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74" r:id="rId3"/>
    <p:sldId id="258" r:id="rId4"/>
    <p:sldId id="262" r:id="rId5"/>
    <p:sldId id="263" r:id="rId6"/>
    <p:sldId id="264" r:id="rId7"/>
    <p:sldId id="265" r:id="rId8"/>
    <p:sldId id="266" r:id="rId9"/>
    <p:sldId id="267" r:id="rId10"/>
    <p:sldId id="268" r:id="rId11"/>
    <p:sldId id="282" r:id="rId12"/>
    <p:sldId id="269" r:id="rId13"/>
    <p:sldId id="281"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4E6C"/>
    <a:srgbClr val="674047"/>
    <a:srgbClr val="434A5C"/>
    <a:srgbClr val="495E61"/>
    <a:srgbClr val="DEAF32"/>
    <a:srgbClr val="D1B7C3"/>
    <a:srgbClr val="973221"/>
    <a:srgbClr val="B65727"/>
    <a:srgbClr val="816515"/>
    <a:srgbClr val="748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254" autoAdjust="0"/>
  </p:normalViewPr>
  <p:slideViewPr>
    <p:cSldViewPr snapToGrid="0">
      <p:cViewPr varScale="1">
        <p:scale>
          <a:sx n="98" d="100"/>
          <a:sy n="98" d="100"/>
        </p:scale>
        <p:origin x="9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3E3C8-4965-4D1E-851C-5AE1BE1471BF}" type="datetimeFigureOut">
              <a:rPr lang="es-ES" smtClean="0"/>
              <a:t>08/01/2023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661F1-9C0A-4FA2-90E5-E23167225AD7}" type="slidenum">
              <a:rPr lang="es-ES" smtClean="0"/>
              <a:t>‹Nº›</a:t>
            </a:fld>
            <a:endParaRPr lang="es-ES"/>
          </a:p>
        </p:txBody>
      </p:sp>
    </p:spTree>
    <p:extLst>
      <p:ext uri="{BB962C8B-B14F-4D97-AF65-F5344CB8AC3E}">
        <p14:creationId xmlns:p14="http://schemas.microsoft.com/office/powerpoint/2010/main" val="2010432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a:t>
            </a:fld>
            <a:endParaRPr lang="es-ES"/>
          </a:p>
        </p:txBody>
      </p:sp>
    </p:spTree>
    <p:extLst>
      <p:ext uri="{BB962C8B-B14F-4D97-AF65-F5344CB8AC3E}">
        <p14:creationId xmlns:p14="http://schemas.microsoft.com/office/powerpoint/2010/main" val="756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Desde su caída, Satanás obró por medios engañosos. Así como calumnió a Dios, calumnia a sus hijos mediante sus agentes. El Salvador dice: “Los denuestos de los que te vituperaban cayeron sobre mí” (Salmo 69:99). De igual manera caen sobre sus discípulos. </a:t>
            </a:r>
          </a:p>
          <a:p>
            <a:r>
              <a:rPr lang="es-ES" dirty="0"/>
              <a:t>Nadie, entre los hombres, fue calumniado más cruelmente que el Hijo del hombre. Se lo ridiculizó y escarneció a causa de su obediencia inalterable a los principios de la santa ley de Dios. Lo odiaron sin razón. Sin embargo, se mantuvo sereno delante de sus enemigos, declaró que el oprobio es parte de la heredad del cristiano y aconsejó a sus seguidores que no temiesen las flechas de la malicia ni desfalleciesen bajo la persecución. </a:t>
            </a:r>
          </a:p>
          <a:p>
            <a:r>
              <a:rPr lang="es-ES" dirty="0"/>
              <a:t>Aunque la calumnia puede ennegrecer el nombre, no puede manchar el carácter. Este es guardado por Dios. Mientras no consintamos en pecar, no hay poder humano o satánico que pueda dejar una mancha en el alma. El hombre cuyo corazón se apoya en Dios es, en la hora de las pruebas más aflictivas y en las circunstancias más desalentadoras, exactamente el mismo que cuando se veía en la prosperidad, cuando parecía gozar de la luz y el favor de Dios. Sus palabras, sus motivos, sus hechos, pueden ser desfigurados y falseados, pero no le importa; para él están en juego otros intereses de mayor importancia. Como Moisés, se sostiene “como viendo al Invisible”, no mirando “las cosas que se ven, sino las que no se ven”. </a:t>
            </a:r>
          </a:p>
          <a:p>
            <a:r>
              <a:rPr lang="es-ES" dirty="0"/>
              <a:t>Cristo sabe todo lo que los hombres han entendido mal e interpretado erróneamente. Con buena razón, por aborrecidos y despreciados que se vean, sus hijos pueden esperar llenos de confianza y paciencia, porque no hay nada secreto que no se haya de manifestar, y los que honran a Dios serán honrados por él en presencia de los hombres y de los ángeles.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11</a:t>
            </a:fld>
            <a:endParaRPr lang="es-ES"/>
          </a:p>
        </p:txBody>
      </p:sp>
    </p:spTree>
    <p:extLst>
      <p:ext uri="{BB962C8B-B14F-4D97-AF65-F5344CB8AC3E}">
        <p14:creationId xmlns:p14="http://schemas.microsoft.com/office/powerpoint/2010/main" val="184891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Grande es la recompensa en los cielos para quienes testifican por Cristo en medio de la persecución y el vituperio. Mientras que los hombres buscan bienes transitorios, Jesús les indica un galardón celestial. No lo sitúa todo en la vida venidera sino que empieza aquí mismo. El Señor se manifestó a Abrahán, y le dijo: “Yo soy tu escudo, y tu galardón será sobremanera grande”. Este es el galardón de todos los que siguen a Cristo. Verse en armonía con Jehová Emmanuel, “en quien están escondidos todos los tesoros de la sabiduría y del conocimiento” y en quien “habita corporalmente toda la plenitud de la Deidad”, conocerlo, poseerlo, mientras el corazón se abre más y más para recibir sus atributos, saber lo que es su amor y su poder, poseer las riquezas inescrutables de Cristo, comprender mejor “cuál sea la anchura, la longitud, la profundidad y la altura”, y “conocer el amor de Cristo, que excede a todo conocimiento, para que seáis llenos de toda la plenitud de Dios”, “ésta es la herencia de los siervos del Señor, ésta es la justicia que deben esperar de mí, dice el Señor”. </a:t>
            </a:r>
          </a:p>
          <a:p>
            <a:endParaRPr lang="es-ES" dirty="0"/>
          </a:p>
          <a:p>
            <a:r>
              <a:rPr lang="es-ES" dirty="0"/>
              <a:t>La alegría llenaba los corazones de Pablo y Silas cuando oraban y entonaban alabanzas a Dios a medianoche en el calabozo de Filipos. Cristo estaba con ellos allí y la luz de su presencia disipaba la oscuridad con la gloria de los atrios celestiales. Desde Roma, Pablo escribió sin pensar en sus cadenas al ver cómo se difundía el Evangelio: “En esto me gozo, y me gozaré aún”. Las mismas palabras de Cristo en el monte, resuenan en el mensaje de Pablo a la iglesia en sus </a:t>
            </a:r>
            <a:r>
              <a:rPr lang="es-ES" dirty="0" err="1"/>
              <a:t>persecusiones</a:t>
            </a:r>
            <a:r>
              <a:rPr lang="es-ES" dirty="0"/>
              <a:t>: “Regocijaos en el Señor siempre. Otra vez digo: ¡Regocijaos!”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12</a:t>
            </a:fld>
            <a:endParaRPr lang="es-ES"/>
          </a:p>
        </p:txBody>
      </p:sp>
    </p:spTree>
    <p:extLst>
      <p:ext uri="{BB962C8B-B14F-4D97-AF65-F5344CB8AC3E}">
        <p14:creationId xmlns:p14="http://schemas.microsoft.com/office/powerpoint/2010/main" val="3994190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13</a:t>
            </a:fld>
            <a:endParaRPr lang="es-ES"/>
          </a:p>
        </p:txBody>
      </p:sp>
    </p:spTree>
    <p:extLst>
      <p:ext uri="{BB962C8B-B14F-4D97-AF65-F5344CB8AC3E}">
        <p14:creationId xmlns:p14="http://schemas.microsoft.com/office/powerpoint/2010/main" val="271604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Bienaventurados los pobres en espíritu, porque de ellos es el reino de los cielos (Mateo 5:3).</a:t>
            </a:r>
          </a:p>
          <a:p>
            <a:endParaRPr lang="es-ES" dirty="0"/>
          </a:p>
          <a:p>
            <a:r>
              <a:rPr lang="es-ES" dirty="0"/>
              <a:t>Cristo produce contrición en quien perdona, y es obra del Espíritu Santo convencer de pecado. Aquellos cuyos corazones han sido conmovidos por el convincente Espíritu de Dios reconocen que en sí mismos no tienen ninguna cosa buena. Saben que todo lo que han hecho está entretejido con egoísmo y pecado. Así como el publicano, se detienen a la distancia sin atreverse a alzar los ojos al cielo, y claman: “Dios, sé propicio a mí, pecador”. Ellos reciben la bendición. Hay perdón para los arrepentidos, porque Cristo es “el Cordero de Dios, que quita el pecado del mundo”. </a:t>
            </a:r>
          </a:p>
          <a:p>
            <a:r>
              <a:rPr lang="es-ES" dirty="0"/>
              <a:t>Todos los que sienten la absoluta pobreza del alma, que saben que en sí mismos no hay nada bueno, pueden hallar justicia y fuerza recurriendo a Jesús. Dice él: "Venid a mí todos los que estáis trabajados y </a:t>
            </a:r>
            <a:r>
              <a:rPr lang="es-ES" dirty="0" err="1"/>
              <a:t>cargados"S</a:t>
            </a:r>
            <a:r>
              <a:rPr lang="es-ES" dirty="0"/>
              <a:t>. Mateo 11:28. Nos invita a cambiar nuestra pobreza por las riquezas de su gracia. </a:t>
            </a:r>
          </a:p>
          <a:p>
            <a:endParaRPr lang="es-ES" dirty="0"/>
          </a:p>
          <a:p>
            <a:r>
              <a:rPr lang="es-ES" dirty="0"/>
              <a:t>No merecemos el amor de Dios, pero Cristo, nuestro fiador, es sobremanera digno y capaz de salvar a todos los que vengan a él. No importa cuál haya sido la experiencia del pasado ni cuán desalentadoras sean las circunstancias del presente, si acudimos a Cristo en nuestra condición actual -débiles, sin fuerza, desesperados-, nuestro compasivo Salvador saldrá a recibirnos mucho antes de que lleguemos, y nos rodeará con sus brazos amantes y con la capa de su propia justicia. Nos presentará a su Padre en las blancas vestiduras de su propio carácter. El aboga por nosotros ante el Padre, diciendo: Me he puesto en el lugar del pecador. No mires a este hijo desobediente, sino a mí. Y cuando Satanás contiende fuertemente contra nuestras almas, acusándonos de pecado y alegando que somos su presa, la sangre de Cristo aboga con mayor poder.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3</a:t>
            </a:fld>
            <a:endParaRPr lang="es-ES"/>
          </a:p>
        </p:txBody>
      </p:sp>
    </p:spTree>
    <p:extLst>
      <p:ext uri="{BB962C8B-B14F-4D97-AF65-F5344CB8AC3E}">
        <p14:creationId xmlns:p14="http://schemas.microsoft.com/office/powerpoint/2010/main" val="47665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Llorar por nuestro pecado. El llanto al que se alude aquí es la verdadera tristeza de corazón por haber pecado. A medida que una persona se siente persuadida a mirar a Cristo levantado en la cruz, percibe la pecaminosidad del ser humano. Comprende que es el pecado lo que azotó y Crucificó al Señor de la gloria. Reconoce que aunque se lo amó con cariño indecible, su vida ha sido un espectáculo continuo de ingratitud y rebelión. Abandonó a su mejor Amigo y abusó del don más precioso del cielo. El mismo crucificó nuevamente al Hijo de Dios y traspasó otra vez su corazón sangrante y agobiado. Lo separa de Dios un abismo ancho, negro y hondo, y llora con corazón quebrantado.</a:t>
            </a:r>
          </a:p>
          <a:p>
            <a:r>
              <a:rPr lang="es-ES" dirty="0"/>
              <a:t>Ese llanto recibirá "consolación". Dios nos revela nuestra culpabilidad para que nos refugiemos en Cristo y para que por él seamos librados de la</a:t>
            </a:r>
          </a:p>
          <a:p>
            <a:r>
              <a:rPr lang="es-ES" dirty="0"/>
              <a:t>esclavitud del pecado, a fin de que nos regocijemos en: la libertad de los hijos de Dios. Con verdadera contrición, podemos llegar al pie de la cruz y depositar allí nuestras cargas.</a:t>
            </a:r>
          </a:p>
          <a:p>
            <a:r>
              <a:rPr lang="es-ES" dirty="0"/>
              <a:t>Llorar por perder a un ser querido. Hay también en las palabras del Salvador un mensaje de consuelo para los que sufren aflicción o la pérdida de un ser querido. El mensaje de la resurrección.</a:t>
            </a:r>
          </a:p>
          <a:p>
            <a:r>
              <a:rPr lang="es-ES" dirty="0"/>
              <a:t>Por las pruebas y las dificultades. Nosotros también necesitamos aprender que las pruebas implican beneficios y que no debemos menospreciar el castigo del Señor ni desmayar cuando él nos reprende. Nos ha amado con un amor sempiterno y nos ha rodeado de misericordia. Podemos apoyar el corazón en él y meditar a todas horas en su bondad. El elevará el alma más allá de la tristeza y perplejidad cotidianas, hasta un reino de paz. </a:t>
            </a:r>
          </a:p>
          <a:p>
            <a:r>
              <a:rPr lang="es-ES" dirty="0"/>
              <a:t>El Señor obrará para cuantos depositen su confianza en él. Los fieles ganarán victorias preciosas, aprenderán lecciones de gran valor y tendrán experiencias de gran provecho.</a:t>
            </a:r>
          </a:p>
          <a:p>
            <a:r>
              <a:rPr lang="es-ES" dirty="0"/>
              <a:t>Por el mal que hay en el mundo. Bienaventurados también los que con Jesús lloran llenos de compasión por las tristezas del mundo y se afligen por los pecados que se cometen en él y, al llorar, no piensan en sí mismos. Todos los que siguen a Cristo, y compartirán también la gloria que será revelada. Estuvieron unidos con él en su obra, apuraron con él la copa del dolor, y participan también de su regocijo.</a:t>
            </a:r>
          </a:p>
          <a:p>
            <a:r>
              <a:rPr lang="es-ES" dirty="0"/>
              <a:t>Dios siempre está con nosotros, Nos da consuelo en su Palabra, Nos da esperanza.</a:t>
            </a:r>
          </a:p>
          <a:p>
            <a:r>
              <a:rPr lang="es-ES" dirty="0"/>
              <a:t>Dios no desea que quedemos abrumados de tristeza, con el corazón angustiado y quebrantado. Quiere que alcemos los ojos y veamos su rostro amante. El bendito Salvador está cerca de muchos cuyos ojos están tan</a:t>
            </a:r>
          </a:p>
          <a:p>
            <a:r>
              <a:rPr lang="es-ES" dirty="0"/>
              <a:t>llenos de lágrimas que no pueden percibirlo. Anhela estrechar nuestra mano; desea que lo miremos con fe sencilla y que le permitamos que nos guíe. Su corazón conoce nuestras pesadumbres, aflicciones y pruebas.</a:t>
            </a:r>
          </a:p>
          <a:p>
            <a:r>
              <a:rPr lang="es-ES" dirty="0"/>
              <a:t>Nos ha amado con un amor sempiterno y nos ha rodeado de misericordia. Podemos apoyar el corazón en él y meditar a todas horas en su bondad. El elevará el alma más allá de la tristeza y perplejidad cotidianas, hasta un</a:t>
            </a:r>
          </a:p>
          <a:p>
            <a:r>
              <a:rPr lang="es-ES" dirty="0"/>
              <a:t>reino de paz.</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4</a:t>
            </a:fld>
            <a:endParaRPr lang="es-ES"/>
          </a:p>
        </p:txBody>
      </p:sp>
    </p:spTree>
    <p:extLst>
      <p:ext uri="{BB962C8B-B14F-4D97-AF65-F5344CB8AC3E}">
        <p14:creationId xmlns:p14="http://schemas.microsoft.com/office/powerpoint/2010/main" val="199414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ser manso significa conservarse paciente y amable al ser maltratado.</a:t>
            </a:r>
          </a:p>
          <a:p>
            <a:r>
              <a:rPr lang="es-ES" dirty="0"/>
              <a:t>La persona mansa no incita a los altercados, no responde con ira, sino que calma el mal humor y difunde una amabilidad que sienten todos los que están dentro de su círculo. </a:t>
            </a:r>
          </a:p>
          <a:p>
            <a:r>
              <a:rPr lang="es-ES" dirty="0"/>
              <a:t>Es el amor a uno mismo lo que destruye nuestra paz. Mientras viva el yo, estaremos siempre dispuestos a protegerlo contra los insultos y la mortificación; pero cuando hayamos muerto al yo y nuestra vida esté escondida con Cristo en Dios, no tomaremos a pecho los desdenes y desaires. Seremos sordos a los vituperios y ciegos al escarnio y al ultraje. </a:t>
            </a:r>
          </a:p>
          <a:p>
            <a:r>
              <a:rPr lang="es-ES" dirty="0"/>
              <a:t>Mucho mejor sería para nosotros sufrir bajo una falsa acusación que infligirnos la tortura de vengarnos de nuestros enemigos. El espíritu de odio y venganza tuvo su origen en Satanás, y sólo puede reportar mal a quien lo abrigue. La humildad del corazón, esa mansedumbre resultante de vivir en Cristo, es el verdadero secreto de la bendición. “Hermoseará a los humildes con la salvación”.</a:t>
            </a:r>
          </a:p>
          <a:p>
            <a:r>
              <a:rPr lang="es-ES" dirty="0"/>
              <a:t>Los mansos “recibirán la tierra por heredad”. Por el deseo de exaltación propia entró el pecado en el mundo, y nuestros primeros padres perdieron el dominio sobre esta hermosa tierra, su reino. Por la abnegación, Cristo redime lo que se había perdido. Y nos dice que debemos vencer como él venció (Apocalipsis3:21).Por la humildad y la sumisión del yo podemos llegar a ser coherederos con él cuando los mansos “heredarán la tierra” (Salmo 37:11). </a:t>
            </a:r>
          </a:p>
          <a:p>
            <a:r>
              <a:rPr lang="es-ES" dirty="0"/>
              <a:t>La tierra prometida a los mansos no será igual a ésta, que está bajo la sombra de la muerte y de la maldición. “Nosotros esperamos, según sus promesas, cielos nuevos y tierra nueva en los cuales mora la justicia”. “Y no habrá más maldición; y el trono de Dios y del Cordero estará en ella, y sus siervos le servirán” (2Pedro 3:13; Apocalipsis 22:3). </a:t>
            </a:r>
          </a:p>
          <a:p>
            <a:r>
              <a:rPr lang="es-ES" dirty="0"/>
              <a:t>No habrá contratiempo, ni dolor, ni pecado; no habrá quien diga: “Estoy enfermo”. No habrá entierros, ni luto, ni muerte, ni despedidas, ni corazones quebrantados; mas Jesús estará allá, y habrá paz. “No tendrán hambre ni sed, ni el calor ni el sol los afligirá; porque el que tiene de ellos misericordia los guiará, y los conducirá a manantiales de aguas” (Isaías 49:10). </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5</a:t>
            </a:fld>
            <a:endParaRPr lang="es-ES"/>
          </a:p>
        </p:txBody>
      </p:sp>
    </p:spTree>
    <p:extLst>
      <p:ext uri="{BB962C8B-B14F-4D97-AF65-F5344CB8AC3E}">
        <p14:creationId xmlns:p14="http://schemas.microsoft.com/office/powerpoint/2010/main" val="1519545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justicia es santidad, semejanza a Dios; y “Dios es amor”. Es conformidad a la ley de Dios, “porque todos tus mandamientos son justicia” y “el amor pues es el cumplimiento de la ley”. (1 Juan 4:16; Salmo 119:172; Romanos 13:10) La justicia es amor, y el amor es la luz y la vida de Dios. La justicia de Dios está personificada en Cristo. Al recibirlo, recibimos la justicia. </a:t>
            </a:r>
          </a:p>
          <a:p>
            <a:r>
              <a:rPr lang="es-ES" dirty="0"/>
              <a:t>Así como necesitamos alimentos para sostener nuestras fuerzas físicas, también necesitamos a Cristo, el pan del cielo, para mantener la vida espiritual y para obtener energía con que hacer las obras de Dios. Y de la misma manera como el cuerpo recibe constantemente el alimento que sostiene la vida y el vigor, así el alma debe comunicarse sin cesar con Cristo, sometiéndose a él y dependiendo enteramente de él. </a:t>
            </a:r>
          </a:p>
          <a:p>
            <a:r>
              <a:rPr lang="es-ES" dirty="0"/>
              <a:t>Al modo como el viajero fatigado que, hallando en el desierto la buscada fuente, apaga su sed abrasadora, el cristiano buscará y obtendrá el agua pura de la vida, cuyo manantial es Cristo. </a:t>
            </a:r>
          </a:p>
          <a:p>
            <a:r>
              <a:rPr lang="es-ES" dirty="0"/>
              <a:t>Al percibir la perfección del carácter de nuestro Salvador, desearemos transformarnos y renovarnos completamente a semejanza de su pureza. Cuanto más sepamos de Dios, tanto más alto será nuestro ideal del carácter, y tanto más ansiaremos reflejar su imagen. Un elemento divino se une con lo humano cuando el alma busca a Dios y el corazón anheloso puede decir: “Alma mía, en Dios solamente reposa; porque de él es mi esperanza”. </a:t>
            </a:r>
          </a:p>
          <a:p>
            <a:r>
              <a:rPr lang="es-ES" dirty="0"/>
              <a:t>Si en nuestra alma sentimos necesidad, si tenemos hambre y sed de justicia, ello es una indicación de que Cristo influyó en nuestro corazón para que le pidamos que haga, por intermedio del Espíritu Santo, lo que nos es imposible a nosotros. Si ascendemos un poco más en el sendero de la fe, no necesitamos apagar la sed en riachuelos superficiales; porque tan sólo un poco más arriba de nosotros se encuentra el gran manantial de cuyas aguas abundantes podemos beber libremente. </a:t>
            </a:r>
          </a:p>
          <a:p>
            <a:r>
              <a:rPr lang="es-ES" dirty="0"/>
              <a:t>Seremos saciados: Las palabras de Dios son las fuentes de la vida que sacian nuestra sed. Mientras buscamos estas fuentes vivas, el Espíritu Santo nos pondrá en comunión con Cristo. Verdades ya conocidas se presentarán a nuestra mente con nuevo aspecto; ciertos pasajes de las Escrituras revestirán nuevo significado, como iluminados por un relámpago; comprenderemos la relación entre otras verdades y la obra de redención, y sabremos que Cristo nos está guiando, que un Instructor divino está a nuestro lado. </a:t>
            </a:r>
          </a:p>
          <a:p>
            <a:r>
              <a:rPr lang="es-ES" dirty="0"/>
              <a:t>Dijo Jesús: “El agua que yo le daré será en él una fuente de agua que salte para vida eterna”. Cuando el Espíritu Santo nos revele la verdad, atesoraremos las experiencias más preciosas y desearemos hablar a otras personas de las enseñanzas consoladoras que se nos han revelado. Al tratar con ellas, les comunicaremos un pensamiento nuevo acerca del carácter o la obra de Cristo. Tendremos nuevas revelaciones del amor compasivo de Dios, y las impartiremos a los que lo aman y a los que no lo aman. </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6</a:t>
            </a:fld>
            <a:endParaRPr lang="es-ES"/>
          </a:p>
        </p:txBody>
      </p:sp>
    </p:spTree>
    <p:extLst>
      <p:ext uri="{BB962C8B-B14F-4D97-AF65-F5344CB8AC3E}">
        <p14:creationId xmlns:p14="http://schemas.microsoft.com/office/powerpoint/2010/main" val="361441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Dios mismo es la fuente de toda misericordia. Se llama “misericordioso, y piadoso”. No nos trata según lo merecemos. No nos pregunta si somos dignos de su amor; simplemente derrama sobre nosotros las riquezas de su amor para hacernos dignos. No es vengativo. No quiere castigar, sino redimir. Aun la severidad que se ve en sus providencias se manifiesta para salvar a los descarriados. Ansía intensamente aliviar los pesares del hombre y ungir sus heridas con su bálsamo. Es verdad que “de ningún modo tendrá por inocente al malvado”, pero quiere quitarle su culpabilidad. </a:t>
            </a:r>
          </a:p>
          <a:p>
            <a:r>
              <a:rPr lang="es-ES" dirty="0"/>
              <a:t>Los misericordiosos son “participantes de la naturaleza divina”, y en ellos se expresa el amor compasivo de Dios. Todos aquellos cuyos corazones estén en armonía con el corazón de Amor infinito procurarán salvar y no condenar. Cristo en el alma es una fuente que jamás se agota. Donde mora él, sobreabundan las obras de bien. </a:t>
            </a:r>
          </a:p>
          <a:p>
            <a:r>
              <a:rPr lang="es-ES" dirty="0"/>
              <a:t>Los misericordiosos son aquellos que manifiestan compasión para con los pobres, los dolientes y los oprimidos. Dijo Job: “Yo libraba al pobre que clamaba, y al huérfano que carecía de ayudador. La bendición del que se iba a perder venía sobre mí; y al corazón de la viuda yo daba alegría. Me vestía de justicia, y ella me cubría; como manto y diadema era mi rectitud. Yo era ojos al ciego, y pies al cojo. A los menesterosos era padre, y de la causa que no entendía, me informaba con diligencia” (Job 29:12-16). </a:t>
            </a:r>
          </a:p>
          <a:p>
            <a:r>
              <a:rPr lang="es-ES" dirty="0"/>
              <a:t>Para muchos, la vida es una lucha dolorosa; se sienten deficientes, desgraciados y descreídos: piensan que no tienen nada que agradecer. Las palabras de bondad, las miradas de simpatía, las expresiones de gratitud, serían para muchos que luchan solos como un vaso de agua fría para un alma sedienta. Una palabra de simpatía, un acto de bondad, alzaría la carga que doblega los hombros cansados. Cada palabra y obra de bondad abnegada es una expresión del amor que Cristo sintió por la humanidad perdida. </a:t>
            </a:r>
          </a:p>
          <a:p>
            <a:endParaRPr lang="es-ES" dirty="0"/>
          </a:p>
          <a:p>
            <a:r>
              <a:rPr lang="es-ES" dirty="0"/>
              <a:t>Los misericordiosos “alcanzarán misericordia”. “El alma generosa será prosperada; y el que saciare, él también será saciado”. Hay dulce paz para el espíritu compasivo, una bendita satisfacción en la vida de servicio desinteresado por el bienestar ajeno. El Espíritu Santo que mora en el alma y se manifiesta en la vida ablandará los corazones endurecidos y despertará en ellos simpatía y ternura. Lo que sembremos, eso segaremos. “Bienaventurado el que piensa en el pobre... Jehová lo guardará, y le dará vida; será bienaventurado en la tierra, y no lo entregarás a la voluntad de sus enemigos. Jehová lo sustentará sobre el lecho del dolor; mullirás toda su cama en su enfermedad”. </a:t>
            </a:r>
          </a:p>
          <a:p>
            <a:r>
              <a:rPr lang="es-ES" dirty="0"/>
              <a:t>El que ha entregado su vida a Dios para socorrer a los hijos de él se une a Aquel que dispone de todos los recursos del universo. Su vida queda ligada a la vida de Dios por la áurea cadena de promesas inmutables. El Señor no lo abandonará en la hora de aflicción o de necesidad. “Mi Dios, pues, suplirá todo lo que os falta conforme a sus riquezas en gloria en Cristo Jesús”. Y en la hora de necesidad final, los compasivos se refugiarán en la misericordia del clemente Salvador y serán recibidos en las moradas eternas. </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7</a:t>
            </a:fld>
            <a:endParaRPr lang="es-ES"/>
          </a:p>
        </p:txBody>
      </p:sp>
    </p:spTree>
    <p:extLst>
      <p:ext uri="{BB962C8B-B14F-4D97-AF65-F5344CB8AC3E}">
        <p14:creationId xmlns:p14="http://schemas.microsoft.com/office/powerpoint/2010/main" val="386743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Jesús hace énfasis en la pureza de corazón: El que no tiene la mancha del egoísmo ni malicia en el alma. </a:t>
            </a:r>
          </a:p>
          <a:p>
            <a:r>
              <a:rPr lang="es-ES" dirty="0"/>
              <a:t>En el que vaya aprendiendo de Jesús se manifestará creciente repugnancia por los hábitos descuidados, el lenguaje vulgar y los pensamientos impuros. Cuando Cristo viva en el corazón, habrá limpieza y cultura en el pensamiento y en los modales. </a:t>
            </a:r>
          </a:p>
          <a:p>
            <a:r>
              <a:rPr lang="es-ES" dirty="0"/>
              <a:t>Puros de corazón no se refieren únicamente a los que son puros según el concepto del mundo, es decir, están exentos de sensualidad y concupiscencia, sino a los que son fieles en los pensamientos y motivos del alma, libres del orgullo y del amor propio; humildes, generosos y como niños. </a:t>
            </a:r>
          </a:p>
          <a:p>
            <a:r>
              <a:rPr lang="es-ES" dirty="0"/>
              <a:t>Cuando Cristo venga en su gloria, los pecadores no podrán mirarlo. Sin embargo, para los corazones que han sido purificados por el Espíritu Santo al morar éste en ellos, todo queda cambiado. Ellos pueden conocer a Dios. Moisés estaba oculto en la hendedura de la roca cuando se le reveló la gloria del Señor; del mismo modo, tan sólo cuando estamos escondidos en Cristo vemos el amor de Dios. </a:t>
            </a:r>
          </a:p>
          <a:p>
            <a:r>
              <a:rPr lang="es-ES" dirty="0"/>
              <a:t>Los de puro corazón ven a Dios en un aspecto nuevo y atractivo, como su Redentor; mientras disciernen la pureza y hermosura de su carácter, anhelan reflejar su imagen. Para ellos es un Padre que anhela abrazar a un hijo arrepentido; y sus corazones rebosan de alegría indecible y de gloria plena.</a:t>
            </a:r>
          </a:p>
          <a:p>
            <a:r>
              <a:rPr lang="es-ES" dirty="0"/>
              <a:t>Los de corazón puro perciben al Creador en las obras de su mano poderosa, en las obras de belleza que componen el universo. En su Palabra escrita ven con mayor claridad aún la revelación de su misericordia, su bondad y su gracia. </a:t>
            </a:r>
          </a:p>
          <a:p>
            <a:r>
              <a:rPr lang="es-ES" dirty="0"/>
              <a:t>Los de limpio corazón viven como en la presencia de Dios durante los días que él les concede aquí en la tierra y lo verán cara a cara en el estado futuro e inmortal, así como Adán cuando andaba y hablaba con él en el Edén. “Ahora vemos por espejo, oscuramente; mas entonces veremos cara a cara” (1 Corintios 13:12).</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8</a:t>
            </a:fld>
            <a:endParaRPr lang="es-ES"/>
          </a:p>
        </p:txBody>
      </p:sp>
    </p:spTree>
    <p:extLst>
      <p:ext uri="{BB962C8B-B14F-4D97-AF65-F5344CB8AC3E}">
        <p14:creationId xmlns:p14="http://schemas.microsoft.com/office/powerpoint/2010/main" val="366742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Cristo es el “Príncipe de paz”, y su misión es devolver al cielo y a la tierra la paz destruida por el pecado. “Justificados, pues, por la fe, tenemos paz para con Dios por medio de nuestro Señor Jesucristo” (Isaías 9:6 ; Romanos 5:1). Quien consienta en renunciar al pecado y abra el corazón al amor de Cristo participará de esta paz celestial. </a:t>
            </a:r>
          </a:p>
          <a:p>
            <a:endParaRPr lang="es-ES" dirty="0"/>
          </a:p>
          <a:p>
            <a:r>
              <a:rPr lang="es-ES" dirty="0"/>
              <a:t>No hay otro fundamento para la paz. La gracia de Cristo, aceptada en el corazón, vence la enemistad, apacigua la lucha y llena el alma de amor. El que está en armonía con Dios y con su prójimo no sabrá lo que es la desdicha. No habrá envidia en su corazón ni su imaginación albergará el mal; allí no podrá existir el odio. El corazón que está de acuerdo con Dios participa de la paz del cielo y esparcirá a su alrededor una influencia bendita. El espíritu de paz se asentará como rocío sobre los corazones cansados y turbados por la lucha del mundo. </a:t>
            </a:r>
          </a:p>
          <a:p>
            <a:endParaRPr lang="es-ES" dirty="0"/>
          </a:p>
          <a:p>
            <a:r>
              <a:rPr lang="es-ES" dirty="0"/>
              <a:t>Los seguidores de Cristo son enviados al mundo con el mensaje de paz. Quienquiera que revele el amor de Cristo por la influencia inconsciente y silenciosa de una vida santa; quienquiera que incite a los demás, por palabra o por hechos, a renunciar al pecado y entregarse a Dios, es un pacificador. </a:t>
            </a:r>
          </a:p>
          <a:p>
            <a:endParaRPr lang="es-ES" dirty="0"/>
          </a:p>
          <a:p>
            <a:r>
              <a:rPr lang="es-ES" dirty="0"/>
              <a:t>“Bienaventurados los pacificadores, porque ellos serán llamados hijos de Dios”. El espíritu de paz es prueba de su relación con el cielo. El dulce sabor de Cristo los envuelve. La fragancia de la vida y la belleza del carácter revelan al mundo que son hijos de Dios. Sus semejantes reconocen que han estado con Jesús. “Todo aquel que ama, es nacido de Dios”. “Y si alguno no tiene el Espíritu de Cristo, no es de él”, pero “todos los que son guiados por el Espíritu de Dios, éstos son hijos de Dios” 1 Juan 4:7; Romanos 8:9,14). </a:t>
            </a:r>
          </a:p>
          <a:p>
            <a:endParaRPr lang="es-ES" dirty="0"/>
          </a:p>
          <a:p>
            <a:r>
              <a:rPr lang="es-ES" dirty="0"/>
              <a:t>“El remanente de Jacob será en medio de muchos pueblos como el rocío de Jehová, como las lluvias sobre la hierba, las cuales no esperan a varón, ni aguardan a hijos de hombres” (Miqueas 5:7).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9</a:t>
            </a:fld>
            <a:endParaRPr lang="es-ES"/>
          </a:p>
        </p:txBody>
      </p:sp>
    </p:spTree>
    <p:extLst>
      <p:ext uri="{BB962C8B-B14F-4D97-AF65-F5344CB8AC3E}">
        <p14:creationId xmlns:p14="http://schemas.microsoft.com/office/powerpoint/2010/main" val="246653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Jesús no ofrece a sus discípulos la esperanza de obtener gloria y riquezas mundanales ni vivir sin tribulaciones. Les presenta el privilegio de andar con su Maestro por senderos de abnegación y vituperio, porque el mundo no los conoce. </a:t>
            </a:r>
          </a:p>
          <a:p>
            <a:r>
              <a:rPr lang="es-ES" dirty="0"/>
              <a:t>Entre la justicia y el pecado, el amor y el odio, la verdad y el engaño, hay una lucha imposible de suprimir. Cuando se presentan el amor de Cristo y la belleza de su santidad, se le restan súbditos al reino de Satanás, y esto incita al príncipe del mal a resistir. La persecución y el oprobio esperan a quienes están dominados por el Espíritu de Cristo. El carácter de la persecución cambia con el transcurso del tiempo, pero el principio o espíritu fundamental es el mismo que dio muerte a los elegidos de Dios desde los días de Abel. </a:t>
            </a:r>
          </a:p>
          <a:p>
            <a:r>
              <a:rPr lang="es-ES" dirty="0"/>
              <a:t>Siempre que el hombre procure ponerse en armonía con Dios, sabrá que la afrenta de la cruz no ha cesado. Principados, potestades y huestes espirituales de maldad en las regiones celestes, todos se alistan contra los que consienten en obedecer la ley del cielo. Por eso, en vez de producirles pesar, la persecución debe llenar de alegría a los discípulos de Cristo; porque es prueba de que siguen los pasos de su Maestro.</a:t>
            </a:r>
          </a:p>
          <a:p>
            <a:r>
              <a:rPr lang="es-ES" dirty="0"/>
              <a:t> Por las pruebas y persecuciones se revela la gloria o carácter de Dios en sus elegidos. La iglesia de Dios, perseguida y aborrecida por el mundo, se educa y se disciplina en la escuela de Cristo. En la tierra, sus miembros transitan por sendas estrechas y se purifican en el horno de la aflicción. Siguen a Cristo a través de conflictos penosos; se niegan a sí mismos y sufren ásperas desilusiones; pero los dolores que experimentan les enseñan la culpabilidad y la desgracia del pecado, al que miran con aborrecimiento. Siendo participantes de los padecimientos de Cristo, están destinados a compartir también su gloria. En santa visión, el profeta vio el triunfo del pueblo de Dios. Dice: “Vi también como un mar de vidrio mezclado con fuego; y a los que habían alcanzado la victoria sobre la bestia..., en pie sobre el mar de vidrio, con las arpas de Dios. Y cantan el cántico de Moisés siervo de Dios, y el cántico del Cordero, diciendo: Grandes y maravillosas son tus obras, Señor Dios Todopoderoso; justos y verdaderos son tus caminos, Rey de los santos”. “Estos son los que han salido de la gran tribulación, y han lavado sus ropas, y las han emblanquecido en la sangre del Cordero. Por esto están delante del trono de Dios, y le sirven día y noche en su templo; y el que está sentado sobre el trono extenderá su tabernáculo sobre ellos”.</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10</a:t>
            </a:fld>
            <a:endParaRPr lang="es-ES"/>
          </a:p>
        </p:txBody>
      </p:sp>
    </p:spTree>
    <p:extLst>
      <p:ext uri="{BB962C8B-B14F-4D97-AF65-F5344CB8AC3E}">
        <p14:creationId xmlns:p14="http://schemas.microsoft.com/office/powerpoint/2010/main" val="138882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30ABB5-EB61-258B-D63F-9CBDCF226A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8699EFE-981E-88EF-5EAA-99319CD43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CAFAAA-3C20-D255-D8E2-62612B05CA57}"/>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5" name="Marcador de pie de página 4">
            <a:extLst>
              <a:ext uri="{FF2B5EF4-FFF2-40B4-BE49-F238E27FC236}">
                <a16:creationId xmlns:a16="http://schemas.microsoft.com/office/drawing/2014/main" id="{FD0B9A3F-6757-11FE-8A80-E631C9DC45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893E72-0608-2BD3-4E43-65913C53864D}"/>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18989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A6E0B4-E7EA-616A-FF98-4DD9C809B6D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FEC4D7-806A-D2F8-A824-444204EFC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68FEFA-342F-83AE-CF1C-2FCBA079AAA7}"/>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5" name="Marcador de pie de página 4">
            <a:extLst>
              <a:ext uri="{FF2B5EF4-FFF2-40B4-BE49-F238E27FC236}">
                <a16:creationId xmlns:a16="http://schemas.microsoft.com/office/drawing/2014/main" id="{51AC8DF8-E1B4-9ACF-78CD-D7233815D2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56AA97-E787-0DF6-7267-1A0CE1131113}"/>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49192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587CD0-D9EA-BE01-5220-F5C0F3A496B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074E28-85C9-DE5B-0C42-900C3DE8403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30D250C-2A07-D4F4-071A-80E347202937}"/>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5" name="Marcador de pie de página 4">
            <a:extLst>
              <a:ext uri="{FF2B5EF4-FFF2-40B4-BE49-F238E27FC236}">
                <a16:creationId xmlns:a16="http://schemas.microsoft.com/office/drawing/2014/main" id="{C631C675-031D-4D1D-25DC-A3434BD9E9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6D860-6AF9-9088-29F9-8EFAC73EC4EA}"/>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6000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8A910-10A8-795D-8140-1BC52536503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308359-A909-6815-443E-4F8B8893119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EBD3EA-199A-388E-BB53-0273D084894E}"/>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5" name="Marcador de pie de página 4">
            <a:extLst>
              <a:ext uri="{FF2B5EF4-FFF2-40B4-BE49-F238E27FC236}">
                <a16:creationId xmlns:a16="http://schemas.microsoft.com/office/drawing/2014/main" id="{BF1E1017-C4E7-8FEC-1F85-FF3AF8C3CE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442CBD-78CE-534E-2317-E62437734917}"/>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225465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73EC5E-BBA7-7443-1575-A90FED102DB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5474F3-7796-1DF1-49D4-191542D54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D811CE5-D194-7E7F-4C77-CACE7F2FB4C3}"/>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5" name="Marcador de pie de página 4">
            <a:extLst>
              <a:ext uri="{FF2B5EF4-FFF2-40B4-BE49-F238E27FC236}">
                <a16:creationId xmlns:a16="http://schemas.microsoft.com/office/drawing/2014/main" id="{2D5765F5-E49D-191F-CF81-8ED3F99E71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2D7DFD-FD42-3075-DECF-49591055B75C}"/>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71901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84015-1CDA-7B4D-0C93-C8DC698088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23B9A3-2DC9-BEF2-C6C7-F25E29F6B9B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B181C6-BA12-42EF-8520-732136DDDFE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634B95-64D4-9C3F-5F4F-F05A96A81EF2}"/>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6" name="Marcador de pie de página 5">
            <a:extLst>
              <a:ext uri="{FF2B5EF4-FFF2-40B4-BE49-F238E27FC236}">
                <a16:creationId xmlns:a16="http://schemas.microsoft.com/office/drawing/2014/main" id="{39843E26-D42F-F617-81D0-3CEBAA7989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577F69-744C-6FAC-CA5C-65A85B4A1C13}"/>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2695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949B8-4DDA-1C0B-9110-88116AF98A2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DEE07C-3E92-D2E5-D89E-A64EDD770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D447ED8-86E6-99B4-6DF3-B2CD6D4B7D4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E709DF-39DA-37A2-7388-E04D792F1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1899704-63BA-EE2C-8258-026939095D0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CF8308-AB56-7F6B-34A5-34A11441992C}"/>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8" name="Marcador de pie de página 7">
            <a:extLst>
              <a:ext uri="{FF2B5EF4-FFF2-40B4-BE49-F238E27FC236}">
                <a16:creationId xmlns:a16="http://schemas.microsoft.com/office/drawing/2014/main" id="{9090B8DF-CEB6-0356-C0F3-914517D584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68BFFB-2379-1C60-9C91-5259E9E24859}"/>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2224607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1D442-4E23-CA71-D67F-5ADA04C3E1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D854EE1-5052-C530-FF15-E306E6EC4475}"/>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4" name="Marcador de pie de página 3">
            <a:extLst>
              <a:ext uri="{FF2B5EF4-FFF2-40B4-BE49-F238E27FC236}">
                <a16:creationId xmlns:a16="http://schemas.microsoft.com/office/drawing/2014/main" id="{F97A7C76-2136-64BC-D57C-41C2E15903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F6CEF0A-EDF7-2DF1-0F15-51273B7DDC04}"/>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415764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F8B953-D1EB-F01F-7793-8CF35874C15C}"/>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3" name="Marcador de pie de página 2">
            <a:extLst>
              <a:ext uri="{FF2B5EF4-FFF2-40B4-BE49-F238E27FC236}">
                <a16:creationId xmlns:a16="http://schemas.microsoft.com/office/drawing/2014/main" id="{30DD524C-D98B-A328-91C1-909F8DD9B1E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53D28AF-C0EE-48C8-7E63-BAAED0FE3180}"/>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899403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94B2C-65E2-64AC-9F48-C7E19167078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626290-F25E-E283-6EF6-D17735BBC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5E10E07-E16A-8834-6D0A-2414FC29E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DBCF9D-880D-2B95-49E0-6FCACA87B960}"/>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6" name="Marcador de pie de página 5">
            <a:extLst>
              <a:ext uri="{FF2B5EF4-FFF2-40B4-BE49-F238E27FC236}">
                <a16:creationId xmlns:a16="http://schemas.microsoft.com/office/drawing/2014/main" id="{F715024A-6337-8914-E36F-218028738A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622EA9-EC68-1E80-DDC6-362CFCBAE012}"/>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20135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7DF16-47F4-16F0-8CA7-D0A2BA9AC26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CE06558-3957-98CD-5F7B-A3F77C872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6E3A893-B9E3-740B-DC69-7114A9212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103ECD9-770C-EC7B-786F-8E6403780103}"/>
              </a:ext>
            </a:extLst>
          </p:cNvPr>
          <p:cNvSpPr>
            <a:spLocks noGrp="1"/>
          </p:cNvSpPr>
          <p:nvPr>
            <p:ph type="dt" sz="half" idx="10"/>
          </p:nvPr>
        </p:nvSpPr>
        <p:spPr/>
        <p:txBody>
          <a:bodyPr/>
          <a:lstStyle/>
          <a:p>
            <a:fld id="{A3233D43-E6DF-4DAF-9778-FE143B5DF551}" type="datetimeFigureOut">
              <a:rPr lang="es-ES" smtClean="0"/>
              <a:t>08/01/2023</a:t>
            </a:fld>
            <a:endParaRPr lang="es-ES"/>
          </a:p>
        </p:txBody>
      </p:sp>
      <p:sp>
        <p:nvSpPr>
          <p:cNvPr id="6" name="Marcador de pie de página 5">
            <a:extLst>
              <a:ext uri="{FF2B5EF4-FFF2-40B4-BE49-F238E27FC236}">
                <a16:creationId xmlns:a16="http://schemas.microsoft.com/office/drawing/2014/main" id="{48C074FB-F1B5-4EDB-4A0C-297732C4F1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62EF01-D572-E8F6-58A0-0A0A6457FFF4}"/>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29449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B4730BF-6607-AC90-8DA0-657BB5160A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1571E8-83B3-2B8E-D54C-D79092547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8F92D6A-CA95-680E-626A-3333A3547E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33D43-E6DF-4DAF-9778-FE143B5DF551}" type="datetimeFigureOut">
              <a:rPr lang="es-ES" smtClean="0"/>
              <a:t>08/01/2023</a:t>
            </a:fld>
            <a:endParaRPr lang="es-ES"/>
          </a:p>
        </p:txBody>
      </p:sp>
      <p:sp>
        <p:nvSpPr>
          <p:cNvPr id="5" name="Marcador de pie de página 4">
            <a:extLst>
              <a:ext uri="{FF2B5EF4-FFF2-40B4-BE49-F238E27FC236}">
                <a16:creationId xmlns:a16="http://schemas.microsoft.com/office/drawing/2014/main" id="{AE8552F3-F034-E9B1-524E-D880F9D27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17649A7-568E-B902-5988-C923A6CE6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55DA9-7512-4229-8938-51AE256B77ED}" type="slidenum">
              <a:rPr lang="es-ES" smtClean="0"/>
              <a:t>‹Nº›</a:t>
            </a:fld>
            <a:endParaRPr lang="es-ES"/>
          </a:p>
        </p:txBody>
      </p:sp>
    </p:spTree>
    <p:extLst>
      <p:ext uri="{BB962C8B-B14F-4D97-AF65-F5344CB8AC3E}">
        <p14:creationId xmlns:p14="http://schemas.microsoft.com/office/powerpoint/2010/main" val="465734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3.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emf"/><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8.jpg"/></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Un grupo de personas en una montaña&#10;&#10;Descripción generada automáticamente con confianza media">
            <a:extLst>
              <a:ext uri="{FF2B5EF4-FFF2-40B4-BE49-F238E27FC236}">
                <a16:creationId xmlns:a16="http://schemas.microsoft.com/office/drawing/2014/main" id="{8889651E-D608-4209-9A25-2C6BE0F8A5E0}"/>
              </a:ext>
            </a:extLst>
          </p:cNvPr>
          <p:cNvPicPr>
            <a:picLocks noChangeAspect="1"/>
          </p:cNvPicPr>
          <p:nvPr/>
        </p:nvPicPr>
        <p:blipFill rotWithShape="1">
          <a:blip r:embed="rId3">
            <a:extLst>
              <a:ext uri="{28A0092B-C50C-407E-A947-70E740481C1C}">
                <a14:useLocalDpi xmlns:a14="http://schemas.microsoft.com/office/drawing/2010/main" val="0"/>
              </a:ext>
            </a:extLst>
          </a:blip>
          <a:srcRect t="10650" r="2020" b="14418"/>
          <a:stretch/>
        </p:blipFill>
        <p:spPr>
          <a:xfrm>
            <a:off x="353961" y="353961"/>
            <a:ext cx="11493910" cy="6135344"/>
          </a:xfrm>
          <a:prstGeom prst="rect">
            <a:avLst/>
          </a:prstGeom>
        </p:spPr>
      </p:pic>
      <p:sp>
        <p:nvSpPr>
          <p:cNvPr id="2" name="Rectángulo 1">
            <a:extLst>
              <a:ext uri="{FF2B5EF4-FFF2-40B4-BE49-F238E27FC236}">
                <a16:creationId xmlns:a16="http://schemas.microsoft.com/office/drawing/2014/main" id="{AF050477-1F48-7AC0-4567-44A7F9EBE38F}"/>
              </a:ext>
            </a:extLst>
          </p:cNvPr>
          <p:cNvSpPr/>
          <p:nvPr/>
        </p:nvSpPr>
        <p:spPr>
          <a:xfrm>
            <a:off x="238125" y="228599"/>
            <a:ext cx="11715750" cy="6381751"/>
          </a:xfrm>
          <a:prstGeom prst="rect">
            <a:avLst/>
          </a:prstGeom>
          <a:noFill/>
          <a:ln w="212725">
            <a:solidFill>
              <a:srgbClr val="D1B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A814BFC2-571C-E973-EDA3-B23E7C2BD3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559771">
            <a:off x="-6002" y="1163294"/>
            <a:ext cx="11778800" cy="3588813"/>
          </a:xfrm>
          <a:prstGeom prst="rect">
            <a:avLst/>
          </a:prstGeom>
        </p:spPr>
      </p:pic>
    </p:spTree>
    <p:extLst>
      <p:ext uri="{BB962C8B-B14F-4D97-AF65-F5344CB8AC3E}">
        <p14:creationId xmlns:p14="http://schemas.microsoft.com/office/powerpoint/2010/main" val="1294966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7000" t="-17000" b="-20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DE6C03-ACF9-03A9-846F-68A99C1CDC21}"/>
              </a:ext>
            </a:extLst>
          </p:cNvPr>
          <p:cNvSpPr txBox="1"/>
          <p:nvPr/>
        </p:nvSpPr>
        <p:spPr>
          <a:xfrm>
            <a:off x="62144" y="1266894"/>
            <a:ext cx="11935055" cy="1938992"/>
          </a:xfrm>
          <a:prstGeom prst="rect">
            <a:avLst/>
          </a:prstGeom>
          <a:noFill/>
        </p:spPr>
        <p:txBody>
          <a:bodyPr wrap="square">
            <a:spAutoFit/>
          </a:bodyPr>
          <a:lstStyle/>
          <a:p>
            <a:r>
              <a:rPr lang="es-ES" sz="2000" b="1" dirty="0" err="1"/>
              <a:t>Ježíš</a:t>
            </a:r>
            <a:r>
              <a:rPr lang="es-ES" sz="2000" b="1" dirty="0"/>
              <a:t> </a:t>
            </a:r>
            <a:r>
              <a:rPr lang="es-ES" sz="2000" b="1" dirty="0" err="1"/>
              <a:t>nenabízí</a:t>
            </a:r>
            <a:r>
              <a:rPr lang="es-ES" sz="2000" b="1" dirty="0"/>
              <a:t> </a:t>
            </a:r>
            <a:r>
              <a:rPr lang="es-ES" sz="2000" b="1" dirty="0" err="1"/>
              <a:t>svým</a:t>
            </a:r>
            <a:r>
              <a:rPr lang="es-ES" sz="2000" b="1" dirty="0"/>
              <a:t> </a:t>
            </a:r>
            <a:r>
              <a:rPr lang="es-ES" sz="2000" b="1" dirty="0" err="1"/>
              <a:t>učedníkům</a:t>
            </a:r>
            <a:r>
              <a:rPr lang="es-ES" sz="2000" b="1" dirty="0"/>
              <a:t> </a:t>
            </a:r>
            <a:r>
              <a:rPr lang="es-ES" sz="2000" b="1" dirty="0" err="1"/>
              <a:t>naději</a:t>
            </a:r>
            <a:r>
              <a:rPr lang="es-ES" sz="2000" b="1" dirty="0"/>
              <a:t> </a:t>
            </a:r>
            <a:r>
              <a:rPr lang="es-ES" sz="2000" b="1" dirty="0" err="1"/>
              <a:t>na</a:t>
            </a:r>
            <a:r>
              <a:rPr lang="es-ES" sz="2000" b="1" dirty="0"/>
              <a:t> </a:t>
            </a:r>
            <a:r>
              <a:rPr lang="es-ES" sz="2000" b="1" dirty="0" err="1"/>
              <a:t>světskou</a:t>
            </a:r>
            <a:r>
              <a:rPr lang="es-ES" sz="2000" b="1" dirty="0"/>
              <a:t> </a:t>
            </a:r>
            <a:r>
              <a:rPr lang="es-ES" sz="2000" b="1" dirty="0" err="1"/>
              <a:t>slávu</a:t>
            </a:r>
            <a:r>
              <a:rPr lang="es-ES" sz="2000" b="1" dirty="0"/>
              <a:t> a </a:t>
            </a:r>
            <a:r>
              <a:rPr lang="es-ES" sz="2000" b="1" dirty="0" err="1"/>
              <a:t>bohatství</a:t>
            </a:r>
            <a:r>
              <a:rPr lang="es-ES" sz="2000" b="1" dirty="0"/>
              <a:t> </a:t>
            </a:r>
            <a:r>
              <a:rPr lang="es-ES" sz="2000" b="1" dirty="0" err="1"/>
              <a:t>nebo</a:t>
            </a:r>
            <a:r>
              <a:rPr lang="es-ES" sz="2000" b="1" dirty="0"/>
              <a:t> </a:t>
            </a:r>
            <a:r>
              <a:rPr lang="es-ES" sz="2000" b="1" dirty="0" err="1"/>
              <a:t>na</a:t>
            </a:r>
            <a:r>
              <a:rPr lang="es-ES" sz="2000" b="1" dirty="0"/>
              <a:t> </a:t>
            </a:r>
            <a:r>
              <a:rPr lang="es-ES" sz="2000" b="1" dirty="0" err="1"/>
              <a:t>život</a:t>
            </a:r>
            <a:r>
              <a:rPr lang="es-ES" sz="2000" b="1" dirty="0"/>
              <a:t> </a:t>
            </a:r>
            <a:r>
              <a:rPr lang="es-ES" sz="2000" b="1" dirty="0" err="1"/>
              <a:t>bez</a:t>
            </a:r>
            <a:r>
              <a:rPr lang="es-ES" sz="2000" b="1" dirty="0"/>
              <a:t> </a:t>
            </a:r>
            <a:r>
              <a:rPr lang="es-ES" sz="2000" b="1" dirty="0" err="1"/>
              <a:t>soužení</a:t>
            </a:r>
            <a:r>
              <a:rPr lang="es-ES" sz="2000" b="1" dirty="0"/>
              <a:t>. </a:t>
            </a:r>
            <a:r>
              <a:rPr lang="es-ES" sz="2000" b="1" dirty="0" err="1"/>
              <a:t>Dává</a:t>
            </a:r>
            <a:r>
              <a:rPr lang="es-ES" sz="2000" b="1" dirty="0"/>
              <a:t> </a:t>
            </a:r>
            <a:r>
              <a:rPr lang="es-ES" sz="2000" b="1" dirty="0" err="1"/>
              <a:t>jim</a:t>
            </a:r>
            <a:r>
              <a:rPr lang="es-ES" sz="2000" b="1" dirty="0"/>
              <a:t> </a:t>
            </a:r>
            <a:r>
              <a:rPr lang="es-ES" sz="2000" b="1" dirty="0" err="1"/>
              <a:t>výsadu</a:t>
            </a:r>
            <a:r>
              <a:rPr lang="es-ES" sz="2000" b="1" dirty="0"/>
              <a:t> </a:t>
            </a:r>
            <a:r>
              <a:rPr lang="es-ES" sz="2000" b="1" dirty="0" err="1"/>
              <a:t>kráčet</a:t>
            </a:r>
            <a:r>
              <a:rPr lang="es-ES" sz="2000" b="1" dirty="0"/>
              <a:t> se </a:t>
            </a:r>
            <a:r>
              <a:rPr lang="es-ES" sz="2000" b="1" dirty="0" err="1"/>
              <a:t>svým</a:t>
            </a:r>
            <a:r>
              <a:rPr lang="es-ES" sz="2000" b="1" dirty="0"/>
              <a:t> </a:t>
            </a:r>
            <a:r>
              <a:rPr lang="es-ES" sz="2000" b="1" dirty="0" err="1"/>
              <a:t>Mistrem</a:t>
            </a:r>
            <a:r>
              <a:rPr lang="es-ES" sz="2000" b="1" dirty="0"/>
              <a:t> </a:t>
            </a:r>
            <a:r>
              <a:rPr lang="es-ES" sz="2000" b="1" dirty="0" err="1"/>
              <a:t>po</a:t>
            </a:r>
            <a:r>
              <a:rPr lang="es-ES" sz="2000" b="1" dirty="0"/>
              <a:t> </a:t>
            </a:r>
            <a:r>
              <a:rPr lang="es-ES" sz="2000" b="1" dirty="0" err="1"/>
              <a:t>cestách</a:t>
            </a:r>
            <a:r>
              <a:rPr lang="es-ES" sz="2000" b="1" dirty="0"/>
              <a:t> </a:t>
            </a:r>
            <a:r>
              <a:rPr lang="es-ES" sz="2000" b="1" dirty="0" err="1"/>
              <a:t>sebezapření</a:t>
            </a:r>
            <a:r>
              <a:rPr lang="es-ES" sz="2000" b="1" dirty="0"/>
              <a:t> a </a:t>
            </a:r>
            <a:r>
              <a:rPr lang="es-ES" sz="2000" b="1" dirty="0" err="1"/>
              <a:t>výčitek</a:t>
            </a:r>
            <a:r>
              <a:rPr lang="es-ES" sz="2000" b="1" dirty="0"/>
              <a:t>, </a:t>
            </a:r>
            <a:r>
              <a:rPr lang="es-ES" sz="2000" b="1" dirty="0" err="1"/>
              <a:t>protože</a:t>
            </a:r>
            <a:r>
              <a:rPr lang="es-ES" sz="2000" b="1" dirty="0"/>
              <a:t> </a:t>
            </a:r>
            <a:r>
              <a:rPr lang="es-ES" sz="2000" b="1" dirty="0" err="1"/>
              <a:t>svět</a:t>
            </a:r>
            <a:r>
              <a:rPr lang="es-ES" sz="2000" b="1" dirty="0"/>
              <a:t> je </a:t>
            </a:r>
            <a:r>
              <a:rPr lang="es-ES" sz="2000" b="1" dirty="0" err="1"/>
              <a:t>nezná</a:t>
            </a:r>
            <a:r>
              <a:rPr lang="es-ES" sz="2000" b="1" dirty="0"/>
              <a:t>. </a:t>
            </a:r>
            <a:r>
              <a:rPr lang="es-ES" sz="2000" b="1" dirty="0" err="1"/>
              <a:t>Když</a:t>
            </a:r>
            <a:r>
              <a:rPr lang="es-ES" sz="2000" b="1" dirty="0"/>
              <a:t> je </a:t>
            </a:r>
            <a:r>
              <a:rPr lang="es-ES" sz="2000" b="1" dirty="0" err="1"/>
              <a:t>představena</a:t>
            </a:r>
            <a:r>
              <a:rPr lang="es-ES" sz="2000" b="1" dirty="0"/>
              <a:t> </a:t>
            </a:r>
            <a:r>
              <a:rPr lang="es-ES" sz="2000" b="1" dirty="0" err="1"/>
              <a:t>Kristova</a:t>
            </a:r>
            <a:r>
              <a:rPr lang="es-ES" sz="2000" b="1" dirty="0"/>
              <a:t> </a:t>
            </a:r>
            <a:r>
              <a:rPr lang="es-ES" sz="2000" b="1" dirty="0" err="1"/>
              <a:t>láska</a:t>
            </a:r>
            <a:r>
              <a:rPr lang="es-ES" sz="2000" b="1" dirty="0"/>
              <a:t> a </a:t>
            </a:r>
            <a:r>
              <a:rPr lang="es-ES" sz="2000" b="1" dirty="0" err="1"/>
              <a:t>krása</a:t>
            </a:r>
            <a:r>
              <a:rPr lang="es-ES" sz="2000" b="1" dirty="0"/>
              <a:t> </a:t>
            </a:r>
            <a:r>
              <a:rPr lang="es-ES" sz="2000" b="1" dirty="0" err="1"/>
              <a:t>jeho</a:t>
            </a:r>
            <a:r>
              <a:rPr lang="es-ES" sz="2000" b="1" dirty="0"/>
              <a:t> </a:t>
            </a:r>
            <a:r>
              <a:rPr lang="es-ES" sz="2000" b="1" dirty="0" err="1"/>
              <a:t>svatosti</a:t>
            </a:r>
            <a:r>
              <a:rPr lang="es-ES" sz="2000" b="1" dirty="0"/>
              <a:t>, </a:t>
            </a:r>
            <a:r>
              <a:rPr lang="es-ES" sz="2000" b="1" dirty="0" err="1"/>
              <a:t>jsou</a:t>
            </a:r>
            <a:r>
              <a:rPr lang="es-ES" sz="2000" b="1" dirty="0"/>
              <a:t> </a:t>
            </a:r>
            <a:r>
              <a:rPr lang="es-ES" sz="2000" b="1" dirty="0" err="1"/>
              <a:t>poddaní</a:t>
            </a:r>
            <a:r>
              <a:rPr lang="es-ES" sz="2000" b="1" dirty="0"/>
              <a:t> </a:t>
            </a:r>
            <a:r>
              <a:rPr lang="es-ES" sz="2000" b="1" dirty="0" err="1"/>
              <a:t>odebráni</a:t>
            </a:r>
            <a:r>
              <a:rPr lang="es-ES" sz="2000" b="1" dirty="0"/>
              <a:t> </a:t>
            </a:r>
            <a:r>
              <a:rPr lang="es-ES" sz="2000" b="1" dirty="0" err="1"/>
              <a:t>ze</a:t>
            </a:r>
            <a:r>
              <a:rPr lang="es-ES" sz="2000" b="1" dirty="0"/>
              <a:t> </a:t>
            </a:r>
            <a:r>
              <a:rPr lang="es-ES" sz="2000" b="1" dirty="0" err="1"/>
              <a:t>Satanova</a:t>
            </a:r>
            <a:r>
              <a:rPr lang="es-ES" sz="2000" b="1" dirty="0"/>
              <a:t> </a:t>
            </a:r>
            <a:r>
              <a:rPr lang="es-ES" sz="2000" b="1" dirty="0" err="1"/>
              <a:t>království</a:t>
            </a:r>
            <a:r>
              <a:rPr lang="es-ES" sz="2000" b="1" dirty="0"/>
              <a:t>, </a:t>
            </a:r>
            <a:r>
              <a:rPr lang="es-ES" sz="2000" b="1" dirty="0" err="1"/>
              <a:t>což</a:t>
            </a:r>
            <a:r>
              <a:rPr lang="es-ES" sz="2000" b="1" dirty="0"/>
              <a:t> </a:t>
            </a:r>
            <a:r>
              <a:rPr lang="es-ES" sz="2000" b="1" dirty="0" err="1"/>
              <a:t>podněcuje</a:t>
            </a:r>
            <a:r>
              <a:rPr lang="es-ES" sz="2000" b="1" dirty="0"/>
              <a:t> </a:t>
            </a:r>
            <a:r>
              <a:rPr lang="es-ES" sz="2000" b="1" dirty="0" err="1"/>
              <a:t>knížete</a:t>
            </a:r>
            <a:r>
              <a:rPr lang="es-ES" sz="2000" b="1" dirty="0"/>
              <a:t> </a:t>
            </a:r>
            <a:r>
              <a:rPr lang="es-ES" sz="2000" b="1" dirty="0" err="1"/>
              <a:t>zla</a:t>
            </a:r>
            <a:r>
              <a:rPr lang="es-ES" sz="2000" b="1" dirty="0"/>
              <a:t>, </a:t>
            </a:r>
            <a:r>
              <a:rPr lang="es-ES" sz="2000" b="1" dirty="0" err="1"/>
              <a:t>aby</a:t>
            </a:r>
            <a:r>
              <a:rPr lang="es-ES" sz="2000" b="1" dirty="0"/>
              <a:t> se </a:t>
            </a:r>
            <a:r>
              <a:rPr lang="es-ES" sz="2000" b="1" dirty="0" err="1"/>
              <a:t>pos-tavil</a:t>
            </a:r>
            <a:r>
              <a:rPr lang="es-ES" sz="2000" b="1" dirty="0"/>
              <a:t> </a:t>
            </a:r>
            <a:r>
              <a:rPr lang="es-ES" sz="2000" b="1" dirty="0" err="1"/>
              <a:t>na</a:t>
            </a:r>
            <a:r>
              <a:rPr lang="es-ES" sz="2000" b="1" dirty="0"/>
              <a:t> </a:t>
            </a:r>
            <a:r>
              <a:rPr lang="es-ES" sz="2000" b="1" dirty="0" err="1"/>
              <a:t>odpor</a:t>
            </a:r>
            <a:r>
              <a:rPr lang="es-ES" sz="2000" b="1" dirty="0"/>
              <a:t>. </a:t>
            </a:r>
            <a:r>
              <a:rPr lang="es-ES" sz="2000" b="1" dirty="0" err="1"/>
              <a:t>Pronásledování</a:t>
            </a:r>
            <a:r>
              <a:rPr lang="es-ES" sz="2000" b="1" dirty="0"/>
              <a:t> a </a:t>
            </a:r>
            <a:r>
              <a:rPr lang="es-ES" sz="2000" b="1" dirty="0" err="1"/>
              <a:t>potupa</a:t>
            </a:r>
            <a:r>
              <a:rPr lang="es-ES" sz="2000" b="1" dirty="0"/>
              <a:t> </a:t>
            </a:r>
            <a:r>
              <a:rPr lang="es-ES" sz="2000" b="1" dirty="0" err="1"/>
              <a:t>čekají</a:t>
            </a:r>
            <a:r>
              <a:rPr lang="es-ES" sz="2000" b="1" dirty="0"/>
              <a:t> </a:t>
            </a:r>
            <a:r>
              <a:rPr lang="es-ES" sz="2000" b="1" dirty="0" err="1"/>
              <a:t>na</a:t>
            </a:r>
            <a:r>
              <a:rPr lang="es-ES" sz="2000" b="1" dirty="0"/>
              <a:t> </a:t>
            </a:r>
            <a:r>
              <a:rPr lang="es-ES" sz="2000" b="1" dirty="0" err="1"/>
              <a:t>ty</a:t>
            </a:r>
            <a:r>
              <a:rPr lang="es-ES" sz="2000" b="1" dirty="0"/>
              <a:t>, </a:t>
            </a:r>
            <a:r>
              <a:rPr lang="es-ES" sz="2000" b="1" dirty="0" err="1"/>
              <a:t>kdo</a:t>
            </a:r>
            <a:r>
              <a:rPr lang="es-ES" sz="2000" b="1" dirty="0"/>
              <a:t> </a:t>
            </a:r>
            <a:r>
              <a:rPr lang="es-ES" sz="2000" b="1" dirty="0" err="1"/>
              <a:t>jsou</a:t>
            </a:r>
            <a:r>
              <a:rPr lang="es-ES" sz="2000" b="1" dirty="0"/>
              <a:t> </a:t>
            </a:r>
            <a:r>
              <a:rPr lang="es-ES" sz="2000" b="1" dirty="0" err="1"/>
              <a:t>ovládáni</a:t>
            </a:r>
            <a:r>
              <a:rPr lang="es-ES" sz="2000" b="1" dirty="0"/>
              <a:t> </a:t>
            </a:r>
            <a:r>
              <a:rPr lang="es-ES" sz="2000" b="1" dirty="0" err="1"/>
              <a:t>Duchem</a:t>
            </a:r>
            <a:r>
              <a:rPr lang="es-ES" sz="2000" b="1" dirty="0"/>
              <a:t> </a:t>
            </a:r>
            <a:r>
              <a:rPr lang="es-ES" sz="2000" b="1" dirty="0" err="1"/>
              <a:t>Kristovým</a:t>
            </a:r>
            <a:r>
              <a:rPr lang="es-ES" sz="2000" b="1" dirty="0"/>
              <a:t>. Proto </a:t>
            </a:r>
            <a:r>
              <a:rPr lang="es-ES" sz="2000" b="1" dirty="0" err="1"/>
              <a:t>místo</a:t>
            </a:r>
            <a:r>
              <a:rPr lang="es-ES" sz="2000" b="1" dirty="0"/>
              <a:t> </a:t>
            </a:r>
            <a:r>
              <a:rPr lang="es-ES" sz="2000" b="1" dirty="0" err="1"/>
              <a:t>strachu</a:t>
            </a:r>
            <a:r>
              <a:rPr lang="es-ES" sz="2000" b="1" dirty="0"/>
              <a:t> z </a:t>
            </a:r>
            <a:r>
              <a:rPr lang="es-ES" sz="2000" b="1" dirty="0" err="1"/>
              <a:t>pronásledování</a:t>
            </a:r>
            <a:r>
              <a:rPr lang="es-ES" sz="2000" b="1" dirty="0"/>
              <a:t> </a:t>
            </a:r>
            <a:r>
              <a:rPr lang="es-ES" sz="2000" b="1" dirty="0" err="1"/>
              <a:t>by</a:t>
            </a:r>
            <a:r>
              <a:rPr lang="es-ES" sz="2000" b="1" dirty="0"/>
              <a:t> </a:t>
            </a:r>
            <a:r>
              <a:rPr lang="es-ES" sz="2000" b="1" dirty="0" err="1"/>
              <a:t>učedníky</a:t>
            </a:r>
            <a:r>
              <a:rPr lang="es-ES" sz="2000" b="1" dirty="0"/>
              <a:t> </a:t>
            </a:r>
            <a:r>
              <a:rPr lang="es-ES" sz="2000" b="1" dirty="0" err="1"/>
              <a:t>naplňovat</a:t>
            </a:r>
            <a:r>
              <a:rPr lang="es-ES" sz="2000" b="1" dirty="0"/>
              <a:t> </a:t>
            </a:r>
            <a:r>
              <a:rPr lang="es-ES" sz="2000" b="1" dirty="0" err="1"/>
              <a:t>Kristův</a:t>
            </a:r>
            <a:r>
              <a:rPr lang="es-ES" sz="2000" b="1" dirty="0"/>
              <a:t> </a:t>
            </a:r>
            <a:r>
              <a:rPr lang="es-ES" sz="2000" b="1" dirty="0" err="1"/>
              <a:t>pokoj</a:t>
            </a:r>
            <a:r>
              <a:rPr lang="es-ES" sz="2000" b="1" dirty="0"/>
              <a:t>, </a:t>
            </a:r>
            <a:r>
              <a:rPr lang="es-ES" sz="2000" b="1" dirty="0" err="1"/>
              <a:t>neboť</a:t>
            </a:r>
            <a:r>
              <a:rPr lang="es-ES" sz="2000" b="1" dirty="0"/>
              <a:t> </a:t>
            </a:r>
            <a:r>
              <a:rPr lang="es-ES" sz="2000" b="1" dirty="0" err="1"/>
              <a:t>to</a:t>
            </a:r>
            <a:r>
              <a:rPr lang="es-ES" sz="2000" b="1" dirty="0"/>
              <a:t>                                                                                            je </a:t>
            </a:r>
            <a:r>
              <a:rPr lang="es-ES" sz="2000" b="1" dirty="0" err="1"/>
              <a:t>důkazem</a:t>
            </a:r>
            <a:r>
              <a:rPr lang="es-ES" sz="2000" b="1" dirty="0"/>
              <a:t> </a:t>
            </a:r>
            <a:r>
              <a:rPr lang="es-ES" sz="2000" b="1" dirty="0" err="1"/>
              <a:t>toho</a:t>
            </a:r>
            <a:r>
              <a:rPr lang="es-ES" sz="2000" b="1" dirty="0"/>
              <a:t>, </a:t>
            </a:r>
            <a:r>
              <a:rPr lang="es-ES" sz="2000" b="1" dirty="0" err="1"/>
              <a:t>že</a:t>
            </a:r>
            <a:r>
              <a:rPr lang="es-ES" sz="2000" b="1" dirty="0"/>
              <a:t> </a:t>
            </a:r>
            <a:r>
              <a:rPr lang="es-ES" sz="2000" b="1" dirty="0" err="1"/>
              <a:t>jdou</a:t>
            </a:r>
            <a:r>
              <a:rPr lang="es-ES" sz="2000" b="1" dirty="0"/>
              <a:t> ve </a:t>
            </a:r>
            <a:r>
              <a:rPr lang="es-ES" sz="2000" b="1" dirty="0" err="1"/>
              <a:t>šlépějích</a:t>
            </a:r>
            <a:r>
              <a:rPr lang="es-ES" sz="2000" b="1" dirty="0"/>
              <a:t> </a:t>
            </a:r>
            <a:r>
              <a:rPr lang="es-ES" sz="2000" b="1" dirty="0" err="1"/>
              <a:t>svého</a:t>
            </a:r>
            <a:r>
              <a:rPr lang="es-ES" sz="2000" b="1" dirty="0"/>
              <a:t> </a:t>
            </a:r>
            <a:r>
              <a:rPr lang="es-ES" sz="2000" b="1" dirty="0" err="1"/>
              <a:t>Mistra</a:t>
            </a:r>
            <a:r>
              <a:rPr lang="es-ES" sz="2000" b="1" dirty="0"/>
              <a:t>.  </a:t>
            </a:r>
          </a:p>
        </p:txBody>
      </p:sp>
      <p:grpSp>
        <p:nvGrpSpPr>
          <p:cNvPr id="11" name="Grupo 10">
            <a:extLst>
              <a:ext uri="{FF2B5EF4-FFF2-40B4-BE49-F238E27FC236}">
                <a16:creationId xmlns:a16="http://schemas.microsoft.com/office/drawing/2014/main" id="{C854EA4E-8D7B-7839-847F-9B23F779625E}"/>
              </a:ext>
            </a:extLst>
          </p:cNvPr>
          <p:cNvGrpSpPr/>
          <p:nvPr/>
        </p:nvGrpSpPr>
        <p:grpSpPr>
          <a:xfrm>
            <a:off x="6941574" y="2501177"/>
            <a:ext cx="5173446" cy="954107"/>
            <a:chOff x="6941574" y="2501177"/>
            <a:chExt cx="5173446" cy="954107"/>
          </a:xfrm>
        </p:grpSpPr>
        <p:pic>
          <p:nvPicPr>
            <p:cNvPr id="23" name="Imagen 22">
              <a:extLst>
                <a:ext uri="{FF2B5EF4-FFF2-40B4-BE49-F238E27FC236}">
                  <a16:creationId xmlns:a16="http://schemas.microsoft.com/office/drawing/2014/main" id="{E667662D-F551-022C-F0DF-5A1A41A50E8B}"/>
                </a:ext>
              </a:extLst>
            </p:cNvPr>
            <p:cNvPicPr>
              <a:picLocks noChangeAspect="1"/>
            </p:cNvPicPr>
            <p:nvPr/>
          </p:nvPicPr>
          <p:blipFill>
            <a:blip r:embed="rId4"/>
            <a:stretch>
              <a:fillRect/>
            </a:stretch>
          </p:blipFill>
          <p:spPr>
            <a:xfrm rot="5400000">
              <a:off x="9086216" y="400199"/>
              <a:ext cx="884161" cy="5173446"/>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574288" y="2501177"/>
              <a:ext cx="4422911" cy="954107"/>
            </a:xfrm>
            <a:prstGeom prst="rect">
              <a:avLst/>
            </a:prstGeom>
            <a:noFill/>
          </p:spPr>
          <p:txBody>
            <a:bodyPr wrap="square">
              <a:spAutoFit/>
            </a:bodyPr>
            <a:lstStyle/>
            <a:p>
              <a:pPr algn="ctr"/>
              <a:r>
                <a:rPr lang="es-ES" sz="2800" b="1" dirty="0" err="1">
                  <a:ln w="0"/>
                  <a:solidFill>
                    <a:schemeClr val="bg1"/>
                  </a:solidFill>
                  <a:effectLst>
                    <a:glow rad="76200">
                      <a:srgbClr val="434A5C"/>
                    </a:glow>
                    <a:outerShdw blurRad="38100" dist="38100" dir="2700000" algn="tl">
                      <a:srgbClr val="434A5C"/>
                    </a:outerShdw>
                  </a:effectLst>
                </a:rPr>
                <a:t>neboť</a:t>
              </a:r>
              <a:r>
                <a:rPr lang="es-ES" sz="2800" b="1" dirty="0">
                  <a:ln w="0"/>
                  <a:solidFill>
                    <a:schemeClr val="bg1"/>
                  </a:solidFill>
                  <a:effectLst>
                    <a:glow rad="76200">
                      <a:srgbClr val="434A5C"/>
                    </a:glow>
                    <a:outerShdw blurRad="38100" dist="38100" dir="2700000" algn="tl">
                      <a:srgbClr val="434A5C"/>
                    </a:outerShdw>
                  </a:effectLst>
                </a:rPr>
                <a:t> </a:t>
              </a:r>
              <a:r>
                <a:rPr lang="es-ES" sz="2800" b="1" dirty="0" err="1">
                  <a:ln w="0"/>
                  <a:solidFill>
                    <a:schemeClr val="bg1"/>
                  </a:solidFill>
                  <a:effectLst>
                    <a:glow rad="76200">
                      <a:srgbClr val="434A5C"/>
                    </a:glow>
                    <a:outerShdw blurRad="38100" dist="38100" dir="2700000" algn="tl">
                      <a:srgbClr val="434A5C"/>
                    </a:outerShdw>
                  </a:effectLst>
                </a:rPr>
                <a:t>jejich</a:t>
              </a:r>
              <a:r>
                <a:rPr lang="es-ES" sz="2800" b="1" dirty="0">
                  <a:ln w="0"/>
                  <a:solidFill>
                    <a:schemeClr val="bg1"/>
                  </a:solidFill>
                  <a:effectLst>
                    <a:glow rad="76200">
                      <a:srgbClr val="434A5C"/>
                    </a:glow>
                    <a:outerShdw blurRad="38100" dist="38100" dir="2700000" algn="tl">
                      <a:srgbClr val="434A5C"/>
                    </a:outerShdw>
                  </a:effectLst>
                </a:rPr>
                <a:t> je </a:t>
              </a:r>
              <a:r>
                <a:rPr lang="es-ES" sz="2800" b="1" dirty="0" err="1">
                  <a:ln w="0"/>
                  <a:solidFill>
                    <a:schemeClr val="bg1"/>
                  </a:solidFill>
                  <a:effectLst>
                    <a:glow rad="76200">
                      <a:srgbClr val="434A5C"/>
                    </a:glow>
                    <a:outerShdw blurRad="38100" dist="38100" dir="2700000" algn="tl">
                      <a:srgbClr val="434A5C"/>
                    </a:outerShdw>
                  </a:effectLst>
                </a:rPr>
                <a:t>království</a:t>
              </a:r>
              <a:r>
                <a:rPr lang="es-ES" sz="2800" b="1" dirty="0">
                  <a:ln w="0"/>
                  <a:solidFill>
                    <a:schemeClr val="bg1"/>
                  </a:solidFill>
                  <a:effectLst>
                    <a:glow rad="76200">
                      <a:srgbClr val="434A5C"/>
                    </a:glow>
                    <a:outerShdw blurRad="38100" dist="38100" dir="2700000" algn="tl">
                      <a:srgbClr val="434A5C"/>
                    </a:outerShdw>
                  </a:effectLst>
                </a:rPr>
                <a:t> </a:t>
              </a:r>
              <a:r>
                <a:rPr lang="es-ES" sz="2800" b="1" dirty="0" err="1">
                  <a:ln w="0"/>
                  <a:solidFill>
                    <a:schemeClr val="bg1"/>
                  </a:solidFill>
                  <a:effectLst>
                    <a:glow rad="76200">
                      <a:srgbClr val="434A5C"/>
                    </a:glow>
                    <a:outerShdw blurRad="38100" dist="38100" dir="2700000" algn="tl">
                      <a:srgbClr val="434A5C"/>
                    </a:outerShdw>
                  </a:effectLst>
                </a:rPr>
                <a:t>nebeské</a:t>
              </a:r>
              <a:r>
                <a:rPr lang="es-ES" sz="2800" b="1" dirty="0">
                  <a:ln w="0"/>
                  <a:solidFill>
                    <a:schemeClr val="bg1"/>
                  </a:solidFill>
                  <a:effectLst>
                    <a:glow rad="76200">
                      <a:srgbClr val="434A5C"/>
                    </a:glow>
                    <a:outerShdw blurRad="38100" dist="38100" dir="2700000" algn="tl">
                      <a:srgbClr val="434A5C"/>
                    </a:outerShdw>
                  </a:effectLst>
                </a:rPr>
                <a:t>.</a:t>
              </a:r>
            </a:p>
          </p:txBody>
        </p:sp>
      </p:grpSp>
      <p:grpSp>
        <p:nvGrpSpPr>
          <p:cNvPr id="9" name="Grupo 8">
            <a:extLst>
              <a:ext uri="{FF2B5EF4-FFF2-40B4-BE49-F238E27FC236}">
                <a16:creationId xmlns:a16="http://schemas.microsoft.com/office/drawing/2014/main" id="{BACED51C-5802-9FC8-9715-999EC0DCF01A}"/>
              </a:ext>
            </a:extLst>
          </p:cNvPr>
          <p:cNvGrpSpPr/>
          <p:nvPr/>
        </p:nvGrpSpPr>
        <p:grpSpPr>
          <a:xfrm>
            <a:off x="163567" y="0"/>
            <a:ext cx="7834075" cy="1351354"/>
            <a:chOff x="163567" y="0"/>
            <a:chExt cx="7834075" cy="1351354"/>
          </a:xfrm>
        </p:grpSpPr>
        <p:pic>
          <p:nvPicPr>
            <p:cNvPr id="16" name="Imagen 15">
              <a:extLst>
                <a:ext uri="{FF2B5EF4-FFF2-40B4-BE49-F238E27FC236}">
                  <a16:creationId xmlns:a16="http://schemas.microsoft.com/office/drawing/2014/main" id="{49739E7C-0D1B-80E1-6C30-418E43DEFD21}"/>
                </a:ext>
              </a:extLst>
            </p:cNvPr>
            <p:cNvPicPr>
              <a:picLocks noChangeAspect="1"/>
            </p:cNvPicPr>
            <p:nvPr/>
          </p:nvPicPr>
          <p:blipFill>
            <a:blip r:embed="rId5"/>
            <a:stretch>
              <a:fillRect/>
            </a:stretch>
          </p:blipFill>
          <p:spPr>
            <a:xfrm rot="16200000">
              <a:off x="3404928" y="-3241361"/>
              <a:ext cx="1351354" cy="7834075"/>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640501" y="224294"/>
              <a:ext cx="5733230" cy="954107"/>
            </a:xfrm>
            <a:prstGeom prst="rect">
              <a:avLst/>
            </a:prstGeom>
            <a:noFill/>
          </p:spPr>
          <p:txBody>
            <a:bodyPr wrap="square">
              <a:spAutoFit/>
            </a:bodyPr>
            <a:lstStyle/>
            <a:p>
              <a:pPr algn="ctr"/>
              <a:r>
                <a:rPr lang="es-ES" sz="2800" b="1" dirty="0" err="1">
                  <a:ln w="0"/>
                  <a:solidFill>
                    <a:schemeClr val="bg1"/>
                  </a:solidFill>
                  <a:effectLst>
                    <a:glow rad="76200">
                      <a:srgbClr val="434A5C"/>
                    </a:glow>
                    <a:outerShdw blurRad="50800" dist="38100" dir="5400000" algn="t" rotWithShape="0">
                      <a:srgbClr val="434A5C"/>
                    </a:outerShdw>
                  </a:effectLst>
                </a:rPr>
                <a:t>Blaze</a:t>
              </a:r>
              <a:r>
                <a:rPr lang="es-ES" sz="2800" b="1" dirty="0">
                  <a:ln w="0"/>
                  <a:solidFill>
                    <a:schemeClr val="bg1"/>
                  </a:solidFill>
                  <a:effectLst>
                    <a:glow rad="76200">
                      <a:srgbClr val="434A5C"/>
                    </a:glow>
                    <a:outerShdw blurRad="50800" dist="38100" dir="5400000" algn="t" rotWithShape="0">
                      <a:srgbClr val="434A5C"/>
                    </a:outerShdw>
                  </a:effectLst>
                </a:rPr>
                <a:t> </a:t>
              </a:r>
              <a:r>
                <a:rPr lang="es-ES" sz="2800" b="1" dirty="0" err="1">
                  <a:ln w="0"/>
                  <a:solidFill>
                    <a:schemeClr val="bg1"/>
                  </a:solidFill>
                  <a:effectLst>
                    <a:glow rad="76200">
                      <a:srgbClr val="434A5C"/>
                    </a:glow>
                    <a:outerShdw blurRad="50800" dist="38100" dir="5400000" algn="t" rotWithShape="0">
                      <a:srgbClr val="434A5C"/>
                    </a:outerShdw>
                  </a:effectLst>
                </a:rPr>
                <a:t>těm</a:t>
              </a:r>
              <a:r>
                <a:rPr lang="es-ES" sz="2800" b="1" dirty="0">
                  <a:ln w="0"/>
                  <a:solidFill>
                    <a:schemeClr val="bg1"/>
                  </a:solidFill>
                  <a:effectLst>
                    <a:glow rad="76200">
                      <a:srgbClr val="434A5C"/>
                    </a:glow>
                    <a:outerShdw blurRad="50800" dist="38100" dir="5400000" algn="t" rotWithShape="0">
                      <a:srgbClr val="434A5C"/>
                    </a:outerShdw>
                  </a:effectLst>
                </a:rPr>
                <a:t>, </a:t>
              </a:r>
              <a:r>
                <a:rPr lang="es-ES" sz="2800" b="1" dirty="0" err="1">
                  <a:ln w="0"/>
                  <a:solidFill>
                    <a:schemeClr val="bg1"/>
                  </a:solidFill>
                  <a:effectLst>
                    <a:glow rad="76200">
                      <a:srgbClr val="434A5C"/>
                    </a:glow>
                    <a:outerShdw blurRad="50800" dist="38100" dir="5400000" algn="t" rotWithShape="0">
                      <a:srgbClr val="434A5C"/>
                    </a:outerShdw>
                  </a:effectLst>
                </a:rPr>
                <a:t>kdo</a:t>
              </a:r>
              <a:r>
                <a:rPr lang="es-ES" sz="2800" b="1" dirty="0">
                  <a:ln w="0"/>
                  <a:solidFill>
                    <a:schemeClr val="bg1"/>
                  </a:solidFill>
                  <a:effectLst>
                    <a:glow rad="76200">
                      <a:srgbClr val="434A5C"/>
                    </a:glow>
                    <a:outerShdw blurRad="50800" dist="38100" dir="5400000" algn="t" rotWithShape="0">
                      <a:srgbClr val="434A5C"/>
                    </a:outerShdw>
                  </a:effectLst>
                </a:rPr>
                <a:t> </a:t>
              </a:r>
              <a:r>
                <a:rPr lang="es-ES" sz="2800" b="1" dirty="0" err="1">
                  <a:ln w="0"/>
                  <a:solidFill>
                    <a:schemeClr val="bg1"/>
                  </a:solidFill>
                  <a:effectLst>
                    <a:glow rad="76200">
                      <a:srgbClr val="434A5C"/>
                    </a:glow>
                    <a:outerShdw blurRad="50800" dist="38100" dir="5400000" algn="t" rotWithShape="0">
                      <a:srgbClr val="434A5C"/>
                    </a:outerShdw>
                  </a:effectLst>
                </a:rPr>
                <a:t>jsou</a:t>
              </a:r>
              <a:endParaRPr lang="es-ES" sz="2800" b="1" dirty="0">
                <a:ln w="0"/>
                <a:solidFill>
                  <a:schemeClr val="bg1"/>
                </a:solidFill>
                <a:effectLst>
                  <a:glow rad="76200">
                    <a:srgbClr val="434A5C"/>
                  </a:glow>
                  <a:outerShdw blurRad="50800" dist="38100" dir="5400000" algn="t" rotWithShape="0">
                    <a:srgbClr val="434A5C"/>
                  </a:outerShdw>
                </a:effectLst>
              </a:endParaRPr>
            </a:p>
            <a:p>
              <a:pPr algn="ctr"/>
              <a:r>
                <a:rPr lang="es-ES" sz="2800" b="1" dirty="0" err="1">
                  <a:ln w="0"/>
                  <a:solidFill>
                    <a:schemeClr val="bg1"/>
                  </a:solidFill>
                  <a:effectLst>
                    <a:glow rad="76200">
                      <a:srgbClr val="434A5C"/>
                    </a:glow>
                    <a:outerShdw blurRad="50800" dist="38100" dir="5400000" algn="t" rotWithShape="0">
                      <a:srgbClr val="434A5C"/>
                    </a:outerShdw>
                  </a:effectLst>
                </a:rPr>
                <a:t>pronásledováni</a:t>
              </a:r>
              <a:r>
                <a:rPr lang="es-ES" sz="2800" b="1" dirty="0">
                  <a:ln w="0"/>
                  <a:solidFill>
                    <a:schemeClr val="bg1"/>
                  </a:solidFill>
                  <a:effectLst>
                    <a:glow rad="76200">
                      <a:srgbClr val="434A5C"/>
                    </a:glow>
                    <a:outerShdw blurRad="50800" dist="38100" dir="5400000" algn="t" rotWithShape="0">
                      <a:srgbClr val="434A5C"/>
                    </a:outerShdw>
                  </a:effectLst>
                </a:rPr>
                <a:t> pro </a:t>
              </a:r>
              <a:r>
                <a:rPr lang="es-ES" sz="2800" b="1" dirty="0" err="1">
                  <a:ln w="0"/>
                  <a:solidFill>
                    <a:schemeClr val="bg1"/>
                  </a:solidFill>
                  <a:effectLst>
                    <a:glow rad="76200">
                      <a:srgbClr val="434A5C"/>
                    </a:glow>
                    <a:outerShdw blurRad="50800" dist="38100" dir="5400000" algn="t" rotWithShape="0">
                      <a:srgbClr val="434A5C"/>
                    </a:outerShdw>
                  </a:effectLst>
                </a:rPr>
                <a:t>spravedlnost</a:t>
              </a:r>
              <a:r>
                <a:rPr lang="es-ES" sz="2800" b="1" dirty="0">
                  <a:ln w="0"/>
                  <a:solidFill>
                    <a:schemeClr val="bg1"/>
                  </a:solidFill>
                  <a:effectLst>
                    <a:glow rad="76200">
                      <a:srgbClr val="434A5C"/>
                    </a:glow>
                    <a:outerShdw blurRad="50800" dist="38100" dir="5400000" algn="t" rotWithShape="0">
                      <a:srgbClr val="434A5C"/>
                    </a:outerShdw>
                  </a:effectLst>
                </a:rPr>
                <a:t>,</a:t>
              </a:r>
            </a:p>
          </p:txBody>
        </p:sp>
        <p:pic>
          <p:nvPicPr>
            <p:cNvPr id="25" name="Imagen 24">
              <a:extLst>
                <a:ext uri="{FF2B5EF4-FFF2-40B4-BE49-F238E27FC236}">
                  <a16:creationId xmlns:a16="http://schemas.microsoft.com/office/drawing/2014/main" id="{D3B61825-C428-5A8D-DC55-9C808C066BEC}"/>
                </a:ext>
              </a:extLst>
            </p:cNvPr>
            <p:cNvPicPr>
              <a:picLocks noChangeAspect="1"/>
            </p:cNvPicPr>
            <p:nvPr/>
          </p:nvPicPr>
          <p:blipFill>
            <a:blip r:embed="rId6"/>
            <a:stretch>
              <a:fillRect/>
            </a:stretch>
          </p:blipFill>
          <p:spPr>
            <a:xfrm>
              <a:off x="594195" y="222076"/>
              <a:ext cx="518399" cy="907200"/>
            </a:xfrm>
            <a:prstGeom prst="rect">
              <a:avLst/>
            </a:prstGeom>
          </p:spPr>
        </p:pic>
      </p:grpSp>
      <p:pic>
        <p:nvPicPr>
          <p:cNvPr id="3" name="Imagen 2" descr="Un grupo de personas en frente de perro&#10;&#10;Descripción generada automáticamente">
            <a:extLst>
              <a:ext uri="{FF2B5EF4-FFF2-40B4-BE49-F238E27FC236}">
                <a16:creationId xmlns:a16="http://schemas.microsoft.com/office/drawing/2014/main" id="{2B9FB2F1-768E-970B-36ED-358FACC17EA5}"/>
              </a:ext>
            </a:extLst>
          </p:cNvPr>
          <p:cNvPicPr>
            <a:picLocks noChangeAspect="1"/>
          </p:cNvPicPr>
          <p:nvPr/>
        </p:nvPicPr>
        <p:blipFill rotWithShape="1">
          <a:blip r:embed="rId7">
            <a:extLst>
              <a:ext uri="{28A0092B-C50C-407E-A947-70E740481C1C}">
                <a14:useLocalDpi xmlns:a14="http://schemas.microsoft.com/office/drawing/2010/main" val="0"/>
              </a:ext>
            </a:extLst>
          </a:blip>
          <a:srcRect t="27465"/>
          <a:stretch/>
        </p:blipFill>
        <p:spPr>
          <a:xfrm>
            <a:off x="8060904" y="115971"/>
            <a:ext cx="2758283" cy="1119410"/>
          </a:xfrm>
          <a:prstGeom prst="rect">
            <a:avLst/>
          </a:prstGeom>
          <a:ln w="28575" cap="sq">
            <a:solidFill>
              <a:srgbClr val="434A5C"/>
            </a:solidFill>
            <a:miter lim="800000"/>
          </a:ln>
          <a:effectLst>
            <a:outerShdw blurRad="57150" dist="50800" dir="2700000" algn="tl" rotWithShape="0">
              <a:srgbClr val="000000">
                <a:alpha val="40000"/>
              </a:srgbClr>
            </a:outerShdw>
          </a:effectLst>
        </p:spPr>
      </p:pic>
      <p:pic>
        <p:nvPicPr>
          <p:cNvPr id="6" name="Imagen 5" descr="Un grupo de personas de pie&#10;&#10;Descripción generada automáticamente">
            <a:extLst>
              <a:ext uri="{FF2B5EF4-FFF2-40B4-BE49-F238E27FC236}">
                <a16:creationId xmlns:a16="http://schemas.microsoft.com/office/drawing/2014/main" id="{81266049-0361-7084-D9E3-B376E425F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587" y="3564532"/>
            <a:ext cx="3924957" cy="3176762"/>
          </a:xfrm>
          <a:prstGeom prst="rect">
            <a:avLst/>
          </a:prstGeom>
          <a:ln w="28575" cap="sq">
            <a:solidFill>
              <a:srgbClr val="434A5C"/>
            </a:solidFill>
            <a:miter lim="800000"/>
          </a:ln>
          <a:effectLst>
            <a:outerShdw blurRad="57150" dist="50800" dir="2700000" algn="tl" rotWithShape="0">
              <a:srgbClr val="000000">
                <a:alpha val="40000"/>
              </a:srgbClr>
            </a:outerShdw>
          </a:effectLst>
        </p:spPr>
      </p:pic>
      <p:grpSp>
        <p:nvGrpSpPr>
          <p:cNvPr id="2" name="Grupo 1">
            <a:extLst>
              <a:ext uri="{FF2B5EF4-FFF2-40B4-BE49-F238E27FC236}">
                <a16:creationId xmlns:a16="http://schemas.microsoft.com/office/drawing/2014/main" id="{565F4109-FF7E-B684-A539-C79C4FAF5905}"/>
              </a:ext>
            </a:extLst>
          </p:cNvPr>
          <p:cNvGrpSpPr/>
          <p:nvPr/>
        </p:nvGrpSpPr>
        <p:grpSpPr>
          <a:xfrm>
            <a:off x="10935855" y="67176"/>
            <a:ext cx="1199702" cy="625553"/>
            <a:chOff x="10935855" y="67176"/>
            <a:chExt cx="1199702" cy="625553"/>
          </a:xfrm>
        </p:grpSpPr>
        <p:pic>
          <p:nvPicPr>
            <p:cNvPr id="7" name="Imagen 6">
              <a:extLst>
                <a:ext uri="{FF2B5EF4-FFF2-40B4-BE49-F238E27FC236}">
                  <a16:creationId xmlns:a16="http://schemas.microsoft.com/office/drawing/2014/main" id="{9E96F4F5-CDB7-C0B6-5D83-A7AEAA48E1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8" name="CuadroTexto 7">
              <a:extLst>
                <a:ext uri="{FF2B5EF4-FFF2-40B4-BE49-F238E27FC236}">
                  <a16:creationId xmlns:a16="http://schemas.microsoft.com/office/drawing/2014/main" id="{7D4A0262-F2A7-4B3B-4409-2AA6983B19BA}"/>
                </a:ext>
              </a:extLst>
            </p:cNvPr>
            <p:cNvSpPr txBox="1"/>
            <p:nvPr/>
          </p:nvSpPr>
          <p:spPr>
            <a:xfrm rot="616823">
              <a:off x="10964014" y="337878"/>
              <a:ext cx="1030932" cy="261610"/>
            </a:xfrm>
            <a:prstGeom prst="rect">
              <a:avLst/>
            </a:prstGeom>
            <a:noFill/>
          </p:spPr>
          <p:txBody>
            <a:bodyPr wrap="square">
              <a:spAutoFit/>
            </a:bodyPr>
            <a:lstStyle/>
            <a:p>
              <a:pPr algn="ctr"/>
              <a:r>
                <a:rPr lang="es-ES" sz="1100" b="1" spc="50" dirty="0" err="1">
                  <a:ln w="0"/>
                  <a:solidFill>
                    <a:schemeClr val="bg1"/>
                  </a:solidFill>
                  <a:effectLst>
                    <a:glow rad="63500">
                      <a:srgbClr val="820000"/>
                    </a:glow>
                  </a:effectLst>
                </a:rPr>
                <a:t>Matouš</a:t>
              </a:r>
              <a:r>
                <a:rPr lang="es-ES" sz="1100" b="1" spc="50" dirty="0">
                  <a:ln w="0"/>
                  <a:solidFill>
                    <a:schemeClr val="bg1"/>
                  </a:solidFill>
                  <a:effectLst>
                    <a:glow rad="63500">
                      <a:srgbClr val="820000"/>
                    </a:glow>
                  </a:effectLst>
                </a:rPr>
                <a:t> 5,10</a:t>
              </a:r>
            </a:p>
          </p:txBody>
        </p:sp>
      </p:grpSp>
      <p:sp>
        <p:nvSpPr>
          <p:cNvPr id="10" name="CuadroTexto 9">
            <a:extLst>
              <a:ext uri="{FF2B5EF4-FFF2-40B4-BE49-F238E27FC236}">
                <a16:creationId xmlns:a16="http://schemas.microsoft.com/office/drawing/2014/main" id="{38116F26-66E9-C1C7-0B79-40AEA7C198AE}"/>
              </a:ext>
            </a:extLst>
          </p:cNvPr>
          <p:cNvSpPr txBox="1"/>
          <p:nvPr/>
        </p:nvSpPr>
        <p:spPr>
          <a:xfrm>
            <a:off x="4449393" y="3523282"/>
            <a:ext cx="7547806" cy="3170099"/>
          </a:xfrm>
          <a:prstGeom prst="rect">
            <a:avLst/>
          </a:prstGeom>
          <a:noFill/>
        </p:spPr>
        <p:txBody>
          <a:bodyPr wrap="square">
            <a:spAutoFit/>
          </a:bodyPr>
          <a:lstStyle/>
          <a:p>
            <a:r>
              <a:rPr lang="es-ES" sz="2000" b="1" dirty="0" err="1"/>
              <a:t>Prostřednictvím</a:t>
            </a:r>
            <a:r>
              <a:rPr lang="es-ES" sz="2000" b="1" dirty="0"/>
              <a:t> </a:t>
            </a:r>
            <a:r>
              <a:rPr lang="es-ES" sz="2000" b="1" dirty="0" err="1"/>
              <a:t>zkoušek</a:t>
            </a:r>
            <a:r>
              <a:rPr lang="es-ES" sz="2000" b="1" dirty="0"/>
              <a:t> a </a:t>
            </a:r>
            <a:r>
              <a:rPr lang="es-ES" sz="2000" b="1" dirty="0" err="1"/>
              <a:t>pronásledování</a:t>
            </a:r>
            <a:r>
              <a:rPr lang="es-ES" sz="2000" b="1" dirty="0"/>
              <a:t> se v </a:t>
            </a:r>
            <a:r>
              <a:rPr lang="es-ES" sz="2000" b="1" dirty="0" err="1"/>
              <a:t>Jeho</a:t>
            </a:r>
            <a:r>
              <a:rPr lang="es-ES" sz="2000" b="1" dirty="0"/>
              <a:t> </a:t>
            </a:r>
            <a:r>
              <a:rPr lang="es-ES" sz="2000" b="1" dirty="0" err="1"/>
              <a:t>vyvolených</a:t>
            </a:r>
            <a:r>
              <a:rPr lang="es-ES" sz="2000" b="1" dirty="0"/>
              <a:t> </a:t>
            </a:r>
            <a:r>
              <a:rPr lang="es-ES" sz="2000" b="1" dirty="0" err="1"/>
              <a:t>zjevuje</a:t>
            </a:r>
            <a:r>
              <a:rPr lang="es-ES" sz="2000" b="1" dirty="0"/>
              <a:t> </a:t>
            </a:r>
            <a:r>
              <a:rPr lang="es-ES" sz="2000" b="1" dirty="0" err="1"/>
              <a:t>Boží</a:t>
            </a:r>
            <a:r>
              <a:rPr lang="es-ES" sz="2000" b="1" dirty="0"/>
              <a:t> </a:t>
            </a:r>
            <a:r>
              <a:rPr lang="es-ES" sz="2000" b="1" dirty="0" err="1"/>
              <a:t>sláva</a:t>
            </a:r>
            <a:r>
              <a:rPr lang="es-ES" sz="2000" b="1" dirty="0"/>
              <a:t> a </a:t>
            </a:r>
            <a:r>
              <a:rPr lang="es-ES" sz="2000" b="1" dirty="0" err="1"/>
              <a:t>charakter</a:t>
            </a:r>
            <a:r>
              <a:rPr lang="es-ES" sz="2000" b="1" dirty="0"/>
              <a:t>. </a:t>
            </a:r>
            <a:r>
              <a:rPr lang="es-ES" sz="2000" b="1" dirty="0" err="1"/>
              <a:t>Chodí</a:t>
            </a:r>
            <a:r>
              <a:rPr lang="es-ES" sz="2000" b="1" dirty="0"/>
              <a:t> </a:t>
            </a:r>
            <a:r>
              <a:rPr lang="es-ES" sz="2000" b="1" dirty="0" err="1"/>
              <a:t>po</a:t>
            </a:r>
            <a:r>
              <a:rPr lang="es-ES" sz="2000" b="1" dirty="0"/>
              <a:t> </a:t>
            </a:r>
            <a:r>
              <a:rPr lang="es-ES" sz="2000" b="1" dirty="0" err="1"/>
              <a:t>úzkých</a:t>
            </a:r>
            <a:r>
              <a:rPr lang="es-ES" sz="2000" b="1" dirty="0"/>
              <a:t> </a:t>
            </a:r>
            <a:r>
              <a:rPr lang="es-ES" sz="2000" b="1" dirty="0" err="1"/>
              <a:t>stezkách</a:t>
            </a:r>
            <a:r>
              <a:rPr lang="es-ES" sz="2000" b="1" dirty="0"/>
              <a:t> a </a:t>
            </a:r>
            <a:r>
              <a:rPr lang="es-ES" sz="2000" b="1" dirty="0" err="1"/>
              <a:t>očišťují</a:t>
            </a:r>
            <a:r>
              <a:rPr lang="es-ES" sz="2000" b="1" dirty="0"/>
              <a:t> se v </a:t>
            </a:r>
            <a:r>
              <a:rPr lang="es-ES" sz="2000" b="1" dirty="0" err="1"/>
              <a:t>peci</a:t>
            </a:r>
            <a:r>
              <a:rPr lang="es-ES" sz="2000" b="1" dirty="0"/>
              <a:t> </a:t>
            </a:r>
            <a:r>
              <a:rPr lang="es-ES" sz="2000" b="1" dirty="0" err="1"/>
              <a:t>sou-žení</a:t>
            </a:r>
            <a:r>
              <a:rPr lang="es-ES" sz="2000" b="1" dirty="0"/>
              <a:t>. </a:t>
            </a:r>
            <a:r>
              <a:rPr lang="es-ES" sz="2000" b="1" dirty="0" err="1"/>
              <a:t>Následují</a:t>
            </a:r>
            <a:r>
              <a:rPr lang="es-ES" sz="2000" b="1" dirty="0"/>
              <a:t> Krista </a:t>
            </a:r>
            <a:r>
              <a:rPr lang="es-ES" sz="2000" b="1" dirty="0" err="1"/>
              <a:t>skrze</a:t>
            </a:r>
            <a:r>
              <a:rPr lang="es-ES" sz="2000" b="1" dirty="0"/>
              <a:t> </a:t>
            </a:r>
            <a:r>
              <a:rPr lang="es-ES" sz="2000" b="1" dirty="0" err="1"/>
              <a:t>bolestné</a:t>
            </a:r>
            <a:r>
              <a:rPr lang="es-ES" sz="2000" b="1" dirty="0"/>
              <a:t> </a:t>
            </a:r>
            <a:r>
              <a:rPr lang="es-ES" sz="2000" b="1" dirty="0" err="1"/>
              <a:t>konflikty</a:t>
            </a:r>
            <a:r>
              <a:rPr lang="es-ES" sz="2000" b="1" dirty="0"/>
              <a:t>; </a:t>
            </a:r>
            <a:r>
              <a:rPr lang="es-ES" sz="2000" b="1" dirty="0" err="1"/>
              <a:t>popírají</a:t>
            </a:r>
            <a:r>
              <a:rPr lang="es-ES" sz="2000" b="1" dirty="0"/>
              <a:t> sami sebe a </a:t>
            </a:r>
            <a:r>
              <a:rPr lang="es-ES" sz="2000" b="1" dirty="0" err="1"/>
              <a:t>zaží</a:t>
            </a:r>
            <a:r>
              <a:rPr lang="es-ES" sz="2000" b="1" dirty="0"/>
              <a:t>- </a:t>
            </a:r>
            <a:r>
              <a:rPr lang="es-ES" sz="2000" b="1" dirty="0" err="1"/>
              <a:t>vají</a:t>
            </a:r>
            <a:r>
              <a:rPr lang="es-ES" sz="2000" b="1" dirty="0"/>
              <a:t> </a:t>
            </a:r>
            <a:r>
              <a:rPr lang="es-ES" sz="2000" b="1" dirty="0" err="1"/>
              <a:t>krutá</a:t>
            </a:r>
            <a:r>
              <a:rPr lang="es-ES" sz="2000" b="1" dirty="0"/>
              <a:t> </a:t>
            </a:r>
            <a:r>
              <a:rPr lang="es-ES" sz="2000" b="1" dirty="0" err="1"/>
              <a:t>zklamání</a:t>
            </a:r>
            <a:r>
              <a:rPr lang="es-ES" sz="2000" b="1" dirty="0"/>
              <a:t>; Ale </a:t>
            </a:r>
            <a:r>
              <a:rPr lang="es-ES" sz="2000" b="1" dirty="0" err="1"/>
              <a:t>bolesti</a:t>
            </a:r>
            <a:r>
              <a:rPr lang="es-ES" sz="2000" b="1" dirty="0"/>
              <a:t>, </a:t>
            </a:r>
            <a:r>
              <a:rPr lang="es-ES" sz="2000" b="1" dirty="0" err="1"/>
              <a:t>které</a:t>
            </a:r>
            <a:r>
              <a:rPr lang="es-ES" sz="2000" b="1" dirty="0"/>
              <a:t> </a:t>
            </a:r>
            <a:r>
              <a:rPr lang="es-ES" sz="2000" b="1" dirty="0" err="1"/>
              <a:t>zakoušejí</a:t>
            </a:r>
            <a:r>
              <a:rPr lang="es-ES" sz="2000" b="1" dirty="0"/>
              <a:t>, je </a:t>
            </a:r>
            <a:r>
              <a:rPr lang="es-ES" sz="2000" b="1" dirty="0" err="1"/>
              <a:t>učí</a:t>
            </a:r>
            <a:r>
              <a:rPr lang="es-ES" sz="2000" b="1" dirty="0"/>
              <a:t> o </a:t>
            </a:r>
            <a:r>
              <a:rPr lang="es-ES" sz="2000" b="1" dirty="0" err="1"/>
              <a:t>vině</a:t>
            </a:r>
            <a:r>
              <a:rPr lang="es-ES" sz="2000" b="1" dirty="0"/>
              <a:t> a </a:t>
            </a:r>
            <a:r>
              <a:rPr lang="es-ES" sz="2000" b="1" dirty="0" err="1"/>
              <a:t>následcích</a:t>
            </a:r>
            <a:r>
              <a:rPr lang="es-ES" sz="2000" b="1" dirty="0"/>
              <a:t> </a:t>
            </a:r>
            <a:r>
              <a:rPr lang="es-ES" sz="2000" b="1" dirty="0" err="1"/>
              <a:t>hříchu</a:t>
            </a:r>
            <a:r>
              <a:rPr lang="es-ES" sz="2000" b="1" dirty="0"/>
              <a:t>, </a:t>
            </a:r>
            <a:r>
              <a:rPr lang="es-ES" sz="2000" b="1" dirty="0" err="1"/>
              <a:t>na</a:t>
            </a:r>
            <a:r>
              <a:rPr lang="es-ES" sz="2000" b="1" dirty="0"/>
              <a:t> </a:t>
            </a:r>
            <a:r>
              <a:rPr lang="es-ES" sz="2000" b="1" dirty="0" err="1"/>
              <a:t>který</a:t>
            </a:r>
            <a:r>
              <a:rPr lang="es-ES" sz="2000" b="1" dirty="0"/>
              <a:t> </a:t>
            </a:r>
            <a:r>
              <a:rPr lang="es-ES" sz="2000" b="1" dirty="0" err="1"/>
              <a:t>hledí</a:t>
            </a:r>
            <a:r>
              <a:rPr lang="es-ES" sz="2000" b="1" dirty="0"/>
              <a:t> s </a:t>
            </a:r>
            <a:r>
              <a:rPr lang="es-ES" sz="2000" b="1" dirty="0" err="1"/>
              <a:t>odporem</a:t>
            </a:r>
            <a:r>
              <a:rPr lang="es-ES" sz="2000" b="1" dirty="0"/>
              <a:t>. </a:t>
            </a:r>
            <a:r>
              <a:rPr lang="es-ES" sz="2000" b="1" dirty="0" err="1"/>
              <a:t>Jako</a:t>
            </a:r>
            <a:r>
              <a:rPr lang="es-ES" sz="2000" b="1" dirty="0"/>
              <a:t> </a:t>
            </a:r>
            <a:r>
              <a:rPr lang="es-ES" sz="2000" b="1" dirty="0" err="1"/>
              <a:t>účastníci</a:t>
            </a:r>
            <a:r>
              <a:rPr lang="es-ES" sz="2000" b="1" dirty="0"/>
              <a:t> </a:t>
            </a:r>
            <a:r>
              <a:rPr lang="es-ES" sz="2000" b="1" dirty="0" err="1"/>
              <a:t>Kristova</a:t>
            </a:r>
            <a:r>
              <a:rPr lang="es-ES" sz="2000" b="1" dirty="0"/>
              <a:t> </a:t>
            </a:r>
            <a:r>
              <a:rPr lang="es-ES" sz="2000" b="1" dirty="0" err="1"/>
              <a:t>utrpení</a:t>
            </a:r>
            <a:r>
              <a:rPr lang="es-ES" sz="2000" b="1" dirty="0"/>
              <a:t> </a:t>
            </a:r>
            <a:r>
              <a:rPr lang="es-ES" sz="2000" b="1" dirty="0" err="1"/>
              <a:t>jsou</a:t>
            </a:r>
            <a:r>
              <a:rPr lang="es-ES" sz="2000" b="1" dirty="0"/>
              <a:t> </a:t>
            </a:r>
            <a:r>
              <a:rPr lang="es-ES" sz="2000" b="1" dirty="0" err="1"/>
              <a:t>také</a:t>
            </a:r>
            <a:r>
              <a:rPr lang="es-ES" sz="2000" b="1" dirty="0"/>
              <a:t> </a:t>
            </a:r>
            <a:r>
              <a:rPr lang="es-ES" sz="2000" b="1" dirty="0" err="1"/>
              <a:t>předurčeni</a:t>
            </a:r>
            <a:r>
              <a:rPr lang="es-ES" sz="2000" b="1" dirty="0"/>
              <a:t> k </a:t>
            </a:r>
            <a:r>
              <a:rPr lang="es-ES" sz="2000" b="1" dirty="0" err="1"/>
              <a:t>tomu</a:t>
            </a:r>
            <a:r>
              <a:rPr lang="es-ES" sz="2000" b="1" dirty="0"/>
              <a:t>, </a:t>
            </a:r>
            <a:r>
              <a:rPr lang="es-ES" sz="2000" b="1" dirty="0" err="1"/>
              <a:t>aby</a:t>
            </a:r>
            <a:r>
              <a:rPr lang="es-ES" sz="2000" b="1" dirty="0"/>
              <a:t> </a:t>
            </a:r>
            <a:r>
              <a:rPr lang="es-ES" sz="2000" b="1" dirty="0" err="1"/>
              <a:t>měli</a:t>
            </a:r>
            <a:r>
              <a:rPr lang="es-ES" sz="2000" b="1" dirty="0"/>
              <a:t> </a:t>
            </a:r>
            <a:r>
              <a:rPr lang="es-ES" sz="2000" b="1" dirty="0" err="1"/>
              <a:t>podíl</a:t>
            </a:r>
            <a:r>
              <a:rPr lang="es-ES" sz="2000" b="1" dirty="0"/>
              <a:t> </a:t>
            </a:r>
            <a:r>
              <a:rPr lang="es-ES" sz="2000" b="1" dirty="0" err="1"/>
              <a:t>na</a:t>
            </a:r>
            <a:r>
              <a:rPr lang="es-ES" sz="2000" b="1" dirty="0"/>
              <a:t> </a:t>
            </a:r>
            <a:r>
              <a:rPr lang="es-ES" sz="2000" b="1" dirty="0" err="1"/>
              <a:t>jeho</a:t>
            </a:r>
            <a:r>
              <a:rPr lang="es-ES" sz="2000" b="1" dirty="0"/>
              <a:t> </a:t>
            </a:r>
            <a:r>
              <a:rPr lang="es-ES" sz="2000" b="1" dirty="0" err="1"/>
              <a:t>slávě</a:t>
            </a:r>
            <a:r>
              <a:rPr lang="es-ES" sz="2000" b="1" dirty="0"/>
              <a:t>. “</a:t>
            </a:r>
            <a:r>
              <a:rPr lang="es-ES" sz="2000" b="1" dirty="0" err="1"/>
              <a:t>To</a:t>
            </a:r>
            <a:r>
              <a:rPr lang="es-ES" sz="2000" b="1" dirty="0"/>
              <a:t> </a:t>
            </a:r>
            <a:r>
              <a:rPr lang="es-ES" sz="2000" b="1" dirty="0" err="1"/>
              <a:t>jsou</a:t>
            </a:r>
            <a:r>
              <a:rPr lang="es-ES" sz="2000" b="1" dirty="0"/>
              <a:t> ti, </a:t>
            </a:r>
            <a:r>
              <a:rPr lang="es-ES" sz="2000" b="1" dirty="0" err="1"/>
              <a:t>kteří</a:t>
            </a:r>
            <a:r>
              <a:rPr lang="es-ES" sz="2000" b="1" dirty="0"/>
              <a:t> </a:t>
            </a:r>
            <a:r>
              <a:rPr lang="es-ES" sz="2000" b="1" dirty="0" err="1"/>
              <a:t>přišli</a:t>
            </a:r>
            <a:r>
              <a:rPr lang="es-ES" sz="2000" b="1" dirty="0"/>
              <a:t> z </a:t>
            </a:r>
            <a:r>
              <a:rPr lang="es-ES" sz="2000" b="1" dirty="0" err="1"/>
              <a:t>velkého</a:t>
            </a:r>
            <a:r>
              <a:rPr lang="es-ES" sz="2000" b="1" dirty="0"/>
              <a:t> </a:t>
            </a:r>
            <a:r>
              <a:rPr lang="es-ES" sz="2000" b="1" dirty="0" err="1"/>
              <a:t>soužení</a:t>
            </a:r>
            <a:r>
              <a:rPr lang="es-ES" sz="2000" b="1" dirty="0"/>
              <a:t> a </a:t>
            </a:r>
            <a:r>
              <a:rPr lang="es-ES" sz="2000" b="1" dirty="0" err="1"/>
              <a:t>vyprali</a:t>
            </a:r>
            <a:r>
              <a:rPr lang="es-ES" sz="2000" b="1" dirty="0"/>
              <a:t> </a:t>
            </a:r>
            <a:r>
              <a:rPr lang="es-ES" sz="2000" b="1" dirty="0" err="1"/>
              <a:t>svá</a:t>
            </a:r>
            <a:r>
              <a:rPr lang="es-ES" sz="2000" b="1" dirty="0"/>
              <a:t> </a:t>
            </a:r>
            <a:r>
              <a:rPr lang="es-ES" sz="2000" b="1" dirty="0" err="1"/>
              <a:t>roucha</a:t>
            </a:r>
            <a:r>
              <a:rPr lang="es-ES" sz="2000" b="1" dirty="0"/>
              <a:t> a </a:t>
            </a:r>
            <a:r>
              <a:rPr lang="es-ES" sz="2000" b="1" dirty="0" err="1"/>
              <a:t>vybílili</a:t>
            </a:r>
            <a:r>
              <a:rPr lang="es-ES" sz="2000" b="1" dirty="0"/>
              <a:t> je v </a:t>
            </a:r>
            <a:r>
              <a:rPr lang="es-ES" sz="2000" b="1" dirty="0" err="1"/>
              <a:t>krvi</a:t>
            </a:r>
            <a:r>
              <a:rPr lang="es-ES" sz="2000" b="1" dirty="0"/>
              <a:t> </a:t>
            </a:r>
            <a:r>
              <a:rPr lang="es-ES" sz="2000" b="1" dirty="0" err="1"/>
              <a:t>Beránkově</a:t>
            </a:r>
            <a:r>
              <a:rPr lang="es-ES" sz="2000" b="1" dirty="0"/>
              <a:t>. Proto </a:t>
            </a:r>
            <a:r>
              <a:rPr lang="es-ES" sz="2000" b="1" dirty="0" err="1"/>
              <a:t>jsou</a:t>
            </a:r>
            <a:r>
              <a:rPr lang="es-ES" sz="2000" b="1" dirty="0"/>
              <a:t> </a:t>
            </a:r>
            <a:r>
              <a:rPr lang="es-ES" sz="2000" b="1" dirty="0" err="1"/>
              <a:t>před</a:t>
            </a:r>
            <a:r>
              <a:rPr lang="es-ES" sz="2000" b="1" dirty="0"/>
              <a:t> </a:t>
            </a:r>
            <a:r>
              <a:rPr lang="es-ES" sz="2000" b="1" dirty="0" err="1"/>
              <a:t>trůnem</a:t>
            </a:r>
            <a:r>
              <a:rPr lang="es-ES" sz="2000" b="1" dirty="0"/>
              <a:t> </a:t>
            </a:r>
            <a:r>
              <a:rPr lang="es-ES" sz="2000" b="1" dirty="0" err="1"/>
              <a:t>Božím</a:t>
            </a:r>
            <a:r>
              <a:rPr lang="es-ES" sz="2000" b="1" dirty="0"/>
              <a:t> a </a:t>
            </a:r>
            <a:r>
              <a:rPr lang="es-ES" sz="2000" b="1" dirty="0" err="1"/>
              <a:t>slouží</a:t>
            </a:r>
            <a:r>
              <a:rPr lang="es-ES" sz="2000" b="1" dirty="0"/>
              <a:t> mu v </a:t>
            </a:r>
            <a:r>
              <a:rPr lang="es-ES" sz="2000" b="1" dirty="0" err="1"/>
              <a:t>jeho</a:t>
            </a:r>
            <a:r>
              <a:rPr lang="es-ES" sz="2000" b="1" dirty="0"/>
              <a:t> </a:t>
            </a:r>
            <a:r>
              <a:rPr lang="es-ES" sz="2000" b="1" dirty="0" err="1"/>
              <a:t>chrámě</a:t>
            </a:r>
            <a:r>
              <a:rPr lang="es-ES" sz="2000" b="1" dirty="0"/>
              <a:t> </a:t>
            </a:r>
            <a:r>
              <a:rPr lang="es-ES" sz="2000" b="1" dirty="0" err="1"/>
              <a:t>dnem</a:t>
            </a:r>
            <a:r>
              <a:rPr lang="es-ES" sz="2000" b="1" dirty="0"/>
              <a:t> i </a:t>
            </a:r>
            <a:r>
              <a:rPr lang="es-ES" sz="2000" b="1" dirty="0" err="1"/>
              <a:t>nocí</a:t>
            </a:r>
            <a:r>
              <a:rPr lang="es-ES" sz="2000" b="1" dirty="0"/>
              <a:t>; a ten, </a:t>
            </a:r>
            <a:r>
              <a:rPr lang="es-ES" sz="2000" b="1" dirty="0" err="1"/>
              <a:t>který</a:t>
            </a:r>
            <a:r>
              <a:rPr lang="es-ES" sz="2000" b="1" dirty="0"/>
              <a:t> </a:t>
            </a:r>
            <a:r>
              <a:rPr lang="es-ES" sz="2000" b="1" dirty="0" err="1"/>
              <a:t>sedí</a:t>
            </a:r>
            <a:r>
              <a:rPr lang="es-ES" sz="2000" b="1" dirty="0"/>
              <a:t> </a:t>
            </a:r>
            <a:r>
              <a:rPr lang="es-ES" sz="2000" b="1" dirty="0" err="1"/>
              <a:t>na</a:t>
            </a:r>
            <a:r>
              <a:rPr lang="es-ES" sz="2000" b="1" dirty="0"/>
              <a:t> </a:t>
            </a:r>
            <a:r>
              <a:rPr lang="es-ES" sz="2000" b="1" dirty="0" err="1"/>
              <a:t>trůnu</a:t>
            </a:r>
            <a:r>
              <a:rPr lang="es-ES" sz="2000" b="1" dirty="0"/>
              <a:t>, </a:t>
            </a:r>
            <a:r>
              <a:rPr lang="es-ES" sz="2000" b="1" dirty="0" err="1"/>
              <a:t>bude</a:t>
            </a:r>
            <a:r>
              <a:rPr lang="es-ES" sz="2000" b="1" dirty="0"/>
              <a:t> </a:t>
            </a:r>
            <a:r>
              <a:rPr lang="es-ES" sz="2000" b="1" dirty="0" err="1"/>
              <a:t>jim</a:t>
            </a:r>
            <a:r>
              <a:rPr lang="es-ES" sz="2000" b="1" dirty="0"/>
              <a:t> </a:t>
            </a:r>
            <a:r>
              <a:rPr lang="es-ES" sz="2000" b="1" dirty="0" err="1"/>
              <a:t>záštitou</a:t>
            </a:r>
            <a:r>
              <a:rPr lang="es-ES" sz="2000" b="1" dirty="0"/>
              <a:t>.” (</a:t>
            </a:r>
            <a:r>
              <a:rPr lang="es-ES" sz="2000" b="1" dirty="0" err="1"/>
              <a:t>Zjevení</a:t>
            </a:r>
            <a:r>
              <a:rPr lang="es-ES" sz="2000" b="1" dirty="0"/>
              <a:t> 7,14-15).</a:t>
            </a:r>
          </a:p>
        </p:txBody>
      </p:sp>
    </p:spTree>
    <p:extLst>
      <p:ext uri="{BB962C8B-B14F-4D97-AF65-F5344CB8AC3E}">
        <p14:creationId xmlns:p14="http://schemas.microsoft.com/office/powerpoint/2010/main" val="164694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8" presetClass="entr" presetSubtype="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Right)">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8" presetClass="entr" presetSubtype="12"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6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AF32C8B-D131-1D4C-D53A-7AA64501A001}"/>
              </a:ext>
            </a:extLst>
          </p:cNvPr>
          <p:cNvPicPr>
            <a:picLocks noChangeAspect="1"/>
          </p:cNvPicPr>
          <p:nvPr/>
        </p:nvPicPr>
        <p:blipFill rotWithShape="1">
          <a:blip r:embed="rId4"/>
          <a:srcRect t="18748"/>
          <a:stretch/>
        </p:blipFill>
        <p:spPr>
          <a:xfrm>
            <a:off x="9145991" y="779628"/>
            <a:ext cx="2856098" cy="1739480"/>
          </a:xfrm>
          <a:prstGeom prst="rect">
            <a:avLst/>
          </a:prstGeom>
          <a:ln w="38100" cap="sq">
            <a:solidFill>
              <a:srgbClr val="674047"/>
            </a:solidFill>
            <a:prstDash val="solid"/>
            <a:miter lim="800000"/>
          </a:ln>
          <a:effectLst>
            <a:outerShdw blurRad="50800" dist="38100" dir="2700000" algn="tl" rotWithShape="0">
              <a:srgbClr val="000000">
                <a:alpha val="43000"/>
              </a:srgbClr>
            </a:outerShdw>
          </a:effectLst>
        </p:spPr>
      </p:pic>
      <p:grpSp>
        <p:nvGrpSpPr>
          <p:cNvPr id="8" name="Grupo 7">
            <a:extLst>
              <a:ext uri="{FF2B5EF4-FFF2-40B4-BE49-F238E27FC236}">
                <a16:creationId xmlns:a16="http://schemas.microsoft.com/office/drawing/2014/main" id="{F9766AFE-5567-E259-9F6B-B985841CAAD4}"/>
              </a:ext>
            </a:extLst>
          </p:cNvPr>
          <p:cNvGrpSpPr/>
          <p:nvPr/>
        </p:nvGrpSpPr>
        <p:grpSpPr>
          <a:xfrm>
            <a:off x="37913" y="25748"/>
            <a:ext cx="9683690" cy="1547536"/>
            <a:chOff x="37913" y="25748"/>
            <a:chExt cx="9683690" cy="1547536"/>
          </a:xfrm>
        </p:grpSpPr>
        <p:pic>
          <p:nvPicPr>
            <p:cNvPr id="11" name="Imagen 10">
              <a:extLst>
                <a:ext uri="{FF2B5EF4-FFF2-40B4-BE49-F238E27FC236}">
                  <a16:creationId xmlns:a16="http://schemas.microsoft.com/office/drawing/2014/main" id="{178BCA28-43AF-1145-A8D3-98A70551ACD8}"/>
                </a:ext>
              </a:extLst>
            </p:cNvPr>
            <p:cNvPicPr>
              <a:picLocks noChangeAspect="1"/>
            </p:cNvPicPr>
            <p:nvPr/>
          </p:nvPicPr>
          <p:blipFill>
            <a:blip r:embed="rId5"/>
            <a:stretch>
              <a:fillRect/>
            </a:stretch>
          </p:blipFill>
          <p:spPr>
            <a:xfrm rot="16200000">
              <a:off x="4105990" y="-4042329"/>
              <a:ext cx="1547536" cy="968369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673226" y="88857"/>
              <a:ext cx="6908066" cy="1384995"/>
            </a:xfrm>
            <a:prstGeom prst="rect">
              <a:avLst/>
            </a:prstGeom>
            <a:noFill/>
          </p:spPr>
          <p:txBody>
            <a:bodyPr wrap="square">
              <a:spAutoFit/>
            </a:bodyPr>
            <a:lstStyle/>
            <a:p>
              <a:pPr algn="ctr"/>
              <a:r>
                <a:rPr lang="es-ES" sz="2800" b="1" dirty="0" err="1">
                  <a:ln w="0"/>
                  <a:solidFill>
                    <a:schemeClr val="bg1"/>
                  </a:solidFill>
                  <a:effectLst>
                    <a:glow rad="76200">
                      <a:srgbClr val="674047"/>
                    </a:glow>
                    <a:outerShdw blurRad="50800" dist="38100" dir="5400000" algn="t" rotWithShape="0">
                      <a:srgbClr val="674047"/>
                    </a:outerShdw>
                  </a:effectLst>
                </a:rPr>
                <a:t>Blaze</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vám</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když</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vás</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budou</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tupit</a:t>
              </a:r>
              <a:r>
                <a:rPr lang="es-ES" sz="2800" b="1" dirty="0">
                  <a:ln w="0"/>
                  <a:solidFill>
                    <a:schemeClr val="bg1"/>
                  </a:solidFill>
                  <a:effectLst>
                    <a:glow rad="76200">
                      <a:srgbClr val="674047"/>
                    </a:glow>
                    <a:outerShdw blurRad="50800" dist="38100" dir="5400000" algn="t" rotWithShape="0">
                      <a:srgbClr val="674047"/>
                    </a:outerShdw>
                  </a:effectLst>
                </a:rPr>
                <a:t> a </a:t>
              </a:r>
              <a:r>
                <a:rPr lang="es-ES" sz="2800" b="1" dirty="0" err="1">
                  <a:ln w="0"/>
                  <a:solidFill>
                    <a:schemeClr val="bg1"/>
                  </a:solidFill>
                  <a:effectLst>
                    <a:glow rad="76200">
                      <a:srgbClr val="674047"/>
                    </a:glow>
                    <a:outerShdw blurRad="50800" dist="38100" dir="5400000" algn="t" rotWithShape="0">
                      <a:srgbClr val="674047"/>
                    </a:outerShdw>
                  </a:effectLst>
                </a:rPr>
                <a:t>pronásledovat</a:t>
              </a:r>
              <a:r>
                <a:rPr lang="es-ES" sz="2800" b="1" dirty="0">
                  <a:ln w="0"/>
                  <a:solidFill>
                    <a:schemeClr val="bg1"/>
                  </a:solidFill>
                  <a:effectLst>
                    <a:glow rad="76200">
                      <a:srgbClr val="674047"/>
                    </a:glow>
                    <a:outerShdw blurRad="50800" dist="38100" dir="5400000" algn="t" rotWithShape="0">
                      <a:srgbClr val="674047"/>
                    </a:outerShdw>
                  </a:effectLst>
                </a:rPr>
                <a:t> a </a:t>
              </a:r>
              <a:r>
                <a:rPr lang="es-ES" sz="2800" b="1" dirty="0" err="1">
                  <a:ln w="0"/>
                  <a:solidFill>
                    <a:schemeClr val="bg1"/>
                  </a:solidFill>
                  <a:effectLst>
                    <a:glow rad="76200">
                      <a:srgbClr val="674047"/>
                    </a:glow>
                    <a:outerShdw blurRad="50800" dist="38100" dir="5400000" algn="t" rotWithShape="0">
                      <a:srgbClr val="674047"/>
                    </a:outerShdw>
                  </a:effectLst>
                </a:rPr>
                <a:t>lživě</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mluvit</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proti</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vám</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všecko</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zlé</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kvůli</a:t>
              </a:r>
              <a:r>
                <a:rPr lang="es-ES" sz="2800" b="1" dirty="0">
                  <a:ln w="0"/>
                  <a:solidFill>
                    <a:schemeClr val="bg1"/>
                  </a:solidFill>
                  <a:effectLst>
                    <a:glow rad="76200">
                      <a:srgbClr val="674047"/>
                    </a:glow>
                    <a:outerShdw blurRad="50800" dist="38100" dir="5400000" algn="t" rotWithShape="0">
                      <a:srgbClr val="674047"/>
                    </a:outerShdw>
                  </a:effectLst>
                </a:rPr>
                <a:t> </a:t>
              </a:r>
              <a:r>
                <a:rPr lang="es-ES" sz="2800" b="1" dirty="0" err="1">
                  <a:ln w="0"/>
                  <a:solidFill>
                    <a:schemeClr val="bg1"/>
                  </a:solidFill>
                  <a:effectLst>
                    <a:glow rad="76200">
                      <a:srgbClr val="674047"/>
                    </a:glow>
                    <a:outerShdw blurRad="50800" dist="38100" dir="5400000" algn="t" rotWithShape="0">
                      <a:srgbClr val="674047"/>
                    </a:outerShdw>
                  </a:effectLst>
                </a:rPr>
                <a:t>mně</a:t>
              </a:r>
              <a:r>
                <a:rPr lang="es-ES" sz="2800" b="1" dirty="0">
                  <a:ln w="0"/>
                  <a:solidFill>
                    <a:schemeClr val="bg1"/>
                  </a:solidFill>
                  <a:effectLst>
                    <a:glow rad="76200">
                      <a:srgbClr val="674047"/>
                    </a:glow>
                    <a:outerShdw blurRad="50800" dist="38100" dir="5400000" algn="t" rotWithShape="0">
                      <a:srgbClr val="674047"/>
                    </a:outerShdw>
                  </a:effectLst>
                </a:rPr>
                <a:t>.</a:t>
              </a:r>
            </a:p>
          </p:txBody>
        </p:sp>
        <p:pic>
          <p:nvPicPr>
            <p:cNvPr id="14" name="Imagen 13">
              <a:extLst>
                <a:ext uri="{FF2B5EF4-FFF2-40B4-BE49-F238E27FC236}">
                  <a16:creationId xmlns:a16="http://schemas.microsoft.com/office/drawing/2014/main" id="{05257DBF-AA76-A366-2488-6CC7B4520584}"/>
                </a:ext>
              </a:extLst>
            </p:cNvPr>
            <p:cNvPicPr>
              <a:picLocks noChangeAspect="1"/>
            </p:cNvPicPr>
            <p:nvPr/>
          </p:nvPicPr>
          <p:blipFill>
            <a:blip r:embed="rId6"/>
            <a:stretch>
              <a:fillRect/>
            </a:stretch>
          </p:blipFill>
          <p:spPr>
            <a:xfrm>
              <a:off x="413254" y="345916"/>
              <a:ext cx="537600" cy="907200"/>
            </a:xfrm>
            <a:prstGeom prst="rect">
              <a:avLst/>
            </a:prstGeom>
          </p:spPr>
        </p:pic>
      </p:grpSp>
      <p:grpSp>
        <p:nvGrpSpPr>
          <p:cNvPr id="6" name="Grupo 5">
            <a:extLst>
              <a:ext uri="{FF2B5EF4-FFF2-40B4-BE49-F238E27FC236}">
                <a16:creationId xmlns:a16="http://schemas.microsoft.com/office/drawing/2014/main" id="{68E652A0-7F74-F2BB-042C-E48E059EA94D}"/>
              </a:ext>
            </a:extLst>
          </p:cNvPr>
          <p:cNvGrpSpPr/>
          <p:nvPr/>
        </p:nvGrpSpPr>
        <p:grpSpPr>
          <a:xfrm>
            <a:off x="10946365" y="67176"/>
            <a:ext cx="1199702" cy="625553"/>
            <a:chOff x="10935855" y="67176"/>
            <a:chExt cx="1199702" cy="625553"/>
          </a:xfrm>
        </p:grpSpPr>
        <p:pic>
          <p:nvPicPr>
            <p:cNvPr id="2" name="Imagen 1">
              <a:extLst>
                <a:ext uri="{FF2B5EF4-FFF2-40B4-BE49-F238E27FC236}">
                  <a16:creationId xmlns:a16="http://schemas.microsoft.com/office/drawing/2014/main" id="{64FA3F69-2E9A-2EBB-041A-693A4419116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3" name="CuadroTexto 2">
              <a:extLst>
                <a:ext uri="{FF2B5EF4-FFF2-40B4-BE49-F238E27FC236}">
                  <a16:creationId xmlns:a16="http://schemas.microsoft.com/office/drawing/2014/main" id="{76F9C7FF-F500-ECFC-89B2-272FA479479C}"/>
                </a:ext>
              </a:extLst>
            </p:cNvPr>
            <p:cNvSpPr txBox="1"/>
            <p:nvPr/>
          </p:nvSpPr>
          <p:spPr>
            <a:xfrm rot="616823">
              <a:off x="10964014" y="253240"/>
              <a:ext cx="1030932" cy="430887"/>
            </a:xfrm>
            <a:prstGeom prst="rect">
              <a:avLst/>
            </a:prstGeom>
            <a:noFill/>
          </p:spPr>
          <p:txBody>
            <a:bodyPr wrap="square">
              <a:spAutoFit/>
            </a:bodyPr>
            <a:lstStyle/>
            <a:p>
              <a:pPr algn="ctr"/>
              <a:r>
                <a:rPr lang="es-ES" sz="1100" b="1" spc="50" dirty="0" err="1">
                  <a:ln w="0"/>
                  <a:solidFill>
                    <a:schemeClr val="bg1"/>
                  </a:solidFill>
                  <a:effectLst>
                    <a:glow rad="63500">
                      <a:srgbClr val="820000"/>
                    </a:glow>
                  </a:effectLst>
                </a:rPr>
                <a:t>Matouš</a:t>
              </a:r>
              <a:endParaRPr lang="es-ES" sz="1100" b="1" spc="50" dirty="0">
                <a:ln w="0"/>
                <a:solidFill>
                  <a:schemeClr val="bg1"/>
                </a:solidFill>
                <a:effectLst>
                  <a:glow rad="63500">
                    <a:srgbClr val="820000"/>
                  </a:glow>
                </a:effectLst>
              </a:endParaRPr>
            </a:p>
            <a:p>
              <a:pPr algn="ctr"/>
              <a:r>
                <a:rPr lang="es-ES" sz="1100" b="1" spc="50" dirty="0">
                  <a:ln w="0"/>
                  <a:solidFill>
                    <a:schemeClr val="bg1"/>
                  </a:solidFill>
                  <a:effectLst>
                    <a:glow rad="63500">
                      <a:srgbClr val="820000"/>
                    </a:glow>
                  </a:effectLst>
                </a:rPr>
                <a:t>5,11</a:t>
              </a:r>
            </a:p>
          </p:txBody>
        </p:sp>
      </p:grpSp>
      <p:pic>
        <p:nvPicPr>
          <p:cNvPr id="7" name="Imagen 6" descr="Imagen que contiene persona, gente, grupo, parado&#10;&#10;Descripción generada automáticamente">
            <a:extLst>
              <a:ext uri="{FF2B5EF4-FFF2-40B4-BE49-F238E27FC236}">
                <a16:creationId xmlns:a16="http://schemas.microsoft.com/office/drawing/2014/main" id="{9550A4F6-193E-6127-F54A-F5D73C4195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879" y="2948935"/>
            <a:ext cx="2698493" cy="3820207"/>
          </a:xfrm>
          <a:prstGeom prst="rect">
            <a:avLst/>
          </a:prstGeom>
          <a:ln w="38100" cap="sq">
            <a:solidFill>
              <a:srgbClr val="674047"/>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C06490FF-47D0-BC27-71D2-1CEB88AAFD5C}"/>
              </a:ext>
            </a:extLst>
          </p:cNvPr>
          <p:cNvSpPr txBox="1"/>
          <p:nvPr/>
        </p:nvSpPr>
        <p:spPr>
          <a:xfrm>
            <a:off x="650631" y="1510901"/>
            <a:ext cx="8414710" cy="1323439"/>
          </a:xfrm>
          <a:prstGeom prst="rect">
            <a:avLst/>
          </a:prstGeom>
          <a:noFill/>
        </p:spPr>
        <p:txBody>
          <a:bodyPr wrap="square">
            <a:spAutoFit/>
          </a:bodyPr>
          <a:lstStyle/>
          <a:p>
            <a:r>
              <a:rPr lang="es-ES" sz="2000" b="1" dirty="0" err="1"/>
              <a:t>Od</a:t>
            </a:r>
            <a:r>
              <a:rPr lang="es-ES" sz="2000" b="1" dirty="0"/>
              <a:t> </a:t>
            </a:r>
            <a:r>
              <a:rPr lang="es-ES" sz="2000" b="1" dirty="0" err="1"/>
              <a:t>svého</a:t>
            </a:r>
            <a:r>
              <a:rPr lang="es-ES" sz="2000" b="1" dirty="0"/>
              <a:t> </a:t>
            </a:r>
            <a:r>
              <a:rPr lang="es-ES" sz="2000" b="1" dirty="0" err="1"/>
              <a:t>pádu</a:t>
            </a:r>
            <a:r>
              <a:rPr lang="es-ES" sz="2000" b="1" dirty="0"/>
              <a:t> </a:t>
            </a:r>
            <a:r>
              <a:rPr lang="es-ES" sz="2000" b="1" dirty="0" err="1"/>
              <a:t>Satan</a:t>
            </a:r>
            <a:r>
              <a:rPr lang="es-ES" sz="2000" b="1" dirty="0"/>
              <a:t> </a:t>
            </a:r>
            <a:r>
              <a:rPr lang="es-ES" sz="2000" b="1" dirty="0" err="1"/>
              <a:t>působil</a:t>
            </a:r>
            <a:r>
              <a:rPr lang="es-ES" sz="2000" b="1" dirty="0"/>
              <a:t> </a:t>
            </a:r>
            <a:r>
              <a:rPr lang="es-ES" sz="2000" b="1" dirty="0" err="1"/>
              <a:t>podvodnými</a:t>
            </a:r>
            <a:r>
              <a:rPr lang="es-ES" sz="2000" b="1" dirty="0"/>
              <a:t> </a:t>
            </a:r>
            <a:r>
              <a:rPr lang="es-ES" sz="2000" b="1" dirty="0" err="1"/>
              <a:t>prostředky</a:t>
            </a:r>
            <a:r>
              <a:rPr lang="es-ES" sz="2000" b="1" dirty="0"/>
              <a:t>. </a:t>
            </a:r>
            <a:r>
              <a:rPr lang="es-ES" sz="2000" b="1" dirty="0" err="1"/>
              <a:t>Stejně</a:t>
            </a:r>
            <a:r>
              <a:rPr lang="es-ES" sz="2000" b="1" dirty="0"/>
              <a:t> </a:t>
            </a:r>
            <a:r>
              <a:rPr lang="es-ES" sz="2000" b="1" dirty="0" err="1"/>
              <a:t>jako</a:t>
            </a:r>
            <a:r>
              <a:rPr lang="es-ES" sz="2000" b="1" dirty="0"/>
              <a:t> </a:t>
            </a:r>
            <a:r>
              <a:rPr lang="es-ES" sz="2000" b="1" dirty="0" err="1"/>
              <a:t>pomlouval</a:t>
            </a:r>
            <a:r>
              <a:rPr lang="es-ES" sz="2000" b="1" dirty="0"/>
              <a:t> </a:t>
            </a:r>
            <a:r>
              <a:rPr lang="es-ES" sz="2000" b="1" dirty="0" err="1"/>
              <a:t>Boha</a:t>
            </a:r>
            <a:r>
              <a:rPr lang="es-ES" sz="2000" b="1" dirty="0"/>
              <a:t>, </a:t>
            </a:r>
            <a:r>
              <a:rPr lang="es-ES" sz="2000" b="1" dirty="0" err="1"/>
              <a:t>pomlouvá</a:t>
            </a:r>
            <a:r>
              <a:rPr lang="es-ES" sz="2000" b="1" dirty="0"/>
              <a:t> </a:t>
            </a:r>
            <a:r>
              <a:rPr lang="es-ES" sz="2000" b="1" dirty="0" err="1"/>
              <a:t>své</a:t>
            </a:r>
            <a:r>
              <a:rPr lang="es-ES" sz="2000" b="1" dirty="0"/>
              <a:t> </a:t>
            </a:r>
            <a:r>
              <a:rPr lang="es-ES" sz="2000" b="1" dirty="0" err="1"/>
              <a:t>děti</a:t>
            </a:r>
            <a:r>
              <a:rPr lang="es-ES" sz="2000" b="1" dirty="0"/>
              <a:t> </a:t>
            </a:r>
            <a:r>
              <a:rPr lang="es-ES" sz="2000" b="1" dirty="0" err="1"/>
              <a:t>prostřednictvím</a:t>
            </a:r>
            <a:r>
              <a:rPr lang="es-ES" sz="2000" b="1" dirty="0"/>
              <a:t> </a:t>
            </a:r>
            <a:r>
              <a:rPr lang="es-ES" sz="2000" b="1" dirty="0" err="1"/>
              <a:t>svých</a:t>
            </a:r>
            <a:r>
              <a:rPr lang="es-ES" sz="2000" b="1" dirty="0"/>
              <a:t> </a:t>
            </a:r>
            <a:r>
              <a:rPr lang="es-ES" sz="2000" b="1" dirty="0" err="1"/>
              <a:t>andělů</a:t>
            </a:r>
            <a:r>
              <a:rPr lang="es-ES" sz="2000" b="1" dirty="0"/>
              <a:t>. </a:t>
            </a:r>
            <a:r>
              <a:rPr lang="es-ES" sz="2000" b="1" dirty="0" err="1"/>
              <a:t>Spasitel</a:t>
            </a:r>
            <a:r>
              <a:rPr lang="es-ES" sz="2000" b="1" dirty="0"/>
              <a:t> </a:t>
            </a:r>
            <a:r>
              <a:rPr lang="es-ES" sz="2000" b="1" dirty="0" err="1"/>
              <a:t>říká</a:t>
            </a:r>
            <a:r>
              <a:rPr lang="es-ES" sz="2000" b="1" dirty="0"/>
              <a:t>: „</a:t>
            </a:r>
            <a:r>
              <a:rPr lang="es-ES" sz="2000" b="1" dirty="0" err="1"/>
              <a:t>Snáším</a:t>
            </a:r>
            <a:r>
              <a:rPr lang="es-ES" sz="2000" b="1" dirty="0"/>
              <a:t> </a:t>
            </a:r>
            <a:r>
              <a:rPr lang="es-ES" sz="2000" b="1" dirty="0" err="1"/>
              <a:t>potupu</a:t>
            </a:r>
            <a:r>
              <a:rPr lang="es-ES" sz="2000" b="1" dirty="0"/>
              <a:t> </a:t>
            </a:r>
            <a:r>
              <a:rPr lang="es-ES" sz="2000" b="1" dirty="0" err="1"/>
              <a:t>kvůli</a:t>
            </a:r>
            <a:r>
              <a:rPr lang="es-ES" sz="2000" b="1" dirty="0"/>
              <a:t> </a:t>
            </a:r>
            <a:r>
              <a:rPr lang="es-ES" sz="2000" b="1" dirty="0" err="1"/>
              <a:t>přec</a:t>
            </a:r>
            <a:r>
              <a:rPr lang="es-ES" sz="2000" b="1" dirty="0"/>
              <a:t> </a:t>
            </a:r>
            <a:r>
              <a:rPr lang="es-ES" sz="2000" b="1" dirty="0" err="1"/>
              <a:t>tobě</a:t>
            </a:r>
            <a:r>
              <a:rPr lang="es-ES" sz="2000" b="1" dirty="0"/>
              <a:t>" (</a:t>
            </a:r>
            <a:r>
              <a:rPr lang="es-ES" sz="2000" b="1" dirty="0" err="1"/>
              <a:t>Žalm</a:t>
            </a:r>
            <a:r>
              <a:rPr lang="es-ES" sz="2000" b="1" dirty="0"/>
              <a:t> 69,8). </a:t>
            </a:r>
            <a:r>
              <a:rPr lang="es-ES" sz="2000" b="1" dirty="0" err="1"/>
              <a:t>Stejným</a:t>
            </a:r>
            <a:r>
              <a:rPr lang="es-ES" sz="2000" b="1" dirty="0"/>
              <a:t> </a:t>
            </a:r>
            <a:r>
              <a:rPr lang="es-ES" sz="2000" b="1" dirty="0" err="1"/>
              <a:t>způsobem</a:t>
            </a:r>
            <a:r>
              <a:rPr lang="es-ES" sz="2000" b="1" dirty="0"/>
              <a:t> </a:t>
            </a:r>
            <a:r>
              <a:rPr lang="es-ES" sz="2000" b="1" dirty="0" err="1"/>
              <a:t>dopadají</a:t>
            </a:r>
            <a:r>
              <a:rPr lang="es-ES" sz="2000" b="1" dirty="0"/>
              <a:t> </a:t>
            </a:r>
            <a:r>
              <a:rPr lang="es-ES" sz="2000" b="1" dirty="0" err="1"/>
              <a:t>na</a:t>
            </a:r>
            <a:r>
              <a:rPr lang="es-ES" sz="2000" b="1" dirty="0"/>
              <a:t> </a:t>
            </a:r>
            <a:r>
              <a:rPr lang="es-ES" sz="2000" b="1" dirty="0" err="1"/>
              <a:t>jeho</a:t>
            </a:r>
            <a:r>
              <a:rPr lang="es-ES" sz="2000" b="1" dirty="0"/>
              <a:t> </a:t>
            </a:r>
            <a:r>
              <a:rPr lang="es-ES" sz="2000" b="1" dirty="0" err="1"/>
              <a:t>učedníky</a:t>
            </a:r>
            <a:r>
              <a:rPr lang="es-ES" sz="2000" b="1" dirty="0"/>
              <a:t>. </a:t>
            </a:r>
          </a:p>
        </p:txBody>
      </p:sp>
      <p:sp>
        <p:nvSpPr>
          <p:cNvPr id="15" name="CuadroTexto 14">
            <a:extLst>
              <a:ext uri="{FF2B5EF4-FFF2-40B4-BE49-F238E27FC236}">
                <a16:creationId xmlns:a16="http://schemas.microsoft.com/office/drawing/2014/main" id="{ED7BA809-23F8-A202-93FC-C544CC9D149B}"/>
              </a:ext>
            </a:extLst>
          </p:cNvPr>
          <p:cNvSpPr txBox="1"/>
          <p:nvPr/>
        </p:nvSpPr>
        <p:spPr>
          <a:xfrm>
            <a:off x="3031432" y="2834340"/>
            <a:ext cx="9160568" cy="3785652"/>
          </a:xfrm>
          <a:prstGeom prst="rect">
            <a:avLst/>
          </a:prstGeom>
          <a:noFill/>
        </p:spPr>
        <p:txBody>
          <a:bodyPr wrap="square">
            <a:spAutoFit/>
          </a:bodyPr>
          <a:lstStyle/>
          <a:p>
            <a:r>
              <a:rPr lang="es-ES" sz="2000" b="1" dirty="0" err="1"/>
              <a:t>Pomluva</a:t>
            </a:r>
            <a:r>
              <a:rPr lang="es-ES" sz="2000" b="1" dirty="0"/>
              <a:t> </a:t>
            </a:r>
            <a:r>
              <a:rPr lang="es-ES" sz="2000" b="1" dirty="0" err="1"/>
              <a:t>může</a:t>
            </a:r>
            <a:r>
              <a:rPr lang="es-ES" sz="2000" b="1" dirty="0"/>
              <a:t> </a:t>
            </a:r>
            <a:r>
              <a:rPr lang="es-ES" sz="2000" b="1" dirty="0" err="1"/>
              <a:t>člověku</a:t>
            </a:r>
            <a:r>
              <a:rPr lang="es-ES" sz="2000" b="1" dirty="0"/>
              <a:t> </a:t>
            </a:r>
            <a:r>
              <a:rPr lang="es-ES" sz="2000" b="1" dirty="0" err="1"/>
              <a:t>očernit</a:t>
            </a:r>
            <a:r>
              <a:rPr lang="es-ES" sz="2000" b="1" dirty="0"/>
              <a:t> </a:t>
            </a:r>
            <a:r>
              <a:rPr lang="es-ES" sz="2000" b="1" dirty="0" err="1"/>
              <a:t>jméno</a:t>
            </a:r>
            <a:r>
              <a:rPr lang="es-ES" sz="2000" b="1" dirty="0"/>
              <a:t>, </a:t>
            </a:r>
            <a:r>
              <a:rPr lang="es-ES" sz="2000" b="1" dirty="0" err="1"/>
              <a:t>nemůže</a:t>
            </a:r>
            <a:r>
              <a:rPr lang="es-ES" sz="2000" b="1" dirty="0"/>
              <a:t> </a:t>
            </a:r>
            <a:r>
              <a:rPr lang="es-ES" sz="2000" b="1" dirty="0" err="1"/>
              <a:t>však</a:t>
            </a:r>
            <a:r>
              <a:rPr lang="es-ES" sz="2000" b="1" dirty="0"/>
              <a:t> </a:t>
            </a:r>
            <a:r>
              <a:rPr lang="es-ES" sz="2000" b="1" dirty="0" err="1"/>
              <a:t>poskvrnit</a:t>
            </a:r>
            <a:r>
              <a:rPr lang="es-ES" sz="2000" b="1" dirty="0"/>
              <a:t> </a:t>
            </a:r>
            <a:r>
              <a:rPr lang="es-ES" sz="2000" b="1" dirty="0" err="1"/>
              <a:t>charakter</a:t>
            </a:r>
            <a:r>
              <a:rPr lang="es-ES" sz="2000" b="1" dirty="0"/>
              <a:t>. Ten je </a:t>
            </a:r>
            <a:r>
              <a:rPr lang="es-ES" sz="2000" b="1" dirty="0" err="1"/>
              <a:t>ukryt</a:t>
            </a:r>
            <a:r>
              <a:rPr lang="es-ES" sz="2000" b="1" dirty="0"/>
              <a:t> u </a:t>
            </a:r>
            <a:r>
              <a:rPr lang="es-ES" sz="2000" b="1" dirty="0" err="1"/>
              <a:t>Boha</a:t>
            </a:r>
            <a:r>
              <a:rPr lang="es-ES" sz="2000" b="1" dirty="0"/>
              <a:t>. </a:t>
            </a:r>
            <a:r>
              <a:rPr lang="es-ES" sz="2000" b="1" dirty="0" err="1"/>
              <a:t>Dokud</a:t>
            </a:r>
            <a:r>
              <a:rPr lang="es-ES" sz="2000" b="1" dirty="0"/>
              <a:t> </a:t>
            </a:r>
            <a:r>
              <a:rPr lang="es-ES" sz="2000" b="1" dirty="0" err="1"/>
              <a:t>nesouhlasíme</a:t>
            </a:r>
            <a:r>
              <a:rPr lang="es-ES" sz="2000" b="1" dirty="0"/>
              <a:t> s </a:t>
            </a:r>
            <a:r>
              <a:rPr lang="es-ES" sz="2000" b="1" dirty="0" err="1"/>
              <a:t>hříchem</a:t>
            </a:r>
            <a:r>
              <a:rPr lang="es-ES" sz="2000" b="1" dirty="0"/>
              <a:t>, </a:t>
            </a:r>
            <a:r>
              <a:rPr lang="es-ES" sz="2000" b="1" dirty="0" err="1"/>
              <a:t>neexistuje</a:t>
            </a:r>
            <a:r>
              <a:rPr lang="es-ES" sz="2000" b="1" dirty="0"/>
              <a:t> </a:t>
            </a:r>
            <a:r>
              <a:rPr lang="es-ES" sz="2000" b="1" dirty="0" err="1"/>
              <a:t>žádná</a:t>
            </a:r>
            <a:r>
              <a:rPr lang="es-ES" sz="2000" b="1" dirty="0"/>
              <a:t> </a:t>
            </a:r>
            <a:r>
              <a:rPr lang="es-ES" sz="2000" b="1" dirty="0" err="1"/>
              <a:t>lidská</a:t>
            </a:r>
            <a:r>
              <a:rPr lang="es-ES" sz="2000" b="1" dirty="0"/>
              <a:t> </a:t>
            </a:r>
            <a:r>
              <a:rPr lang="es-ES" sz="2000" b="1" dirty="0" err="1"/>
              <a:t>nebo</a:t>
            </a:r>
            <a:r>
              <a:rPr lang="es-ES" sz="2000" b="1" dirty="0"/>
              <a:t> </a:t>
            </a:r>
            <a:r>
              <a:rPr lang="es-ES" sz="2000" b="1" dirty="0" err="1"/>
              <a:t>satanská</a:t>
            </a:r>
            <a:r>
              <a:rPr lang="es-ES" sz="2000" b="1" dirty="0"/>
              <a:t> </a:t>
            </a:r>
            <a:r>
              <a:rPr lang="es-ES" sz="2000" b="1" dirty="0" err="1"/>
              <a:t>moc</a:t>
            </a:r>
            <a:r>
              <a:rPr lang="es-ES" sz="2000" b="1" dirty="0"/>
              <a:t>, </a:t>
            </a:r>
            <a:r>
              <a:rPr lang="es-ES" sz="2000" b="1" dirty="0" err="1"/>
              <a:t>která</a:t>
            </a:r>
            <a:r>
              <a:rPr lang="es-ES" sz="2000" b="1" dirty="0"/>
              <a:t> </a:t>
            </a:r>
            <a:r>
              <a:rPr lang="es-ES" sz="2000" b="1" dirty="0" err="1"/>
              <a:t>by</a:t>
            </a:r>
            <a:r>
              <a:rPr lang="es-ES" sz="2000" b="1" dirty="0"/>
              <a:t> </a:t>
            </a:r>
            <a:r>
              <a:rPr lang="es-ES" sz="2000" b="1" dirty="0" err="1"/>
              <a:t>mohla</a:t>
            </a:r>
            <a:r>
              <a:rPr lang="es-ES" sz="2000" b="1" dirty="0"/>
              <a:t> </a:t>
            </a:r>
            <a:r>
              <a:rPr lang="es-ES" sz="2000" b="1" dirty="0" err="1"/>
              <a:t>zanechat</a:t>
            </a:r>
            <a:r>
              <a:rPr lang="es-ES" sz="2000" b="1" dirty="0"/>
              <a:t> </a:t>
            </a:r>
            <a:r>
              <a:rPr lang="es-ES" sz="2000" b="1" dirty="0" err="1"/>
              <a:t>skvrnu</a:t>
            </a:r>
            <a:r>
              <a:rPr lang="es-ES" sz="2000" b="1" dirty="0"/>
              <a:t> </a:t>
            </a:r>
            <a:r>
              <a:rPr lang="es-ES" sz="2000" b="1" dirty="0" err="1"/>
              <a:t>na</a:t>
            </a:r>
            <a:r>
              <a:rPr lang="es-ES" sz="2000" b="1" dirty="0"/>
              <a:t> </a:t>
            </a:r>
            <a:r>
              <a:rPr lang="es-ES" sz="2000" b="1" dirty="0" err="1"/>
              <a:t>duši</a:t>
            </a:r>
            <a:r>
              <a:rPr lang="es-ES" sz="2000" b="1" dirty="0"/>
              <a:t>. </a:t>
            </a:r>
            <a:r>
              <a:rPr lang="es-ES" sz="2000" b="1" dirty="0" err="1"/>
              <a:t>Člověk</a:t>
            </a:r>
            <a:r>
              <a:rPr lang="es-ES" sz="2000" b="1" dirty="0"/>
              <a:t>, </a:t>
            </a:r>
            <a:r>
              <a:rPr lang="es-ES" sz="2000" b="1" dirty="0" err="1"/>
              <a:t>jehož</a:t>
            </a:r>
            <a:r>
              <a:rPr lang="es-ES" sz="2000" b="1" dirty="0"/>
              <a:t> </a:t>
            </a:r>
            <a:r>
              <a:rPr lang="es-ES" sz="2000" b="1" dirty="0" err="1"/>
              <a:t>srdce</a:t>
            </a:r>
            <a:r>
              <a:rPr lang="es-ES" sz="2000" b="1" dirty="0"/>
              <a:t> </a:t>
            </a:r>
            <a:r>
              <a:rPr lang="es-ES" sz="2000" b="1" dirty="0" err="1"/>
              <a:t>spočívá</a:t>
            </a:r>
            <a:r>
              <a:rPr lang="es-ES" sz="2000" b="1" dirty="0"/>
              <a:t> v </a:t>
            </a:r>
            <a:r>
              <a:rPr lang="es-ES" sz="2000" b="1" dirty="0" err="1"/>
              <a:t>Bohu</a:t>
            </a:r>
            <a:r>
              <a:rPr lang="es-ES" sz="2000" b="1" dirty="0"/>
              <a:t>, je v </a:t>
            </a:r>
            <a:r>
              <a:rPr lang="es-ES" sz="2000" b="1" dirty="0" err="1"/>
              <a:t>ho-dině</a:t>
            </a:r>
            <a:r>
              <a:rPr lang="es-ES" sz="2000" b="1" dirty="0"/>
              <a:t> </a:t>
            </a:r>
            <a:r>
              <a:rPr lang="es-ES" sz="2000" b="1" dirty="0" err="1"/>
              <a:t>nejtěžších</a:t>
            </a:r>
            <a:r>
              <a:rPr lang="es-ES" sz="2000" b="1" dirty="0"/>
              <a:t> </a:t>
            </a:r>
            <a:r>
              <a:rPr lang="es-ES" sz="2000" b="1" dirty="0" err="1"/>
              <a:t>zkoušek</a:t>
            </a:r>
            <a:r>
              <a:rPr lang="es-ES" sz="2000" b="1" dirty="0"/>
              <a:t> a </a:t>
            </a:r>
            <a:r>
              <a:rPr lang="es-ES" sz="2000" b="1" dirty="0" err="1"/>
              <a:t>za</a:t>
            </a:r>
            <a:r>
              <a:rPr lang="es-ES" sz="2000" b="1" dirty="0"/>
              <a:t> </a:t>
            </a:r>
            <a:r>
              <a:rPr lang="es-ES" sz="2000" b="1" dirty="0" err="1"/>
              <a:t>nejskličujících</a:t>
            </a:r>
            <a:r>
              <a:rPr lang="es-ES" sz="2000" b="1" dirty="0"/>
              <a:t> </a:t>
            </a:r>
            <a:r>
              <a:rPr lang="es-ES" sz="2000" b="1" dirty="0" err="1"/>
              <a:t>okolností</a:t>
            </a:r>
            <a:r>
              <a:rPr lang="es-ES" sz="2000" b="1" dirty="0"/>
              <a:t> </a:t>
            </a:r>
            <a:r>
              <a:rPr lang="es-ES" sz="2000" b="1" dirty="0" err="1"/>
              <a:t>stejný</a:t>
            </a:r>
            <a:r>
              <a:rPr lang="es-ES" sz="2000" b="1" dirty="0"/>
              <a:t> </a:t>
            </a:r>
            <a:r>
              <a:rPr lang="es-ES" sz="2000" b="1" dirty="0" err="1"/>
              <a:t>jako</a:t>
            </a:r>
            <a:r>
              <a:rPr lang="es-ES" sz="2000" b="1" dirty="0"/>
              <a:t> v </a:t>
            </a:r>
            <a:r>
              <a:rPr lang="es-ES" sz="2000" b="1" dirty="0" err="1"/>
              <a:t>čase</a:t>
            </a:r>
            <a:r>
              <a:rPr lang="es-ES" sz="2000" b="1" dirty="0"/>
              <a:t> </a:t>
            </a:r>
            <a:r>
              <a:rPr lang="es-ES" sz="2000" b="1" dirty="0" err="1"/>
              <a:t>blahobytu</a:t>
            </a:r>
            <a:r>
              <a:rPr lang="es-ES" sz="2000" b="1" dirty="0"/>
              <a:t>, </a:t>
            </a:r>
            <a:r>
              <a:rPr lang="es-ES" sz="2000" b="1" dirty="0" err="1"/>
              <a:t>kdy</a:t>
            </a:r>
            <a:r>
              <a:rPr lang="es-ES" sz="2000" b="1" dirty="0"/>
              <a:t> se </a:t>
            </a:r>
            <a:r>
              <a:rPr lang="es-ES" sz="2000" b="1" dirty="0" err="1"/>
              <a:t>zdálo</a:t>
            </a:r>
            <a:r>
              <a:rPr lang="es-ES" sz="2000" b="1" dirty="0"/>
              <a:t>, </a:t>
            </a:r>
            <a:r>
              <a:rPr lang="es-ES" sz="2000" b="1" dirty="0" err="1"/>
              <a:t>že</a:t>
            </a:r>
            <a:r>
              <a:rPr lang="es-ES" sz="2000" b="1" dirty="0"/>
              <a:t> se </a:t>
            </a:r>
            <a:r>
              <a:rPr lang="es-ES" sz="2000" b="1" dirty="0" err="1"/>
              <a:t>těší</a:t>
            </a:r>
            <a:r>
              <a:rPr lang="es-ES" sz="2000" b="1" dirty="0"/>
              <a:t> </a:t>
            </a:r>
            <a:r>
              <a:rPr lang="es-ES" sz="2000" b="1" dirty="0" err="1"/>
              <a:t>Boží</a:t>
            </a:r>
            <a:r>
              <a:rPr lang="es-ES" sz="2000" b="1" dirty="0"/>
              <a:t> </a:t>
            </a:r>
            <a:r>
              <a:rPr lang="es-ES" sz="2000" b="1" dirty="0" err="1"/>
              <a:t>přízni</a:t>
            </a:r>
            <a:r>
              <a:rPr lang="es-ES" sz="2000" b="1" dirty="0"/>
              <a:t>. </a:t>
            </a:r>
            <a:r>
              <a:rPr lang="es-ES" sz="2000" b="1" dirty="0" err="1"/>
              <a:t>Jeho</a:t>
            </a:r>
            <a:r>
              <a:rPr lang="es-ES" sz="2000" b="1" dirty="0"/>
              <a:t> </a:t>
            </a:r>
            <a:r>
              <a:rPr lang="es-ES" sz="2000" b="1" dirty="0" err="1"/>
              <a:t>slova</a:t>
            </a:r>
            <a:r>
              <a:rPr lang="es-ES" sz="2000" b="1" dirty="0"/>
              <a:t>, </a:t>
            </a:r>
            <a:r>
              <a:rPr lang="es-ES" sz="2000" b="1" dirty="0" err="1"/>
              <a:t>motivy</a:t>
            </a:r>
            <a:r>
              <a:rPr lang="es-ES" sz="2000" b="1" dirty="0"/>
              <a:t> a </a:t>
            </a:r>
            <a:r>
              <a:rPr lang="es-ES" sz="2000" b="1" dirty="0" err="1"/>
              <a:t>skutky</a:t>
            </a:r>
            <a:r>
              <a:rPr lang="es-ES" sz="2000" b="1" dirty="0"/>
              <a:t> </a:t>
            </a:r>
            <a:r>
              <a:rPr lang="es-ES" sz="2000" b="1" dirty="0" err="1"/>
              <a:t>mohou</a:t>
            </a:r>
            <a:r>
              <a:rPr lang="es-ES" sz="2000" b="1" dirty="0"/>
              <a:t> </a:t>
            </a:r>
            <a:r>
              <a:rPr lang="es-ES" sz="2000" b="1" dirty="0" err="1"/>
              <a:t>být</a:t>
            </a:r>
            <a:r>
              <a:rPr lang="es-ES" sz="2000" b="1" dirty="0"/>
              <a:t> </a:t>
            </a:r>
            <a:r>
              <a:rPr lang="es-ES" sz="2000" b="1" dirty="0" err="1"/>
              <a:t>pokřiveny</a:t>
            </a:r>
            <a:r>
              <a:rPr lang="es-ES" sz="2000" b="1" dirty="0"/>
              <a:t> a </a:t>
            </a:r>
            <a:r>
              <a:rPr lang="es-ES" sz="2000" b="1" dirty="0" err="1"/>
              <a:t>zfalšovány</a:t>
            </a:r>
            <a:r>
              <a:rPr lang="es-ES" sz="2000" b="1" dirty="0"/>
              <a:t>, ale </a:t>
            </a:r>
            <a:r>
              <a:rPr lang="es-ES" sz="2000" b="1" dirty="0" err="1"/>
              <a:t>jemu</a:t>
            </a:r>
            <a:r>
              <a:rPr lang="es-ES" sz="2000" b="1" dirty="0"/>
              <a:t> je </a:t>
            </a:r>
            <a:r>
              <a:rPr lang="es-ES" sz="2000" b="1" dirty="0" err="1"/>
              <a:t>to</a:t>
            </a:r>
            <a:r>
              <a:rPr lang="es-ES" sz="2000" b="1" dirty="0"/>
              <a:t> </a:t>
            </a:r>
            <a:r>
              <a:rPr lang="es-ES" sz="2000" b="1" dirty="0" err="1"/>
              <a:t>jedno</a:t>
            </a:r>
            <a:r>
              <a:rPr lang="es-ES" sz="2000" b="1" dirty="0"/>
              <a:t>; V </a:t>
            </a:r>
            <a:r>
              <a:rPr lang="es-ES" sz="2000" b="1" dirty="0" err="1"/>
              <a:t>sázce</a:t>
            </a:r>
            <a:r>
              <a:rPr lang="es-ES" sz="2000" b="1" dirty="0"/>
              <a:t> </a:t>
            </a:r>
            <a:r>
              <a:rPr lang="es-ES" sz="2000" b="1" dirty="0" err="1"/>
              <a:t>jsou</a:t>
            </a:r>
            <a:r>
              <a:rPr lang="es-ES" sz="2000" b="1" dirty="0"/>
              <a:t> pro </a:t>
            </a:r>
            <a:r>
              <a:rPr lang="es-ES" sz="2000" b="1" dirty="0" err="1"/>
              <a:t>něj</a:t>
            </a:r>
            <a:r>
              <a:rPr lang="es-ES" sz="2000" b="1" dirty="0"/>
              <a:t> jiné </a:t>
            </a:r>
            <a:r>
              <a:rPr lang="es-ES" sz="2000" b="1" dirty="0" err="1"/>
              <a:t>důležitější</a:t>
            </a:r>
            <a:r>
              <a:rPr lang="es-ES" sz="2000" b="1" dirty="0"/>
              <a:t> </a:t>
            </a:r>
            <a:r>
              <a:rPr lang="es-ES" sz="2000" b="1" dirty="0" err="1"/>
              <a:t>zájmy</a:t>
            </a:r>
            <a:r>
              <a:rPr lang="es-ES" sz="2000" b="1" dirty="0"/>
              <a:t>. </a:t>
            </a:r>
            <a:r>
              <a:rPr lang="es-ES" sz="2000" b="1" dirty="0" err="1"/>
              <a:t>Tak</a:t>
            </a:r>
            <a:r>
              <a:rPr lang="es-ES" sz="2000" b="1" dirty="0"/>
              <a:t> </a:t>
            </a:r>
            <a:r>
              <a:rPr lang="es-ES" sz="2000" b="1" dirty="0" err="1"/>
              <a:t>jako</a:t>
            </a:r>
            <a:r>
              <a:rPr lang="es-ES" sz="2000" b="1" dirty="0"/>
              <a:t> </a:t>
            </a:r>
            <a:r>
              <a:rPr lang="es-ES" sz="2000" b="1" dirty="0" err="1"/>
              <a:t>Mojžíš</a:t>
            </a:r>
            <a:r>
              <a:rPr lang="es-ES" sz="2000" b="1" dirty="0"/>
              <a:t> </a:t>
            </a:r>
            <a:r>
              <a:rPr lang="es-ES" sz="2000" b="1" dirty="0" err="1"/>
              <a:t>zůstal</a:t>
            </a:r>
            <a:r>
              <a:rPr lang="es-ES" sz="2000" b="1" dirty="0"/>
              <a:t> </a:t>
            </a:r>
            <a:r>
              <a:rPr lang="es-ES" sz="2000" b="1" dirty="0" err="1"/>
              <a:t>pevný</a:t>
            </a:r>
            <a:r>
              <a:rPr lang="es-ES" sz="2000" b="1" dirty="0"/>
              <a:t>, “</a:t>
            </a:r>
            <a:r>
              <a:rPr lang="es-ES" sz="2000" b="1" dirty="0" err="1"/>
              <a:t>jako</a:t>
            </a:r>
            <a:r>
              <a:rPr lang="es-ES" sz="2000" b="1" dirty="0"/>
              <a:t> </a:t>
            </a:r>
            <a:r>
              <a:rPr lang="es-ES" sz="2000" b="1" dirty="0" err="1"/>
              <a:t>by</a:t>
            </a:r>
            <a:r>
              <a:rPr lang="es-ES" sz="2000" b="1" dirty="0"/>
              <a:t> </a:t>
            </a:r>
            <a:r>
              <a:rPr lang="es-ES" sz="2000" b="1" dirty="0" err="1"/>
              <a:t>Neviditelného</a:t>
            </a:r>
            <a:r>
              <a:rPr lang="es-ES" sz="2000" b="1" dirty="0"/>
              <a:t> </a:t>
            </a:r>
            <a:r>
              <a:rPr lang="es-ES" sz="2000" b="1" dirty="0" err="1"/>
              <a:t>viděl</a:t>
            </a:r>
            <a:r>
              <a:rPr lang="es-ES" sz="2000" b="1" dirty="0"/>
              <a:t>”, </a:t>
            </a:r>
            <a:r>
              <a:rPr lang="es-ES" sz="2000" b="1" dirty="0" err="1"/>
              <a:t>nehledíme</a:t>
            </a:r>
            <a:r>
              <a:rPr lang="es-ES" sz="2000" b="1" dirty="0"/>
              <a:t> “k </a:t>
            </a:r>
            <a:r>
              <a:rPr lang="es-ES" sz="2000" b="1" dirty="0" err="1"/>
              <a:t>viditelnému</a:t>
            </a:r>
            <a:r>
              <a:rPr lang="es-ES" sz="2000" b="1" dirty="0"/>
              <a:t>, </a:t>
            </a:r>
            <a:r>
              <a:rPr lang="es-ES" sz="2000" b="1" dirty="0" err="1"/>
              <a:t>nýbrž</a:t>
            </a:r>
            <a:r>
              <a:rPr lang="es-ES" sz="2000" b="1" dirty="0"/>
              <a:t> k </a:t>
            </a:r>
            <a:r>
              <a:rPr lang="es-ES" sz="2000" b="1" dirty="0" err="1"/>
              <a:t>neviditelnému</a:t>
            </a:r>
            <a:r>
              <a:rPr lang="es-ES" sz="2000" b="1" dirty="0"/>
              <a:t>” (</a:t>
            </a:r>
            <a:r>
              <a:rPr lang="es-ES" sz="2000" b="1" dirty="0" err="1"/>
              <a:t>list</a:t>
            </a:r>
            <a:r>
              <a:rPr lang="es-ES" sz="2000" b="1" dirty="0"/>
              <a:t> </a:t>
            </a:r>
            <a:r>
              <a:rPr lang="es-ES" sz="2000" b="1" dirty="0" err="1"/>
              <a:t>Židům</a:t>
            </a:r>
            <a:r>
              <a:rPr lang="es-ES" sz="2000" b="1" dirty="0"/>
              <a:t> 11,27; 2. </a:t>
            </a:r>
            <a:r>
              <a:rPr lang="es-ES" sz="2000" b="1" dirty="0" err="1"/>
              <a:t>list</a:t>
            </a:r>
            <a:r>
              <a:rPr lang="es-ES" sz="2000" b="1" dirty="0"/>
              <a:t> </a:t>
            </a:r>
            <a:r>
              <a:rPr lang="es-ES" sz="2000" b="1" dirty="0" err="1"/>
              <a:t>Korintským</a:t>
            </a:r>
            <a:r>
              <a:rPr lang="es-ES" sz="2000" b="1" dirty="0"/>
              <a:t> 4,18). </a:t>
            </a:r>
            <a:r>
              <a:rPr lang="es-ES" sz="2000" b="1" dirty="0" err="1"/>
              <a:t>Kristus</a:t>
            </a:r>
            <a:r>
              <a:rPr lang="es-ES" sz="2000" b="1" dirty="0"/>
              <a:t> </a:t>
            </a:r>
            <a:r>
              <a:rPr lang="es-ES" sz="2000" b="1" dirty="0" err="1"/>
              <a:t>ví</a:t>
            </a:r>
            <a:r>
              <a:rPr lang="es-ES" sz="2000" b="1" dirty="0"/>
              <a:t> o </a:t>
            </a:r>
            <a:r>
              <a:rPr lang="es-ES" sz="2000" b="1" dirty="0" err="1"/>
              <a:t>všem</a:t>
            </a:r>
            <a:r>
              <a:rPr lang="es-ES" sz="2000" b="1" dirty="0"/>
              <a:t>, </a:t>
            </a:r>
            <a:r>
              <a:rPr lang="es-ES" sz="2000" b="1" dirty="0" err="1"/>
              <a:t>co</a:t>
            </a:r>
            <a:r>
              <a:rPr lang="es-ES" sz="2000" b="1" dirty="0"/>
              <a:t> </a:t>
            </a:r>
            <a:r>
              <a:rPr lang="es-ES" sz="2000" b="1" dirty="0" err="1"/>
              <a:t>lidé</a:t>
            </a:r>
            <a:r>
              <a:rPr lang="es-ES" sz="2000" b="1" dirty="0"/>
              <a:t> </a:t>
            </a:r>
            <a:r>
              <a:rPr lang="es-ES" sz="2000" b="1" dirty="0" err="1"/>
              <a:t>špatně</a:t>
            </a:r>
            <a:r>
              <a:rPr lang="es-ES" sz="2000" b="1" dirty="0"/>
              <a:t> </a:t>
            </a:r>
            <a:r>
              <a:rPr lang="es-ES" sz="2000" b="1" dirty="0" err="1"/>
              <a:t>pochopili</a:t>
            </a:r>
            <a:r>
              <a:rPr lang="es-ES" sz="2000" b="1" dirty="0"/>
              <a:t> a </a:t>
            </a:r>
            <a:r>
              <a:rPr lang="es-ES" sz="2000" b="1" dirty="0" err="1"/>
              <a:t>nesprávně</a:t>
            </a:r>
            <a:r>
              <a:rPr lang="es-ES" sz="2000" b="1" dirty="0"/>
              <a:t> si </a:t>
            </a:r>
            <a:r>
              <a:rPr lang="es-ES" sz="2000" b="1" dirty="0" err="1"/>
              <a:t>vyložili</a:t>
            </a:r>
            <a:r>
              <a:rPr lang="es-ES" sz="2000" b="1" dirty="0"/>
              <a:t>. Z </a:t>
            </a:r>
            <a:r>
              <a:rPr lang="es-ES" sz="2000" b="1" dirty="0" err="1"/>
              <a:t>dobrého</a:t>
            </a:r>
            <a:r>
              <a:rPr lang="es-ES" sz="2000" b="1" dirty="0"/>
              <a:t> </a:t>
            </a:r>
            <a:r>
              <a:rPr lang="es-ES" sz="2000" b="1" dirty="0" err="1"/>
              <a:t>důvodu</a:t>
            </a:r>
            <a:r>
              <a:rPr lang="es-ES" sz="2000" b="1" dirty="0"/>
              <a:t>, </a:t>
            </a:r>
            <a:r>
              <a:rPr lang="es-ES" sz="2000" b="1" dirty="0" err="1"/>
              <a:t>jakkoli</a:t>
            </a:r>
            <a:r>
              <a:rPr lang="es-ES" sz="2000" b="1" dirty="0"/>
              <a:t> </a:t>
            </a:r>
            <a:r>
              <a:rPr lang="es-ES" sz="2000" b="1" dirty="0" err="1"/>
              <a:t>nenávidě-né</a:t>
            </a:r>
            <a:r>
              <a:rPr lang="es-ES" sz="2000" b="1" dirty="0"/>
              <a:t> a </a:t>
            </a:r>
            <a:r>
              <a:rPr lang="es-ES" sz="2000" b="1" dirty="0" err="1"/>
              <a:t>opovrhované</a:t>
            </a:r>
            <a:r>
              <a:rPr lang="es-ES" sz="2000" b="1" dirty="0"/>
              <a:t> </a:t>
            </a:r>
            <a:r>
              <a:rPr lang="es-ES" sz="2000" b="1" dirty="0" err="1"/>
              <a:t>mohou</a:t>
            </a:r>
            <a:r>
              <a:rPr lang="es-ES" sz="2000" b="1" dirty="0"/>
              <a:t> </a:t>
            </a:r>
            <a:r>
              <a:rPr lang="es-ES" sz="2000" b="1" dirty="0" err="1"/>
              <a:t>vypadat</a:t>
            </a:r>
            <a:r>
              <a:rPr lang="es-ES" sz="2000" b="1" dirty="0"/>
              <a:t>, </a:t>
            </a:r>
            <a:r>
              <a:rPr lang="es-ES" sz="2000" b="1" dirty="0" err="1"/>
              <a:t>mohou</a:t>
            </a:r>
            <a:r>
              <a:rPr lang="es-ES" sz="2000" b="1" dirty="0"/>
              <a:t> </a:t>
            </a:r>
            <a:r>
              <a:rPr lang="es-ES" sz="2000" b="1" dirty="0" err="1"/>
              <a:t>jeho</a:t>
            </a:r>
            <a:r>
              <a:rPr lang="es-ES" sz="2000" b="1" dirty="0"/>
              <a:t> </a:t>
            </a:r>
            <a:r>
              <a:rPr lang="es-ES" sz="2000" b="1" dirty="0" err="1"/>
              <a:t>děti</a:t>
            </a:r>
            <a:r>
              <a:rPr lang="es-ES" sz="2000" b="1" dirty="0"/>
              <a:t> </a:t>
            </a:r>
            <a:r>
              <a:rPr lang="es-ES" sz="2000" b="1" dirty="0" err="1"/>
              <a:t>zůstat</a:t>
            </a:r>
            <a:r>
              <a:rPr lang="es-ES" sz="2000" b="1" dirty="0"/>
              <a:t> </a:t>
            </a:r>
            <a:r>
              <a:rPr lang="es-ES" sz="2000" b="1" dirty="0" err="1"/>
              <a:t>plné</a:t>
            </a:r>
            <a:r>
              <a:rPr lang="es-ES" sz="2000" b="1" dirty="0"/>
              <a:t> </a:t>
            </a:r>
            <a:r>
              <a:rPr lang="es-ES" sz="2000" b="1" dirty="0" err="1"/>
              <a:t>důvěry</a:t>
            </a:r>
            <a:r>
              <a:rPr lang="es-ES" sz="2000" b="1" dirty="0"/>
              <a:t> a </a:t>
            </a:r>
            <a:r>
              <a:rPr lang="es-ES" sz="2000" b="1" dirty="0" err="1"/>
              <a:t>trpělivosti</a:t>
            </a:r>
            <a:r>
              <a:rPr lang="es-ES" sz="2000" b="1" dirty="0"/>
              <a:t>, </a:t>
            </a:r>
            <a:r>
              <a:rPr lang="es-ES" sz="2000" b="1" dirty="0" err="1"/>
              <a:t>protože</a:t>
            </a:r>
            <a:r>
              <a:rPr lang="es-ES" sz="2000" b="1" dirty="0"/>
              <a:t> </a:t>
            </a:r>
            <a:r>
              <a:rPr lang="es-ES" sz="2000" b="1" dirty="0" err="1"/>
              <a:t>není</a:t>
            </a:r>
            <a:r>
              <a:rPr lang="es-ES" sz="2000" b="1" dirty="0"/>
              <a:t> </a:t>
            </a:r>
            <a:r>
              <a:rPr lang="es-ES" sz="2000" b="1" dirty="0" err="1"/>
              <a:t>nic</a:t>
            </a:r>
            <a:r>
              <a:rPr lang="es-ES" sz="2000" b="1" dirty="0"/>
              <a:t> </a:t>
            </a:r>
            <a:r>
              <a:rPr lang="es-ES" sz="2000" b="1" dirty="0" err="1"/>
              <a:t>skrytého</a:t>
            </a:r>
            <a:r>
              <a:rPr lang="es-ES" sz="2000" b="1" dirty="0"/>
              <a:t>, </a:t>
            </a:r>
            <a:r>
              <a:rPr lang="es-ES" sz="2000" b="1" dirty="0" err="1"/>
              <a:t>co</a:t>
            </a:r>
            <a:r>
              <a:rPr lang="es-ES" sz="2000" b="1" dirty="0"/>
              <a:t> </a:t>
            </a:r>
            <a:r>
              <a:rPr lang="es-ES" sz="2000" b="1" dirty="0" err="1"/>
              <a:t>by</a:t>
            </a:r>
            <a:r>
              <a:rPr lang="es-ES" sz="2000" b="1" dirty="0"/>
              <a:t> se </a:t>
            </a:r>
            <a:r>
              <a:rPr lang="es-ES" sz="2000" b="1" dirty="0" err="1"/>
              <a:t>nemělo</a:t>
            </a:r>
            <a:r>
              <a:rPr lang="es-ES" sz="2000" b="1" dirty="0"/>
              <a:t> </a:t>
            </a:r>
            <a:r>
              <a:rPr lang="es-ES" sz="2000" b="1" dirty="0" err="1"/>
              <a:t>zjevit</a:t>
            </a:r>
            <a:r>
              <a:rPr lang="es-ES" sz="2000" b="1" dirty="0"/>
              <a:t>, </a:t>
            </a:r>
            <a:r>
              <a:rPr lang="es-ES" sz="2000" b="1" dirty="0" err="1"/>
              <a:t>ak</a:t>
            </a:r>
            <a:r>
              <a:rPr lang="es-ES" sz="2000" b="1" dirty="0"/>
              <a:t> </a:t>
            </a:r>
            <a:r>
              <a:rPr lang="es-ES" sz="2000" b="1" dirty="0" err="1"/>
              <a:t>těm</a:t>
            </a:r>
            <a:r>
              <a:rPr lang="es-ES" sz="2000" b="1" dirty="0"/>
              <a:t>, </a:t>
            </a:r>
            <a:r>
              <a:rPr lang="es-ES" sz="2000" b="1" dirty="0" err="1"/>
              <a:t>kdo</a:t>
            </a:r>
            <a:r>
              <a:rPr lang="es-ES" sz="2000" b="1" dirty="0"/>
              <a:t> se k </a:t>
            </a:r>
            <a:r>
              <a:rPr lang="es-ES" sz="2000" b="1" dirty="0" err="1"/>
              <a:t>Bohu</a:t>
            </a:r>
            <a:r>
              <a:rPr lang="es-ES" sz="2000" b="1" dirty="0"/>
              <a:t> </a:t>
            </a:r>
            <a:r>
              <a:rPr lang="es-ES" sz="2000" b="1" dirty="0" err="1"/>
              <a:t>přiznají</a:t>
            </a:r>
            <a:r>
              <a:rPr lang="es-ES" sz="2000" b="1" dirty="0"/>
              <a:t>, se </a:t>
            </a:r>
            <a:r>
              <a:rPr lang="es-ES" sz="2000" b="1" dirty="0" err="1"/>
              <a:t>Bůh</a:t>
            </a:r>
            <a:r>
              <a:rPr lang="es-ES" sz="2000" b="1" dirty="0"/>
              <a:t> </a:t>
            </a:r>
            <a:r>
              <a:rPr lang="es-ES" sz="2000" b="1" dirty="0" err="1"/>
              <a:t>přizná</a:t>
            </a:r>
            <a:r>
              <a:rPr lang="es-ES" sz="2000" b="1" dirty="0"/>
              <a:t> v </a:t>
            </a:r>
            <a:r>
              <a:rPr lang="es-ES" sz="2000" b="1" dirty="0" err="1"/>
              <a:t>přítomnosti</a:t>
            </a:r>
            <a:r>
              <a:rPr lang="es-ES" sz="2000" b="1" dirty="0"/>
              <a:t> </a:t>
            </a:r>
            <a:r>
              <a:rPr lang="es-ES" sz="2000" b="1" dirty="0" err="1"/>
              <a:t>lidí</a:t>
            </a:r>
            <a:r>
              <a:rPr lang="es-ES" sz="2000" b="1" dirty="0"/>
              <a:t> a </a:t>
            </a:r>
            <a:r>
              <a:rPr lang="es-ES" sz="2000" b="1" dirty="0" err="1"/>
              <a:t>andělů</a:t>
            </a:r>
            <a:r>
              <a:rPr lang="es-ES" sz="2000" b="1" dirty="0"/>
              <a:t> (</a:t>
            </a:r>
            <a:r>
              <a:rPr lang="es-ES" sz="2000" b="1" dirty="0" err="1"/>
              <a:t>Lukáš</a:t>
            </a:r>
            <a:r>
              <a:rPr lang="es-ES" sz="2000" b="1" dirty="0"/>
              <a:t> 12,8). </a:t>
            </a:r>
          </a:p>
        </p:txBody>
      </p:sp>
    </p:spTree>
    <p:extLst>
      <p:ext uri="{BB962C8B-B14F-4D97-AF65-F5344CB8AC3E}">
        <p14:creationId xmlns:p14="http://schemas.microsoft.com/office/powerpoint/2010/main" val="2901094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strVal val="(6*min(max(#ppt_w*#ppt_h,.3),1)-7.4)/-.7*#ppt_w"/>
                                          </p:val>
                                        </p:tav>
                                        <p:tav tm="100000">
                                          <p:val>
                                            <p:strVal val="#ppt_w"/>
                                          </p:val>
                                        </p:tav>
                                      </p:tavLst>
                                    </p:anim>
                                    <p:anim calcmode="lin" valueType="num">
                                      <p:cBhvr>
                                        <p:cTn id="8" dur="1500" fill="hold"/>
                                        <p:tgtEl>
                                          <p:spTgt spid="6"/>
                                        </p:tgtEl>
                                        <p:attrNameLst>
                                          <p:attrName>ppt_h</p:attrName>
                                        </p:attrNameLst>
                                      </p:cBhvr>
                                      <p:tavLst>
                                        <p:tav tm="0">
                                          <p:val>
                                            <p:strVal val="(6*min(max(#ppt_w*#ppt_h,.3),1)-7.4)/-.7*#ppt_h"/>
                                          </p:val>
                                        </p:tav>
                                        <p:tav tm="100000">
                                          <p:val>
                                            <p:strVal val="#ppt_h"/>
                                          </p:val>
                                        </p:tav>
                                      </p:tavLst>
                                    </p:anim>
                                    <p:anim calcmode="lin" valueType="num">
                                      <p:cBhvr>
                                        <p:cTn id="9" dur="1500" fill="hold"/>
                                        <p:tgtEl>
                                          <p:spTgt spid="6"/>
                                        </p:tgtEl>
                                        <p:attrNameLst>
                                          <p:attrName>ppt_x</p:attrName>
                                        </p:attrNameLst>
                                      </p:cBhvr>
                                      <p:tavLst>
                                        <p:tav tm="0">
                                          <p:val>
                                            <p:fltVal val="0.5"/>
                                          </p:val>
                                        </p:tav>
                                        <p:tav tm="100000">
                                          <p:val>
                                            <p:strVal val="#ppt_x"/>
                                          </p:val>
                                        </p:tav>
                                      </p:tavLst>
                                    </p:anim>
                                    <p:anim calcmode="lin" valueType="num">
                                      <p:cBhvr>
                                        <p:cTn id="10" dur="1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6000"/>
          </a:stretch>
        </a:blipFill>
        <a:effectLst/>
      </p:bgPr>
    </p:bg>
    <p:spTree>
      <p:nvGrpSpPr>
        <p:cNvPr id="1" name=""/>
        <p:cNvGrpSpPr/>
        <p:nvPr/>
      </p:nvGrpSpPr>
      <p:grpSpPr>
        <a:xfrm>
          <a:off x="0" y="0"/>
          <a:ext cx="0" cy="0"/>
          <a:chOff x="0" y="0"/>
          <a:chExt cx="0" cy="0"/>
        </a:xfrm>
      </p:grpSpPr>
      <p:pic>
        <p:nvPicPr>
          <p:cNvPr id="18" name="Imagen 17" descr="Imagen que contiene persona, interior, hombre, tabla&#10;&#10;Descripción generada automáticamente">
            <a:extLst>
              <a:ext uri="{FF2B5EF4-FFF2-40B4-BE49-F238E27FC236}">
                <a16:creationId xmlns:a16="http://schemas.microsoft.com/office/drawing/2014/main" id="{32992ED4-8CB8-2BC5-5C87-AE5D82050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 y="274822"/>
            <a:ext cx="2643884" cy="3447045"/>
          </a:xfrm>
          <a:prstGeom prst="rect">
            <a:avLst/>
          </a:prstGeom>
          <a:ln w="12700">
            <a:solidFill>
              <a:srgbClr val="674047"/>
            </a:solidFill>
          </a:ln>
        </p:spPr>
      </p:pic>
      <p:grpSp>
        <p:nvGrpSpPr>
          <p:cNvPr id="5" name="Grupo 4">
            <a:extLst>
              <a:ext uri="{FF2B5EF4-FFF2-40B4-BE49-F238E27FC236}">
                <a16:creationId xmlns:a16="http://schemas.microsoft.com/office/drawing/2014/main" id="{0FBF915F-EC12-109D-D904-63A65449D92F}"/>
              </a:ext>
            </a:extLst>
          </p:cNvPr>
          <p:cNvGrpSpPr/>
          <p:nvPr/>
        </p:nvGrpSpPr>
        <p:grpSpPr>
          <a:xfrm>
            <a:off x="1992279" y="15578"/>
            <a:ext cx="8831124" cy="1547538"/>
            <a:chOff x="1992279" y="15578"/>
            <a:chExt cx="8831124" cy="1547538"/>
          </a:xfrm>
        </p:grpSpPr>
        <p:pic>
          <p:nvPicPr>
            <p:cNvPr id="27" name="Imagen 26">
              <a:extLst>
                <a:ext uri="{FF2B5EF4-FFF2-40B4-BE49-F238E27FC236}">
                  <a16:creationId xmlns:a16="http://schemas.microsoft.com/office/drawing/2014/main" id="{9B86EE61-E23F-2D00-8119-E572B5F28DE7}"/>
                </a:ext>
              </a:extLst>
            </p:cNvPr>
            <p:cNvPicPr>
              <a:picLocks noChangeAspect="1"/>
            </p:cNvPicPr>
            <p:nvPr/>
          </p:nvPicPr>
          <p:blipFill>
            <a:blip r:embed="rId5"/>
            <a:stretch>
              <a:fillRect/>
            </a:stretch>
          </p:blipFill>
          <p:spPr>
            <a:xfrm rot="5400000">
              <a:off x="5634072" y="-3626215"/>
              <a:ext cx="1547538" cy="8831124"/>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2708103" y="87325"/>
              <a:ext cx="8020050" cy="1384995"/>
            </a:xfrm>
            <a:prstGeom prst="rect">
              <a:avLst/>
            </a:prstGeom>
            <a:noFill/>
          </p:spPr>
          <p:txBody>
            <a:bodyPr wrap="square">
              <a:spAutoFit/>
            </a:bodyPr>
            <a:lstStyle/>
            <a:p>
              <a:pPr algn="ctr"/>
              <a:r>
                <a:rPr lang="es-ES" sz="2800" b="1" dirty="0" err="1">
                  <a:ln w="0"/>
                  <a:solidFill>
                    <a:schemeClr val="bg1"/>
                  </a:solidFill>
                  <a:effectLst>
                    <a:glow rad="76200">
                      <a:srgbClr val="674047"/>
                    </a:glow>
                    <a:outerShdw blurRad="50800" dist="38100" dir="5400000" algn="t" rotWithShape="0">
                      <a:srgbClr val="674047">
                        <a:alpha val="40000"/>
                      </a:srgbClr>
                    </a:outerShdw>
                  </a:effectLst>
                </a:rPr>
                <a:t>Radujte</a:t>
              </a:r>
              <a:r>
                <a:rPr lang="es-ES" sz="2800" b="1" dirty="0">
                  <a:ln w="0"/>
                  <a:solidFill>
                    <a:schemeClr val="bg1"/>
                  </a:solidFill>
                  <a:effectLst>
                    <a:glow rad="76200">
                      <a:srgbClr val="674047"/>
                    </a:glow>
                    <a:outerShdw blurRad="50800" dist="38100" dir="5400000" algn="t" rotWithShape="0">
                      <a:srgbClr val="674047">
                        <a:alpha val="40000"/>
                      </a:srgbClr>
                    </a:outerShdw>
                  </a:effectLst>
                </a:rPr>
                <a:t> se a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jásejte</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protože</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máte</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hojnou</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odměnu</a:t>
              </a:r>
              <a:r>
                <a:rPr lang="es-ES" sz="2800" b="1" dirty="0">
                  <a:ln w="0"/>
                  <a:solidFill>
                    <a:schemeClr val="bg1"/>
                  </a:solidFill>
                  <a:effectLst>
                    <a:glow rad="76200">
                      <a:srgbClr val="674047"/>
                    </a:glow>
                    <a:outerShdw blurRad="50800" dist="38100" dir="5400000" algn="t" rotWithShape="0">
                      <a:srgbClr val="674047">
                        <a:alpha val="40000"/>
                      </a:srgbClr>
                    </a:outerShdw>
                  </a:effectLst>
                </a:rPr>
                <a:t>   v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nebesích</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stejně</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pronásledovali</a:t>
              </a:r>
              <a:r>
                <a:rPr lang="es-ES" sz="2800" b="1" dirty="0">
                  <a:ln w="0"/>
                  <a:solidFill>
                    <a:schemeClr val="bg1"/>
                  </a:solidFill>
                  <a:effectLst>
                    <a:glow rad="76200">
                      <a:srgbClr val="674047"/>
                    </a:glow>
                    <a:outerShdw blurRad="50800" dist="38100" dir="5400000" algn="t" rotWithShape="0">
                      <a:srgbClr val="674047">
                        <a:alpha val="40000"/>
                      </a:srgbClr>
                    </a:outerShdw>
                  </a:effectLst>
                </a:rPr>
                <a:t> i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proroky</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kteří</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byli</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před</a:t>
              </a:r>
              <a:r>
                <a:rPr lang="es-ES" sz="2800" b="1" dirty="0">
                  <a:ln w="0"/>
                  <a:solidFill>
                    <a:schemeClr val="bg1"/>
                  </a:solidFill>
                  <a:effectLst>
                    <a:glow rad="76200">
                      <a:srgbClr val="674047"/>
                    </a:glow>
                    <a:outerShdw blurRad="50800" dist="38100" dir="5400000" algn="t" rotWithShape="0">
                      <a:srgbClr val="674047">
                        <a:alpha val="40000"/>
                      </a:srgbClr>
                    </a:outerShdw>
                  </a:effectLst>
                </a:rPr>
                <a:t> </a:t>
              </a:r>
              <a:r>
                <a:rPr lang="es-ES" sz="2800" b="1" dirty="0" err="1">
                  <a:ln w="0"/>
                  <a:solidFill>
                    <a:schemeClr val="bg1"/>
                  </a:solidFill>
                  <a:effectLst>
                    <a:glow rad="76200">
                      <a:srgbClr val="674047"/>
                    </a:glow>
                    <a:outerShdw blurRad="50800" dist="38100" dir="5400000" algn="t" rotWithShape="0">
                      <a:srgbClr val="674047">
                        <a:alpha val="40000"/>
                      </a:srgbClr>
                    </a:outerShdw>
                  </a:effectLst>
                </a:rPr>
                <a:t>vámi</a:t>
              </a:r>
              <a:r>
                <a:rPr lang="es-ES" sz="2800" b="1" dirty="0">
                  <a:ln w="0"/>
                  <a:solidFill>
                    <a:schemeClr val="bg1"/>
                  </a:solidFill>
                  <a:effectLst>
                    <a:glow rad="76200">
                      <a:srgbClr val="674047"/>
                    </a:glow>
                    <a:outerShdw blurRad="50800" dist="38100" dir="5400000" algn="t" rotWithShape="0">
                      <a:srgbClr val="674047">
                        <a:alpha val="40000"/>
                      </a:srgbClr>
                    </a:outerShdw>
                  </a:effectLst>
                </a:rPr>
                <a:t>.</a:t>
              </a:r>
            </a:p>
          </p:txBody>
        </p:sp>
      </p:grpSp>
      <p:grpSp>
        <p:nvGrpSpPr>
          <p:cNvPr id="4" name="Grupo 3">
            <a:extLst>
              <a:ext uri="{FF2B5EF4-FFF2-40B4-BE49-F238E27FC236}">
                <a16:creationId xmlns:a16="http://schemas.microsoft.com/office/drawing/2014/main" id="{7B750591-9187-5B59-1525-064C1FA045BB}"/>
              </a:ext>
            </a:extLst>
          </p:cNvPr>
          <p:cNvGrpSpPr/>
          <p:nvPr/>
        </p:nvGrpSpPr>
        <p:grpSpPr>
          <a:xfrm>
            <a:off x="10908858" y="433757"/>
            <a:ext cx="1199702" cy="625553"/>
            <a:chOff x="10908858" y="433757"/>
            <a:chExt cx="1199702" cy="625553"/>
          </a:xfrm>
        </p:grpSpPr>
        <p:pic>
          <p:nvPicPr>
            <p:cNvPr id="3" name="Imagen 2">
              <a:extLst>
                <a:ext uri="{FF2B5EF4-FFF2-40B4-BE49-F238E27FC236}">
                  <a16:creationId xmlns:a16="http://schemas.microsoft.com/office/drawing/2014/main" id="{1395B6C2-0EB6-49DE-3E4A-ADD3CC235F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908858" y="433757"/>
              <a:ext cx="1199702" cy="625553"/>
            </a:xfrm>
            <a:prstGeom prst="rect">
              <a:avLst/>
            </a:prstGeom>
          </p:spPr>
        </p:pic>
        <p:sp>
          <p:nvSpPr>
            <p:cNvPr id="2" name="CuadroTexto 1">
              <a:extLst>
                <a:ext uri="{FF2B5EF4-FFF2-40B4-BE49-F238E27FC236}">
                  <a16:creationId xmlns:a16="http://schemas.microsoft.com/office/drawing/2014/main" id="{E98FF563-BE8A-FC93-D21F-938A3CA6626F}"/>
                </a:ext>
              </a:extLst>
            </p:cNvPr>
            <p:cNvSpPr txBox="1"/>
            <p:nvPr/>
          </p:nvSpPr>
          <p:spPr>
            <a:xfrm rot="616823">
              <a:off x="10937017" y="619821"/>
              <a:ext cx="1030932" cy="430887"/>
            </a:xfrm>
            <a:prstGeom prst="rect">
              <a:avLst/>
            </a:prstGeom>
            <a:noFill/>
          </p:spPr>
          <p:txBody>
            <a:bodyPr wrap="square">
              <a:spAutoFit/>
            </a:bodyPr>
            <a:lstStyle/>
            <a:p>
              <a:pPr algn="ctr"/>
              <a:r>
                <a:rPr lang="es-ES" sz="1100" b="1" spc="50" dirty="0" err="1">
                  <a:ln w="0"/>
                  <a:solidFill>
                    <a:schemeClr val="bg1"/>
                  </a:solidFill>
                  <a:effectLst>
                    <a:glow rad="63500">
                      <a:srgbClr val="820000"/>
                    </a:glow>
                  </a:effectLst>
                </a:rPr>
                <a:t>Matouš</a:t>
              </a:r>
              <a:endParaRPr lang="es-ES" sz="1100" b="1" spc="50" dirty="0">
                <a:ln w="0"/>
                <a:solidFill>
                  <a:schemeClr val="bg1"/>
                </a:solidFill>
                <a:effectLst>
                  <a:glow rad="63500">
                    <a:srgbClr val="820000"/>
                  </a:glow>
                </a:effectLst>
              </a:endParaRPr>
            </a:p>
            <a:p>
              <a:pPr algn="ctr"/>
              <a:r>
                <a:rPr lang="es-ES" sz="1100" b="1" spc="50" dirty="0">
                  <a:ln w="0"/>
                  <a:solidFill>
                    <a:schemeClr val="bg1"/>
                  </a:solidFill>
                  <a:effectLst>
                    <a:glow rad="63500">
                      <a:srgbClr val="820000"/>
                    </a:glow>
                  </a:effectLst>
                </a:rPr>
                <a:t>5,12</a:t>
              </a:r>
            </a:p>
          </p:txBody>
        </p:sp>
      </p:grpSp>
      <p:sp>
        <p:nvSpPr>
          <p:cNvPr id="6" name="CuadroTexto 5">
            <a:extLst>
              <a:ext uri="{FF2B5EF4-FFF2-40B4-BE49-F238E27FC236}">
                <a16:creationId xmlns:a16="http://schemas.microsoft.com/office/drawing/2014/main" id="{A492FE9C-E898-19CE-C179-CEE3545801F2}"/>
              </a:ext>
            </a:extLst>
          </p:cNvPr>
          <p:cNvSpPr txBox="1"/>
          <p:nvPr/>
        </p:nvSpPr>
        <p:spPr>
          <a:xfrm>
            <a:off x="3016147" y="1660645"/>
            <a:ext cx="8981977" cy="5016758"/>
          </a:xfrm>
          <a:prstGeom prst="rect">
            <a:avLst/>
          </a:prstGeom>
          <a:noFill/>
        </p:spPr>
        <p:txBody>
          <a:bodyPr wrap="square">
            <a:spAutoFit/>
          </a:bodyPr>
          <a:lstStyle/>
          <a:p>
            <a:r>
              <a:rPr lang="es-ES" sz="2000" b="1" dirty="0" err="1"/>
              <a:t>Veliká</a:t>
            </a:r>
            <a:r>
              <a:rPr lang="es-ES" sz="2000" b="1" dirty="0"/>
              <a:t> je </a:t>
            </a:r>
            <a:r>
              <a:rPr lang="es-ES" sz="2000" b="1" dirty="0" err="1"/>
              <a:t>odměna</a:t>
            </a:r>
            <a:r>
              <a:rPr lang="es-ES" sz="2000" b="1" dirty="0"/>
              <a:t> v </a:t>
            </a:r>
            <a:r>
              <a:rPr lang="es-ES" sz="2000" b="1" dirty="0" err="1"/>
              <a:t>nebi</a:t>
            </a:r>
            <a:r>
              <a:rPr lang="es-ES" sz="2000" b="1" dirty="0"/>
              <a:t> pro </a:t>
            </a:r>
            <a:r>
              <a:rPr lang="es-ES" sz="2000" b="1" dirty="0" err="1"/>
              <a:t>ty</a:t>
            </a:r>
            <a:r>
              <a:rPr lang="es-ES" sz="2000" b="1" dirty="0"/>
              <a:t>, </a:t>
            </a:r>
            <a:r>
              <a:rPr lang="es-ES" sz="2000" b="1" dirty="0" err="1"/>
              <a:t>kdo</a:t>
            </a:r>
            <a:r>
              <a:rPr lang="es-ES" sz="2000" b="1" dirty="0"/>
              <a:t> </a:t>
            </a:r>
            <a:r>
              <a:rPr lang="es-ES" sz="2000" b="1" dirty="0" err="1"/>
              <a:t>svědčí</a:t>
            </a:r>
            <a:r>
              <a:rPr lang="es-ES" sz="2000" b="1" dirty="0"/>
              <a:t> pro Krista </a:t>
            </a:r>
            <a:r>
              <a:rPr lang="es-ES" sz="2000" b="1" dirty="0" err="1"/>
              <a:t>uprostřed</a:t>
            </a:r>
            <a:r>
              <a:rPr lang="es-ES" sz="2000" b="1" dirty="0"/>
              <a:t> </a:t>
            </a:r>
            <a:r>
              <a:rPr lang="es-ES" sz="2000" b="1" dirty="0" err="1"/>
              <a:t>pronásledování</a:t>
            </a:r>
            <a:r>
              <a:rPr lang="es-ES" sz="2000" b="1" dirty="0"/>
              <a:t> a </a:t>
            </a:r>
            <a:r>
              <a:rPr lang="es-ES" sz="2000" b="1" dirty="0" err="1"/>
              <a:t>potu-py</a:t>
            </a:r>
            <a:r>
              <a:rPr lang="es-ES" sz="2000" b="1" dirty="0"/>
              <a:t>. </a:t>
            </a:r>
            <a:r>
              <a:rPr lang="es-ES" sz="2000" b="1" dirty="0" err="1"/>
              <a:t>Zatímco</a:t>
            </a:r>
            <a:r>
              <a:rPr lang="es-ES" sz="2000" b="1" dirty="0"/>
              <a:t> </a:t>
            </a:r>
            <a:r>
              <a:rPr lang="es-ES" sz="2000" b="1" dirty="0" err="1"/>
              <a:t>lidé</a:t>
            </a:r>
            <a:r>
              <a:rPr lang="es-ES" sz="2000" b="1" dirty="0"/>
              <a:t> </a:t>
            </a:r>
            <a:r>
              <a:rPr lang="es-ES" sz="2000" b="1" dirty="0" err="1"/>
              <a:t>hledají</a:t>
            </a:r>
            <a:r>
              <a:rPr lang="es-ES" sz="2000" b="1" dirty="0"/>
              <a:t> </a:t>
            </a:r>
            <a:r>
              <a:rPr lang="es-ES" sz="2000" b="1" dirty="0" err="1"/>
              <a:t>pomíjivé</a:t>
            </a:r>
            <a:r>
              <a:rPr lang="es-ES" sz="2000" b="1" dirty="0"/>
              <a:t> </a:t>
            </a:r>
            <a:r>
              <a:rPr lang="es-ES" sz="2000" b="1" dirty="0" err="1"/>
              <a:t>statky</a:t>
            </a:r>
            <a:r>
              <a:rPr lang="es-ES" sz="2000" b="1" dirty="0"/>
              <a:t>, </a:t>
            </a:r>
            <a:r>
              <a:rPr lang="es-ES" sz="2000" b="1" dirty="0" err="1"/>
              <a:t>Ježíš</a:t>
            </a:r>
            <a:r>
              <a:rPr lang="es-ES" sz="2000" b="1" dirty="0"/>
              <a:t> </a:t>
            </a:r>
            <a:r>
              <a:rPr lang="es-ES" sz="2000" b="1" dirty="0" err="1"/>
              <a:t>jim</a:t>
            </a:r>
            <a:r>
              <a:rPr lang="es-ES" sz="2000" b="1" dirty="0"/>
              <a:t> </a:t>
            </a:r>
            <a:r>
              <a:rPr lang="es-ES" sz="2000" b="1" dirty="0" err="1"/>
              <a:t>ukazuje</a:t>
            </a:r>
            <a:r>
              <a:rPr lang="es-ES" sz="2000" b="1" dirty="0"/>
              <a:t> </a:t>
            </a:r>
            <a:r>
              <a:rPr lang="es-ES" sz="2000" b="1" dirty="0" err="1"/>
              <a:t>nebeskou</a:t>
            </a:r>
            <a:r>
              <a:rPr lang="es-ES" sz="2000" b="1" dirty="0"/>
              <a:t> </a:t>
            </a:r>
            <a:r>
              <a:rPr lang="es-ES" sz="2000" b="1" dirty="0" err="1"/>
              <a:t>odměnu</a:t>
            </a:r>
            <a:r>
              <a:rPr lang="es-ES" sz="2000" b="1" dirty="0"/>
              <a:t>. </a:t>
            </a:r>
            <a:r>
              <a:rPr lang="es-ES" sz="2000" b="1" dirty="0" err="1"/>
              <a:t>Nevkládá</a:t>
            </a:r>
            <a:r>
              <a:rPr lang="es-ES" sz="2000" b="1" dirty="0"/>
              <a:t> </a:t>
            </a:r>
            <a:r>
              <a:rPr lang="es-ES" sz="2000" b="1" dirty="0" err="1"/>
              <a:t>všechno</a:t>
            </a:r>
            <a:r>
              <a:rPr lang="es-ES" sz="2000" b="1" dirty="0"/>
              <a:t> do </a:t>
            </a:r>
            <a:r>
              <a:rPr lang="es-ES" sz="2000" b="1" dirty="0" err="1"/>
              <a:t>budoucnosti</a:t>
            </a:r>
            <a:r>
              <a:rPr lang="es-ES" sz="2000" b="1" dirty="0"/>
              <a:t>, ale </a:t>
            </a:r>
            <a:r>
              <a:rPr lang="es-ES" sz="2000" b="1" dirty="0" err="1"/>
              <a:t>začíná</a:t>
            </a:r>
            <a:r>
              <a:rPr lang="es-ES" sz="2000" b="1" dirty="0"/>
              <a:t> </a:t>
            </a:r>
            <a:r>
              <a:rPr lang="es-ES" sz="2000" b="1" dirty="0" err="1"/>
              <a:t>právě</a:t>
            </a:r>
            <a:r>
              <a:rPr lang="es-ES" sz="2000" b="1" dirty="0"/>
              <a:t> </a:t>
            </a:r>
            <a:r>
              <a:rPr lang="es-ES" sz="2000" b="1" dirty="0" err="1"/>
              <a:t>teď</a:t>
            </a:r>
            <a:r>
              <a:rPr lang="es-ES" sz="2000" b="1" dirty="0"/>
              <a:t>. </a:t>
            </a:r>
            <a:r>
              <a:rPr lang="es-ES" sz="2000" b="1" dirty="0" err="1"/>
              <a:t>Hospodin</a:t>
            </a:r>
            <a:r>
              <a:rPr lang="es-ES" sz="2000" b="1" dirty="0"/>
              <a:t> se </a:t>
            </a:r>
            <a:r>
              <a:rPr lang="es-ES" sz="2000" b="1" dirty="0" err="1"/>
              <a:t>Abrahamovi</a:t>
            </a:r>
            <a:r>
              <a:rPr lang="es-ES" sz="2000" b="1" dirty="0"/>
              <a:t> </a:t>
            </a:r>
            <a:r>
              <a:rPr lang="es-ES" sz="2000" b="1" dirty="0" err="1"/>
              <a:t>zjevil</a:t>
            </a:r>
            <a:r>
              <a:rPr lang="es-ES" sz="2000" b="1" dirty="0"/>
              <a:t> a </a:t>
            </a:r>
            <a:r>
              <a:rPr lang="es-ES" sz="2000" b="1" dirty="0" err="1"/>
              <a:t>řekl</a:t>
            </a:r>
            <a:r>
              <a:rPr lang="es-ES" sz="2000" b="1" dirty="0"/>
              <a:t> mu: "</a:t>
            </a:r>
            <a:r>
              <a:rPr lang="es-ES" sz="2000" b="1" dirty="0" err="1"/>
              <a:t>Já</a:t>
            </a:r>
            <a:r>
              <a:rPr lang="es-ES" sz="2000" b="1" dirty="0"/>
              <a:t> </a:t>
            </a:r>
            <a:r>
              <a:rPr lang="es-ES" sz="2000" b="1" dirty="0" err="1"/>
              <a:t>jsem</a:t>
            </a:r>
            <a:r>
              <a:rPr lang="es-ES" sz="2000" b="1" dirty="0"/>
              <a:t> </a:t>
            </a:r>
            <a:r>
              <a:rPr lang="es-ES" sz="2000" b="1" dirty="0" err="1"/>
              <a:t>tvůj</a:t>
            </a:r>
            <a:r>
              <a:rPr lang="es-ES" sz="2000" b="1" dirty="0"/>
              <a:t> </a:t>
            </a:r>
            <a:r>
              <a:rPr lang="es-ES" sz="2000" b="1" dirty="0" err="1"/>
              <a:t>štít</a:t>
            </a:r>
            <a:r>
              <a:rPr lang="es-ES" sz="2000" b="1" dirty="0"/>
              <a:t> a </a:t>
            </a:r>
            <a:r>
              <a:rPr lang="es-ES" sz="2000" b="1" dirty="0" err="1"/>
              <a:t>tvá</a:t>
            </a:r>
            <a:r>
              <a:rPr lang="es-ES" sz="2000" b="1" dirty="0"/>
              <a:t> </a:t>
            </a:r>
            <a:r>
              <a:rPr lang="es-ES" sz="2000" b="1" dirty="0" err="1"/>
              <a:t>odměna</a:t>
            </a:r>
            <a:r>
              <a:rPr lang="es-ES" sz="2000" b="1" dirty="0"/>
              <a:t> </a:t>
            </a:r>
            <a:r>
              <a:rPr lang="es-ES" sz="2000" b="1" dirty="0" err="1"/>
              <a:t>bude</a:t>
            </a:r>
            <a:r>
              <a:rPr lang="es-ES" sz="2000" b="1" dirty="0"/>
              <a:t> </a:t>
            </a:r>
            <a:r>
              <a:rPr lang="es-ES" sz="2000" b="1" dirty="0" err="1"/>
              <a:t>nesmírně</a:t>
            </a:r>
            <a:r>
              <a:rPr lang="es-ES" sz="2000" b="1" dirty="0"/>
              <a:t> </a:t>
            </a:r>
            <a:r>
              <a:rPr lang="es-ES" sz="2000" b="1" dirty="0" err="1"/>
              <a:t>veliká</a:t>
            </a:r>
            <a:r>
              <a:rPr lang="es-ES" sz="2000" b="1" dirty="0"/>
              <a:t>." </a:t>
            </a:r>
            <a:r>
              <a:rPr lang="es-ES" sz="2000" b="1" dirty="0" err="1"/>
              <a:t>To</a:t>
            </a:r>
            <a:r>
              <a:rPr lang="es-ES" sz="2000" b="1" dirty="0"/>
              <a:t> je </a:t>
            </a:r>
            <a:r>
              <a:rPr lang="es-ES" sz="2000" b="1" dirty="0" err="1"/>
              <a:t>odměna</a:t>
            </a:r>
            <a:r>
              <a:rPr lang="es-ES" sz="2000" b="1" dirty="0"/>
              <a:t> pro </a:t>
            </a:r>
            <a:r>
              <a:rPr lang="es-ES" sz="2000" b="1" dirty="0" err="1"/>
              <a:t>všechny</a:t>
            </a:r>
            <a:r>
              <a:rPr lang="es-ES" sz="2000" b="1" dirty="0"/>
              <a:t>, </a:t>
            </a:r>
            <a:r>
              <a:rPr lang="es-ES" sz="2000" b="1" dirty="0" err="1"/>
              <a:t>kdo</a:t>
            </a:r>
            <a:r>
              <a:rPr lang="es-ES" sz="2000" b="1" dirty="0"/>
              <a:t> </a:t>
            </a:r>
            <a:r>
              <a:rPr lang="es-ES" sz="2000" b="1" dirty="0" err="1"/>
              <a:t>následují</a:t>
            </a:r>
            <a:r>
              <a:rPr lang="es-ES" sz="2000" b="1" dirty="0"/>
              <a:t> Krista. </a:t>
            </a:r>
            <a:r>
              <a:rPr lang="es-ES" sz="2000" b="1" dirty="0" err="1"/>
              <a:t>Být</a:t>
            </a:r>
            <a:r>
              <a:rPr lang="es-ES" sz="2000" b="1" dirty="0"/>
              <a:t> v </a:t>
            </a:r>
            <a:r>
              <a:rPr lang="es-ES" sz="2000" b="1" dirty="0" err="1"/>
              <a:t>souladu</a:t>
            </a:r>
            <a:r>
              <a:rPr lang="es-ES" sz="2000" b="1" dirty="0"/>
              <a:t> s </a:t>
            </a:r>
            <a:r>
              <a:rPr lang="es-ES" sz="2000" b="1" dirty="0" err="1"/>
              <a:t>Immanuelem</a:t>
            </a:r>
            <a:r>
              <a:rPr lang="es-ES" sz="2000" b="1" dirty="0"/>
              <a:t>, "v </a:t>
            </a:r>
            <a:r>
              <a:rPr lang="es-ES" sz="2000" b="1" dirty="0" err="1"/>
              <a:t>němž</a:t>
            </a:r>
            <a:r>
              <a:rPr lang="es-ES" sz="2000" b="1" dirty="0"/>
              <a:t> </a:t>
            </a:r>
            <a:r>
              <a:rPr lang="es-ES" sz="2000" b="1" dirty="0" err="1"/>
              <a:t>jsou</a:t>
            </a:r>
            <a:r>
              <a:rPr lang="es-ES" sz="2000" b="1" dirty="0"/>
              <a:t> </a:t>
            </a:r>
            <a:r>
              <a:rPr lang="es-ES" sz="2000" b="1" dirty="0" err="1"/>
              <a:t>skryty</a:t>
            </a:r>
            <a:r>
              <a:rPr lang="es-ES" sz="2000" b="1" dirty="0"/>
              <a:t> </a:t>
            </a:r>
            <a:r>
              <a:rPr lang="es-ES" sz="2000" b="1" dirty="0" err="1"/>
              <a:t>všechny</a:t>
            </a:r>
            <a:r>
              <a:rPr lang="es-ES" sz="2000" b="1" dirty="0"/>
              <a:t> </a:t>
            </a:r>
            <a:r>
              <a:rPr lang="es-ES" sz="2000" b="1" dirty="0" err="1"/>
              <a:t>poklady</a:t>
            </a:r>
            <a:r>
              <a:rPr lang="es-ES" sz="2000" b="1" dirty="0"/>
              <a:t> </a:t>
            </a:r>
            <a:r>
              <a:rPr lang="es-ES" sz="2000" b="1" dirty="0" err="1"/>
              <a:t>moudrosti</a:t>
            </a:r>
            <a:r>
              <a:rPr lang="es-ES" sz="2000" b="1" dirty="0"/>
              <a:t> a </a:t>
            </a:r>
            <a:r>
              <a:rPr lang="es-ES" sz="2000" b="1" dirty="0" err="1"/>
              <a:t>poznání</a:t>
            </a:r>
            <a:r>
              <a:rPr lang="es-ES" sz="2000" b="1" dirty="0"/>
              <a:t>" a v </a:t>
            </a:r>
            <a:r>
              <a:rPr lang="es-ES" sz="2000" b="1" dirty="0" err="1"/>
              <a:t>němž</a:t>
            </a:r>
            <a:r>
              <a:rPr lang="es-ES" sz="2000" b="1" dirty="0"/>
              <a:t> "</a:t>
            </a:r>
            <a:r>
              <a:rPr lang="es-ES" sz="2000" b="1" dirty="0" err="1"/>
              <a:t>tělesně</a:t>
            </a:r>
            <a:r>
              <a:rPr lang="es-ES" sz="2000" b="1" dirty="0"/>
              <a:t> </a:t>
            </a:r>
            <a:r>
              <a:rPr lang="es-ES" sz="2000" b="1" dirty="0" err="1"/>
              <a:t>přebývá</a:t>
            </a:r>
            <a:r>
              <a:rPr lang="es-ES" sz="2000" b="1" dirty="0"/>
              <a:t> </a:t>
            </a:r>
            <a:r>
              <a:rPr lang="es-ES" sz="2000" b="1" dirty="0" err="1"/>
              <a:t>veškerá</a:t>
            </a:r>
            <a:r>
              <a:rPr lang="es-ES" sz="2000" b="1" dirty="0"/>
              <a:t> </a:t>
            </a:r>
            <a:r>
              <a:rPr lang="es-ES" sz="2000" b="1" dirty="0" err="1"/>
              <a:t>plnost</a:t>
            </a:r>
            <a:r>
              <a:rPr lang="es-ES" sz="2000" b="1" dirty="0"/>
              <a:t> </a:t>
            </a:r>
            <a:r>
              <a:rPr lang="es-ES" sz="2000" b="1" dirty="0" err="1"/>
              <a:t>Božství</a:t>
            </a:r>
            <a:r>
              <a:rPr lang="es-ES" sz="2000" b="1" dirty="0"/>
              <a:t>", </a:t>
            </a:r>
            <a:r>
              <a:rPr lang="es-ES" sz="2000" b="1" dirty="0" err="1"/>
              <a:t>poznat</a:t>
            </a:r>
            <a:r>
              <a:rPr lang="es-ES" sz="2000" b="1" dirty="0"/>
              <a:t> </a:t>
            </a:r>
            <a:r>
              <a:rPr lang="es-ES" sz="2000" b="1" dirty="0" err="1"/>
              <a:t>ho</a:t>
            </a:r>
            <a:r>
              <a:rPr lang="es-ES" sz="2000" b="1" dirty="0"/>
              <a:t>, </a:t>
            </a:r>
            <a:r>
              <a:rPr lang="es-ES" sz="2000" b="1" dirty="0" err="1"/>
              <a:t>vlastnit</a:t>
            </a:r>
            <a:r>
              <a:rPr lang="es-ES" sz="2000" b="1" dirty="0"/>
              <a:t> </a:t>
            </a:r>
            <a:r>
              <a:rPr lang="es-ES" sz="2000" b="1" dirty="0" err="1"/>
              <a:t>ho</a:t>
            </a:r>
            <a:r>
              <a:rPr lang="es-ES" sz="2000" b="1" dirty="0"/>
              <a:t>, </a:t>
            </a:r>
            <a:r>
              <a:rPr lang="es-ES" sz="2000" b="1" dirty="0" err="1"/>
              <a:t>zatímco</a:t>
            </a:r>
            <a:r>
              <a:rPr lang="es-ES" sz="2000" b="1" dirty="0"/>
              <a:t> se </a:t>
            </a:r>
            <a:r>
              <a:rPr lang="es-ES" sz="2000" b="1" dirty="0" err="1"/>
              <a:t>srdce</a:t>
            </a:r>
            <a:r>
              <a:rPr lang="es-ES" sz="2000" b="1" dirty="0"/>
              <a:t> </a:t>
            </a:r>
            <a:r>
              <a:rPr lang="es-ES" sz="2000" b="1" dirty="0" err="1"/>
              <a:t>stále</a:t>
            </a:r>
            <a:r>
              <a:rPr lang="es-ES" sz="2000" b="1" dirty="0"/>
              <a:t> </a:t>
            </a:r>
            <a:r>
              <a:rPr lang="es-ES" sz="2000" b="1" dirty="0" err="1"/>
              <a:t>více</a:t>
            </a:r>
            <a:r>
              <a:rPr lang="es-ES" sz="2000" b="1" dirty="0"/>
              <a:t> </a:t>
            </a:r>
            <a:r>
              <a:rPr lang="es-ES" sz="2000" b="1" dirty="0" err="1"/>
              <a:t>otevírá</a:t>
            </a:r>
            <a:r>
              <a:rPr lang="es-ES" sz="2000" b="1" dirty="0"/>
              <a:t>, </a:t>
            </a:r>
            <a:r>
              <a:rPr lang="es-ES" sz="2000" b="1" dirty="0" err="1"/>
              <a:t>aby</a:t>
            </a:r>
            <a:r>
              <a:rPr lang="es-ES" sz="2000" b="1" dirty="0"/>
              <a:t> </a:t>
            </a:r>
            <a:r>
              <a:rPr lang="es-ES" sz="2000" b="1" dirty="0" err="1"/>
              <a:t>přijalo</a:t>
            </a:r>
            <a:r>
              <a:rPr lang="es-ES" sz="2000" b="1" dirty="0"/>
              <a:t> </a:t>
            </a:r>
            <a:r>
              <a:rPr lang="es-ES" sz="2000" b="1" dirty="0" err="1"/>
              <a:t>jeho</a:t>
            </a:r>
            <a:r>
              <a:rPr lang="es-ES" sz="2000" b="1" dirty="0"/>
              <a:t> </a:t>
            </a:r>
            <a:r>
              <a:rPr lang="es-ES" sz="2000" b="1" dirty="0" err="1"/>
              <a:t>vlastnosti</a:t>
            </a:r>
            <a:r>
              <a:rPr lang="es-ES" sz="2000" b="1" dirty="0"/>
              <a:t>, </a:t>
            </a:r>
            <a:r>
              <a:rPr lang="es-ES" sz="2000" b="1" dirty="0" err="1"/>
              <a:t>poznalo</a:t>
            </a:r>
            <a:r>
              <a:rPr lang="es-ES" sz="2000" b="1" dirty="0"/>
              <a:t>, </a:t>
            </a:r>
            <a:r>
              <a:rPr lang="es-ES" sz="2000" b="1" dirty="0" err="1"/>
              <a:t>jaká</a:t>
            </a:r>
            <a:r>
              <a:rPr lang="es-ES" sz="2000" b="1" dirty="0"/>
              <a:t> je </a:t>
            </a:r>
            <a:r>
              <a:rPr lang="es-ES" sz="2000" b="1" dirty="0" err="1"/>
              <a:t>jeho</a:t>
            </a:r>
            <a:r>
              <a:rPr lang="es-ES" sz="2000" b="1" dirty="0"/>
              <a:t> </a:t>
            </a:r>
            <a:r>
              <a:rPr lang="es-ES" sz="2000" b="1" dirty="0" err="1"/>
              <a:t>láska</a:t>
            </a:r>
            <a:r>
              <a:rPr lang="es-ES" sz="2000" b="1" dirty="0"/>
              <a:t> a </a:t>
            </a:r>
            <a:r>
              <a:rPr lang="es-ES" sz="2000" b="1" dirty="0" err="1"/>
              <a:t>moc</a:t>
            </a:r>
            <a:r>
              <a:rPr lang="es-ES" sz="2000" b="1" dirty="0"/>
              <a:t>, </a:t>
            </a:r>
            <a:r>
              <a:rPr lang="es-ES" sz="2000" b="1" dirty="0" err="1"/>
              <a:t>vlastnit</a:t>
            </a:r>
            <a:r>
              <a:rPr lang="es-ES" sz="2000" b="1" dirty="0"/>
              <a:t> </a:t>
            </a:r>
            <a:r>
              <a:rPr lang="es-ES" sz="2000" b="1" dirty="0" err="1"/>
              <a:t>nevyzpytatelné</a:t>
            </a:r>
            <a:r>
              <a:rPr lang="es-ES" sz="2000" b="1" dirty="0"/>
              <a:t> </a:t>
            </a:r>
            <a:r>
              <a:rPr lang="es-ES" sz="2000" b="1" dirty="0" err="1"/>
              <a:t>bohatství</a:t>
            </a:r>
            <a:r>
              <a:rPr lang="es-ES" sz="2000" b="1" dirty="0"/>
              <a:t> </a:t>
            </a:r>
            <a:r>
              <a:rPr lang="es-ES" sz="2000" b="1" dirty="0" err="1"/>
              <a:t>Kristovo</a:t>
            </a:r>
            <a:r>
              <a:rPr lang="es-ES" sz="2000" b="1" dirty="0"/>
              <a:t>,  </a:t>
            </a:r>
            <a:r>
              <a:rPr lang="es-ES" sz="2000" b="1" dirty="0" err="1"/>
              <a:t>abyste</a:t>
            </a:r>
            <a:r>
              <a:rPr lang="es-ES" sz="2000" b="1" dirty="0"/>
              <a:t> </a:t>
            </a:r>
            <a:r>
              <a:rPr lang="es-ES" sz="2000" b="1" dirty="0" err="1"/>
              <a:t>lépe</a:t>
            </a:r>
            <a:r>
              <a:rPr lang="es-ES" sz="2000" b="1" dirty="0"/>
              <a:t> </a:t>
            </a:r>
            <a:r>
              <a:rPr lang="es-ES" sz="2000" b="1" dirty="0" err="1"/>
              <a:t>porozuměli</a:t>
            </a:r>
            <a:r>
              <a:rPr lang="es-ES" sz="2000" b="1" dirty="0"/>
              <a:t> </a:t>
            </a:r>
            <a:r>
              <a:rPr lang="es-ES" sz="2000" b="1" dirty="0" err="1"/>
              <a:t>tomu</a:t>
            </a:r>
            <a:r>
              <a:rPr lang="es-ES" sz="2000" b="1" dirty="0"/>
              <a:t>, "</a:t>
            </a:r>
            <a:r>
              <a:rPr lang="es-ES" sz="2000" b="1" dirty="0" err="1"/>
              <a:t>jaká</a:t>
            </a:r>
            <a:r>
              <a:rPr lang="es-ES" sz="2000" b="1" dirty="0"/>
              <a:t> je </a:t>
            </a:r>
            <a:r>
              <a:rPr lang="es-ES" sz="2000" b="1" dirty="0" err="1"/>
              <a:t>šířka</a:t>
            </a:r>
            <a:r>
              <a:rPr lang="es-ES" sz="2000" b="1" dirty="0"/>
              <a:t>, </a:t>
            </a:r>
            <a:r>
              <a:rPr lang="es-ES" sz="2000" b="1" dirty="0" err="1"/>
              <a:t>délka</a:t>
            </a:r>
            <a:r>
              <a:rPr lang="es-ES" sz="2000" b="1" dirty="0"/>
              <a:t>, </a:t>
            </a:r>
            <a:r>
              <a:rPr lang="es-ES" sz="2000" b="1" dirty="0" err="1"/>
              <a:t>hloubka</a:t>
            </a:r>
            <a:r>
              <a:rPr lang="es-ES" sz="2000" b="1" dirty="0"/>
              <a:t> a </a:t>
            </a:r>
            <a:r>
              <a:rPr lang="es-ES" sz="2000" b="1" dirty="0" err="1"/>
              <a:t>výška</a:t>
            </a:r>
            <a:r>
              <a:rPr lang="es-ES" sz="2000" b="1" dirty="0"/>
              <a:t>" a "</a:t>
            </a:r>
            <a:r>
              <a:rPr lang="es-ES" sz="2000" b="1" dirty="0" err="1"/>
              <a:t>abyste</a:t>
            </a:r>
            <a:r>
              <a:rPr lang="es-ES" sz="2000" b="1" dirty="0"/>
              <a:t> </a:t>
            </a:r>
            <a:r>
              <a:rPr lang="es-ES" sz="2000" b="1" dirty="0" err="1"/>
              <a:t>poznali</a:t>
            </a:r>
            <a:r>
              <a:rPr lang="es-ES" sz="2000" b="1" dirty="0"/>
              <a:t> </a:t>
            </a:r>
            <a:r>
              <a:rPr lang="es-ES" sz="2000" b="1" dirty="0" err="1"/>
              <a:t>lásku</a:t>
            </a:r>
            <a:r>
              <a:rPr lang="es-ES" sz="2000" b="1" dirty="0"/>
              <a:t> </a:t>
            </a:r>
            <a:r>
              <a:rPr lang="es-ES" sz="2000" b="1" dirty="0" err="1"/>
              <a:t>Kristovu</a:t>
            </a:r>
            <a:r>
              <a:rPr lang="es-ES" sz="2000" b="1" dirty="0"/>
              <a:t>, </a:t>
            </a:r>
            <a:r>
              <a:rPr lang="es-ES" sz="2000" b="1" dirty="0" err="1"/>
              <a:t>která</a:t>
            </a:r>
            <a:r>
              <a:rPr lang="es-ES" sz="2000" b="1" dirty="0"/>
              <a:t> </a:t>
            </a:r>
            <a:r>
              <a:rPr lang="es-ES" sz="2000" b="1" dirty="0" err="1"/>
              <a:t>převyšuje</a:t>
            </a:r>
            <a:r>
              <a:rPr lang="es-ES" sz="2000" b="1" dirty="0"/>
              <a:t> </a:t>
            </a:r>
            <a:r>
              <a:rPr lang="es-ES" sz="2000" b="1" dirty="0" err="1"/>
              <a:t>veškeré</a:t>
            </a:r>
            <a:r>
              <a:rPr lang="es-ES" sz="2000" b="1" dirty="0"/>
              <a:t> </a:t>
            </a:r>
            <a:r>
              <a:rPr lang="es-ES" sz="2000" b="1" dirty="0" err="1"/>
              <a:t>poznání</a:t>
            </a:r>
            <a:r>
              <a:rPr lang="es-ES" sz="2000" b="1" dirty="0"/>
              <a:t>, </a:t>
            </a:r>
            <a:r>
              <a:rPr lang="es-ES" sz="2000" b="1" dirty="0" err="1"/>
              <a:t>abyste</a:t>
            </a:r>
            <a:r>
              <a:rPr lang="es-ES" sz="2000" b="1" dirty="0"/>
              <a:t> </a:t>
            </a:r>
            <a:r>
              <a:rPr lang="es-ES" sz="2000" b="1" dirty="0" err="1"/>
              <a:t>mohli</a:t>
            </a:r>
            <a:r>
              <a:rPr lang="es-ES" sz="2000" b="1" dirty="0"/>
              <a:t> </a:t>
            </a:r>
            <a:r>
              <a:rPr lang="es-ES" sz="2000" b="1" dirty="0" err="1"/>
              <a:t>být</a:t>
            </a:r>
            <a:r>
              <a:rPr lang="es-ES" sz="2000" b="1" dirty="0"/>
              <a:t> </a:t>
            </a:r>
            <a:r>
              <a:rPr lang="es-ES" sz="2000" b="1" dirty="0" err="1"/>
              <a:t>naplněni</a:t>
            </a:r>
            <a:r>
              <a:rPr lang="es-ES" sz="2000" b="1" dirty="0"/>
              <a:t> </a:t>
            </a:r>
            <a:r>
              <a:rPr lang="es-ES" sz="2000" b="1" dirty="0" err="1"/>
              <a:t>veškerou</a:t>
            </a:r>
            <a:r>
              <a:rPr lang="es-ES" sz="2000" b="1" dirty="0"/>
              <a:t> </a:t>
            </a:r>
            <a:r>
              <a:rPr lang="es-ES" sz="2000" b="1" dirty="0" err="1"/>
              <a:t>plností</a:t>
            </a:r>
            <a:r>
              <a:rPr lang="es-ES" sz="2000" b="1" dirty="0"/>
              <a:t> </a:t>
            </a:r>
            <a:r>
              <a:rPr lang="es-ES" sz="2000" b="1" dirty="0" err="1"/>
              <a:t>Boží</a:t>
            </a:r>
            <a:r>
              <a:rPr lang="es-ES" sz="2000" b="1" dirty="0"/>
              <a:t>", "toto je </a:t>
            </a:r>
            <a:r>
              <a:rPr lang="es-ES" sz="2000" b="1" dirty="0" err="1"/>
              <a:t>dědictví</a:t>
            </a:r>
            <a:r>
              <a:rPr lang="es-ES" sz="2000" b="1" dirty="0"/>
              <a:t> </a:t>
            </a:r>
            <a:r>
              <a:rPr lang="es-ES" sz="2000" b="1" dirty="0" err="1"/>
              <a:t>Pánových</a:t>
            </a:r>
            <a:r>
              <a:rPr lang="es-ES" sz="2000" b="1" dirty="0"/>
              <a:t> </a:t>
            </a:r>
            <a:r>
              <a:rPr lang="es-ES" sz="2000" b="1" dirty="0" err="1"/>
              <a:t>služebníků</a:t>
            </a:r>
            <a:r>
              <a:rPr lang="es-ES" sz="2000" b="1" dirty="0"/>
              <a:t>, toto je </a:t>
            </a:r>
            <a:r>
              <a:rPr lang="es-ES" sz="2000" b="1" dirty="0" err="1"/>
              <a:t>spravedlnost</a:t>
            </a:r>
            <a:r>
              <a:rPr lang="es-ES" sz="2000" b="1" dirty="0"/>
              <a:t>, </a:t>
            </a:r>
            <a:r>
              <a:rPr lang="es-ES" sz="2000" b="1" dirty="0" err="1"/>
              <a:t>kterou</a:t>
            </a:r>
            <a:r>
              <a:rPr lang="es-ES" sz="2000" b="1" dirty="0"/>
              <a:t> </a:t>
            </a:r>
            <a:r>
              <a:rPr lang="es-ES" sz="2000" b="1" dirty="0" err="1"/>
              <a:t>ode</a:t>
            </a:r>
            <a:r>
              <a:rPr lang="es-ES" sz="2000" b="1" dirty="0"/>
              <a:t> </a:t>
            </a:r>
            <a:r>
              <a:rPr lang="es-ES" sz="2000" b="1" dirty="0" err="1"/>
              <a:t>mne</a:t>
            </a:r>
            <a:r>
              <a:rPr lang="es-ES" sz="2000" b="1" dirty="0"/>
              <a:t> musí </a:t>
            </a:r>
            <a:r>
              <a:rPr lang="es-ES" sz="2000" b="1" dirty="0" err="1"/>
              <a:t>očekávat</a:t>
            </a:r>
            <a:r>
              <a:rPr lang="es-ES" sz="2000" b="1" dirty="0"/>
              <a:t>, je </a:t>
            </a:r>
            <a:r>
              <a:rPr lang="es-ES" sz="2000" b="1" dirty="0" err="1"/>
              <a:t>výrok</a:t>
            </a:r>
            <a:r>
              <a:rPr lang="es-ES" sz="2000" b="1" dirty="0"/>
              <a:t> </a:t>
            </a:r>
            <a:r>
              <a:rPr lang="es-ES" sz="2000" b="1" dirty="0" err="1"/>
              <a:t>Pánův</a:t>
            </a:r>
            <a:r>
              <a:rPr lang="es-ES" sz="2000" b="1" dirty="0"/>
              <a:t>". Z </a:t>
            </a:r>
            <a:r>
              <a:rPr lang="es-ES" sz="2000" b="1" dirty="0" err="1"/>
              <a:t>Říma</a:t>
            </a:r>
            <a:r>
              <a:rPr lang="es-ES" sz="2000" b="1" dirty="0"/>
              <a:t> Pavel </a:t>
            </a:r>
            <a:r>
              <a:rPr lang="es-ES" sz="2000" b="1" dirty="0" err="1"/>
              <a:t>psal</a:t>
            </a:r>
            <a:r>
              <a:rPr lang="es-ES" sz="2000" b="1" dirty="0"/>
              <a:t>, </a:t>
            </a:r>
            <a:r>
              <a:rPr lang="es-ES" sz="2000" b="1" dirty="0" err="1"/>
              <a:t>aniž</a:t>
            </a:r>
            <a:r>
              <a:rPr lang="es-ES" sz="2000" b="1" dirty="0"/>
              <a:t> </a:t>
            </a:r>
            <a:r>
              <a:rPr lang="es-ES" sz="2000" b="1" dirty="0" err="1"/>
              <a:t>by</a:t>
            </a:r>
            <a:r>
              <a:rPr lang="es-ES" sz="2000" b="1" dirty="0"/>
              <a:t> </a:t>
            </a:r>
            <a:r>
              <a:rPr lang="es-ES" sz="2000" b="1" dirty="0" err="1"/>
              <a:t>myslel</a:t>
            </a:r>
            <a:r>
              <a:rPr lang="es-ES" sz="2000" b="1" dirty="0"/>
              <a:t> </a:t>
            </a:r>
            <a:r>
              <a:rPr lang="es-ES" sz="2000" b="1" dirty="0" err="1"/>
              <a:t>na</a:t>
            </a:r>
            <a:r>
              <a:rPr lang="es-ES" sz="2000" b="1" dirty="0"/>
              <a:t> </a:t>
            </a:r>
            <a:r>
              <a:rPr lang="es-ES" sz="2000" b="1" dirty="0" err="1"/>
              <a:t>své</a:t>
            </a:r>
            <a:r>
              <a:rPr lang="es-ES" sz="2000" b="1" dirty="0"/>
              <a:t> </a:t>
            </a:r>
            <a:r>
              <a:rPr lang="es-ES" sz="2000" b="1" dirty="0" err="1"/>
              <a:t>řetězy</a:t>
            </a:r>
            <a:r>
              <a:rPr lang="es-ES" sz="2000" b="1" dirty="0"/>
              <a:t>, </a:t>
            </a:r>
            <a:r>
              <a:rPr lang="es-ES" sz="2000" b="1" dirty="0" err="1"/>
              <a:t>když</a:t>
            </a:r>
            <a:r>
              <a:rPr lang="es-ES" sz="2000" b="1" dirty="0"/>
              <a:t> </a:t>
            </a:r>
            <a:r>
              <a:rPr lang="es-ES" sz="2000" b="1" dirty="0" err="1"/>
              <a:t>sledoval</a:t>
            </a:r>
            <a:r>
              <a:rPr lang="es-ES" sz="2000" b="1" dirty="0"/>
              <a:t>, </a:t>
            </a:r>
            <a:r>
              <a:rPr lang="es-ES" sz="2000" b="1" dirty="0" err="1"/>
              <a:t>jak</a:t>
            </a:r>
            <a:r>
              <a:rPr lang="es-ES" sz="2000" b="1" dirty="0"/>
              <a:t> se </a:t>
            </a:r>
            <a:r>
              <a:rPr lang="es-ES" sz="2000" b="1" dirty="0" err="1"/>
              <a:t>evangelium</a:t>
            </a:r>
            <a:r>
              <a:rPr lang="es-ES" sz="2000" b="1" dirty="0"/>
              <a:t> </a:t>
            </a:r>
            <a:r>
              <a:rPr lang="es-ES" sz="2000" b="1" dirty="0" err="1"/>
              <a:t>šíří</a:t>
            </a:r>
            <a:r>
              <a:rPr lang="es-ES" sz="2000" b="1" dirty="0"/>
              <a:t>: "V </a:t>
            </a:r>
            <a:r>
              <a:rPr lang="es-ES" sz="2000" b="1" dirty="0" err="1"/>
              <a:t>tom</a:t>
            </a:r>
            <a:r>
              <a:rPr lang="es-ES" sz="2000" b="1" dirty="0"/>
              <a:t> se </a:t>
            </a:r>
            <a:r>
              <a:rPr lang="es-ES" sz="2000" b="1" dirty="0" err="1"/>
              <a:t>raduji</a:t>
            </a:r>
            <a:r>
              <a:rPr lang="es-ES" sz="2000" b="1" dirty="0"/>
              <a:t> a </a:t>
            </a:r>
            <a:r>
              <a:rPr lang="es-ES" sz="2000" b="1" dirty="0" err="1"/>
              <a:t>budu</a:t>
            </a:r>
            <a:r>
              <a:rPr lang="es-ES" sz="2000" b="1" dirty="0"/>
              <a:t> se </a:t>
            </a:r>
            <a:r>
              <a:rPr lang="es-ES" sz="2000" b="1" dirty="0" err="1"/>
              <a:t>radovat</a:t>
            </a:r>
            <a:r>
              <a:rPr lang="es-ES" sz="2000" b="1" dirty="0"/>
              <a:t> i </a:t>
            </a:r>
            <a:r>
              <a:rPr lang="es-ES" sz="2000" b="1" dirty="0" err="1"/>
              <a:t>nadále</a:t>
            </a:r>
            <a:r>
              <a:rPr lang="es-ES" sz="2000" b="1" dirty="0"/>
              <a:t>." </a:t>
            </a:r>
            <a:r>
              <a:rPr lang="es-ES" sz="2000" b="1" dirty="0" err="1"/>
              <a:t>Samotná</a:t>
            </a:r>
            <a:r>
              <a:rPr lang="es-ES" sz="2000" b="1" dirty="0"/>
              <a:t> </a:t>
            </a:r>
            <a:r>
              <a:rPr lang="es-ES" sz="2000" b="1" dirty="0" err="1"/>
              <a:t>Kristova</a:t>
            </a:r>
            <a:r>
              <a:rPr lang="es-ES" sz="2000" b="1" dirty="0"/>
              <a:t> </a:t>
            </a:r>
            <a:r>
              <a:rPr lang="es-ES" sz="2000" b="1" dirty="0" err="1"/>
              <a:t>slova</a:t>
            </a:r>
            <a:r>
              <a:rPr lang="es-ES" sz="2000" b="1" dirty="0"/>
              <a:t> </a:t>
            </a:r>
            <a:r>
              <a:rPr lang="es-ES" sz="2000" b="1" dirty="0" err="1"/>
              <a:t>na</a:t>
            </a:r>
            <a:r>
              <a:rPr lang="es-ES" sz="2000" b="1" dirty="0"/>
              <a:t> </a:t>
            </a:r>
            <a:r>
              <a:rPr lang="es-ES" sz="2000" b="1" dirty="0" err="1"/>
              <a:t>hoře</a:t>
            </a:r>
            <a:r>
              <a:rPr lang="es-ES" sz="2000" b="1" dirty="0"/>
              <a:t> </a:t>
            </a:r>
            <a:r>
              <a:rPr lang="es-ES" sz="2000" b="1" dirty="0" err="1"/>
              <a:t>zaznívají</a:t>
            </a:r>
            <a:r>
              <a:rPr lang="es-ES" sz="2000" b="1" dirty="0"/>
              <a:t> v </a:t>
            </a:r>
            <a:r>
              <a:rPr lang="es-ES" sz="2000" b="1" dirty="0" err="1"/>
              <a:t>Pavlově</a:t>
            </a:r>
            <a:r>
              <a:rPr lang="es-ES" sz="2000" b="1" dirty="0"/>
              <a:t> </a:t>
            </a:r>
            <a:r>
              <a:rPr lang="es-ES" sz="2000" b="1" dirty="0" err="1"/>
              <a:t>poselství</a:t>
            </a:r>
            <a:r>
              <a:rPr lang="es-ES" sz="2000" b="1" dirty="0"/>
              <a:t> </a:t>
            </a:r>
            <a:r>
              <a:rPr lang="es-ES" sz="2000" b="1" dirty="0" err="1"/>
              <a:t>církvi</a:t>
            </a:r>
            <a:r>
              <a:rPr lang="es-ES" sz="2000" b="1" dirty="0"/>
              <a:t> v </a:t>
            </a:r>
            <a:r>
              <a:rPr lang="es-ES" sz="2000" b="1" dirty="0" err="1"/>
              <a:t>jejím</a:t>
            </a:r>
            <a:r>
              <a:rPr lang="es-ES" sz="2000" b="1" dirty="0"/>
              <a:t> </a:t>
            </a:r>
            <a:r>
              <a:rPr lang="es-ES" sz="2000" b="1" dirty="0" err="1"/>
              <a:t>pronásledování</a:t>
            </a:r>
            <a:r>
              <a:rPr lang="es-ES" sz="2000" b="1" dirty="0"/>
              <a:t>: "</a:t>
            </a:r>
            <a:r>
              <a:rPr lang="es-ES" sz="2000" b="1" dirty="0" err="1"/>
              <a:t>Radujte</a:t>
            </a:r>
            <a:r>
              <a:rPr lang="es-ES" sz="2000" b="1" dirty="0"/>
              <a:t> se v </a:t>
            </a:r>
            <a:r>
              <a:rPr lang="es-ES" sz="2000" b="1" dirty="0" err="1"/>
              <a:t>Pánu</a:t>
            </a:r>
            <a:r>
              <a:rPr lang="es-ES" sz="2000" b="1" dirty="0"/>
              <a:t> </a:t>
            </a:r>
            <a:r>
              <a:rPr lang="es-ES" sz="2000" b="1" dirty="0" err="1"/>
              <a:t>vždycky</a:t>
            </a:r>
            <a:r>
              <a:rPr lang="es-ES" sz="2000" b="1" dirty="0"/>
              <a:t>, </a:t>
            </a:r>
            <a:r>
              <a:rPr lang="es-ES" sz="2000" b="1" dirty="0" err="1"/>
              <a:t>znovu</a:t>
            </a:r>
            <a:r>
              <a:rPr lang="es-ES" sz="2000" b="1" dirty="0"/>
              <a:t> </a:t>
            </a:r>
            <a:r>
              <a:rPr lang="es-ES" sz="2000" b="1" dirty="0" err="1"/>
              <a:t>říkám</a:t>
            </a:r>
            <a:r>
              <a:rPr lang="es-ES" sz="2000" b="1" dirty="0"/>
              <a:t>: </a:t>
            </a:r>
            <a:r>
              <a:rPr lang="es-ES" sz="2000" b="1" dirty="0" err="1"/>
              <a:t>Radujte</a:t>
            </a:r>
            <a:r>
              <a:rPr lang="es-ES" sz="2000" b="1" dirty="0"/>
              <a:t> se!" </a:t>
            </a:r>
          </a:p>
        </p:txBody>
      </p:sp>
      <p:pic>
        <p:nvPicPr>
          <p:cNvPr id="12" name="Imagen 11" descr="Dibujo de un hombre&#10;&#10;Descripción generada automáticamente con confianza media">
            <a:extLst>
              <a:ext uri="{FF2B5EF4-FFF2-40B4-BE49-F238E27FC236}">
                <a16:creationId xmlns:a16="http://schemas.microsoft.com/office/drawing/2014/main" id="{AE24BC6B-312E-013B-4E90-978C4771FC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18" y="3844413"/>
            <a:ext cx="2643886" cy="2952442"/>
          </a:xfrm>
          <a:prstGeom prst="rect">
            <a:avLst/>
          </a:prstGeom>
          <a:ln w="12700">
            <a:solidFill>
              <a:srgbClr val="674047"/>
            </a:solidFill>
          </a:ln>
        </p:spPr>
      </p:pic>
    </p:spTree>
    <p:extLst>
      <p:ext uri="{BB962C8B-B14F-4D97-AF65-F5344CB8AC3E}">
        <p14:creationId xmlns:p14="http://schemas.microsoft.com/office/powerpoint/2010/main" val="62618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strVal val="(6*min(max(#ppt_w*#ppt_h,.3),1)-7.4)/-.7*#ppt_w"/>
                                          </p:val>
                                        </p:tav>
                                        <p:tav tm="100000">
                                          <p:val>
                                            <p:strVal val="#ppt_w"/>
                                          </p:val>
                                        </p:tav>
                                      </p:tavLst>
                                    </p:anim>
                                    <p:anim calcmode="lin" valueType="num">
                                      <p:cBhvr>
                                        <p:cTn id="8" dur="1500" fill="hold"/>
                                        <p:tgtEl>
                                          <p:spTgt spid="4"/>
                                        </p:tgtEl>
                                        <p:attrNameLst>
                                          <p:attrName>ppt_h</p:attrName>
                                        </p:attrNameLst>
                                      </p:cBhvr>
                                      <p:tavLst>
                                        <p:tav tm="0">
                                          <p:val>
                                            <p:strVal val="(6*min(max(#ppt_w*#ppt_h,.3),1)-7.4)/-.7*#ppt_h"/>
                                          </p:val>
                                        </p:tav>
                                        <p:tav tm="100000">
                                          <p:val>
                                            <p:strVal val="#ppt_h"/>
                                          </p:val>
                                        </p:tav>
                                      </p:tavLst>
                                    </p:anim>
                                    <p:anim calcmode="lin" valueType="num">
                                      <p:cBhvr>
                                        <p:cTn id="9" dur="1500" fill="hold"/>
                                        <p:tgtEl>
                                          <p:spTgt spid="4"/>
                                        </p:tgtEl>
                                        <p:attrNameLst>
                                          <p:attrName>ppt_x</p:attrName>
                                        </p:attrNameLst>
                                      </p:cBhvr>
                                      <p:tavLst>
                                        <p:tav tm="0">
                                          <p:val>
                                            <p:fltVal val="0.5"/>
                                          </p:val>
                                        </p:tav>
                                        <p:tav tm="100000">
                                          <p:val>
                                            <p:strVal val="#ppt_x"/>
                                          </p:val>
                                        </p:tav>
                                      </p:tavLst>
                                    </p:anim>
                                    <p:anim calcmode="lin" valueType="num">
                                      <p:cBhvr>
                                        <p:cTn id="10" dur="1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AF050477-1F48-7AC0-4567-44A7F9EBE38F}"/>
              </a:ext>
            </a:extLst>
          </p:cNvPr>
          <p:cNvSpPr/>
          <p:nvPr/>
        </p:nvSpPr>
        <p:spPr>
          <a:xfrm>
            <a:off x="238125" y="228599"/>
            <a:ext cx="11715750" cy="6381751"/>
          </a:xfrm>
          <a:prstGeom prst="rect">
            <a:avLst/>
          </a:prstGeom>
          <a:noFill/>
          <a:ln w="212725">
            <a:solidFill>
              <a:srgbClr val="D1B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F66592B-5EF9-BAEB-1CE2-2ADF161F1524}"/>
              </a:ext>
            </a:extLst>
          </p:cNvPr>
          <p:cNvPicPr>
            <a:picLocks noChangeAspect="1"/>
          </p:cNvPicPr>
          <p:nvPr/>
        </p:nvPicPr>
        <p:blipFill>
          <a:blip r:embed="rId3"/>
          <a:stretch>
            <a:fillRect/>
          </a:stretch>
        </p:blipFill>
        <p:spPr>
          <a:xfrm>
            <a:off x="5309419" y="466416"/>
            <a:ext cx="6402907" cy="5924687"/>
          </a:xfrm>
          <a:prstGeom prst="rect">
            <a:avLst/>
          </a:prstGeom>
          <a:ln>
            <a:noFill/>
          </a:ln>
          <a:effectLst/>
        </p:spPr>
      </p:pic>
      <p:sp>
        <p:nvSpPr>
          <p:cNvPr id="6" name="CuadroTexto 5">
            <a:extLst>
              <a:ext uri="{FF2B5EF4-FFF2-40B4-BE49-F238E27FC236}">
                <a16:creationId xmlns:a16="http://schemas.microsoft.com/office/drawing/2014/main" id="{70A9C366-F6BA-B2AE-6DCF-98626264D6DD}"/>
              </a:ext>
            </a:extLst>
          </p:cNvPr>
          <p:cNvSpPr txBox="1"/>
          <p:nvPr/>
        </p:nvSpPr>
        <p:spPr>
          <a:xfrm>
            <a:off x="658909" y="664874"/>
            <a:ext cx="4468614" cy="5509200"/>
          </a:xfrm>
          <a:prstGeom prst="rect">
            <a:avLst/>
          </a:prstGeom>
          <a:noFill/>
        </p:spPr>
        <p:txBody>
          <a:bodyPr wrap="square">
            <a:spAutoFit/>
          </a:bodyPr>
          <a:lstStyle/>
          <a:p>
            <a:r>
              <a:rPr lang="es-ES" sz="2200" b="1" dirty="0" err="1"/>
              <a:t>Křesťanský</a:t>
            </a:r>
            <a:r>
              <a:rPr lang="es-ES" sz="2200" b="1" dirty="0"/>
              <a:t> </a:t>
            </a:r>
            <a:r>
              <a:rPr lang="es-ES" sz="2200" b="1" dirty="0" err="1"/>
              <a:t>život</a:t>
            </a:r>
            <a:r>
              <a:rPr lang="es-ES" sz="2200" b="1" dirty="0"/>
              <a:t> je </a:t>
            </a:r>
            <a:r>
              <a:rPr lang="es-ES" sz="2200" b="1" dirty="0" err="1"/>
              <a:t>krásný</a:t>
            </a:r>
            <a:r>
              <a:rPr lang="es-ES" sz="2200" b="1" dirty="0"/>
              <a:t>, </a:t>
            </a:r>
            <a:r>
              <a:rPr lang="es-ES" sz="2200" b="1" dirty="0" err="1"/>
              <a:t>pokud</a:t>
            </a:r>
            <a:r>
              <a:rPr lang="es-ES" sz="2200" b="1" dirty="0"/>
              <a:t>   se </a:t>
            </a:r>
            <a:r>
              <a:rPr lang="es-ES" sz="2200" b="1" dirty="0" err="1"/>
              <a:t>naučíte</a:t>
            </a:r>
            <a:r>
              <a:rPr lang="es-ES" sz="2200" b="1" dirty="0"/>
              <a:t> </a:t>
            </a:r>
            <a:r>
              <a:rPr lang="es-ES" sz="2200" b="1" dirty="0" err="1"/>
              <a:t>spoléhat</a:t>
            </a:r>
            <a:r>
              <a:rPr lang="es-ES" sz="2200" b="1" dirty="0"/>
              <a:t> </a:t>
            </a:r>
            <a:r>
              <a:rPr lang="es-ES" sz="2200" b="1" dirty="0" err="1"/>
              <a:t>na</a:t>
            </a:r>
            <a:r>
              <a:rPr lang="es-ES" sz="2200" b="1" dirty="0"/>
              <a:t> </a:t>
            </a:r>
            <a:r>
              <a:rPr lang="es-ES" sz="2200" b="1" dirty="0" err="1"/>
              <a:t>Boha</a:t>
            </a:r>
            <a:r>
              <a:rPr lang="es-ES" sz="2200" b="1" dirty="0"/>
              <a:t> a </a:t>
            </a:r>
            <a:r>
              <a:rPr lang="es-ES" sz="2200" b="1" dirty="0" err="1"/>
              <a:t>vidět</a:t>
            </a:r>
            <a:r>
              <a:rPr lang="es-ES" sz="2200" b="1" dirty="0"/>
              <a:t> v </a:t>
            </a:r>
            <a:r>
              <a:rPr lang="es-ES" sz="2200" b="1" dirty="0" err="1"/>
              <a:t>každé</a:t>
            </a:r>
            <a:r>
              <a:rPr lang="es-ES" sz="2200" b="1" dirty="0"/>
              <a:t> </a:t>
            </a:r>
            <a:r>
              <a:rPr lang="es-ES" sz="2200" b="1" dirty="0" err="1"/>
              <a:t>těžkosti</a:t>
            </a:r>
            <a:r>
              <a:rPr lang="es-ES" sz="2200" b="1" dirty="0"/>
              <a:t> </a:t>
            </a:r>
            <a:r>
              <a:rPr lang="es-ES" sz="2200" b="1" dirty="0" err="1"/>
              <a:t>příležitost</a:t>
            </a:r>
            <a:r>
              <a:rPr lang="es-ES" sz="2200" b="1" dirty="0"/>
              <a:t> </a:t>
            </a:r>
            <a:r>
              <a:rPr lang="es-ES" sz="2200" b="1" dirty="0" err="1"/>
              <a:t>stát</a:t>
            </a:r>
            <a:r>
              <a:rPr lang="es-ES" sz="2200" b="1" dirty="0"/>
              <a:t> se </a:t>
            </a:r>
            <a:r>
              <a:rPr lang="es-ES" sz="2200" b="1" dirty="0" err="1"/>
              <a:t>silnějšími</a:t>
            </a:r>
            <a:r>
              <a:rPr lang="es-ES" sz="2200" b="1" dirty="0"/>
              <a:t>; </a:t>
            </a:r>
            <a:r>
              <a:rPr lang="es-ES" sz="2200" b="1" dirty="0" err="1"/>
              <a:t>žijete-li</a:t>
            </a:r>
            <a:r>
              <a:rPr lang="es-ES" sz="2200" b="1" dirty="0"/>
              <a:t> s </a:t>
            </a:r>
            <a:r>
              <a:rPr lang="es-ES" sz="2200" b="1" dirty="0" err="1"/>
              <a:t>jistotou</a:t>
            </a:r>
            <a:r>
              <a:rPr lang="es-ES" sz="2200" b="1" dirty="0"/>
              <a:t>, </a:t>
            </a:r>
            <a:r>
              <a:rPr lang="es-ES" sz="2200" b="1" dirty="0" err="1"/>
              <a:t>že</a:t>
            </a:r>
            <a:r>
              <a:rPr lang="es-ES" sz="2200" b="1" dirty="0"/>
              <a:t> </a:t>
            </a:r>
            <a:r>
              <a:rPr lang="es-ES" sz="2200" b="1" dirty="0" err="1"/>
              <a:t>máte</a:t>
            </a:r>
            <a:r>
              <a:rPr lang="es-ES" sz="2200" b="1" dirty="0"/>
              <a:t> </a:t>
            </a:r>
            <a:r>
              <a:rPr lang="es-ES" sz="2200" b="1" dirty="0" err="1"/>
              <a:t>milujícího</a:t>
            </a:r>
            <a:r>
              <a:rPr lang="es-ES" sz="2200" b="1" dirty="0"/>
              <a:t> </a:t>
            </a:r>
            <a:r>
              <a:rPr lang="es-ES" sz="2200" b="1" dirty="0" err="1"/>
              <a:t>Otce</a:t>
            </a:r>
            <a:r>
              <a:rPr lang="es-ES" sz="2200" b="1" dirty="0"/>
              <a:t>, </a:t>
            </a:r>
            <a:r>
              <a:rPr lang="es-ES" sz="2200" b="1" dirty="0" err="1"/>
              <a:t>který</a:t>
            </a:r>
            <a:r>
              <a:rPr lang="es-ES" sz="2200" b="1" dirty="0"/>
              <a:t> </a:t>
            </a:r>
            <a:r>
              <a:rPr lang="es-ES" sz="2200" b="1" dirty="0" err="1"/>
              <a:t>nad</a:t>
            </a:r>
            <a:r>
              <a:rPr lang="es-ES" sz="2200" b="1" dirty="0"/>
              <a:t> </a:t>
            </a:r>
            <a:r>
              <a:rPr lang="es-ES" sz="2200" b="1" dirty="0" err="1"/>
              <a:t>vámi</a:t>
            </a:r>
            <a:r>
              <a:rPr lang="es-ES" sz="2200" b="1" dirty="0"/>
              <a:t> </a:t>
            </a:r>
            <a:r>
              <a:rPr lang="es-ES" sz="2200" b="1" dirty="0" err="1"/>
              <a:t>bdí</a:t>
            </a:r>
            <a:r>
              <a:rPr lang="es-ES" sz="2200" b="1" dirty="0"/>
              <a:t>, </a:t>
            </a:r>
            <a:r>
              <a:rPr lang="es-ES" sz="2200" b="1" dirty="0" err="1"/>
              <a:t>pokud</a:t>
            </a:r>
            <a:r>
              <a:rPr lang="es-ES" sz="2200" b="1" dirty="0"/>
              <a:t> </a:t>
            </a:r>
            <a:r>
              <a:rPr lang="es-ES" sz="2200" b="1" dirty="0" err="1"/>
              <a:t>trpělivě</a:t>
            </a:r>
            <a:r>
              <a:rPr lang="es-ES" sz="2200" b="1" dirty="0"/>
              <a:t> </a:t>
            </a:r>
            <a:r>
              <a:rPr lang="es-ES" sz="2200" b="1" dirty="0" err="1"/>
              <a:t>čekáte</a:t>
            </a:r>
            <a:r>
              <a:rPr lang="es-ES" sz="2200" b="1" dirty="0"/>
              <a:t> </a:t>
            </a:r>
            <a:r>
              <a:rPr lang="es-ES" sz="2200" b="1" dirty="0" err="1"/>
              <a:t>na</a:t>
            </a:r>
            <a:r>
              <a:rPr lang="es-ES" sz="2200" b="1" dirty="0"/>
              <a:t> </a:t>
            </a:r>
            <a:r>
              <a:rPr lang="es-ES" sz="2200" b="1" dirty="0" err="1"/>
              <a:t>jejiho</a:t>
            </a:r>
            <a:r>
              <a:rPr lang="es-ES" sz="2200" b="1" dirty="0"/>
              <a:t> </a:t>
            </a:r>
            <a:r>
              <a:rPr lang="es-ES" sz="2200" b="1" dirty="0" err="1"/>
              <a:t>od-povědí</a:t>
            </a:r>
            <a:r>
              <a:rPr lang="es-ES" sz="2200" b="1" dirty="0"/>
              <a:t>. A </a:t>
            </a:r>
            <a:r>
              <a:rPr lang="es-ES" sz="2200" b="1" dirty="0" err="1"/>
              <a:t>pokud</a:t>
            </a:r>
            <a:r>
              <a:rPr lang="es-ES" sz="2200" b="1" dirty="0"/>
              <a:t> </a:t>
            </a:r>
            <a:r>
              <a:rPr lang="es-ES" sz="2200" b="1" dirty="0" err="1"/>
              <a:t>dovolíte</a:t>
            </a:r>
            <a:r>
              <a:rPr lang="es-ES" sz="2200" b="1" dirty="0"/>
              <a:t>, </a:t>
            </a:r>
            <a:r>
              <a:rPr lang="es-ES" sz="2200" b="1" dirty="0" err="1"/>
              <a:t>aby</a:t>
            </a:r>
            <a:r>
              <a:rPr lang="es-ES" sz="2200" b="1" dirty="0"/>
              <a:t> </a:t>
            </a:r>
            <a:r>
              <a:rPr lang="es-ES" sz="2200" b="1" dirty="0" err="1"/>
              <a:t>pokoj</a:t>
            </a:r>
            <a:r>
              <a:rPr lang="es-ES" sz="2200" b="1" dirty="0"/>
              <a:t> </a:t>
            </a:r>
            <a:r>
              <a:rPr lang="es-ES" sz="2200" b="1" dirty="0" err="1"/>
              <a:t>nebes</a:t>
            </a:r>
            <a:r>
              <a:rPr lang="es-ES" sz="2200" b="1" dirty="0"/>
              <a:t> </a:t>
            </a:r>
            <a:r>
              <a:rPr lang="es-ES" sz="2200" b="1" dirty="0" err="1"/>
              <a:t>zaplavil</a:t>
            </a:r>
            <a:r>
              <a:rPr lang="es-ES" sz="2200" b="1" dirty="0"/>
              <a:t> </a:t>
            </a:r>
            <a:r>
              <a:rPr lang="es-ES" sz="2200" b="1" dirty="0" err="1"/>
              <a:t>vaše</a:t>
            </a:r>
            <a:r>
              <a:rPr lang="es-ES" sz="2200" b="1" dirty="0"/>
              <a:t> </a:t>
            </a:r>
            <a:r>
              <a:rPr lang="es-ES" sz="2200" b="1" dirty="0" err="1"/>
              <a:t>srdce</a:t>
            </a:r>
            <a:r>
              <a:rPr lang="es-ES" sz="2200" b="1" dirty="0"/>
              <a:t> </a:t>
            </a:r>
            <a:r>
              <a:rPr lang="es-ES" sz="2200" b="1" dirty="0" err="1"/>
              <a:t>dříve</a:t>
            </a:r>
            <a:r>
              <a:rPr lang="es-ES" sz="2200" b="1" dirty="0"/>
              <a:t>, </a:t>
            </a:r>
            <a:r>
              <a:rPr lang="es-ES" sz="2200" b="1" dirty="0" err="1"/>
              <a:t>než</a:t>
            </a:r>
            <a:r>
              <a:rPr lang="es-ES" sz="2200" b="1" dirty="0"/>
              <a:t> </a:t>
            </a:r>
            <a:r>
              <a:rPr lang="es-ES" sz="2200" b="1" dirty="0" err="1"/>
              <a:t>to</a:t>
            </a:r>
            <a:r>
              <a:rPr lang="es-ES" sz="2200" b="1" dirty="0"/>
              <a:t> </a:t>
            </a:r>
            <a:r>
              <a:rPr lang="es-ES" sz="2200" b="1" dirty="0" err="1"/>
              <a:t>udělá</a:t>
            </a:r>
            <a:r>
              <a:rPr lang="es-ES" sz="2200" b="1" dirty="0"/>
              <a:t> </a:t>
            </a:r>
            <a:r>
              <a:rPr lang="es-ES" sz="2200" b="1" dirty="0" err="1"/>
              <a:t>strach</a:t>
            </a:r>
            <a:r>
              <a:rPr lang="es-ES" sz="2200" b="1" dirty="0"/>
              <a:t>.</a:t>
            </a:r>
          </a:p>
          <a:p>
            <a:r>
              <a:rPr lang="es-ES" sz="2200" b="1" dirty="0"/>
              <a:t>Ale </a:t>
            </a:r>
            <a:r>
              <a:rPr lang="es-ES" sz="2200" b="1" dirty="0" err="1"/>
              <a:t>stále</a:t>
            </a:r>
            <a:r>
              <a:rPr lang="es-ES" sz="2200" b="1" dirty="0"/>
              <a:t> </a:t>
            </a:r>
            <a:r>
              <a:rPr lang="es-ES" sz="2200" b="1" dirty="0" err="1"/>
              <a:t>mám</a:t>
            </a:r>
            <a:r>
              <a:rPr lang="es-ES" sz="2200" b="1" dirty="0"/>
              <a:t> </a:t>
            </a:r>
            <a:r>
              <a:rPr lang="es-ES" sz="2200" b="1" dirty="0" err="1"/>
              <a:t>dobrou</a:t>
            </a:r>
            <a:r>
              <a:rPr lang="es-ES" sz="2200" b="1" dirty="0"/>
              <a:t> </a:t>
            </a:r>
            <a:r>
              <a:rPr lang="es-ES" sz="2200" b="1" dirty="0" err="1"/>
              <a:t>radu</a:t>
            </a:r>
            <a:r>
              <a:rPr lang="es-ES" sz="2200" b="1" dirty="0"/>
              <a:t>: “</a:t>
            </a:r>
            <a:r>
              <a:rPr lang="es-ES" sz="2200" b="1" dirty="0" err="1"/>
              <a:t>Radujte</a:t>
            </a:r>
            <a:r>
              <a:rPr lang="es-ES" sz="2200" b="1" dirty="0"/>
              <a:t> se a </a:t>
            </a:r>
            <a:r>
              <a:rPr lang="es-ES" sz="2200" b="1" dirty="0" err="1"/>
              <a:t>jásejte</a:t>
            </a:r>
            <a:r>
              <a:rPr lang="es-ES" sz="2200" b="1" dirty="0"/>
              <a:t>, </a:t>
            </a:r>
            <a:r>
              <a:rPr lang="es-ES" sz="2200" b="1" dirty="0" err="1"/>
              <a:t>protože</a:t>
            </a:r>
            <a:r>
              <a:rPr lang="es-ES" sz="2200" b="1" dirty="0"/>
              <a:t> </a:t>
            </a:r>
            <a:r>
              <a:rPr lang="es-ES" sz="2200" b="1" dirty="0" err="1"/>
              <a:t>máte</a:t>
            </a:r>
            <a:r>
              <a:rPr lang="es-ES" sz="2200" b="1" dirty="0"/>
              <a:t> </a:t>
            </a:r>
            <a:r>
              <a:rPr lang="es-ES" sz="2200" b="1" dirty="0" err="1"/>
              <a:t>hojnou</a:t>
            </a:r>
            <a:r>
              <a:rPr lang="es-ES" sz="2200" b="1" dirty="0"/>
              <a:t> </a:t>
            </a:r>
            <a:r>
              <a:rPr lang="es-ES" sz="2200" b="1" dirty="0" err="1"/>
              <a:t>odměnu</a:t>
            </a:r>
            <a:r>
              <a:rPr lang="es-ES" sz="2200" b="1" dirty="0"/>
              <a:t> v </a:t>
            </a:r>
            <a:r>
              <a:rPr lang="es-ES" sz="2200" b="1" dirty="0" err="1"/>
              <a:t>nebesích</a:t>
            </a:r>
            <a:r>
              <a:rPr lang="es-ES" sz="2200" b="1" dirty="0"/>
              <a:t>” (</a:t>
            </a:r>
            <a:r>
              <a:rPr lang="es-ES" sz="2200" b="1" dirty="0" err="1"/>
              <a:t>Matouš</a:t>
            </a:r>
            <a:r>
              <a:rPr lang="es-ES" sz="2200" b="1" dirty="0"/>
              <a:t> 5,12)</a:t>
            </a:r>
          </a:p>
          <a:p>
            <a:r>
              <a:rPr lang="es-ES" sz="2200" b="1" dirty="0" err="1"/>
              <a:t>Žít</a:t>
            </a:r>
            <a:r>
              <a:rPr lang="es-ES" sz="2200" b="1" dirty="0"/>
              <a:t> </a:t>
            </a:r>
            <a:r>
              <a:rPr lang="es-ES" sz="2200" b="1" dirty="0" err="1"/>
              <a:t>křesťanský</a:t>
            </a:r>
            <a:r>
              <a:rPr lang="es-ES" sz="2200" b="1" dirty="0"/>
              <a:t> </a:t>
            </a:r>
            <a:r>
              <a:rPr lang="es-ES" sz="2200" b="1" dirty="0" err="1"/>
              <a:t>život</a:t>
            </a:r>
            <a:r>
              <a:rPr lang="es-ES" sz="2200" b="1" dirty="0"/>
              <a:t> </a:t>
            </a:r>
            <a:r>
              <a:rPr lang="es-ES" sz="2200" b="1" dirty="0" err="1"/>
              <a:t>není</a:t>
            </a:r>
            <a:r>
              <a:rPr lang="es-ES" sz="2200" b="1" dirty="0"/>
              <a:t> </a:t>
            </a:r>
            <a:r>
              <a:rPr lang="es-ES" sz="2200" b="1" dirty="0" err="1"/>
              <a:t>marné</a:t>
            </a:r>
            <a:r>
              <a:rPr lang="es-ES" sz="2200" b="1" dirty="0"/>
              <a:t>, </a:t>
            </a:r>
            <a:r>
              <a:rPr lang="es-ES" sz="2200" b="1" dirty="0" err="1"/>
              <a:t>má</a:t>
            </a:r>
            <a:r>
              <a:rPr lang="es-ES" sz="2200" b="1" dirty="0"/>
              <a:t>-te </a:t>
            </a:r>
            <a:r>
              <a:rPr lang="es-ES" sz="2200" b="1" dirty="0" err="1"/>
              <a:t>věčnou</a:t>
            </a:r>
            <a:r>
              <a:rPr lang="es-ES" sz="2200" b="1" dirty="0"/>
              <a:t> </a:t>
            </a:r>
            <a:r>
              <a:rPr lang="es-ES" sz="2200" b="1" dirty="0" err="1"/>
              <a:t>odměnu</a:t>
            </a:r>
            <a:r>
              <a:rPr lang="es-ES" sz="2200" b="1" dirty="0"/>
              <a:t> v </a:t>
            </a:r>
            <a:r>
              <a:rPr lang="es-ES" sz="2200" b="1" dirty="0" err="1"/>
              <a:t>nebi</a:t>
            </a:r>
            <a:r>
              <a:rPr lang="es-ES" sz="2200" b="1" dirty="0"/>
              <a:t>, </a:t>
            </a:r>
            <a:r>
              <a:rPr lang="es-ES" sz="2200" b="1" dirty="0" err="1"/>
              <a:t>pokud</a:t>
            </a:r>
            <a:r>
              <a:rPr lang="es-ES" sz="2200" b="1" dirty="0"/>
              <a:t> </a:t>
            </a:r>
            <a:r>
              <a:rPr lang="es-ES" sz="2200" b="1" dirty="0" err="1"/>
              <a:t>ži-jete</a:t>
            </a:r>
            <a:r>
              <a:rPr lang="es-ES" sz="2200" b="1" dirty="0"/>
              <a:t> s </a:t>
            </a:r>
            <a:r>
              <a:rPr lang="es-ES" sz="2200" b="1" dirty="0" err="1"/>
              <a:t>Ježíšem</a:t>
            </a:r>
            <a:r>
              <a:rPr lang="es-ES" sz="2200" b="1" dirty="0"/>
              <a:t>. </a:t>
            </a:r>
          </a:p>
        </p:txBody>
      </p:sp>
    </p:spTree>
    <p:extLst>
      <p:ext uri="{BB962C8B-B14F-4D97-AF65-F5344CB8AC3E}">
        <p14:creationId xmlns:p14="http://schemas.microsoft.com/office/powerpoint/2010/main" val="206310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F22BF1-EC0A-C2CB-697F-EE00E24541B0}"/>
              </a:ext>
            </a:extLst>
          </p:cNvPr>
          <p:cNvSpPr txBox="1"/>
          <p:nvPr/>
        </p:nvSpPr>
        <p:spPr>
          <a:xfrm>
            <a:off x="0" y="0"/>
            <a:ext cx="9058275" cy="1938992"/>
          </a:xfrm>
          <a:prstGeom prst="rect">
            <a:avLst/>
          </a:prstGeom>
          <a:solidFill>
            <a:schemeClr val="bg1">
              <a:alpha val="46000"/>
            </a:schemeClr>
          </a:solidFill>
          <a:effectLst>
            <a:softEdge rad="50800"/>
          </a:effectLst>
        </p:spPr>
        <p:txBody>
          <a:bodyPr wrap="square">
            <a:spAutoFit/>
          </a:bodyPr>
          <a:lstStyle/>
          <a:p>
            <a:r>
              <a:rPr lang="es-ES" sz="2000" b="1" dirty="0"/>
              <a:t>Po celé </a:t>
            </a:r>
            <a:r>
              <a:rPr lang="es-ES" sz="2000" b="1" dirty="0" err="1"/>
              <a:t>věky</a:t>
            </a:r>
            <a:r>
              <a:rPr lang="es-ES" sz="2000" b="1" dirty="0"/>
              <a:t> si </a:t>
            </a:r>
            <a:r>
              <a:rPr lang="es-ES" sz="2000" b="1" dirty="0" err="1"/>
              <a:t>Ježíšova</a:t>
            </a:r>
            <a:r>
              <a:rPr lang="es-ES" sz="2000" b="1" dirty="0"/>
              <a:t> </a:t>
            </a:r>
            <a:r>
              <a:rPr lang="es-ES" sz="2000" b="1" dirty="0" err="1"/>
              <a:t>slova</a:t>
            </a:r>
            <a:r>
              <a:rPr lang="es-ES" sz="2000" b="1" dirty="0"/>
              <a:t> </a:t>
            </a:r>
            <a:r>
              <a:rPr lang="es-ES" sz="2000" b="1" dirty="0" err="1"/>
              <a:t>pronesená</a:t>
            </a:r>
            <a:r>
              <a:rPr lang="es-ES" sz="2000" b="1" dirty="0"/>
              <a:t> z </a:t>
            </a:r>
            <a:r>
              <a:rPr lang="es-ES" sz="2000" b="1" dirty="0" err="1"/>
              <a:t>vrcholu</a:t>
            </a:r>
            <a:r>
              <a:rPr lang="es-ES" sz="2000" b="1" dirty="0"/>
              <a:t> </a:t>
            </a:r>
            <a:r>
              <a:rPr lang="es-ES" sz="2000" b="1" dirty="0" err="1"/>
              <a:t>hory</a:t>
            </a:r>
            <a:r>
              <a:rPr lang="es-ES" sz="2000" b="1" dirty="0"/>
              <a:t> </a:t>
            </a:r>
            <a:r>
              <a:rPr lang="es-ES" sz="2000" b="1" dirty="0" err="1"/>
              <a:t>blahoslavenství</a:t>
            </a:r>
            <a:r>
              <a:rPr lang="es-ES" sz="2000" b="1" dirty="0"/>
              <a:t> </a:t>
            </a:r>
            <a:r>
              <a:rPr lang="es-ES" sz="2000" b="1" dirty="0" err="1"/>
              <a:t>udržují</a:t>
            </a:r>
            <a:r>
              <a:rPr lang="es-ES" sz="2000" b="1" dirty="0"/>
              <a:t> </a:t>
            </a:r>
            <a:r>
              <a:rPr lang="es-ES" sz="2000" b="1" dirty="0" err="1"/>
              <a:t>svou</a:t>
            </a:r>
            <a:r>
              <a:rPr lang="es-ES" sz="2000" b="1" dirty="0"/>
              <a:t> </a:t>
            </a:r>
            <a:r>
              <a:rPr lang="es-ES" sz="2000" b="1" dirty="0" err="1"/>
              <a:t>moc</a:t>
            </a:r>
            <a:r>
              <a:rPr lang="es-ES" sz="2000" b="1" dirty="0"/>
              <a:t>. </a:t>
            </a:r>
            <a:r>
              <a:rPr lang="es-ES" sz="2000" b="1" dirty="0" err="1"/>
              <a:t>Každá</a:t>
            </a:r>
            <a:r>
              <a:rPr lang="es-ES" sz="2000" b="1" dirty="0"/>
              <a:t> </a:t>
            </a:r>
            <a:r>
              <a:rPr lang="es-ES" sz="2000" b="1" dirty="0" err="1"/>
              <a:t>věta</a:t>
            </a:r>
            <a:r>
              <a:rPr lang="es-ES" sz="2000" b="1" dirty="0"/>
              <a:t> je </a:t>
            </a:r>
            <a:r>
              <a:rPr lang="es-ES" sz="2000" b="1" dirty="0" err="1"/>
              <a:t>klenotem</a:t>
            </a:r>
            <a:r>
              <a:rPr lang="es-ES" sz="2000" b="1" dirty="0"/>
              <a:t> </a:t>
            </a:r>
            <a:r>
              <a:rPr lang="es-ES" sz="2000" b="1" dirty="0" err="1"/>
              <a:t>pravdy</a:t>
            </a:r>
            <a:r>
              <a:rPr lang="es-ES" sz="2000" b="1" dirty="0"/>
              <a:t>. </a:t>
            </a:r>
            <a:r>
              <a:rPr lang="es-ES" sz="2000" b="1" dirty="0" err="1"/>
              <a:t>Zásady</a:t>
            </a:r>
            <a:r>
              <a:rPr lang="es-ES" sz="2000" b="1" dirty="0"/>
              <a:t> </a:t>
            </a:r>
            <a:r>
              <a:rPr lang="es-ES" sz="2000" b="1" dirty="0" err="1"/>
              <a:t>formulované</a:t>
            </a:r>
            <a:r>
              <a:rPr lang="es-ES" sz="2000" b="1" dirty="0"/>
              <a:t> v </a:t>
            </a:r>
            <a:r>
              <a:rPr lang="es-ES" sz="2000" b="1" dirty="0" err="1"/>
              <a:t>této</a:t>
            </a:r>
            <a:r>
              <a:rPr lang="es-ES" sz="2000" b="1" dirty="0"/>
              <a:t> </a:t>
            </a:r>
            <a:r>
              <a:rPr lang="es-ES" sz="2000" b="1" dirty="0" err="1"/>
              <a:t>řeči</a:t>
            </a:r>
            <a:r>
              <a:rPr lang="es-ES" sz="2000" b="1" dirty="0"/>
              <a:t> </a:t>
            </a:r>
            <a:r>
              <a:rPr lang="es-ES" sz="2000" b="1" dirty="0" err="1"/>
              <a:t>platí</a:t>
            </a:r>
            <a:r>
              <a:rPr lang="es-ES" sz="2000" b="1" dirty="0"/>
              <a:t> pro </a:t>
            </a:r>
            <a:r>
              <a:rPr lang="es-ES" sz="2000" b="1" dirty="0" err="1"/>
              <a:t>vše-chny</a:t>
            </a:r>
            <a:r>
              <a:rPr lang="es-ES" sz="2000" b="1" dirty="0"/>
              <a:t> </a:t>
            </a:r>
            <a:r>
              <a:rPr lang="es-ES" sz="2000" b="1" dirty="0" err="1"/>
              <a:t>věkové</a:t>
            </a:r>
            <a:r>
              <a:rPr lang="es-ES" sz="2000" b="1" dirty="0"/>
              <a:t> </a:t>
            </a:r>
            <a:r>
              <a:rPr lang="es-ES" sz="2000" b="1" dirty="0" err="1"/>
              <a:t>kategorie</a:t>
            </a:r>
            <a:r>
              <a:rPr lang="es-ES" sz="2000" b="1" dirty="0"/>
              <a:t> a </a:t>
            </a:r>
            <a:r>
              <a:rPr lang="es-ES" sz="2000" b="1" dirty="0" err="1"/>
              <a:t>všechny</a:t>
            </a:r>
            <a:r>
              <a:rPr lang="es-ES" sz="2000" b="1" dirty="0"/>
              <a:t> </a:t>
            </a:r>
            <a:r>
              <a:rPr lang="es-ES" sz="2000" b="1" dirty="0" err="1"/>
              <a:t>společenské</a:t>
            </a:r>
            <a:r>
              <a:rPr lang="es-ES" sz="2000" b="1" dirty="0"/>
              <a:t> </a:t>
            </a:r>
            <a:r>
              <a:rPr lang="es-ES" sz="2000" b="1" dirty="0" err="1"/>
              <a:t>třídy</a:t>
            </a:r>
            <a:r>
              <a:rPr lang="es-ES" sz="2000" b="1" dirty="0"/>
              <a:t>. </a:t>
            </a:r>
            <a:r>
              <a:rPr lang="es-ES" sz="2000" b="1" dirty="0" err="1"/>
              <a:t>Kristus</a:t>
            </a:r>
            <a:r>
              <a:rPr lang="es-ES" sz="2000" b="1" dirty="0"/>
              <a:t> s </a:t>
            </a:r>
            <a:r>
              <a:rPr lang="es-ES" sz="2000" b="1" dirty="0" err="1"/>
              <a:t>božskou</a:t>
            </a:r>
            <a:r>
              <a:rPr lang="es-ES" sz="2000" b="1" dirty="0"/>
              <a:t> </a:t>
            </a:r>
            <a:r>
              <a:rPr lang="es-ES" sz="2000" b="1" dirty="0" err="1"/>
              <a:t>energií</a:t>
            </a:r>
            <a:r>
              <a:rPr lang="es-ES" sz="2000" b="1" dirty="0"/>
              <a:t> </a:t>
            </a:r>
            <a:r>
              <a:rPr lang="es-ES" sz="2000" b="1" dirty="0" err="1"/>
              <a:t>vyjád-řil</a:t>
            </a:r>
            <a:r>
              <a:rPr lang="es-ES" sz="2000" b="1" dirty="0"/>
              <a:t> </a:t>
            </a:r>
            <a:r>
              <a:rPr lang="es-ES" sz="2000" b="1" dirty="0" err="1"/>
              <a:t>svou</a:t>
            </a:r>
            <a:r>
              <a:rPr lang="es-ES" sz="2000" b="1" dirty="0"/>
              <a:t> </a:t>
            </a:r>
            <a:r>
              <a:rPr lang="es-ES" sz="2000" b="1" dirty="0" err="1"/>
              <a:t>víru</a:t>
            </a:r>
            <a:r>
              <a:rPr lang="es-ES" sz="2000" b="1" dirty="0"/>
              <a:t> a </a:t>
            </a:r>
            <a:r>
              <a:rPr lang="es-ES" sz="2000" b="1" dirty="0" err="1"/>
              <a:t>naději</a:t>
            </a:r>
            <a:r>
              <a:rPr lang="es-ES" sz="2000" b="1" dirty="0"/>
              <a:t> a </a:t>
            </a:r>
            <a:r>
              <a:rPr lang="es-ES" sz="2000" b="1" dirty="0" err="1"/>
              <a:t>poukázal</a:t>
            </a:r>
            <a:r>
              <a:rPr lang="es-ES" sz="2000" b="1" dirty="0"/>
              <a:t> </a:t>
            </a:r>
            <a:r>
              <a:rPr lang="es-ES" sz="2000" b="1" dirty="0" err="1"/>
              <a:t>na</a:t>
            </a:r>
            <a:r>
              <a:rPr lang="es-ES" sz="2000" b="1" dirty="0"/>
              <a:t> </a:t>
            </a:r>
            <a:r>
              <a:rPr lang="es-ES" sz="2000" b="1" dirty="0" err="1"/>
              <a:t>to</a:t>
            </a:r>
            <a:r>
              <a:rPr lang="es-ES" sz="2000" b="1" dirty="0"/>
              <a:t>, </a:t>
            </a:r>
            <a:r>
              <a:rPr lang="es-ES" sz="2000" b="1" dirty="0" err="1"/>
              <a:t>že</a:t>
            </a:r>
            <a:r>
              <a:rPr lang="es-ES" sz="2000" b="1" dirty="0"/>
              <a:t> </a:t>
            </a:r>
            <a:r>
              <a:rPr lang="es-ES" sz="2000" b="1" dirty="0" err="1"/>
              <a:t>požehnaná</a:t>
            </a:r>
            <a:r>
              <a:rPr lang="es-ES" sz="2000" b="1" dirty="0"/>
              <a:t> </a:t>
            </a:r>
            <a:r>
              <a:rPr lang="es-ES" sz="2000" b="1" dirty="0" err="1"/>
              <a:t>jedna</a:t>
            </a:r>
            <a:r>
              <a:rPr lang="es-ES" sz="2000" b="1" dirty="0"/>
              <a:t> </a:t>
            </a:r>
            <a:r>
              <a:rPr lang="es-ES" sz="2000" b="1" dirty="0" err="1"/>
              <a:t>skupina</a:t>
            </a:r>
            <a:r>
              <a:rPr lang="es-ES" sz="2000" b="1" dirty="0"/>
              <a:t> </a:t>
            </a:r>
            <a:r>
              <a:rPr lang="es-ES" sz="2000" b="1" dirty="0" err="1"/>
              <a:t>za</a:t>
            </a:r>
            <a:r>
              <a:rPr lang="es-ES" sz="2000" b="1" dirty="0"/>
              <a:t> </a:t>
            </a:r>
            <a:r>
              <a:rPr lang="es-ES" sz="2000" b="1" dirty="0" err="1"/>
              <a:t>druhou</a:t>
            </a:r>
            <a:r>
              <a:rPr lang="es-ES" sz="2000" b="1" dirty="0"/>
              <a:t> </a:t>
            </a:r>
            <a:r>
              <a:rPr lang="es-ES" sz="2000" b="1" dirty="0" err="1"/>
              <a:t>vyka-zuje</a:t>
            </a:r>
            <a:r>
              <a:rPr lang="es-ES" sz="2000" b="1" dirty="0"/>
              <a:t> </a:t>
            </a:r>
            <a:r>
              <a:rPr lang="es-ES" sz="2000" b="1" dirty="0" err="1"/>
              <a:t>dokonalý</a:t>
            </a:r>
            <a:r>
              <a:rPr lang="es-ES" sz="2000" b="1" dirty="0"/>
              <a:t> a </a:t>
            </a:r>
            <a:r>
              <a:rPr lang="es-ES" sz="2000" b="1" dirty="0" err="1"/>
              <a:t>spravedlivý</a:t>
            </a:r>
            <a:r>
              <a:rPr lang="es-ES" sz="2000" b="1" dirty="0"/>
              <a:t> </a:t>
            </a:r>
            <a:r>
              <a:rPr lang="es-ES" sz="2000" b="1" dirty="0" err="1"/>
              <a:t>charakter</a:t>
            </a:r>
            <a:r>
              <a:rPr lang="es-ES" sz="2000" b="1" dirty="0"/>
              <a:t>. </a:t>
            </a:r>
            <a:r>
              <a:rPr lang="es-ES" sz="2000" b="1" dirty="0" err="1"/>
              <a:t>Každý</a:t>
            </a:r>
            <a:r>
              <a:rPr lang="es-ES" sz="2000" b="1" dirty="0"/>
              <a:t>, </a:t>
            </a:r>
            <a:r>
              <a:rPr lang="es-ES" sz="2000" b="1" dirty="0" err="1"/>
              <a:t>kdo</a:t>
            </a:r>
            <a:r>
              <a:rPr lang="es-ES" sz="2000" b="1" dirty="0"/>
              <a:t> se </a:t>
            </a:r>
            <a:r>
              <a:rPr lang="es-ES" sz="2000" b="1" dirty="0" err="1"/>
              <a:t>řídí</a:t>
            </a:r>
            <a:r>
              <a:rPr lang="es-ES" sz="2000" b="1" dirty="0"/>
              <a:t> </a:t>
            </a:r>
            <a:r>
              <a:rPr lang="es-ES" sz="2000" b="1" dirty="0" err="1"/>
              <a:t>radami</a:t>
            </a:r>
            <a:r>
              <a:rPr lang="es-ES" sz="2000" b="1" dirty="0"/>
              <a:t> </a:t>
            </a:r>
            <a:r>
              <a:rPr lang="es-ES" sz="2000" b="1" dirty="0" err="1"/>
              <a:t>Dárce</a:t>
            </a:r>
            <a:r>
              <a:rPr lang="es-ES" sz="2000" b="1" dirty="0"/>
              <a:t> </a:t>
            </a:r>
            <a:r>
              <a:rPr lang="es-ES" sz="2000" b="1" dirty="0" err="1"/>
              <a:t>veškerého</a:t>
            </a:r>
            <a:r>
              <a:rPr lang="es-ES" sz="2000" b="1" dirty="0"/>
              <a:t> </a:t>
            </a:r>
            <a:r>
              <a:rPr lang="es-ES" sz="2000" b="1" dirty="0" err="1"/>
              <a:t>života</a:t>
            </a:r>
            <a:r>
              <a:rPr lang="es-ES" sz="2000" b="1" dirty="0"/>
              <a:t> </a:t>
            </a:r>
            <a:r>
              <a:rPr lang="es-ES" sz="2000" b="1" dirty="0" err="1"/>
              <a:t>může</a:t>
            </a:r>
            <a:r>
              <a:rPr lang="es-ES" sz="2000" b="1" dirty="0"/>
              <a:t> </a:t>
            </a:r>
            <a:r>
              <a:rPr lang="es-ES" sz="2000" b="1" dirty="0" err="1"/>
              <a:t>vírou</a:t>
            </a:r>
            <a:r>
              <a:rPr lang="es-ES" sz="2000" b="1" dirty="0"/>
              <a:t> v </a:t>
            </a:r>
            <a:r>
              <a:rPr lang="es-ES" sz="2000" b="1" dirty="0" err="1"/>
              <a:t>Něj</a:t>
            </a:r>
            <a:r>
              <a:rPr lang="es-ES" sz="2000" b="1" dirty="0"/>
              <a:t> </a:t>
            </a:r>
            <a:r>
              <a:rPr lang="es-ES" sz="2000" b="1" dirty="0" err="1"/>
              <a:t>dosáhnout</a:t>
            </a:r>
            <a:r>
              <a:rPr lang="es-ES" sz="2000" b="1" dirty="0"/>
              <a:t> </a:t>
            </a:r>
            <a:r>
              <a:rPr lang="es-ES" sz="2000" b="1" dirty="0" err="1"/>
              <a:t>měřítka</a:t>
            </a:r>
            <a:r>
              <a:rPr lang="es-ES" sz="2000" b="1" dirty="0"/>
              <a:t> </a:t>
            </a:r>
            <a:r>
              <a:rPr lang="es-ES" sz="2000" b="1" dirty="0" err="1"/>
              <a:t>těchto</a:t>
            </a:r>
            <a:r>
              <a:rPr lang="es-ES" sz="2000" b="1" dirty="0"/>
              <a:t> </a:t>
            </a:r>
            <a:r>
              <a:rPr lang="es-ES" sz="2000" b="1" dirty="0" err="1"/>
              <a:t>blahoslavenství</a:t>
            </a:r>
            <a:r>
              <a:rPr lang="es-ES" sz="2000" b="1" dirty="0"/>
              <a:t>. </a:t>
            </a:r>
          </a:p>
        </p:txBody>
      </p:sp>
    </p:spTree>
    <p:extLst>
      <p:ext uri="{BB962C8B-B14F-4D97-AF65-F5344CB8AC3E}">
        <p14:creationId xmlns:p14="http://schemas.microsoft.com/office/powerpoint/2010/main" val="33300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82F4CFF-E4B1-B34A-8DFC-BA4F129CD34D}"/>
              </a:ext>
            </a:extLst>
          </p:cNvPr>
          <p:cNvSpPr txBox="1"/>
          <p:nvPr/>
        </p:nvSpPr>
        <p:spPr>
          <a:xfrm>
            <a:off x="560075" y="1384118"/>
            <a:ext cx="6479176" cy="1323439"/>
          </a:xfrm>
          <a:prstGeom prst="rect">
            <a:avLst/>
          </a:prstGeom>
          <a:noFill/>
        </p:spPr>
        <p:txBody>
          <a:bodyPr wrap="square">
            <a:spAutoFit/>
          </a:bodyPr>
          <a:lstStyle/>
          <a:p>
            <a:r>
              <a:rPr lang="es-ES" sz="2000" b="1" dirty="0"/>
              <a:t>Ti, </a:t>
            </a:r>
            <a:r>
              <a:rPr lang="es-ES" sz="2000" b="1" dirty="0" err="1"/>
              <a:t>kteří</a:t>
            </a:r>
            <a:r>
              <a:rPr lang="es-ES" sz="2000" b="1" dirty="0"/>
              <a:t> </a:t>
            </a:r>
            <a:r>
              <a:rPr lang="es-ES" sz="2000" b="1" dirty="0" err="1"/>
              <a:t>dobře</a:t>
            </a:r>
            <a:r>
              <a:rPr lang="es-ES" sz="2000" b="1" dirty="0"/>
              <a:t> </a:t>
            </a:r>
            <a:r>
              <a:rPr lang="es-ES" sz="2000" b="1" dirty="0" err="1"/>
              <a:t>chápou</a:t>
            </a:r>
            <a:r>
              <a:rPr lang="es-ES" sz="2000" b="1" dirty="0"/>
              <a:t>, </a:t>
            </a:r>
            <a:r>
              <a:rPr lang="es-ES" sz="2000" b="1" dirty="0" err="1"/>
              <a:t>že</a:t>
            </a:r>
            <a:r>
              <a:rPr lang="es-ES" sz="2000" b="1" dirty="0"/>
              <a:t> je </a:t>
            </a:r>
            <a:r>
              <a:rPr lang="es-ES" sz="2000" b="1" dirty="0" err="1"/>
              <a:t>nemožné</a:t>
            </a:r>
            <a:r>
              <a:rPr lang="es-ES" sz="2000" b="1" dirty="0"/>
              <a:t>, </a:t>
            </a:r>
            <a:r>
              <a:rPr lang="es-ES" sz="2000" b="1" dirty="0" err="1"/>
              <a:t>aby</a:t>
            </a:r>
            <a:r>
              <a:rPr lang="es-ES" sz="2000" b="1" dirty="0"/>
              <a:t> </a:t>
            </a:r>
            <a:r>
              <a:rPr lang="es-ES" sz="2000" b="1" dirty="0" err="1"/>
              <a:t>byli</a:t>
            </a:r>
            <a:r>
              <a:rPr lang="es-ES" sz="2000" b="1" dirty="0"/>
              <a:t> </a:t>
            </a:r>
            <a:r>
              <a:rPr lang="es-ES" sz="2000" b="1" dirty="0" err="1"/>
              <a:t>spaseni</a:t>
            </a:r>
            <a:r>
              <a:rPr lang="es-ES" sz="2000" b="1" dirty="0"/>
              <a:t>, a </a:t>
            </a:r>
            <a:r>
              <a:rPr lang="es-ES" sz="2000" b="1" dirty="0" err="1"/>
              <a:t>že</a:t>
            </a:r>
            <a:r>
              <a:rPr lang="es-ES" sz="2000" b="1" dirty="0"/>
              <a:t> sami </a:t>
            </a:r>
            <a:r>
              <a:rPr lang="es-ES" sz="2000" b="1" dirty="0" err="1"/>
              <a:t>nemohou</a:t>
            </a:r>
            <a:r>
              <a:rPr lang="es-ES" sz="2000" b="1" dirty="0"/>
              <a:t> </a:t>
            </a:r>
            <a:r>
              <a:rPr lang="es-ES" sz="2000" b="1" dirty="0" err="1"/>
              <a:t>vykonat</a:t>
            </a:r>
            <a:r>
              <a:rPr lang="es-ES" sz="2000" b="1" dirty="0"/>
              <a:t> </a:t>
            </a:r>
            <a:r>
              <a:rPr lang="es-ES" sz="2000" b="1" dirty="0" err="1"/>
              <a:t>žádný</a:t>
            </a:r>
            <a:r>
              <a:rPr lang="es-ES" sz="2000" b="1" dirty="0"/>
              <a:t> </a:t>
            </a:r>
            <a:r>
              <a:rPr lang="es-ES" sz="2000" b="1" dirty="0" err="1"/>
              <a:t>spravedlivý</a:t>
            </a:r>
            <a:r>
              <a:rPr lang="es-ES" sz="2000" b="1" dirty="0"/>
              <a:t> </a:t>
            </a:r>
            <a:r>
              <a:rPr lang="es-ES" sz="2000" b="1" dirty="0" err="1"/>
              <a:t>skutek</a:t>
            </a:r>
            <a:r>
              <a:rPr lang="es-ES" sz="2000" b="1" dirty="0"/>
              <a:t>, </a:t>
            </a:r>
            <a:r>
              <a:rPr lang="es-ES" sz="2000" b="1" dirty="0" err="1"/>
              <a:t>jsou</a:t>
            </a:r>
            <a:r>
              <a:rPr lang="es-ES" sz="2000" b="1" dirty="0"/>
              <a:t> ti, </a:t>
            </a:r>
            <a:r>
              <a:rPr lang="es-ES" sz="2000" b="1" dirty="0" err="1"/>
              <a:t>kteří</a:t>
            </a:r>
            <a:r>
              <a:rPr lang="es-ES" sz="2000" b="1" dirty="0"/>
              <a:t> </a:t>
            </a:r>
            <a:r>
              <a:rPr lang="es-ES" sz="2000" b="1" dirty="0" err="1"/>
              <a:t>oceňují</a:t>
            </a:r>
            <a:r>
              <a:rPr lang="es-ES" sz="2000" b="1" dirty="0"/>
              <a:t> </a:t>
            </a:r>
            <a:r>
              <a:rPr lang="es-ES" sz="2000" b="1" dirty="0" err="1"/>
              <a:t>pomoc</a:t>
            </a:r>
            <a:r>
              <a:rPr lang="es-ES" sz="2000" b="1" dirty="0"/>
              <a:t>, </a:t>
            </a:r>
            <a:r>
              <a:rPr lang="es-ES" sz="2000" b="1" dirty="0" err="1"/>
              <a:t>kterou</a:t>
            </a:r>
            <a:r>
              <a:rPr lang="es-ES" sz="2000" b="1" dirty="0"/>
              <a:t> </a:t>
            </a:r>
            <a:r>
              <a:rPr lang="es-ES" sz="2000" b="1" dirty="0" err="1"/>
              <a:t>jim</a:t>
            </a:r>
            <a:r>
              <a:rPr lang="es-ES" sz="2000" b="1" dirty="0"/>
              <a:t> </a:t>
            </a:r>
            <a:r>
              <a:rPr lang="es-ES" sz="2000" b="1" dirty="0" err="1"/>
              <a:t>Kristus</a:t>
            </a:r>
            <a:r>
              <a:rPr lang="es-ES" sz="2000" b="1" dirty="0"/>
              <a:t> </a:t>
            </a:r>
            <a:r>
              <a:rPr lang="es-ES" sz="2000" b="1" dirty="0" err="1"/>
              <a:t>nabízí</a:t>
            </a:r>
            <a:r>
              <a:rPr lang="es-ES" sz="2000" b="1" dirty="0"/>
              <a:t>. </a:t>
            </a:r>
            <a:r>
              <a:rPr lang="es-ES" sz="2000" b="1" dirty="0" err="1"/>
              <a:t>To</a:t>
            </a:r>
            <a:r>
              <a:rPr lang="es-ES" sz="2000" b="1" dirty="0"/>
              <a:t> </a:t>
            </a:r>
            <a:r>
              <a:rPr lang="es-ES" sz="2000" b="1" dirty="0" err="1"/>
              <a:t>jsou</a:t>
            </a:r>
            <a:r>
              <a:rPr lang="es-ES" sz="2000" b="1" dirty="0"/>
              <a:t> </a:t>
            </a:r>
            <a:r>
              <a:rPr lang="es-ES" sz="2000" b="1" dirty="0" err="1"/>
              <a:t>chudí</a:t>
            </a:r>
            <a:r>
              <a:rPr lang="es-ES" sz="2000" b="1" dirty="0"/>
              <a:t> v </a:t>
            </a:r>
            <a:r>
              <a:rPr lang="es-ES" sz="2000" b="1" dirty="0" err="1"/>
              <a:t>duchu</a:t>
            </a:r>
            <a:r>
              <a:rPr lang="es-ES" sz="2000" b="1" dirty="0"/>
              <a:t>, </a:t>
            </a:r>
            <a:r>
              <a:rPr lang="es-ES" sz="2000" b="1" dirty="0" err="1"/>
              <a:t>které</a:t>
            </a:r>
            <a:r>
              <a:rPr lang="es-ES" sz="2000" b="1" dirty="0"/>
              <a:t> </a:t>
            </a:r>
            <a:r>
              <a:rPr lang="es-ES" sz="2000" b="1" dirty="0" err="1"/>
              <a:t>nazývá</a:t>
            </a:r>
            <a:r>
              <a:rPr lang="es-ES" sz="2000" b="1" dirty="0"/>
              <a:t> </a:t>
            </a:r>
            <a:r>
              <a:rPr lang="es-ES" sz="2000" b="1" dirty="0" err="1"/>
              <a:t>blahoslavenými</a:t>
            </a:r>
            <a:r>
              <a:rPr lang="es-ES" sz="2000" b="1" dirty="0"/>
              <a:t>. </a:t>
            </a:r>
          </a:p>
        </p:txBody>
      </p:sp>
      <p:sp>
        <p:nvSpPr>
          <p:cNvPr id="11" name="CuadroTexto 10">
            <a:extLst>
              <a:ext uri="{FF2B5EF4-FFF2-40B4-BE49-F238E27FC236}">
                <a16:creationId xmlns:a16="http://schemas.microsoft.com/office/drawing/2014/main" id="{DEF673D0-56B4-5DA5-9378-B449B596CB06}"/>
              </a:ext>
            </a:extLst>
          </p:cNvPr>
          <p:cNvSpPr txBox="1"/>
          <p:nvPr/>
        </p:nvSpPr>
        <p:spPr>
          <a:xfrm>
            <a:off x="5532213" y="3999832"/>
            <a:ext cx="6479176" cy="2554545"/>
          </a:xfrm>
          <a:prstGeom prst="rect">
            <a:avLst/>
          </a:prstGeom>
          <a:noFill/>
        </p:spPr>
        <p:txBody>
          <a:bodyPr wrap="square">
            <a:spAutoFit/>
          </a:bodyPr>
          <a:lstStyle/>
          <a:p>
            <a:r>
              <a:rPr lang="es-ES" sz="2000" b="1" dirty="0" err="1"/>
              <a:t>Kristus</a:t>
            </a:r>
            <a:r>
              <a:rPr lang="es-ES" sz="2000" b="1" dirty="0"/>
              <a:t> </a:t>
            </a:r>
            <a:r>
              <a:rPr lang="es-ES" sz="2000" b="1" dirty="0" err="1"/>
              <a:t>otevřel</a:t>
            </a:r>
            <a:r>
              <a:rPr lang="es-ES" sz="2000" b="1" dirty="0"/>
              <a:t> </a:t>
            </a:r>
            <a:r>
              <a:rPr lang="es-ES" sz="2000" b="1" dirty="0" err="1"/>
              <a:t>lidem</a:t>
            </a:r>
            <a:r>
              <a:rPr lang="es-ES" sz="2000" b="1" dirty="0"/>
              <a:t> </a:t>
            </a:r>
            <a:r>
              <a:rPr lang="es-ES" sz="2000" b="1" dirty="0" err="1"/>
              <a:t>dveře</a:t>
            </a:r>
            <a:r>
              <a:rPr lang="es-ES" sz="2000" b="1" dirty="0"/>
              <a:t> </a:t>
            </a:r>
            <a:r>
              <a:rPr lang="es-ES" sz="2000" b="1" dirty="0" err="1"/>
              <a:t>duchovního</a:t>
            </a:r>
            <a:r>
              <a:rPr lang="es-ES" sz="2000" b="1" dirty="0"/>
              <a:t> </a:t>
            </a:r>
            <a:r>
              <a:rPr lang="es-ES" sz="2000" b="1" dirty="0" err="1"/>
              <a:t>království</a:t>
            </a:r>
            <a:r>
              <a:rPr lang="es-ES" sz="2000" b="1" dirty="0"/>
              <a:t> </a:t>
            </a:r>
            <a:r>
              <a:rPr lang="es-ES" sz="2000" b="1" dirty="0" err="1"/>
              <a:t>své</a:t>
            </a:r>
            <a:r>
              <a:rPr lang="es-ES" sz="2000" b="1" dirty="0"/>
              <a:t> </a:t>
            </a:r>
            <a:r>
              <a:rPr lang="es-ES" sz="2000" b="1" dirty="0" err="1"/>
              <a:t>lásky</a:t>
            </a:r>
            <a:r>
              <a:rPr lang="es-ES" sz="2000" b="1" dirty="0"/>
              <a:t>, </a:t>
            </a:r>
            <a:r>
              <a:rPr lang="es-ES" sz="2000" b="1" dirty="0" err="1"/>
              <a:t>milosti</a:t>
            </a:r>
            <a:r>
              <a:rPr lang="es-ES" sz="2000" b="1" dirty="0"/>
              <a:t> a </a:t>
            </a:r>
            <a:r>
              <a:rPr lang="es-ES" sz="2000" b="1" dirty="0" err="1"/>
              <a:t>spravedlnosti</a:t>
            </a:r>
            <a:r>
              <a:rPr lang="es-ES" sz="2000" b="1" dirty="0"/>
              <a:t>. </a:t>
            </a:r>
            <a:r>
              <a:rPr lang="es-ES" sz="2000" b="1" dirty="0" err="1"/>
              <a:t>Měřítko</a:t>
            </a:r>
            <a:r>
              <a:rPr lang="es-ES" sz="2000" b="1" dirty="0"/>
              <a:t> </a:t>
            </a:r>
            <a:r>
              <a:rPr lang="es-ES" sz="2000" b="1" dirty="0" err="1"/>
              <a:t>Mesiášova</a:t>
            </a:r>
            <a:r>
              <a:rPr lang="es-ES" sz="2000" b="1" dirty="0"/>
              <a:t> </a:t>
            </a:r>
            <a:r>
              <a:rPr lang="es-ES" sz="2000" b="1" dirty="0" err="1"/>
              <a:t>království</a:t>
            </a:r>
            <a:r>
              <a:rPr lang="es-ES" sz="2000" b="1" dirty="0"/>
              <a:t> se </a:t>
            </a:r>
            <a:r>
              <a:rPr lang="es-ES" sz="2000" b="1" dirty="0" err="1"/>
              <a:t>liší</a:t>
            </a:r>
            <a:r>
              <a:rPr lang="es-ES" sz="2000" b="1" dirty="0"/>
              <a:t> </a:t>
            </a:r>
            <a:r>
              <a:rPr lang="es-ES" sz="2000" b="1" dirty="0" err="1"/>
              <a:t>od</a:t>
            </a:r>
            <a:r>
              <a:rPr lang="es-ES" sz="2000" b="1" dirty="0"/>
              <a:t> </a:t>
            </a:r>
            <a:r>
              <a:rPr lang="es-ES" sz="2000" b="1" dirty="0" err="1"/>
              <a:t>jiných</a:t>
            </a:r>
            <a:r>
              <a:rPr lang="es-ES" sz="2000" b="1" dirty="0"/>
              <a:t> </a:t>
            </a:r>
            <a:r>
              <a:rPr lang="es-ES" sz="2000" b="1" dirty="0" err="1"/>
              <a:t>učení</a:t>
            </a:r>
            <a:r>
              <a:rPr lang="es-ES" sz="2000" b="1" dirty="0"/>
              <a:t>, </a:t>
            </a:r>
            <a:r>
              <a:rPr lang="es-ES" sz="2000" b="1" dirty="0" err="1"/>
              <a:t>protože</a:t>
            </a:r>
            <a:r>
              <a:rPr lang="es-ES" sz="2000" b="1" dirty="0"/>
              <a:t> </a:t>
            </a:r>
            <a:r>
              <a:rPr lang="es-ES" sz="2000" b="1" dirty="0" err="1"/>
              <a:t>nám</a:t>
            </a:r>
            <a:r>
              <a:rPr lang="es-ES" sz="2000" b="1" dirty="0"/>
              <a:t> </a:t>
            </a:r>
            <a:r>
              <a:rPr lang="es-ES" sz="2000" b="1" dirty="0" err="1"/>
              <a:t>odhaluje</a:t>
            </a:r>
            <a:r>
              <a:rPr lang="es-ES" sz="2000" b="1" dirty="0"/>
              <a:t> </a:t>
            </a:r>
            <a:r>
              <a:rPr lang="es-ES" sz="2000" b="1" dirty="0" err="1"/>
              <a:t>duchovní</a:t>
            </a:r>
            <a:r>
              <a:rPr lang="es-ES" sz="2000" b="1" dirty="0"/>
              <a:t> </a:t>
            </a:r>
            <a:r>
              <a:rPr lang="es-ES" sz="2000" b="1" dirty="0" err="1"/>
              <a:t>podobu</a:t>
            </a:r>
            <a:r>
              <a:rPr lang="es-ES" sz="2000" b="1" dirty="0"/>
              <a:t> </a:t>
            </a:r>
            <a:r>
              <a:rPr lang="es-ES" sz="2000" b="1" dirty="0" err="1"/>
              <a:t>Syna</a:t>
            </a:r>
            <a:r>
              <a:rPr lang="es-ES" sz="2000" b="1" dirty="0"/>
              <a:t> </a:t>
            </a:r>
            <a:r>
              <a:rPr lang="es-ES" sz="2000" b="1" dirty="0" err="1"/>
              <a:t>člověka</a:t>
            </a:r>
            <a:r>
              <a:rPr lang="es-ES" sz="2000" b="1" dirty="0"/>
              <a:t>. </a:t>
            </a:r>
            <a:r>
              <a:rPr lang="es-ES" sz="2000" b="1" dirty="0" err="1"/>
              <a:t>Jeho</a:t>
            </a:r>
            <a:r>
              <a:rPr lang="es-ES" sz="2000" b="1" dirty="0"/>
              <a:t> </a:t>
            </a:r>
            <a:r>
              <a:rPr lang="es-ES" sz="2000" b="1" dirty="0" err="1"/>
              <a:t>poddanými</a:t>
            </a:r>
            <a:r>
              <a:rPr lang="es-ES" sz="2000" b="1" dirty="0"/>
              <a:t> </a:t>
            </a:r>
            <a:r>
              <a:rPr lang="es-ES" sz="2000" b="1" dirty="0" err="1"/>
              <a:t>jsou</a:t>
            </a:r>
            <a:r>
              <a:rPr lang="es-ES" sz="2000" b="1" dirty="0"/>
              <a:t> </a:t>
            </a:r>
            <a:r>
              <a:rPr lang="es-ES" sz="2000" b="1" dirty="0" err="1"/>
              <a:t>chudí</a:t>
            </a:r>
            <a:r>
              <a:rPr lang="es-ES" sz="2000" b="1" dirty="0"/>
              <a:t> v </a:t>
            </a:r>
            <a:r>
              <a:rPr lang="es-ES" sz="2000" b="1" dirty="0" err="1"/>
              <a:t>duchu</a:t>
            </a:r>
            <a:r>
              <a:rPr lang="es-ES" sz="2000" b="1" dirty="0"/>
              <a:t>, </a:t>
            </a:r>
            <a:r>
              <a:rPr lang="es-ES" sz="2000" b="1" dirty="0" err="1"/>
              <a:t>mírní</a:t>
            </a:r>
            <a:r>
              <a:rPr lang="es-ES" sz="2000" b="1" dirty="0"/>
              <a:t>      a ti, </a:t>
            </a:r>
            <a:r>
              <a:rPr lang="es-ES" sz="2000" b="1" dirty="0" err="1"/>
              <a:t>kteří</a:t>
            </a:r>
            <a:r>
              <a:rPr lang="es-ES" sz="2000" b="1" dirty="0"/>
              <a:t> </a:t>
            </a:r>
            <a:r>
              <a:rPr lang="es-ES" sz="2000" b="1" dirty="0" err="1"/>
              <a:t>trpí</a:t>
            </a:r>
            <a:r>
              <a:rPr lang="es-ES" sz="2000" b="1" dirty="0"/>
              <a:t> </a:t>
            </a:r>
            <a:r>
              <a:rPr lang="es-ES" sz="2000" b="1" dirty="0" err="1"/>
              <a:t>pronásledováním</a:t>
            </a:r>
            <a:r>
              <a:rPr lang="es-ES" sz="2000" b="1" dirty="0"/>
              <a:t> pro </a:t>
            </a:r>
            <a:r>
              <a:rPr lang="es-ES" sz="2000" b="1" dirty="0" err="1"/>
              <a:t>spravedlnost</a:t>
            </a:r>
            <a:r>
              <a:rPr lang="es-ES" sz="2000" b="1" dirty="0"/>
              <a:t>. </a:t>
            </a:r>
            <a:r>
              <a:rPr lang="es-ES" sz="2000" b="1" dirty="0" err="1"/>
              <a:t>Jejich</a:t>
            </a:r>
            <a:r>
              <a:rPr lang="es-ES" sz="2000" b="1" dirty="0"/>
              <a:t> je </a:t>
            </a:r>
            <a:r>
              <a:rPr lang="es-ES" sz="2000" b="1" dirty="0" err="1"/>
              <a:t>království</a:t>
            </a:r>
            <a:r>
              <a:rPr lang="es-ES" sz="2000" b="1" dirty="0"/>
              <a:t> </a:t>
            </a:r>
            <a:r>
              <a:rPr lang="es-ES" sz="2000" b="1" dirty="0" err="1"/>
              <a:t>nebeské</a:t>
            </a:r>
            <a:r>
              <a:rPr lang="es-ES" sz="2000" b="1" dirty="0"/>
              <a:t>. I </a:t>
            </a:r>
            <a:r>
              <a:rPr lang="es-ES" sz="2000" b="1" dirty="0" err="1"/>
              <a:t>když</a:t>
            </a:r>
            <a:r>
              <a:rPr lang="es-ES" sz="2000" b="1" dirty="0"/>
              <a:t> </a:t>
            </a:r>
            <a:r>
              <a:rPr lang="es-ES" sz="2000" b="1" dirty="0" err="1"/>
              <a:t>to</a:t>
            </a:r>
            <a:r>
              <a:rPr lang="es-ES" sz="2000" b="1" dirty="0"/>
              <a:t> </a:t>
            </a:r>
            <a:r>
              <a:rPr lang="es-ES" sz="2000" b="1" dirty="0" err="1"/>
              <a:t>ještě</a:t>
            </a:r>
            <a:r>
              <a:rPr lang="es-ES" sz="2000" b="1" dirty="0"/>
              <a:t> </a:t>
            </a:r>
            <a:r>
              <a:rPr lang="es-ES" sz="2000" b="1" dirty="0" err="1"/>
              <a:t>není</a:t>
            </a:r>
            <a:r>
              <a:rPr lang="es-ES" sz="2000" b="1" dirty="0"/>
              <a:t> </a:t>
            </a:r>
            <a:r>
              <a:rPr lang="es-ES" sz="2000" b="1" dirty="0" err="1"/>
              <a:t>vidět</a:t>
            </a:r>
            <a:r>
              <a:rPr lang="es-ES" sz="2000" b="1" dirty="0"/>
              <a:t>, </a:t>
            </a:r>
            <a:r>
              <a:rPr lang="es-ES" sz="2000" b="1" dirty="0" err="1"/>
              <a:t>už</a:t>
            </a:r>
            <a:r>
              <a:rPr lang="es-ES" sz="2000" b="1" dirty="0"/>
              <a:t> v </a:t>
            </a:r>
            <a:r>
              <a:rPr lang="es-ES" sz="2000" b="1" dirty="0" err="1"/>
              <a:t>nich</a:t>
            </a:r>
            <a:r>
              <a:rPr lang="es-ES" sz="2000" b="1" dirty="0"/>
              <a:t> </a:t>
            </a:r>
            <a:r>
              <a:rPr lang="es-ES" sz="2000" b="1" dirty="0" err="1"/>
              <a:t>za-počala</a:t>
            </a:r>
            <a:r>
              <a:rPr lang="es-ES" sz="2000" b="1" dirty="0"/>
              <a:t> </a:t>
            </a:r>
            <a:r>
              <a:rPr lang="es-ES" sz="2000" b="1" dirty="0" err="1"/>
              <a:t>práce</a:t>
            </a:r>
            <a:r>
              <a:rPr lang="es-ES" sz="2000" b="1" dirty="0"/>
              <a:t>, </a:t>
            </a:r>
            <a:r>
              <a:rPr lang="es-ES" sz="2000" b="1" dirty="0" err="1"/>
              <a:t>která</a:t>
            </a:r>
            <a:r>
              <a:rPr lang="es-ES" sz="2000" b="1" dirty="0"/>
              <a:t> je „</a:t>
            </a:r>
            <a:r>
              <a:rPr lang="es-ES" sz="2000" b="1" dirty="0" err="1"/>
              <a:t>připraví</a:t>
            </a:r>
            <a:r>
              <a:rPr lang="es-ES" sz="2000" b="1" dirty="0"/>
              <a:t> k </a:t>
            </a:r>
            <a:r>
              <a:rPr lang="es-ES" sz="2000" b="1" dirty="0" err="1"/>
              <a:t>účasti</a:t>
            </a:r>
            <a:r>
              <a:rPr lang="es-ES" sz="2000" b="1" dirty="0"/>
              <a:t> </a:t>
            </a:r>
            <a:r>
              <a:rPr lang="es-ES" sz="2000" b="1" dirty="0" err="1"/>
              <a:t>na</a:t>
            </a:r>
            <a:r>
              <a:rPr lang="es-ES" sz="2000" b="1" dirty="0"/>
              <a:t> </a:t>
            </a:r>
            <a:r>
              <a:rPr lang="es-ES" sz="2000" b="1" dirty="0" err="1"/>
              <a:t>dědictví</a:t>
            </a:r>
            <a:r>
              <a:rPr lang="es-ES" sz="2000" b="1" dirty="0"/>
              <a:t> </a:t>
            </a:r>
            <a:r>
              <a:rPr lang="es-ES" sz="2000" b="1" dirty="0" err="1"/>
              <a:t>svatých</a:t>
            </a:r>
            <a:r>
              <a:rPr lang="es-ES" sz="2000" b="1" dirty="0"/>
              <a:t> ve </a:t>
            </a:r>
            <a:r>
              <a:rPr lang="es-ES" sz="2000" b="1" dirty="0" err="1"/>
              <a:t>světle</a:t>
            </a:r>
            <a:r>
              <a:rPr lang="es-ES" sz="2000" b="1" dirty="0"/>
              <a:t>“ (</a:t>
            </a:r>
            <a:r>
              <a:rPr lang="es-ES" sz="2000" b="1" dirty="0" err="1"/>
              <a:t>list</a:t>
            </a:r>
            <a:r>
              <a:rPr lang="es-ES" sz="2000" b="1" dirty="0"/>
              <a:t> </a:t>
            </a:r>
            <a:r>
              <a:rPr lang="es-ES" sz="2000" b="1" dirty="0" err="1"/>
              <a:t>Koloským</a:t>
            </a:r>
            <a:r>
              <a:rPr lang="es-ES" sz="2000" b="1" dirty="0"/>
              <a:t> 1,12).</a:t>
            </a:r>
          </a:p>
        </p:txBody>
      </p:sp>
      <p:grpSp>
        <p:nvGrpSpPr>
          <p:cNvPr id="7" name="Grupo 6">
            <a:extLst>
              <a:ext uri="{FF2B5EF4-FFF2-40B4-BE49-F238E27FC236}">
                <a16:creationId xmlns:a16="http://schemas.microsoft.com/office/drawing/2014/main" id="{2F35E30D-5B50-AD14-D60F-0D156673E891}"/>
              </a:ext>
            </a:extLst>
          </p:cNvPr>
          <p:cNvGrpSpPr/>
          <p:nvPr/>
        </p:nvGrpSpPr>
        <p:grpSpPr>
          <a:xfrm>
            <a:off x="6607212" y="2676393"/>
            <a:ext cx="5331132" cy="1133687"/>
            <a:chOff x="6607212" y="2676393"/>
            <a:chExt cx="5331132" cy="1133687"/>
          </a:xfrm>
        </p:grpSpPr>
        <p:pic>
          <p:nvPicPr>
            <p:cNvPr id="35" name="Imagen 34">
              <a:extLst>
                <a:ext uri="{FF2B5EF4-FFF2-40B4-BE49-F238E27FC236}">
                  <a16:creationId xmlns:a16="http://schemas.microsoft.com/office/drawing/2014/main" id="{8E27DE4E-3315-2F63-78D7-89453B5A9F1D}"/>
                </a:ext>
              </a:extLst>
            </p:cNvPr>
            <p:cNvPicPr>
              <a:picLocks noChangeAspect="1"/>
            </p:cNvPicPr>
            <p:nvPr/>
          </p:nvPicPr>
          <p:blipFill>
            <a:blip r:embed="rId4"/>
            <a:stretch>
              <a:fillRect/>
            </a:stretch>
          </p:blipFill>
          <p:spPr>
            <a:xfrm rot="5400000">
              <a:off x="8705934" y="577671"/>
              <a:ext cx="1133687" cy="5331132"/>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24304" y="2737152"/>
              <a:ext cx="4558121" cy="954107"/>
            </a:xfrm>
            <a:prstGeom prst="rect">
              <a:avLst/>
            </a:prstGeom>
            <a:noFill/>
          </p:spPr>
          <p:txBody>
            <a:bodyPr wrap="square">
              <a:spAutoFit/>
            </a:bodyPr>
            <a:lstStyle/>
            <a:p>
              <a:pPr algn="ct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neboť</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jejich</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je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království</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nebeské</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a:t>
              </a:r>
            </a:p>
          </p:txBody>
        </p:sp>
      </p:grpSp>
      <p:grpSp>
        <p:nvGrpSpPr>
          <p:cNvPr id="2" name="Grupo 1">
            <a:extLst>
              <a:ext uri="{FF2B5EF4-FFF2-40B4-BE49-F238E27FC236}">
                <a16:creationId xmlns:a16="http://schemas.microsoft.com/office/drawing/2014/main" id="{B869A532-8FE4-D922-8E89-7BF2093F30A7}"/>
              </a:ext>
            </a:extLst>
          </p:cNvPr>
          <p:cNvGrpSpPr/>
          <p:nvPr/>
        </p:nvGrpSpPr>
        <p:grpSpPr>
          <a:xfrm>
            <a:off x="137159" y="43002"/>
            <a:ext cx="6054639" cy="1352833"/>
            <a:chOff x="137159" y="43002"/>
            <a:chExt cx="6054639" cy="1352833"/>
          </a:xfrm>
        </p:grpSpPr>
        <p:pic>
          <p:nvPicPr>
            <p:cNvPr id="32" name="Imagen 31">
              <a:extLst>
                <a:ext uri="{FF2B5EF4-FFF2-40B4-BE49-F238E27FC236}">
                  <a16:creationId xmlns:a16="http://schemas.microsoft.com/office/drawing/2014/main" id="{58A812E5-1AF3-C564-0DBF-013085A6573F}"/>
                </a:ext>
              </a:extLst>
            </p:cNvPr>
            <p:cNvPicPr>
              <a:picLocks noChangeAspect="1"/>
            </p:cNvPicPr>
            <p:nvPr/>
          </p:nvPicPr>
          <p:blipFill>
            <a:blip r:embed="rId5"/>
            <a:stretch>
              <a:fillRect/>
            </a:stretch>
          </p:blipFill>
          <p:spPr>
            <a:xfrm rot="16200000">
              <a:off x="2488062" y="-2307901"/>
              <a:ext cx="1352833" cy="6054639"/>
            </a:xfrm>
            <a:prstGeom prst="rect">
              <a:avLst/>
            </a:prstGeom>
            <a:ln>
              <a:noFill/>
            </a:ln>
          </p:spPr>
        </p:pic>
        <p:sp>
          <p:nvSpPr>
            <p:cNvPr id="5" name="CuadroTexto 4">
              <a:extLst>
                <a:ext uri="{FF2B5EF4-FFF2-40B4-BE49-F238E27FC236}">
                  <a16:creationId xmlns:a16="http://schemas.microsoft.com/office/drawing/2014/main" id="{112F3DCE-6C58-3620-DD72-86B65F53670E}"/>
                </a:ext>
              </a:extLst>
            </p:cNvPr>
            <p:cNvSpPr txBox="1"/>
            <p:nvPr/>
          </p:nvSpPr>
          <p:spPr>
            <a:xfrm>
              <a:off x="1837796" y="505627"/>
              <a:ext cx="3762103" cy="523220"/>
            </a:xfrm>
            <a:prstGeom prst="rect">
              <a:avLst/>
            </a:prstGeom>
            <a:noFill/>
          </p:spPr>
          <p:txBody>
            <a:bodyPr wrap="square">
              <a:spAutoFit/>
            </a:bodyPr>
            <a:lstStyle/>
            <a:p>
              <a:pPr algn="ct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Blaze</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chudým</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v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duchu</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a:t>
              </a:r>
            </a:p>
          </p:txBody>
        </p:sp>
        <p:pic>
          <p:nvPicPr>
            <p:cNvPr id="39" name="Imagen 38">
              <a:extLst>
                <a:ext uri="{FF2B5EF4-FFF2-40B4-BE49-F238E27FC236}">
                  <a16:creationId xmlns:a16="http://schemas.microsoft.com/office/drawing/2014/main" id="{65C4796A-5C11-3A81-D740-9B9EFE8DB5E2}"/>
                </a:ext>
              </a:extLst>
            </p:cNvPr>
            <p:cNvPicPr>
              <a:picLocks noChangeAspect="1"/>
            </p:cNvPicPr>
            <p:nvPr/>
          </p:nvPicPr>
          <p:blipFill>
            <a:blip r:embed="rId6"/>
            <a:stretch>
              <a:fillRect/>
            </a:stretch>
          </p:blipFill>
          <p:spPr>
            <a:xfrm>
              <a:off x="560075" y="258536"/>
              <a:ext cx="418552" cy="906859"/>
            </a:xfrm>
            <a:prstGeom prst="rect">
              <a:avLst/>
            </a:prstGeom>
          </p:spPr>
        </p:pic>
      </p:grpSp>
      <p:grpSp>
        <p:nvGrpSpPr>
          <p:cNvPr id="6" name="Grupo 5">
            <a:extLst>
              <a:ext uri="{FF2B5EF4-FFF2-40B4-BE49-F238E27FC236}">
                <a16:creationId xmlns:a16="http://schemas.microsoft.com/office/drawing/2014/main" id="{A89FDA09-6DC2-EB0A-1147-0B94F83847B2}"/>
              </a:ext>
            </a:extLst>
          </p:cNvPr>
          <p:cNvGrpSpPr/>
          <p:nvPr/>
        </p:nvGrpSpPr>
        <p:grpSpPr>
          <a:xfrm>
            <a:off x="10935855" y="104120"/>
            <a:ext cx="1199702" cy="625553"/>
            <a:chOff x="10935855" y="104120"/>
            <a:chExt cx="1199702" cy="625553"/>
          </a:xfrm>
        </p:grpSpPr>
        <p:pic>
          <p:nvPicPr>
            <p:cNvPr id="56" name="Imagen 55">
              <a:extLst>
                <a:ext uri="{FF2B5EF4-FFF2-40B4-BE49-F238E27FC236}">
                  <a16:creationId xmlns:a16="http://schemas.microsoft.com/office/drawing/2014/main" id="{16D99634-49B4-CC94-F010-B4F4583BE25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104120"/>
              <a:ext cx="1199702" cy="625553"/>
            </a:xfrm>
            <a:prstGeom prst="rect">
              <a:avLst/>
            </a:prstGeom>
          </p:spPr>
        </p:pic>
        <p:sp>
          <p:nvSpPr>
            <p:cNvPr id="57" name="CuadroTexto 56">
              <a:extLst>
                <a:ext uri="{FF2B5EF4-FFF2-40B4-BE49-F238E27FC236}">
                  <a16:creationId xmlns:a16="http://schemas.microsoft.com/office/drawing/2014/main" id="{1433368C-91D0-CBF6-4C18-F545DF42D6FB}"/>
                </a:ext>
              </a:extLst>
            </p:cNvPr>
            <p:cNvSpPr txBox="1"/>
            <p:nvPr/>
          </p:nvSpPr>
          <p:spPr>
            <a:xfrm rot="616823">
              <a:off x="10964014" y="367128"/>
              <a:ext cx="1030932" cy="276999"/>
            </a:xfrm>
            <a:prstGeom prst="rect">
              <a:avLst/>
            </a:prstGeom>
            <a:noFill/>
          </p:spPr>
          <p:txBody>
            <a:bodyPr wrap="square">
              <a:spAutoFit/>
            </a:bodyPr>
            <a:lstStyle/>
            <a:p>
              <a:pPr algn="ctr"/>
              <a:r>
                <a:rPr lang="es-ES" sz="1200" b="1" spc="50" dirty="0" err="1">
                  <a:ln w="0"/>
                  <a:solidFill>
                    <a:schemeClr val="bg1"/>
                  </a:solidFill>
                  <a:effectLst>
                    <a:glow rad="63500">
                      <a:srgbClr val="820000"/>
                    </a:glow>
                  </a:effectLst>
                </a:rPr>
                <a:t>Matouš</a:t>
              </a:r>
              <a:r>
                <a:rPr lang="es-ES" sz="1200" b="1" spc="50" dirty="0">
                  <a:ln w="0"/>
                  <a:solidFill>
                    <a:schemeClr val="bg1"/>
                  </a:solidFill>
                  <a:effectLst>
                    <a:glow rad="63500">
                      <a:srgbClr val="820000"/>
                    </a:glow>
                  </a:effectLst>
                </a:rPr>
                <a:t> 5,3</a:t>
              </a:r>
            </a:p>
          </p:txBody>
        </p:sp>
      </p:grpSp>
      <p:pic>
        <p:nvPicPr>
          <p:cNvPr id="4" name="Imagen 3" descr="Una mujer con los brazos abiertos&#10;&#10;Descripción generada automáticamente con confianza media">
            <a:extLst>
              <a:ext uri="{FF2B5EF4-FFF2-40B4-BE49-F238E27FC236}">
                <a16:creationId xmlns:a16="http://schemas.microsoft.com/office/drawing/2014/main" id="{78A0D4D1-3C41-240F-E35D-E5002C0AB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0967" y="3859"/>
            <a:ext cx="3910092" cy="2703698"/>
          </a:xfrm>
          <a:prstGeom prst="ellipse">
            <a:avLst/>
          </a:prstGeom>
          <a:ln>
            <a:noFill/>
          </a:ln>
          <a:effectLst>
            <a:softEdge rad="112500"/>
          </a:effectLst>
        </p:spPr>
      </p:pic>
      <p:pic>
        <p:nvPicPr>
          <p:cNvPr id="18" name="Imagen 17" descr="Imagen que contiene mujer, tabla, boda, pastel&#10;&#10;Descripción generada automáticamente">
            <a:extLst>
              <a:ext uri="{FF2B5EF4-FFF2-40B4-BE49-F238E27FC236}">
                <a16:creationId xmlns:a16="http://schemas.microsoft.com/office/drawing/2014/main" id="{B9F47B02-0C86-863C-D4CB-52E12D1292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55" y="2707557"/>
            <a:ext cx="5395958" cy="4045704"/>
          </a:xfrm>
          <a:prstGeom prst="ellipse">
            <a:avLst/>
          </a:prstGeom>
          <a:ln>
            <a:noFill/>
          </a:ln>
          <a:effectLst>
            <a:softEdge rad="112500"/>
          </a:effectLst>
        </p:spPr>
      </p:pic>
    </p:spTree>
    <p:extLst>
      <p:ext uri="{BB962C8B-B14F-4D97-AF65-F5344CB8AC3E}">
        <p14:creationId xmlns:p14="http://schemas.microsoft.com/office/powerpoint/2010/main" val="231572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strVal val="(6*min(max(#ppt_w*#ppt_h,.3),1)-7.4)/-.7*#ppt_w"/>
                                          </p:val>
                                        </p:tav>
                                        <p:tav tm="100000">
                                          <p:val>
                                            <p:strVal val="#ppt_w"/>
                                          </p:val>
                                        </p:tav>
                                      </p:tavLst>
                                    </p:anim>
                                    <p:anim calcmode="lin" valueType="num">
                                      <p:cBhvr>
                                        <p:cTn id="8" dur="1500" fill="hold"/>
                                        <p:tgtEl>
                                          <p:spTgt spid="6"/>
                                        </p:tgtEl>
                                        <p:attrNameLst>
                                          <p:attrName>ppt_h</p:attrName>
                                        </p:attrNameLst>
                                      </p:cBhvr>
                                      <p:tavLst>
                                        <p:tav tm="0">
                                          <p:val>
                                            <p:strVal val="(6*min(max(#ppt_w*#ppt_h,.3),1)-7.4)/-.7*#ppt_h"/>
                                          </p:val>
                                        </p:tav>
                                        <p:tav tm="100000">
                                          <p:val>
                                            <p:strVal val="#ppt_h"/>
                                          </p:val>
                                        </p:tav>
                                      </p:tavLst>
                                    </p:anim>
                                    <p:anim calcmode="lin" valueType="num">
                                      <p:cBhvr>
                                        <p:cTn id="9" dur="1500" fill="hold"/>
                                        <p:tgtEl>
                                          <p:spTgt spid="6"/>
                                        </p:tgtEl>
                                        <p:attrNameLst>
                                          <p:attrName>ppt_x</p:attrName>
                                        </p:attrNameLst>
                                      </p:cBhvr>
                                      <p:tavLst>
                                        <p:tav tm="0">
                                          <p:val>
                                            <p:fltVal val="0.5"/>
                                          </p:val>
                                        </p:tav>
                                        <p:tav tm="100000">
                                          <p:val>
                                            <p:strVal val="#ppt_x"/>
                                          </p:val>
                                        </p:tav>
                                      </p:tavLst>
                                    </p:anim>
                                    <p:anim calcmode="lin" valueType="num">
                                      <p:cBhvr>
                                        <p:cTn id="10" dur="1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l="-7000" t="-25000" b="-20000"/>
          </a:stretch>
        </a:blipFill>
        <a:effectLst/>
      </p:bgPr>
    </p:bg>
    <p:spTree>
      <p:nvGrpSpPr>
        <p:cNvPr id="1" name=""/>
        <p:cNvGrpSpPr/>
        <p:nvPr/>
      </p:nvGrpSpPr>
      <p:grpSpPr>
        <a:xfrm>
          <a:off x="0" y="0"/>
          <a:ext cx="0" cy="0"/>
          <a:chOff x="0" y="0"/>
          <a:chExt cx="0" cy="0"/>
        </a:xfrm>
      </p:grpSpPr>
      <p:sp>
        <p:nvSpPr>
          <p:cNvPr id="25" name="CuadroTexto 24">
            <a:extLst>
              <a:ext uri="{FF2B5EF4-FFF2-40B4-BE49-F238E27FC236}">
                <a16:creationId xmlns:a16="http://schemas.microsoft.com/office/drawing/2014/main" id="{46E8D19E-259D-A33E-D5FE-1E8F32F7F2BD}"/>
              </a:ext>
            </a:extLst>
          </p:cNvPr>
          <p:cNvSpPr txBox="1"/>
          <p:nvPr/>
        </p:nvSpPr>
        <p:spPr>
          <a:xfrm>
            <a:off x="235187" y="2953170"/>
            <a:ext cx="7567061" cy="1323439"/>
          </a:xfrm>
          <a:prstGeom prst="rect">
            <a:avLst/>
          </a:prstGeom>
          <a:noFill/>
        </p:spPr>
        <p:txBody>
          <a:bodyPr wrap="square">
            <a:spAutoFit/>
          </a:bodyPr>
          <a:lstStyle/>
          <a:p>
            <a:r>
              <a:rPr lang="es-ES" sz="2000" b="1" dirty="0" err="1"/>
              <a:t>Bůh</a:t>
            </a:r>
            <a:r>
              <a:rPr lang="es-ES" sz="2000" b="1" dirty="0"/>
              <a:t> </a:t>
            </a:r>
            <a:r>
              <a:rPr lang="es-ES" sz="2000" b="1" dirty="0" err="1"/>
              <a:t>nám</a:t>
            </a:r>
            <a:r>
              <a:rPr lang="es-ES" sz="2000" b="1" dirty="0"/>
              <a:t> </a:t>
            </a:r>
            <a:r>
              <a:rPr lang="es-ES" sz="2000" b="1" dirty="0" err="1"/>
              <a:t>zjevuje</a:t>
            </a:r>
            <a:r>
              <a:rPr lang="es-ES" sz="2000" b="1" dirty="0"/>
              <a:t> </a:t>
            </a:r>
            <a:r>
              <a:rPr lang="es-ES" sz="2000" b="1" dirty="0" err="1"/>
              <a:t>naše</a:t>
            </a:r>
            <a:r>
              <a:rPr lang="es-ES" sz="2000" b="1" dirty="0"/>
              <a:t> </a:t>
            </a:r>
            <a:r>
              <a:rPr lang="es-ES" sz="2000" b="1" dirty="0" err="1"/>
              <a:t>hříchy</a:t>
            </a:r>
            <a:r>
              <a:rPr lang="es-ES" sz="2000" b="1" dirty="0"/>
              <a:t>, </a:t>
            </a:r>
            <a:r>
              <a:rPr lang="es-ES" sz="2000" b="1" dirty="0" err="1"/>
              <a:t>abychom</a:t>
            </a:r>
            <a:r>
              <a:rPr lang="es-ES" sz="2000" b="1" dirty="0"/>
              <a:t> </a:t>
            </a:r>
            <a:r>
              <a:rPr lang="es-ES" sz="2000" b="1" dirty="0" err="1"/>
              <a:t>našli</a:t>
            </a:r>
            <a:r>
              <a:rPr lang="es-ES" sz="2000" b="1" dirty="0"/>
              <a:t> </a:t>
            </a:r>
            <a:r>
              <a:rPr lang="es-ES" sz="2000" b="1" dirty="0" err="1"/>
              <a:t>útočiště</a:t>
            </a:r>
            <a:r>
              <a:rPr lang="es-ES" sz="2000" b="1" dirty="0"/>
              <a:t> v </a:t>
            </a:r>
            <a:r>
              <a:rPr lang="es-ES" sz="2000" b="1" dirty="0" err="1"/>
              <a:t>Kristua</a:t>
            </a:r>
            <a:r>
              <a:rPr lang="es-ES" sz="2000" b="1" dirty="0"/>
              <a:t> </a:t>
            </a:r>
            <a:r>
              <a:rPr lang="es-ES" sz="2000" b="1" dirty="0" err="1"/>
              <a:t>abychom</a:t>
            </a:r>
            <a:r>
              <a:rPr lang="es-ES" sz="2000" b="1" dirty="0"/>
              <a:t> </a:t>
            </a:r>
            <a:r>
              <a:rPr lang="es-ES" sz="2000" b="1" dirty="0" err="1"/>
              <a:t>mohli</a:t>
            </a:r>
            <a:r>
              <a:rPr lang="es-ES" sz="2000" b="1" dirty="0"/>
              <a:t> </a:t>
            </a:r>
            <a:r>
              <a:rPr lang="es-ES" sz="2000" b="1" dirty="0" err="1"/>
              <a:t>být</a:t>
            </a:r>
            <a:r>
              <a:rPr lang="es-ES" sz="2000" b="1" dirty="0"/>
              <a:t> </a:t>
            </a:r>
            <a:r>
              <a:rPr lang="es-ES" sz="2000" b="1" dirty="0" err="1"/>
              <a:t>Jeho</a:t>
            </a:r>
            <a:r>
              <a:rPr lang="es-ES" sz="2000" b="1" dirty="0"/>
              <a:t> </a:t>
            </a:r>
            <a:r>
              <a:rPr lang="es-ES" sz="2000" b="1" dirty="0" err="1"/>
              <a:t>prostřednictvím</a:t>
            </a:r>
            <a:r>
              <a:rPr lang="es-ES" sz="2000" b="1" dirty="0"/>
              <a:t> </a:t>
            </a:r>
            <a:r>
              <a:rPr lang="es-ES" sz="2000" b="1" dirty="0" err="1"/>
              <a:t>vysvobozeni</a:t>
            </a:r>
            <a:r>
              <a:rPr lang="es-ES" sz="2000" b="1" dirty="0"/>
              <a:t> z </a:t>
            </a:r>
            <a:r>
              <a:rPr lang="es-ES" sz="2000" b="1" dirty="0" err="1"/>
              <a:t>otroctví</a:t>
            </a:r>
            <a:r>
              <a:rPr lang="es-ES" sz="2000" b="1" dirty="0"/>
              <a:t> </a:t>
            </a:r>
            <a:r>
              <a:rPr lang="es-ES" sz="2000" b="1" dirty="0" err="1"/>
              <a:t>hříchu</a:t>
            </a:r>
            <a:r>
              <a:rPr lang="es-ES" sz="2000" b="1" dirty="0"/>
              <a:t>. </a:t>
            </a:r>
            <a:r>
              <a:rPr lang="es-ES" sz="2000" b="1" dirty="0" err="1"/>
              <a:t>Radujme</a:t>
            </a:r>
            <a:r>
              <a:rPr lang="es-ES" sz="2000" b="1" dirty="0"/>
              <a:t> se </a:t>
            </a:r>
            <a:r>
              <a:rPr lang="es-ES" sz="2000" b="1" dirty="0" err="1"/>
              <a:t>ze</a:t>
            </a:r>
            <a:r>
              <a:rPr lang="es-ES" sz="2000" b="1" dirty="0"/>
              <a:t> </a:t>
            </a:r>
            <a:r>
              <a:rPr lang="es-ES" sz="2000" b="1" dirty="0" err="1"/>
              <a:t>svobody</a:t>
            </a:r>
            <a:r>
              <a:rPr lang="es-ES" sz="2000" b="1" dirty="0"/>
              <a:t> </a:t>
            </a:r>
            <a:r>
              <a:rPr lang="es-ES" sz="2000" b="1" dirty="0" err="1"/>
              <a:t>Božích</a:t>
            </a:r>
            <a:r>
              <a:rPr lang="es-ES" sz="2000" b="1" dirty="0"/>
              <a:t> </a:t>
            </a:r>
            <a:r>
              <a:rPr lang="es-ES" sz="2000" b="1" dirty="0" err="1"/>
              <a:t>dětí</a:t>
            </a:r>
            <a:r>
              <a:rPr lang="es-ES" sz="2000" b="1" dirty="0"/>
              <a:t>. S </a:t>
            </a:r>
            <a:r>
              <a:rPr lang="es-ES" sz="2000" b="1" dirty="0" err="1"/>
              <a:t>opravdovou</a:t>
            </a:r>
            <a:r>
              <a:rPr lang="es-ES" sz="2000" b="1" dirty="0"/>
              <a:t> </a:t>
            </a:r>
            <a:r>
              <a:rPr lang="es-ES" sz="2000" b="1" dirty="0" err="1"/>
              <a:t>lítostí</a:t>
            </a:r>
            <a:r>
              <a:rPr lang="es-ES" sz="2000" b="1" dirty="0"/>
              <a:t> </a:t>
            </a:r>
            <a:r>
              <a:rPr lang="es-ES" sz="2000" b="1" dirty="0" err="1"/>
              <a:t>můžeme</a:t>
            </a:r>
            <a:r>
              <a:rPr lang="es-ES" sz="2000" b="1" dirty="0"/>
              <a:t> </a:t>
            </a:r>
            <a:r>
              <a:rPr lang="es-ES" sz="2000" b="1" dirty="0" err="1"/>
              <a:t>dosáhnout</a:t>
            </a:r>
            <a:r>
              <a:rPr lang="es-ES" sz="2000" b="1" dirty="0"/>
              <a:t> </a:t>
            </a:r>
            <a:r>
              <a:rPr lang="es-ES" sz="2000" b="1" dirty="0" err="1"/>
              <a:t>paty</a:t>
            </a:r>
            <a:r>
              <a:rPr lang="es-ES" sz="2000" b="1" dirty="0"/>
              <a:t> </a:t>
            </a:r>
            <a:r>
              <a:rPr lang="es-ES" sz="2000" b="1" dirty="0" err="1"/>
              <a:t>kříže</a:t>
            </a:r>
            <a:r>
              <a:rPr lang="es-ES" sz="2000" b="1" dirty="0"/>
              <a:t> a </a:t>
            </a:r>
            <a:r>
              <a:rPr lang="es-ES" sz="2000" b="1" dirty="0" err="1"/>
              <a:t>položit</a:t>
            </a:r>
            <a:r>
              <a:rPr lang="es-ES" sz="2000" b="1" dirty="0"/>
              <a:t> </a:t>
            </a:r>
            <a:r>
              <a:rPr lang="es-ES" sz="2000" b="1" dirty="0" err="1"/>
              <a:t>tam</a:t>
            </a:r>
            <a:r>
              <a:rPr lang="es-ES" sz="2000" b="1" dirty="0"/>
              <a:t> </a:t>
            </a:r>
            <a:r>
              <a:rPr lang="es-ES" sz="2000" b="1" dirty="0" err="1"/>
              <a:t>svá</a:t>
            </a:r>
            <a:r>
              <a:rPr lang="es-ES" sz="2000" b="1" dirty="0"/>
              <a:t> </a:t>
            </a:r>
            <a:r>
              <a:rPr lang="es-ES" sz="2000" b="1" dirty="0" err="1"/>
              <a:t>břemena</a:t>
            </a:r>
            <a:r>
              <a:rPr lang="es-ES" sz="2000" b="1" dirty="0"/>
              <a:t>.</a:t>
            </a:r>
          </a:p>
        </p:txBody>
      </p:sp>
      <p:grpSp>
        <p:nvGrpSpPr>
          <p:cNvPr id="36" name="Grupo 35">
            <a:extLst>
              <a:ext uri="{FF2B5EF4-FFF2-40B4-BE49-F238E27FC236}">
                <a16:creationId xmlns:a16="http://schemas.microsoft.com/office/drawing/2014/main" id="{B8CF5374-3227-9053-5485-DCF0041EDFE5}"/>
              </a:ext>
            </a:extLst>
          </p:cNvPr>
          <p:cNvGrpSpPr/>
          <p:nvPr/>
        </p:nvGrpSpPr>
        <p:grpSpPr>
          <a:xfrm>
            <a:off x="7815993" y="2661298"/>
            <a:ext cx="4171420" cy="954107"/>
            <a:chOff x="7797521" y="2649197"/>
            <a:chExt cx="4171420" cy="1080841"/>
          </a:xfrm>
        </p:grpSpPr>
        <p:pic>
          <p:nvPicPr>
            <p:cNvPr id="7" name="Imagen 6">
              <a:extLst>
                <a:ext uri="{FF2B5EF4-FFF2-40B4-BE49-F238E27FC236}">
                  <a16:creationId xmlns:a16="http://schemas.microsoft.com/office/drawing/2014/main" id="{6CAFB00C-39D2-F519-359C-F5D971CED0D6}"/>
                </a:ext>
              </a:extLst>
            </p:cNvPr>
            <p:cNvPicPr>
              <a:picLocks noChangeAspect="1"/>
            </p:cNvPicPr>
            <p:nvPr/>
          </p:nvPicPr>
          <p:blipFill>
            <a:blip r:embed="rId4"/>
            <a:stretch>
              <a:fillRect/>
            </a:stretch>
          </p:blipFill>
          <p:spPr>
            <a:xfrm rot="5400000">
              <a:off x="9400548" y="1143423"/>
              <a:ext cx="934765" cy="414082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8235246" y="2649197"/>
              <a:ext cx="3733695" cy="1080841"/>
            </a:xfrm>
            <a:prstGeom prst="rect">
              <a:avLst/>
            </a:prstGeom>
            <a:noFill/>
          </p:spPr>
          <p:txBody>
            <a:bodyPr wrap="square">
              <a:spAutoFit/>
            </a:bodyPr>
            <a:lstStyle/>
            <a:p>
              <a:pPr algn="ct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neboť</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oni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budou</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potěšeni</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a:t>
              </a:r>
            </a:p>
          </p:txBody>
        </p:sp>
      </p:grpSp>
      <p:grpSp>
        <p:nvGrpSpPr>
          <p:cNvPr id="3" name="Grupo 2">
            <a:extLst>
              <a:ext uri="{FF2B5EF4-FFF2-40B4-BE49-F238E27FC236}">
                <a16:creationId xmlns:a16="http://schemas.microsoft.com/office/drawing/2014/main" id="{FC62D06A-4C4B-3F31-D095-A8F3CA63510A}"/>
              </a:ext>
            </a:extLst>
          </p:cNvPr>
          <p:cNvGrpSpPr/>
          <p:nvPr/>
        </p:nvGrpSpPr>
        <p:grpSpPr>
          <a:xfrm>
            <a:off x="6534" y="30087"/>
            <a:ext cx="5050049" cy="1120480"/>
            <a:chOff x="6534" y="30087"/>
            <a:chExt cx="5050049" cy="1120480"/>
          </a:xfrm>
        </p:grpSpPr>
        <p:pic>
          <p:nvPicPr>
            <p:cNvPr id="4" name="Imagen 3">
              <a:extLst>
                <a:ext uri="{FF2B5EF4-FFF2-40B4-BE49-F238E27FC236}">
                  <a16:creationId xmlns:a16="http://schemas.microsoft.com/office/drawing/2014/main" id="{51105748-B055-6D9E-AF28-DCA8D09020B8}"/>
                </a:ext>
              </a:extLst>
            </p:cNvPr>
            <p:cNvPicPr>
              <a:picLocks noChangeAspect="1"/>
            </p:cNvPicPr>
            <p:nvPr/>
          </p:nvPicPr>
          <p:blipFill>
            <a:blip r:embed="rId5"/>
            <a:stretch>
              <a:fillRect/>
            </a:stretch>
          </p:blipFill>
          <p:spPr>
            <a:xfrm rot="16200000">
              <a:off x="1971319" y="-1934698"/>
              <a:ext cx="1120480" cy="5050049"/>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271607" y="100881"/>
              <a:ext cx="3247377" cy="954107"/>
            </a:xfrm>
            <a:prstGeom prst="rect">
              <a:avLst/>
            </a:prstGeom>
            <a:noFill/>
          </p:spPr>
          <p:txBody>
            <a:bodyPr wrap="square">
              <a:spAutoFit/>
            </a:bodyPr>
            <a:lstStyle/>
            <a:p>
              <a:pPr algn="ct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Blaze</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těm</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kdo</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r>
                <a:rPr lang="es-ES" sz="2800" b="1" dirty="0" err="1">
                  <a:ln w="0"/>
                  <a:solidFill>
                    <a:schemeClr val="bg1"/>
                  </a:solidFill>
                  <a:effectLst>
                    <a:glow rad="76200">
                      <a:schemeClr val="accent2">
                        <a:lumMod val="50000"/>
                      </a:schemeClr>
                    </a:glow>
                    <a:outerShdw blurRad="50800" dist="38100" dir="5400000" algn="t" rotWithShape="0">
                      <a:srgbClr val="632D09">
                        <a:alpha val="40000"/>
                      </a:srgbClr>
                    </a:outerShdw>
                  </a:effectLst>
                </a:rPr>
                <a:t>pláčou</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a:t>
              </a:r>
            </a:p>
          </p:txBody>
        </p:sp>
        <p:pic>
          <p:nvPicPr>
            <p:cNvPr id="9" name="Imagen 8">
              <a:extLst>
                <a:ext uri="{FF2B5EF4-FFF2-40B4-BE49-F238E27FC236}">
                  <a16:creationId xmlns:a16="http://schemas.microsoft.com/office/drawing/2014/main" id="{BB537714-2C25-9957-8449-EC98FD608077}"/>
                </a:ext>
              </a:extLst>
            </p:cNvPr>
            <p:cNvPicPr>
              <a:picLocks noChangeAspect="1"/>
            </p:cNvPicPr>
            <p:nvPr/>
          </p:nvPicPr>
          <p:blipFill>
            <a:blip r:embed="rId6"/>
            <a:stretch>
              <a:fillRect/>
            </a:stretch>
          </p:blipFill>
          <p:spPr>
            <a:xfrm>
              <a:off x="352982" y="197839"/>
              <a:ext cx="433575" cy="780436"/>
            </a:xfrm>
            <a:prstGeom prst="rect">
              <a:avLst/>
            </a:prstGeom>
          </p:spPr>
        </p:pic>
      </p:grpSp>
      <p:pic>
        <p:nvPicPr>
          <p:cNvPr id="31" name="Imagen 30" descr="Mujer sentada en un sillón&#10;&#10;Descripción generada automáticamente">
            <a:extLst>
              <a:ext uri="{FF2B5EF4-FFF2-40B4-BE49-F238E27FC236}">
                <a16:creationId xmlns:a16="http://schemas.microsoft.com/office/drawing/2014/main" id="{0591842C-41FE-44F9-B103-CD2D48776079}"/>
              </a:ext>
            </a:extLst>
          </p:cNvPr>
          <p:cNvPicPr>
            <a:picLocks noChangeAspect="1"/>
          </p:cNvPicPr>
          <p:nvPr/>
        </p:nvPicPr>
        <p:blipFill rotWithShape="1">
          <a:blip r:embed="rId7">
            <a:extLst>
              <a:ext uri="{28A0092B-C50C-407E-A947-70E740481C1C}">
                <a14:useLocalDpi xmlns:a14="http://schemas.microsoft.com/office/drawing/2010/main" val="0"/>
              </a:ext>
            </a:extLst>
          </a:blip>
          <a:srcRect l="5882" r="6121"/>
          <a:stretch/>
        </p:blipFill>
        <p:spPr>
          <a:xfrm>
            <a:off x="140275" y="1150567"/>
            <a:ext cx="2094925" cy="1714197"/>
          </a:xfrm>
          <a:prstGeom prst="ellipse">
            <a:avLst/>
          </a:prstGeom>
          <a:ln w="63500" cap="rnd">
            <a:solidFill>
              <a:schemeClr val="accent2">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34" name="CuadroTexto 33">
            <a:extLst>
              <a:ext uri="{FF2B5EF4-FFF2-40B4-BE49-F238E27FC236}">
                <a16:creationId xmlns:a16="http://schemas.microsoft.com/office/drawing/2014/main" id="{53AFB311-510E-D2AC-1B88-F18F505B2B0A}"/>
              </a:ext>
            </a:extLst>
          </p:cNvPr>
          <p:cNvSpPr txBox="1"/>
          <p:nvPr/>
        </p:nvSpPr>
        <p:spPr>
          <a:xfrm>
            <a:off x="180611" y="4273369"/>
            <a:ext cx="8846080" cy="2554545"/>
          </a:xfrm>
          <a:prstGeom prst="rect">
            <a:avLst/>
          </a:prstGeom>
          <a:noFill/>
        </p:spPr>
        <p:txBody>
          <a:bodyPr wrap="square">
            <a:spAutoFit/>
          </a:bodyPr>
          <a:lstStyle/>
          <a:p>
            <a:r>
              <a:rPr lang="es-ES" sz="2000" b="1" dirty="0" err="1"/>
              <a:t>Bůh</a:t>
            </a:r>
            <a:r>
              <a:rPr lang="es-ES" sz="2000" b="1" dirty="0"/>
              <a:t> </a:t>
            </a:r>
            <a:r>
              <a:rPr lang="es-ES" sz="2000" b="1" dirty="0" err="1"/>
              <a:t>nechce</a:t>
            </a:r>
            <a:r>
              <a:rPr lang="es-ES" sz="2000" b="1" dirty="0"/>
              <a:t>, </a:t>
            </a:r>
            <a:r>
              <a:rPr lang="es-ES" sz="2000" b="1" dirty="0" err="1"/>
              <a:t>abychom</a:t>
            </a:r>
            <a:r>
              <a:rPr lang="es-ES" sz="2000" b="1" dirty="0"/>
              <a:t> </a:t>
            </a:r>
            <a:r>
              <a:rPr lang="es-ES" sz="2000" b="1" dirty="0" err="1"/>
              <a:t>byli</a:t>
            </a:r>
            <a:r>
              <a:rPr lang="es-ES" sz="2000" b="1" dirty="0"/>
              <a:t> </a:t>
            </a:r>
            <a:r>
              <a:rPr lang="es-ES" sz="2000" b="1" dirty="0" err="1"/>
              <a:t>přemoženi</a:t>
            </a:r>
            <a:r>
              <a:rPr lang="es-ES" sz="2000" b="1" dirty="0"/>
              <a:t> </a:t>
            </a:r>
            <a:r>
              <a:rPr lang="es-ES" sz="2000" b="1" dirty="0" err="1"/>
              <a:t>zármutkem</a:t>
            </a:r>
            <a:r>
              <a:rPr lang="es-ES" sz="2000" b="1" dirty="0"/>
              <a:t>, </a:t>
            </a:r>
            <a:r>
              <a:rPr lang="es-ES" sz="2000" b="1" dirty="0" err="1"/>
              <a:t>úzkostí</a:t>
            </a:r>
            <a:r>
              <a:rPr lang="es-ES" sz="2000" b="1" dirty="0"/>
              <a:t> a </a:t>
            </a:r>
            <a:r>
              <a:rPr lang="es-ES" sz="2000" b="1" dirty="0" err="1"/>
              <a:t>zlomeným</a:t>
            </a:r>
            <a:r>
              <a:rPr lang="es-ES" sz="2000" b="1" dirty="0"/>
              <a:t> </a:t>
            </a:r>
            <a:r>
              <a:rPr lang="es-ES" sz="2000" b="1" dirty="0" err="1"/>
              <a:t>srdcem</a:t>
            </a:r>
            <a:r>
              <a:rPr lang="es-ES" sz="2000" b="1" dirty="0"/>
              <a:t>. </a:t>
            </a:r>
            <a:r>
              <a:rPr lang="es-ES" sz="2000" b="1" dirty="0" err="1"/>
              <a:t>Chce</a:t>
            </a:r>
            <a:r>
              <a:rPr lang="es-ES" sz="2000" b="1" dirty="0"/>
              <a:t>, </a:t>
            </a:r>
            <a:r>
              <a:rPr lang="es-ES" sz="2000" b="1" dirty="0" err="1"/>
              <a:t>abychom</a:t>
            </a:r>
            <a:r>
              <a:rPr lang="es-ES" sz="2000" b="1" dirty="0"/>
              <a:t> </a:t>
            </a:r>
            <a:r>
              <a:rPr lang="es-ES" sz="2000" b="1" dirty="0" err="1"/>
              <a:t>pozvedli</a:t>
            </a:r>
            <a:r>
              <a:rPr lang="es-ES" sz="2000" b="1" dirty="0"/>
              <a:t> </a:t>
            </a:r>
            <a:r>
              <a:rPr lang="es-ES" sz="2000" b="1" dirty="0" err="1"/>
              <a:t>oči</a:t>
            </a:r>
            <a:r>
              <a:rPr lang="es-ES" sz="2000" b="1" dirty="0"/>
              <a:t> a </a:t>
            </a:r>
            <a:r>
              <a:rPr lang="es-ES" sz="2000" b="1" dirty="0" err="1"/>
              <a:t>spatřili</a:t>
            </a:r>
            <a:r>
              <a:rPr lang="es-ES" sz="2000" b="1" dirty="0"/>
              <a:t> </a:t>
            </a:r>
            <a:r>
              <a:rPr lang="es-ES" sz="2000" b="1" dirty="0" err="1"/>
              <a:t>Jeho</a:t>
            </a:r>
            <a:r>
              <a:rPr lang="es-ES" sz="2000" b="1" dirty="0"/>
              <a:t> </a:t>
            </a:r>
            <a:r>
              <a:rPr lang="es-ES" sz="2000" b="1" dirty="0" err="1"/>
              <a:t>milující</a:t>
            </a:r>
            <a:r>
              <a:rPr lang="es-ES" sz="2000" b="1" dirty="0"/>
              <a:t> </a:t>
            </a:r>
            <a:r>
              <a:rPr lang="es-ES" sz="2000" b="1" dirty="0" err="1"/>
              <a:t>tvář</a:t>
            </a:r>
            <a:r>
              <a:rPr lang="es-ES" sz="2000" b="1" dirty="0"/>
              <a:t>. </a:t>
            </a:r>
            <a:r>
              <a:rPr lang="es-ES" sz="2000" b="1" dirty="0" err="1"/>
              <a:t>Požehnaný</a:t>
            </a:r>
            <a:r>
              <a:rPr lang="es-ES" sz="2000" b="1" dirty="0"/>
              <a:t> </a:t>
            </a:r>
            <a:r>
              <a:rPr lang="es-ES" sz="2000" b="1" dirty="0" err="1"/>
              <a:t>Spasitel</a:t>
            </a:r>
            <a:r>
              <a:rPr lang="es-ES" sz="2000" b="1" dirty="0"/>
              <a:t> je </a:t>
            </a:r>
            <a:r>
              <a:rPr lang="es-ES" sz="2000" b="1" dirty="0" err="1"/>
              <a:t>nablízku</a:t>
            </a:r>
            <a:r>
              <a:rPr lang="es-ES" sz="2000" b="1" dirty="0"/>
              <a:t> </a:t>
            </a:r>
            <a:r>
              <a:rPr lang="es-ES" sz="2000" b="1" dirty="0" err="1"/>
              <a:t>mno-hým</a:t>
            </a:r>
            <a:r>
              <a:rPr lang="es-ES" sz="2000" b="1" dirty="0"/>
              <a:t>, </a:t>
            </a:r>
            <a:r>
              <a:rPr lang="es-ES" sz="2000" b="1" dirty="0" err="1"/>
              <a:t>jejichž</a:t>
            </a:r>
            <a:r>
              <a:rPr lang="es-ES" sz="2000" b="1" dirty="0"/>
              <a:t> </a:t>
            </a:r>
            <a:r>
              <a:rPr lang="es-ES" sz="2000" b="1" dirty="0" err="1"/>
              <a:t>oči</a:t>
            </a:r>
            <a:r>
              <a:rPr lang="es-ES" sz="2000" b="1" dirty="0"/>
              <a:t> </a:t>
            </a:r>
            <a:r>
              <a:rPr lang="es-ES" sz="2000" b="1" dirty="0" err="1"/>
              <a:t>jsou</a:t>
            </a:r>
            <a:r>
              <a:rPr lang="es-ES" sz="2000" b="1" dirty="0"/>
              <a:t> </a:t>
            </a:r>
            <a:r>
              <a:rPr lang="es-ES" sz="2000" b="1" dirty="0" err="1"/>
              <a:t>tak</a:t>
            </a:r>
            <a:r>
              <a:rPr lang="es-ES" sz="2000" b="1" dirty="0"/>
              <a:t> </a:t>
            </a:r>
            <a:r>
              <a:rPr lang="es-ES" sz="2000" b="1" dirty="0" err="1"/>
              <a:t>plné</a:t>
            </a:r>
            <a:r>
              <a:rPr lang="es-ES" sz="2000" b="1" dirty="0"/>
              <a:t> </a:t>
            </a:r>
            <a:r>
              <a:rPr lang="es-ES" sz="2000" b="1" dirty="0" err="1"/>
              <a:t>slz</a:t>
            </a:r>
            <a:r>
              <a:rPr lang="es-ES" sz="2000" b="1" dirty="0"/>
              <a:t>, </a:t>
            </a:r>
            <a:r>
              <a:rPr lang="es-ES" sz="2000" b="1" dirty="0" err="1"/>
              <a:t>že</a:t>
            </a:r>
            <a:r>
              <a:rPr lang="es-ES" sz="2000" b="1" dirty="0"/>
              <a:t> Ho </a:t>
            </a:r>
            <a:r>
              <a:rPr lang="es-ES" sz="2000" b="1" dirty="0" err="1"/>
              <a:t>nemohou</a:t>
            </a:r>
            <a:r>
              <a:rPr lang="es-ES" sz="2000" b="1" dirty="0"/>
              <a:t> </a:t>
            </a:r>
            <a:r>
              <a:rPr lang="es-ES" sz="2000" b="1" dirty="0" err="1"/>
              <a:t>vnímat</a:t>
            </a:r>
            <a:r>
              <a:rPr lang="es-ES" sz="2000" b="1" dirty="0"/>
              <a:t>. </a:t>
            </a:r>
            <a:r>
              <a:rPr lang="es-ES" sz="2000" b="1" dirty="0" err="1"/>
              <a:t>Touží</a:t>
            </a:r>
            <a:r>
              <a:rPr lang="es-ES" sz="2000" b="1" dirty="0"/>
              <a:t> </a:t>
            </a:r>
            <a:r>
              <a:rPr lang="es-ES" sz="2000" b="1" dirty="0" err="1"/>
              <a:t>nám</a:t>
            </a:r>
            <a:r>
              <a:rPr lang="es-ES" sz="2000" b="1" dirty="0"/>
              <a:t> </a:t>
            </a:r>
            <a:r>
              <a:rPr lang="es-ES" sz="2000" b="1" dirty="0" err="1"/>
              <a:t>potřást</a:t>
            </a:r>
            <a:r>
              <a:rPr lang="es-ES" sz="2000" b="1" dirty="0"/>
              <a:t> </a:t>
            </a:r>
            <a:r>
              <a:rPr lang="es-ES" sz="2000" b="1" dirty="0" err="1"/>
              <a:t>rukou</a:t>
            </a:r>
            <a:r>
              <a:rPr lang="es-ES" sz="2000" b="1" dirty="0"/>
              <a:t>. </a:t>
            </a:r>
            <a:r>
              <a:rPr lang="es-ES" sz="2000" b="1" dirty="0" err="1"/>
              <a:t>Chce</a:t>
            </a:r>
            <a:r>
              <a:rPr lang="es-ES" sz="2000" b="1" dirty="0"/>
              <a:t>, </a:t>
            </a:r>
            <a:r>
              <a:rPr lang="es-ES" sz="2000" b="1" dirty="0" err="1"/>
              <a:t>abychom</a:t>
            </a:r>
            <a:r>
              <a:rPr lang="es-ES" sz="2000" b="1" dirty="0"/>
              <a:t> se </a:t>
            </a:r>
            <a:r>
              <a:rPr lang="es-ES" sz="2000" b="1" dirty="0" err="1"/>
              <a:t>na</a:t>
            </a:r>
            <a:r>
              <a:rPr lang="es-ES" sz="2000" b="1" dirty="0"/>
              <a:t> </a:t>
            </a:r>
            <a:r>
              <a:rPr lang="es-ES" sz="2000" b="1" dirty="0" err="1"/>
              <a:t>Něj</a:t>
            </a:r>
            <a:r>
              <a:rPr lang="es-ES" sz="2000" b="1" dirty="0"/>
              <a:t> </a:t>
            </a:r>
            <a:r>
              <a:rPr lang="es-ES" sz="2000" b="1" dirty="0" err="1"/>
              <a:t>dívali</a:t>
            </a:r>
            <a:r>
              <a:rPr lang="es-ES" sz="2000" b="1" dirty="0"/>
              <a:t> s </a:t>
            </a:r>
            <a:r>
              <a:rPr lang="es-ES" sz="2000" b="1" dirty="0" err="1"/>
              <a:t>prostou</a:t>
            </a:r>
            <a:r>
              <a:rPr lang="es-ES" sz="2000" b="1" dirty="0"/>
              <a:t> </a:t>
            </a:r>
            <a:r>
              <a:rPr lang="es-ES" sz="2000" b="1" dirty="0" err="1"/>
              <a:t>vírou</a:t>
            </a:r>
            <a:r>
              <a:rPr lang="es-ES" sz="2000" b="1" dirty="0"/>
              <a:t> a </a:t>
            </a:r>
            <a:r>
              <a:rPr lang="es-ES" sz="2000" b="1" dirty="0" err="1"/>
              <a:t>dovolili</a:t>
            </a:r>
            <a:r>
              <a:rPr lang="es-ES" sz="2000" b="1" dirty="0"/>
              <a:t> Mu, </a:t>
            </a:r>
            <a:r>
              <a:rPr lang="es-ES" sz="2000" b="1" dirty="0" err="1"/>
              <a:t>aby</a:t>
            </a:r>
            <a:r>
              <a:rPr lang="es-ES" sz="2000" b="1" dirty="0"/>
              <a:t> </a:t>
            </a:r>
            <a:r>
              <a:rPr lang="es-ES" sz="2000" b="1" dirty="0" err="1"/>
              <a:t>nás</a:t>
            </a:r>
            <a:r>
              <a:rPr lang="es-ES" sz="2000" b="1" dirty="0"/>
              <a:t> </a:t>
            </a:r>
            <a:r>
              <a:rPr lang="es-ES" sz="2000" b="1" dirty="0" err="1"/>
              <a:t>vedl</a:t>
            </a:r>
            <a:r>
              <a:rPr lang="es-ES" sz="2000" b="1" dirty="0"/>
              <a:t>. </a:t>
            </a:r>
            <a:r>
              <a:rPr lang="es-ES" sz="2000" b="1" dirty="0" err="1"/>
              <a:t>Jeho</a:t>
            </a:r>
            <a:r>
              <a:rPr lang="es-ES" sz="2000" b="1" dirty="0"/>
              <a:t> </a:t>
            </a:r>
            <a:r>
              <a:rPr lang="es-ES" sz="2000" b="1" dirty="0" err="1"/>
              <a:t>srdce</a:t>
            </a:r>
            <a:r>
              <a:rPr lang="es-ES" sz="2000" b="1" dirty="0"/>
              <a:t> </a:t>
            </a:r>
            <a:r>
              <a:rPr lang="es-ES" sz="2000" b="1" dirty="0" err="1"/>
              <a:t>zná</a:t>
            </a:r>
            <a:r>
              <a:rPr lang="es-ES" sz="2000" b="1" dirty="0"/>
              <a:t> </a:t>
            </a:r>
            <a:r>
              <a:rPr lang="es-ES" sz="2000" b="1" dirty="0" err="1"/>
              <a:t>naše</a:t>
            </a:r>
            <a:r>
              <a:rPr lang="es-ES" sz="2000" b="1" dirty="0"/>
              <a:t> </a:t>
            </a:r>
            <a:r>
              <a:rPr lang="es-ES" sz="2000" b="1" dirty="0" err="1"/>
              <a:t>zármutky</a:t>
            </a:r>
            <a:r>
              <a:rPr lang="es-ES" sz="2000" b="1" dirty="0"/>
              <a:t>, </a:t>
            </a:r>
            <a:r>
              <a:rPr lang="es-ES" sz="2000" b="1" dirty="0" err="1"/>
              <a:t>strasti</a:t>
            </a:r>
            <a:r>
              <a:rPr lang="es-ES" sz="2000" b="1" dirty="0"/>
              <a:t> a </a:t>
            </a:r>
            <a:r>
              <a:rPr lang="es-ES" sz="2000" b="1" dirty="0" err="1"/>
              <a:t>zkoušky</a:t>
            </a:r>
            <a:r>
              <a:rPr lang="es-ES" sz="2000" b="1" dirty="0"/>
              <a:t>. </a:t>
            </a:r>
            <a:r>
              <a:rPr lang="es-ES" sz="2000" b="1" dirty="0" err="1"/>
              <a:t>Miloval</a:t>
            </a:r>
            <a:r>
              <a:rPr lang="es-ES" sz="2000" b="1" dirty="0"/>
              <a:t> </a:t>
            </a:r>
            <a:r>
              <a:rPr lang="es-ES" sz="2000" b="1" dirty="0" err="1"/>
              <a:t>nás</a:t>
            </a:r>
            <a:r>
              <a:rPr lang="es-ES" sz="2000" b="1" dirty="0"/>
              <a:t> </a:t>
            </a:r>
            <a:r>
              <a:rPr lang="es-ES" sz="2000" b="1" dirty="0" err="1"/>
              <a:t>věčnou</a:t>
            </a:r>
            <a:r>
              <a:rPr lang="es-ES" sz="2000" b="1" dirty="0"/>
              <a:t> </a:t>
            </a:r>
            <a:r>
              <a:rPr lang="es-ES" sz="2000" b="1" dirty="0" err="1"/>
              <a:t>láskou</a:t>
            </a:r>
            <a:r>
              <a:rPr lang="es-ES" sz="2000" b="1" dirty="0"/>
              <a:t> a </a:t>
            </a:r>
            <a:r>
              <a:rPr lang="es-ES" sz="2000" b="1" dirty="0" err="1"/>
              <a:t>obklopil</a:t>
            </a:r>
            <a:r>
              <a:rPr lang="es-ES" sz="2000" b="1" dirty="0"/>
              <a:t> </a:t>
            </a:r>
            <a:r>
              <a:rPr lang="es-ES" sz="2000" b="1" dirty="0" err="1"/>
              <a:t>nás</a:t>
            </a:r>
            <a:r>
              <a:rPr lang="es-ES" sz="2000" b="1" dirty="0"/>
              <a:t> milo-</a:t>
            </a:r>
            <a:r>
              <a:rPr lang="es-ES" sz="2000" b="1" dirty="0" err="1"/>
              <a:t>srdenstvím</a:t>
            </a:r>
            <a:r>
              <a:rPr lang="es-ES" sz="2000" b="1" dirty="0"/>
              <a:t>. </a:t>
            </a:r>
            <a:r>
              <a:rPr lang="es-ES" sz="2000" b="1" dirty="0" err="1"/>
              <a:t>Můžeme</a:t>
            </a:r>
            <a:r>
              <a:rPr lang="es-ES" sz="2000" b="1" dirty="0"/>
              <a:t> </a:t>
            </a:r>
            <a:r>
              <a:rPr lang="es-ES" sz="2000" b="1" dirty="0" err="1"/>
              <a:t>na</a:t>
            </a:r>
            <a:r>
              <a:rPr lang="es-ES" sz="2000" b="1" dirty="0"/>
              <a:t> </a:t>
            </a:r>
            <a:r>
              <a:rPr lang="es-ES" sz="2000" b="1" dirty="0" err="1"/>
              <a:t>něm</a:t>
            </a:r>
            <a:r>
              <a:rPr lang="es-ES" sz="2000" b="1" dirty="0"/>
              <a:t> </a:t>
            </a:r>
            <a:r>
              <a:rPr lang="es-ES" sz="2000" b="1" dirty="0" err="1"/>
              <a:t>spočinout</a:t>
            </a:r>
            <a:r>
              <a:rPr lang="es-ES" sz="2000" b="1" dirty="0"/>
              <a:t> </a:t>
            </a:r>
            <a:r>
              <a:rPr lang="es-ES" sz="2000" b="1" dirty="0" err="1"/>
              <a:t>svým</a:t>
            </a:r>
            <a:r>
              <a:rPr lang="es-ES" sz="2000" b="1" dirty="0"/>
              <a:t> </a:t>
            </a:r>
            <a:r>
              <a:rPr lang="es-ES" sz="2000" b="1" dirty="0" err="1"/>
              <a:t>srdcem</a:t>
            </a:r>
            <a:r>
              <a:rPr lang="es-ES" sz="2000" b="1" dirty="0"/>
              <a:t> a </a:t>
            </a:r>
            <a:r>
              <a:rPr lang="es-ES" sz="2000" b="1" dirty="0" err="1"/>
              <a:t>neustále</a:t>
            </a:r>
            <a:r>
              <a:rPr lang="es-ES" sz="2000" b="1" dirty="0"/>
              <a:t> </a:t>
            </a:r>
            <a:r>
              <a:rPr lang="es-ES" sz="2000" b="1" dirty="0" err="1"/>
              <a:t>meditovat</a:t>
            </a:r>
            <a:r>
              <a:rPr lang="es-ES" sz="2000" b="1" dirty="0"/>
              <a:t> o </a:t>
            </a:r>
            <a:r>
              <a:rPr lang="es-ES" sz="2000" b="1" dirty="0" err="1"/>
              <a:t>jeho</a:t>
            </a:r>
            <a:r>
              <a:rPr lang="es-ES" sz="2000" b="1" dirty="0"/>
              <a:t> do-</a:t>
            </a:r>
            <a:r>
              <a:rPr lang="es-ES" sz="2000" b="1" dirty="0" err="1"/>
              <a:t>brotě</a:t>
            </a:r>
            <a:r>
              <a:rPr lang="es-ES" sz="2000" b="1" dirty="0"/>
              <a:t>. </a:t>
            </a:r>
            <a:r>
              <a:rPr lang="es-ES" sz="2000" b="1" dirty="0" err="1"/>
              <a:t>Pozvedne</a:t>
            </a:r>
            <a:r>
              <a:rPr lang="es-ES" sz="2000" b="1" dirty="0"/>
              <a:t> </a:t>
            </a:r>
            <a:r>
              <a:rPr lang="es-ES" sz="2000" b="1" dirty="0" err="1"/>
              <a:t>duši</a:t>
            </a:r>
            <a:r>
              <a:rPr lang="es-ES" sz="2000" b="1" dirty="0"/>
              <a:t> </a:t>
            </a:r>
            <a:r>
              <a:rPr lang="es-ES" sz="2000" b="1" dirty="0" err="1"/>
              <a:t>za</a:t>
            </a:r>
            <a:r>
              <a:rPr lang="es-ES" sz="2000" b="1" dirty="0"/>
              <a:t> </a:t>
            </a:r>
            <a:r>
              <a:rPr lang="es-ES" sz="2000" b="1" dirty="0" err="1"/>
              <a:t>každodenní</a:t>
            </a:r>
            <a:r>
              <a:rPr lang="es-ES" sz="2000" b="1" dirty="0"/>
              <a:t> </a:t>
            </a:r>
            <a:r>
              <a:rPr lang="es-ES" sz="2000" b="1" dirty="0" err="1"/>
              <a:t>smutek</a:t>
            </a:r>
            <a:r>
              <a:rPr lang="es-ES" sz="2000" b="1" dirty="0"/>
              <a:t> a </a:t>
            </a:r>
            <a:r>
              <a:rPr lang="es-ES" sz="2000" b="1" dirty="0" err="1"/>
              <a:t>zmatek</a:t>
            </a:r>
            <a:r>
              <a:rPr lang="es-ES" sz="2000" b="1" dirty="0"/>
              <a:t> do </a:t>
            </a:r>
            <a:r>
              <a:rPr lang="es-ES" sz="2000" b="1" dirty="0" err="1"/>
              <a:t>království</a:t>
            </a:r>
            <a:r>
              <a:rPr lang="es-ES" sz="2000" b="1" dirty="0"/>
              <a:t> </a:t>
            </a:r>
            <a:r>
              <a:rPr lang="es-ES" sz="2000" b="1" dirty="0" err="1"/>
              <a:t>pokoje</a:t>
            </a:r>
            <a:r>
              <a:rPr lang="es-ES" sz="2000" b="1" dirty="0"/>
              <a:t>.</a:t>
            </a:r>
          </a:p>
        </p:txBody>
      </p:sp>
      <p:pic>
        <p:nvPicPr>
          <p:cNvPr id="41" name="Imagen 40" descr="Imagen que contiene edificio, hombre, frente, joven&#10;&#10;Descripción generada automáticamente">
            <a:extLst>
              <a:ext uri="{FF2B5EF4-FFF2-40B4-BE49-F238E27FC236}">
                <a16:creationId xmlns:a16="http://schemas.microsoft.com/office/drawing/2014/main" id="{84D071A9-415D-C714-4D4C-9A0A99737421}"/>
              </a:ext>
            </a:extLst>
          </p:cNvPr>
          <p:cNvPicPr>
            <a:picLocks noChangeAspect="1"/>
          </p:cNvPicPr>
          <p:nvPr/>
        </p:nvPicPr>
        <p:blipFill rotWithShape="1">
          <a:blip r:embed="rId8">
            <a:extLst>
              <a:ext uri="{28A0092B-C50C-407E-A947-70E740481C1C}">
                <a14:useLocalDpi xmlns:a14="http://schemas.microsoft.com/office/drawing/2010/main" val="0"/>
              </a:ext>
            </a:extLst>
          </a:blip>
          <a:srcRect l="17885" r="17040"/>
          <a:stretch/>
        </p:blipFill>
        <p:spPr>
          <a:xfrm>
            <a:off x="9460157" y="4037599"/>
            <a:ext cx="2551232" cy="2709708"/>
          </a:xfrm>
          <a:prstGeom prst="roundRect">
            <a:avLst>
              <a:gd name="adj" fmla="val 16667"/>
            </a:avLst>
          </a:prstGeom>
          <a:ln>
            <a:noFill/>
          </a:ln>
          <a:effectLst>
            <a:glow rad="127000">
              <a:srgbClr val="973221"/>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CuadroTexto 5">
            <a:extLst>
              <a:ext uri="{FF2B5EF4-FFF2-40B4-BE49-F238E27FC236}">
                <a16:creationId xmlns:a16="http://schemas.microsoft.com/office/drawing/2014/main" id="{3858428B-C3AF-40F8-5CCE-1C1E92CBDE71}"/>
              </a:ext>
            </a:extLst>
          </p:cNvPr>
          <p:cNvSpPr txBox="1"/>
          <p:nvPr/>
        </p:nvSpPr>
        <p:spPr>
          <a:xfrm>
            <a:off x="4967175" y="-46180"/>
            <a:ext cx="6585918" cy="1323439"/>
          </a:xfrm>
          <a:prstGeom prst="rect">
            <a:avLst/>
          </a:prstGeom>
          <a:noFill/>
        </p:spPr>
        <p:txBody>
          <a:bodyPr wrap="square">
            <a:spAutoFit/>
          </a:bodyPr>
          <a:lstStyle/>
          <a:p>
            <a:r>
              <a:rPr lang="es-ES" sz="2000" b="1" dirty="0" err="1"/>
              <a:t>Pláč</a:t>
            </a:r>
            <a:r>
              <a:rPr lang="es-ES" sz="2000" b="1" dirty="0"/>
              <a:t>, o </a:t>
            </a:r>
            <a:r>
              <a:rPr lang="es-ES" sz="2000" b="1" dirty="0" err="1"/>
              <a:t>kterém</a:t>
            </a:r>
            <a:r>
              <a:rPr lang="es-ES" sz="2000" b="1" dirty="0"/>
              <a:t> se </a:t>
            </a:r>
            <a:r>
              <a:rPr lang="es-ES" sz="2000" b="1" dirty="0" err="1"/>
              <a:t>zde</a:t>
            </a:r>
            <a:r>
              <a:rPr lang="es-ES" sz="2000" b="1" dirty="0"/>
              <a:t> </a:t>
            </a:r>
            <a:r>
              <a:rPr lang="es-ES" sz="2000" b="1" dirty="0" err="1"/>
              <a:t>mluví</a:t>
            </a:r>
            <a:r>
              <a:rPr lang="es-ES" sz="2000" b="1" dirty="0"/>
              <a:t>, je </a:t>
            </a:r>
            <a:r>
              <a:rPr lang="es-ES" sz="2000" b="1" dirty="0" err="1"/>
              <a:t>skutečným</a:t>
            </a:r>
            <a:r>
              <a:rPr lang="es-ES" sz="2000" b="1" dirty="0"/>
              <a:t> </a:t>
            </a:r>
            <a:r>
              <a:rPr lang="es-ES" sz="2000" b="1" dirty="0" err="1"/>
              <a:t>smutkem</a:t>
            </a:r>
            <a:br>
              <a:rPr lang="es-ES" sz="2000" b="1" dirty="0"/>
            </a:br>
            <a:r>
              <a:rPr lang="es-ES" sz="2000" b="1" dirty="0" err="1"/>
              <a:t>srdce</a:t>
            </a:r>
            <a:r>
              <a:rPr lang="es-ES" sz="2000" b="1" dirty="0"/>
              <a:t> </a:t>
            </a:r>
            <a:r>
              <a:rPr lang="es-ES" sz="2000" b="1" dirty="0" err="1"/>
              <a:t>člověka</a:t>
            </a:r>
            <a:r>
              <a:rPr lang="es-ES" sz="2000" b="1" dirty="0"/>
              <a:t> </a:t>
            </a:r>
            <a:r>
              <a:rPr lang="es-ES" sz="2000" b="1" dirty="0" err="1"/>
              <a:t>za</a:t>
            </a:r>
            <a:r>
              <a:rPr lang="es-ES" sz="2000" b="1" dirty="0"/>
              <a:t> </a:t>
            </a:r>
            <a:r>
              <a:rPr lang="es-ES" sz="2000" b="1" dirty="0" err="1"/>
              <a:t>to</a:t>
            </a:r>
            <a:r>
              <a:rPr lang="es-ES" sz="2000" b="1" dirty="0"/>
              <a:t>, </a:t>
            </a:r>
            <a:r>
              <a:rPr lang="es-ES" sz="2000" b="1" dirty="0" err="1"/>
              <a:t>že</a:t>
            </a:r>
            <a:r>
              <a:rPr lang="es-ES" sz="2000" b="1" dirty="0"/>
              <a:t> </a:t>
            </a:r>
            <a:r>
              <a:rPr lang="es-ES" sz="2000" b="1" dirty="0" err="1"/>
              <a:t>zhřešil</a:t>
            </a:r>
            <a:r>
              <a:rPr lang="es-ES" sz="2000" b="1" dirty="0"/>
              <a:t>, </a:t>
            </a:r>
            <a:r>
              <a:rPr lang="es-ES" sz="2000" b="1" dirty="0" err="1"/>
              <a:t>protože</a:t>
            </a:r>
            <a:r>
              <a:rPr lang="es-ES" sz="2000" b="1" dirty="0"/>
              <a:t> </a:t>
            </a:r>
            <a:r>
              <a:rPr lang="es-ES" sz="2000" b="1" dirty="0" err="1"/>
              <a:t>jeho</a:t>
            </a:r>
            <a:r>
              <a:rPr lang="es-ES" sz="2000" b="1" dirty="0"/>
              <a:t> </a:t>
            </a:r>
            <a:r>
              <a:rPr lang="es-ES" sz="2000" b="1" dirty="0" err="1"/>
              <a:t>život</a:t>
            </a:r>
            <a:r>
              <a:rPr lang="es-ES" sz="2000" b="1" dirty="0"/>
              <a:t> </a:t>
            </a:r>
            <a:r>
              <a:rPr lang="es-ES" sz="2000" b="1" dirty="0" err="1"/>
              <a:t>byl</a:t>
            </a:r>
            <a:r>
              <a:rPr lang="es-ES" sz="2000" b="1" dirty="0"/>
              <a:t> </a:t>
            </a:r>
            <a:r>
              <a:rPr lang="es-ES" sz="2000" b="1" dirty="0" err="1"/>
              <a:t>nepřetržitou</a:t>
            </a:r>
            <a:r>
              <a:rPr lang="es-ES" sz="2000" b="1" dirty="0"/>
              <a:t> </a:t>
            </a:r>
            <a:r>
              <a:rPr lang="es-ES" sz="2000" b="1" dirty="0" err="1"/>
              <a:t>podívanou</a:t>
            </a:r>
            <a:r>
              <a:rPr lang="es-ES" sz="2000" b="1" dirty="0"/>
              <a:t> </a:t>
            </a:r>
            <a:r>
              <a:rPr lang="es-ES" sz="2000" b="1" dirty="0" err="1"/>
              <a:t>nevděčnosti</a:t>
            </a:r>
            <a:r>
              <a:rPr lang="es-ES" sz="2000" b="1" dirty="0"/>
              <a:t> a </a:t>
            </a:r>
            <a:r>
              <a:rPr lang="es-ES" sz="2000" b="1" dirty="0" err="1"/>
              <a:t>vzpoury</a:t>
            </a:r>
            <a:r>
              <a:rPr lang="es-ES" sz="2000" b="1" dirty="0"/>
              <a:t>. </a:t>
            </a:r>
            <a:r>
              <a:rPr lang="es-ES" sz="2000" b="1" dirty="0" err="1"/>
              <a:t>Opustil</a:t>
            </a:r>
            <a:r>
              <a:rPr lang="es-ES" sz="2000" b="1" dirty="0"/>
              <a:t> </a:t>
            </a:r>
            <a:r>
              <a:rPr lang="es-ES" sz="2000" b="1" dirty="0" err="1"/>
              <a:t>svého</a:t>
            </a:r>
            <a:r>
              <a:rPr lang="es-ES" sz="2000" b="1" dirty="0"/>
              <a:t> </a:t>
            </a:r>
            <a:r>
              <a:rPr lang="es-ES" sz="2000" b="1" dirty="0" err="1"/>
              <a:t>nejlepšího</a:t>
            </a:r>
            <a:r>
              <a:rPr lang="es-ES" sz="2000" b="1" dirty="0"/>
              <a:t> </a:t>
            </a:r>
            <a:r>
              <a:rPr lang="es-ES" sz="2000" b="1" dirty="0" err="1"/>
              <a:t>přítele</a:t>
            </a:r>
            <a:r>
              <a:rPr lang="es-ES" sz="2000" b="1" dirty="0"/>
              <a:t> a </a:t>
            </a:r>
            <a:r>
              <a:rPr lang="es-ES" sz="2000" b="1" dirty="0" err="1"/>
              <a:t>zneužil</a:t>
            </a:r>
            <a:r>
              <a:rPr lang="es-ES" sz="2000" b="1" dirty="0"/>
              <a:t> </a:t>
            </a:r>
            <a:r>
              <a:rPr lang="es-ES" sz="2000" b="1" dirty="0" err="1"/>
              <a:t>nejcennější</a:t>
            </a:r>
            <a:r>
              <a:rPr lang="es-ES" sz="2000" b="1" dirty="0"/>
              <a:t> dar </a:t>
            </a:r>
            <a:r>
              <a:rPr lang="es-ES" sz="2000" b="1" dirty="0" err="1"/>
              <a:t>nebes</a:t>
            </a:r>
            <a:r>
              <a:rPr lang="es-ES" sz="2000" b="1" dirty="0"/>
              <a:t>.  </a:t>
            </a:r>
          </a:p>
        </p:txBody>
      </p:sp>
      <p:grpSp>
        <p:nvGrpSpPr>
          <p:cNvPr id="2" name="Grupo 1">
            <a:extLst>
              <a:ext uri="{FF2B5EF4-FFF2-40B4-BE49-F238E27FC236}">
                <a16:creationId xmlns:a16="http://schemas.microsoft.com/office/drawing/2014/main" id="{AE33A549-C5BC-3D56-5DDE-BE8D5102EF33}"/>
              </a:ext>
            </a:extLst>
          </p:cNvPr>
          <p:cNvGrpSpPr/>
          <p:nvPr/>
        </p:nvGrpSpPr>
        <p:grpSpPr>
          <a:xfrm>
            <a:off x="10935855" y="67176"/>
            <a:ext cx="1199702" cy="625553"/>
            <a:chOff x="10935855" y="67176"/>
            <a:chExt cx="1199702" cy="625553"/>
          </a:xfrm>
        </p:grpSpPr>
        <p:pic>
          <p:nvPicPr>
            <p:cNvPr id="10" name="Imagen 9">
              <a:extLst>
                <a:ext uri="{FF2B5EF4-FFF2-40B4-BE49-F238E27FC236}">
                  <a16:creationId xmlns:a16="http://schemas.microsoft.com/office/drawing/2014/main" id="{BF77F360-CA83-B9B5-DB12-AF65BF970FE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11" name="CuadroTexto 10">
              <a:extLst>
                <a:ext uri="{FF2B5EF4-FFF2-40B4-BE49-F238E27FC236}">
                  <a16:creationId xmlns:a16="http://schemas.microsoft.com/office/drawing/2014/main" id="{EB451D9A-2C02-DF33-FEBC-73F17BEDEBA0}"/>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err="1">
                  <a:ln w="0"/>
                  <a:solidFill>
                    <a:schemeClr val="bg1"/>
                  </a:solidFill>
                  <a:effectLst>
                    <a:glow rad="63500">
                      <a:srgbClr val="820000"/>
                    </a:glow>
                  </a:effectLst>
                </a:rPr>
                <a:t>Matouš</a:t>
              </a:r>
              <a:r>
                <a:rPr lang="es-ES" sz="1200" b="1" spc="50" dirty="0">
                  <a:ln w="0"/>
                  <a:solidFill>
                    <a:schemeClr val="bg1"/>
                  </a:solidFill>
                  <a:effectLst>
                    <a:glow rad="63500">
                      <a:srgbClr val="820000"/>
                    </a:glow>
                  </a:effectLst>
                </a:rPr>
                <a:t> 5,4</a:t>
              </a:r>
            </a:p>
          </p:txBody>
        </p:sp>
      </p:grpSp>
      <p:sp>
        <p:nvSpPr>
          <p:cNvPr id="18" name="CuadroTexto 17">
            <a:extLst>
              <a:ext uri="{FF2B5EF4-FFF2-40B4-BE49-F238E27FC236}">
                <a16:creationId xmlns:a16="http://schemas.microsoft.com/office/drawing/2014/main" id="{4B060ACF-12DA-8630-45E3-37FDB547C99A}"/>
              </a:ext>
            </a:extLst>
          </p:cNvPr>
          <p:cNvSpPr txBox="1"/>
          <p:nvPr/>
        </p:nvSpPr>
        <p:spPr>
          <a:xfrm>
            <a:off x="2235200" y="1147033"/>
            <a:ext cx="9900357" cy="1631216"/>
          </a:xfrm>
          <a:prstGeom prst="rect">
            <a:avLst/>
          </a:prstGeom>
          <a:noFill/>
        </p:spPr>
        <p:txBody>
          <a:bodyPr wrap="square">
            <a:spAutoFit/>
          </a:bodyPr>
          <a:lstStyle/>
          <a:p>
            <a:r>
              <a:rPr lang="es-ES" sz="2000" b="1" dirty="0"/>
              <a:t>Ti, </a:t>
            </a:r>
            <a:r>
              <a:rPr lang="es-ES" sz="2000" b="1" dirty="0" err="1"/>
              <a:t>kdo</a:t>
            </a:r>
            <a:r>
              <a:rPr lang="es-ES" sz="2000" b="1" dirty="0"/>
              <a:t> </a:t>
            </a:r>
            <a:r>
              <a:rPr lang="es-ES" sz="2000" b="1" dirty="0" err="1"/>
              <a:t>truchlí</a:t>
            </a:r>
            <a:r>
              <a:rPr lang="es-ES" sz="2000" b="1" dirty="0"/>
              <a:t> </a:t>
            </a:r>
            <a:r>
              <a:rPr lang="es-ES" sz="2000" b="1" dirty="0" err="1"/>
              <a:t>nad</a:t>
            </a:r>
            <a:r>
              <a:rPr lang="es-ES" sz="2000" b="1" dirty="0"/>
              <a:t> </a:t>
            </a:r>
            <a:r>
              <a:rPr lang="es-ES" sz="2000" b="1" dirty="0" err="1"/>
              <a:t>ztrátou</a:t>
            </a:r>
            <a:r>
              <a:rPr lang="es-ES" sz="2000" b="1" dirty="0"/>
              <a:t> </a:t>
            </a:r>
            <a:r>
              <a:rPr lang="es-ES" sz="2000" b="1" dirty="0" err="1"/>
              <a:t>milovaného</a:t>
            </a:r>
            <a:r>
              <a:rPr lang="es-ES" sz="2000" b="1" dirty="0"/>
              <a:t> </a:t>
            </a:r>
            <a:r>
              <a:rPr lang="es-ES" sz="2000" b="1" dirty="0" err="1"/>
              <a:t>člověka</a:t>
            </a:r>
            <a:r>
              <a:rPr lang="es-ES" sz="2000" b="1" dirty="0"/>
              <a:t>, si </a:t>
            </a:r>
            <a:r>
              <a:rPr lang="es-ES" sz="2000" b="1" dirty="0" err="1"/>
              <a:t>pamatují</a:t>
            </a:r>
            <a:r>
              <a:rPr lang="es-ES" sz="2000" b="1" dirty="0"/>
              <a:t> </a:t>
            </a:r>
            <a:r>
              <a:rPr lang="es-ES" sz="2000" b="1" dirty="0" err="1"/>
              <a:t>poselství</a:t>
            </a:r>
            <a:r>
              <a:rPr lang="es-ES" sz="2000" b="1" dirty="0"/>
              <a:t> o </a:t>
            </a:r>
            <a:r>
              <a:rPr lang="es-ES" sz="2000" b="1" dirty="0" err="1"/>
              <a:t>vzkříšení</a:t>
            </a:r>
            <a:r>
              <a:rPr lang="es-ES" sz="2000" b="1" dirty="0"/>
              <a:t>. Ti, </a:t>
            </a:r>
            <a:r>
              <a:rPr lang="es-ES" sz="2000" b="1" dirty="0" err="1"/>
              <a:t>kdo</a:t>
            </a:r>
            <a:r>
              <a:rPr lang="es-ES" sz="2000" b="1" dirty="0"/>
              <a:t> </a:t>
            </a:r>
            <a:r>
              <a:rPr lang="es-ES" sz="2000" b="1" dirty="0" err="1"/>
              <a:t>truchlí</a:t>
            </a:r>
            <a:r>
              <a:rPr lang="es-ES" sz="2000" b="1" dirty="0"/>
              <a:t> </a:t>
            </a:r>
            <a:r>
              <a:rPr lang="es-ES" sz="2000" b="1" dirty="0" err="1"/>
              <a:t>nad</a:t>
            </a:r>
            <a:r>
              <a:rPr lang="es-ES" sz="2000" b="1" dirty="0"/>
              <a:t> </a:t>
            </a:r>
            <a:r>
              <a:rPr lang="es-ES" sz="2000" b="1" dirty="0" err="1"/>
              <a:t>zkouškami</a:t>
            </a:r>
            <a:r>
              <a:rPr lang="es-ES" sz="2000" b="1" dirty="0"/>
              <a:t> a </a:t>
            </a:r>
            <a:r>
              <a:rPr lang="es-ES" sz="2000" b="1" dirty="0" err="1"/>
              <a:t>těžkostmi</a:t>
            </a:r>
            <a:r>
              <a:rPr lang="es-ES" sz="2000" b="1" dirty="0"/>
              <a:t>, </a:t>
            </a:r>
            <a:r>
              <a:rPr lang="es-ES" sz="2000" b="1" dirty="0" err="1"/>
              <a:t>nezapomínají</a:t>
            </a:r>
            <a:r>
              <a:rPr lang="es-ES" sz="2000" b="1" dirty="0"/>
              <a:t> </a:t>
            </a:r>
            <a:r>
              <a:rPr lang="es-ES" sz="2000" b="1" dirty="0" err="1"/>
              <a:t>na</a:t>
            </a:r>
            <a:r>
              <a:rPr lang="es-ES" sz="2000" b="1" dirty="0"/>
              <a:t> </a:t>
            </a:r>
            <a:r>
              <a:rPr lang="es-ES" sz="2000" b="1" dirty="0" err="1"/>
              <a:t>to</a:t>
            </a:r>
            <a:r>
              <a:rPr lang="es-ES" sz="2000" b="1" dirty="0"/>
              <a:t>, </a:t>
            </a:r>
            <a:r>
              <a:rPr lang="es-ES" sz="2000" b="1" dirty="0" err="1"/>
              <a:t>aby</a:t>
            </a:r>
            <a:r>
              <a:rPr lang="es-ES" sz="2000" b="1" dirty="0"/>
              <a:t> </a:t>
            </a:r>
            <a:r>
              <a:rPr lang="es-ES" sz="2000" b="1" dirty="0" err="1"/>
              <a:t>svá</a:t>
            </a:r>
            <a:r>
              <a:rPr lang="es-ES" sz="2000" b="1" dirty="0"/>
              <a:t> </a:t>
            </a:r>
            <a:r>
              <a:rPr lang="es-ES" sz="2000" b="1" dirty="0" err="1"/>
              <a:t>srdce</a:t>
            </a:r>
            <a:r>
              <a:rPr lang="es-ES" sz="2000" b="1" dirty="0"/>
              <a:t> </a:t>
            </a:r>
            <a:r>
              <a:rPr lang="es-ES" sz="2000" b="1" dirty="0" err="1"/>
              <a:t>spočinula</a:t>
            </a:r>
            <a:r>
              <a:rPr lang="es-ES" sz="2000" b="1" dirty="0"/>
              <a:t> </a:t>
            </a:r>
            <a:r>
              <a:rPr lang="es-ES" sz="2000" b="1" dirty="0" err="1"/>
              <a:t>na</a:t>
            </a:r>
            <a:r>
              <a:rPr lang="es-ES" sz="2000" b="1" dirty="0"/>
              <a:t> </a:t>
            </a:r>
            <a:r>
              <a:rPr lang="es-ES" sz="2000" b="1" dirty="0" err="1"/>
              <a:t>Kristu</a:t>
            </a:r>
            <a:r>
              <a:rPr lang="es-ES" sz="2000" b="1" dirty="0"/>
              <a:t> a </a:t>
            </a:r>
            <a:r>
              <a:rPr lang="es-ES" sz="2000" b="1" dirty="0" err="1"/>
              <a:t>neustále</a:t>
            </a:r>
            <a:r>
              <a:rPr lang="es-ES" sz="2000" b="1" dirty="0"/>
              <a:t> </a:t>
            </a:r>
            <a:r>
              <a:rPr lang="es-ES" sz="2000" b="1" dirty="0" err="1"/>
              <a:t>rozjímala</a:t>
            </a:r>
            <a:r>
              <a:rPr lang="es-ES" sz="2000" b="1" dirty="0"/>
              <a:t> o </a:t>
            </a:r>
            <a:r>
              <a:rPr lang="es-ES" sz="2000" b="1" dirty="0" err="1"/>
              <a:t>Jeho</a:t>
            </a:r>
            <a:r>
              <a:rPr lang="es-ES" sz="2000" b="1" dirty="0"/>
              <a:t> </a:t>
            </a:r>
            <a:r>
              <a:rPr lang="es-ES" sz="2000" b="1" dirty="0" err="1"/>
              <a:t>dobrotě</a:t>
            </a:r>
            <a:r>
              <a:rPr lang="es-ES" sz="2000" b="1" dirty="0"/>
              <a:t>. </a:t>
            </a:r>
            <a:r>
              <a:rPr lang="es-ES" sz="2000" b="1" dirty="0" err="1"/>
              <a:t>Pozvedne</a:t>
            </a:r>
            <a:r>
              <a:rPr lang="es-ES" sz="2000" b="1" dirty="0"/>
              <a:t> </a:t>
            </a:r>
            <a:r>
              <a:rPr lang="es-ES" sz="2000" b="1" dirty="0" err="1"/>
              <a:t>duši</a:t>
            </a:r>
            <a:r>
              <a:rPr lang="es-ES" sz="2000" b="1" dirty="0"/>
              <a:t> </a:t>
            </a:r>
            <a:r>
              <a:rPr lang="es-ES" sz="2000" b="1" dirty="0" err="1"/>
              <a:t>za</a:t>
            </a:r>
            <a:r>
              <a:rPr lang="es-ES" sz="2000" b="1" dirty="0"/>
              <a:t> </a:t>
            </a:r>
            <a:r>
              <a:rPr lang="es-ES" sz="2000" b="1" dirty="0" err="1"/>
              <a:t>každodenní</a:t>
            </a:r>
            <a:r>
              <a:rPr lang="es-ES" sz="2000" b="1" dirty="0"/>
              <a:t> </a:t>
            </a:r>
            <a:r>
              <a:rPr lang="es-ES" sz="2000" b="1" dirty="0" err="1"/>
              <a:t>smutek</a:t>
            </a:r>
            <a:r>
              <a:rPr lang="es-ES" sz="2000" b="1" dirty="0"/>
              <a:t> a </a:t>
            </a:r>
            <a:r>
              <a:rPr lang="es-ES" sz="2000" b="1" dirty="0" err="1"/>
              <a:t>zmatek</a:t>
            </a:r>
            <a:r>
              <a:rPr lang="es-ES" sz="2000" b="1" dirty="0"/>
              <a:t> do </a:t>
            </a:r>
            <a:r>
              <a:rPr lang="es-ES" sz="2000" b="1" dirty="0" err="1"/>
              <a:t>krá-lovství</a:t>
            </a:r>
            <a:r>
              <a:rPr lang="es-ES" sz="2000" b="1" dirty="0"/>
              <a:t> </a:t>
            </a:r>
            <a:r>
              <a:rPr lang="es-ES" sz="2000" b="1" dirty="0" err="1"/>
              <a:t>pokoje</a:t>
            </a:r>
            <a:r>
              <a:rPr lang="es-ES" sz="2000" b="1" dirty="0"/>
              <a:t>. </a:t>
            </a:r>
            <a:r>
              <a:rPr lang="es-ES" sz="2000" b="1" dirty="0" err="1"/>
              <a:t>Blaze</a:t>
            </a:r>
            <a:r>
              <a:rPr lang="es-ES" sz="2000" b="1" dirty="0"/>
              <a:t> </a:t>
            </a:r>
            <a:r>
              <a:rPr lang="es-ES" sz="2000" b="1" dirty="0" err="1"/>
              <a:t>také</a:t>
            </a:r>
            <a:r>
              <a:rPr lang="es-ES" sz="2000" b="1" dirty="0"/>
              <a:t> </a:t>
            </a:r>
            <a:r>
              <a:rPr lang="es-ES" sz="2000" b="1" dirty="0" err="1"/>
              <a:t>těm</a:t>
            </a:r>
            <a:r>
              <a:rPr lang="es-ES" sz="2000" b="1" dirty="0"/>
              <a:t>, </a:t>
            </a:r>
            <a:r>
              <a:rPr lang="es-ES" sz="2000" b="1" dirty="0" err="1"/>
              <a:t>kdo</a:t>
            </a:r>
            <a:r>
              <a:rPr lang="es-ES" sz="2000" b="1" dirty="0"/>
              <a:t> s </a:t>
            </a:r>
            <a:r>
              <a:rPr lang="es-ES" sz="2000" b="1" dirty="0" err="1"/>
              <a:t>Ježíšem</a:t>
            </a:r>
            <a:r>
              <a:rPr lang="es-ES" sz="2000" b="1" dirty="0"/>
              <a:t> </a:t>
            </a:r>
            <a:r>
              <a:rPr lang="es-ES" sz="2000" b="1" dirty="0" err="1"/>
              <a:t>pláčou</a:t>
            </a:r>
            <a:r>
              <a:rPr lang="es-ES" sz="2000" b="1" dirty="0"/>
              <a:t> </a:t>
            </a:r>
            <a:r>
              <a:rPr lang="es-ES" sz="2000" b="1" dirty="0" err="1"/>
              <a:t>plni</a:t>
            </a:r>
            <a:r>
              <a:rPr lang="es-ES" sz="2000" b="1" dirty="0"/>
              <a:t> </a:t>
            </a:r>
            <a:r>
              <a:rPr lang="es-ES" sz="2000" b="1" dirty="0" err="1"/>
              <a:t>soucitu</a:t>
            </a:r>
            <a:r>
              <a:rPr lang="es-ES" sz="2000" b="1" dirty="0"/>
              <a:t> </a:t>
            </a:r>
            <a:r>
              <a:rPr lang="es-ES" sz="2000" b="1" dirty="0" err="1"/>
              <a:t>nad</a:t>
            </a:r>
            <a:r>
              <a:rPr lang="es-ES" sz="2000" b="1" dirty="0"/>
              <a:t> </a:t>
            </a:r>
            <a:r>
              <a:rPr lang="es-ES" sz="2000" b="1" dirty="0" err="1"/>
              <a:t>bolestmi</a:t>
            </a:r>
            <a:r>
              <a:rPr lang="es-ES" sz="2000" b="1" dirty="0"/>
              <a:t> </a:t>
            </a:r>
            <a:r>
              <a:rPr lang="es-ES" sz="2000" b="1" dirty="0" err="1"/>
              <a:t>světa</a:t>
            </a:r>
            <a:r>
              <a:rPr lang="es-ES" sz="2000" b="1" dirty="0"/>
              <a:t> a </a:t>
            </a:r>
            <a:r>
              <a:rPr lang="es-ES" sz="2000" b="1" dirty="0" err="1"/>
              <a:t>rmou-tí</a:t>
            </a:r>
            <a:r>
              <a:rPr lang="es-ES" sz="2000" b="1" dirty="0"/>
              <a:t> se </a:t>
            </a:r>
            <a:r>
              <a:rPr lang="es-ES" sz="2000" b="1" dirty="0" err="1"/>
              <a:t>nad</a:t>
            </a:r>
            <a:r>
              <a:rPr lang="es-ES" sz="2000" b="1" dirty="0"/>
              <a:t> </a:t>
            </a:r>
            <a:r>
              <a:rPr lang="es-ES" sz="2000" b="1" dirty="0" err="1"/>
              <a:t>hříchy</a:t>
            </a:r>
            <a:r>
              <a:rPr lang="es-ES" sz="2000" b="1" dirty="0"/>
              <a:t>, </a:t>
            </a:r>
            <a:r>
              <a:rPr lang="es-ES" sz="2000" b="1" dirty="0" err="1"/>
              <a:t>které</a:t>
            </a:r>
            <a:r>
              <a:rPr lang="es-ES" sz="2000" b="1" dirty="0"/>
              <a:t> se v </a:t>
            </a:r>
            <a:r>
              <a:rPr lang="es-ES" sz="2000" b="1" dirty="0" err="1"/>
              <a:t>něm</a:t>
            </a:r>
            <a:r>
              <a:rPr lang="es-ES" sz="2000" b="1" dirty="0"/>
              <a:t> </a:t>
            </a:r>
            <a:r>
              <a:rPr lang="es-ES" sz="2000" b="1" dirty="0" err="1"/>
              <a:t>spáchaly</a:t>
            </a:r>
            <a:r>
              <a:rPr lang="es-ES" sz="2000" b="1" dirty="0"/>
              <a:t>, a </a:t>
            </a:r>
            <a:r>
              <a:rPr lang="es-ES" sz="2000" b="1" dirty="0" err="1"/>
              <a:t>když</a:t>
            </a:r>
            <a:r>
              <a:rPr lang="es-ES" sz="2000" b="1" dirty="0"/>
              <a:t> </a:t>
            </a:r>
            <a:r>
              <a:rPr lang="es-ES" sz="2000" b="1" dirty="0" err="1"/>
              <a:t>pláčou</a:t>
            </a:r>
            <a:r>
              <a:rPr lang="es-ES" sz="2000" b="1" dirty="0"/>
              <a:t>, </a:t>
            </a:r>
            <a:r>
              <a:rPr lang="es-ES" sz="2000" b="1" dirty="0" err="1"/>
              <a:t>nemyslí</a:t>
            </a:r>
            <a:r>
              <a:rPr lang="es-ES" sz="2000" b="1" dirty="0"/>
              <a:t> </a:t>
            </a:r>
            <a:r>
              <a:rPr lang="es-ES" sz="2000" b="1" dirty="0" err="1"/>
              <a:t>na</a:t>
            </a:r>
            <a:r>
              <a:rPr lang="es-ES" sz="2000" b="1" dirty="0"/>
              <a:t> sebe.</a:t>
            </a:r>
          </a:p>
        </p:txBody>
      </p:sp>
    </p:spTree>
    <p:extLst>
      <p:ext uri="{BB962C8B-B14F-4D97-AF65-F5344CB8AC3E}">
        <p14:creationId xmlns:p14="http://schemas.microsoft.com/office/powerpoint/2010/main" val="394050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6" presetClass="entr" presetSubtype="32"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circle(out)">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4" presetClass="entr" presetSubtype="32"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ox(out)">
                                      <p:cBhvr>
                                        <p:cTn id="40" dur="10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l="-7000" t="-17000" b="-20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65F3F97D-2883-CA79-D4D7-A9823A67A36D}"/>
              </a:ext>
            </a:extLst>
          </p:cNvPr>
          <p:cNvGrpSpPr/>
          <p:nvPr/>
        </p:nvGrpSpPr>
        <p:grpSpPr>
          <a:xfrm>
            <a:off x="6679789" y="2894122"/>
            <a:ext cx="5331600" cy="981768"/>
            <a:chOff x="6679789" y="2894122"/>
            <a:chExt cx="5331600" cy="981768"/>
          </a:xfrm>
        </p:grpSpPr>
        <p:pic>
          <p:nvPicPr>
            <p:cNvPr id="8" name="Imagen 7">
              <a:extLst>
                <a:ext uri="{FF2B5EF4-FFF2-40B4-BE49-F238E27FC236}">
                  <a16:creationId xmlns:a16="http://schemas.microsoft.com/office/drawing/2014/main" id="{4F62B919-4680-1413-6BC9-086168D43C1B}"/>
                </a:ext>
              </a:extLst>
            </p:cNvPr>
            <p:cNvPicPr>
              <a:picLocks noChangeAspect="1"/>
            </p:cNvPicPr>
            <p:nvPr/>
          </p:nvPicPr>
          <p:blipFill>
            <a:blip r:embed="rId4"/>
            <a:stretch>
              <a:fillRect/>
            </a:stretch>
          </p:blipFill>
          <p:spPr>
            <a:xfrm rot="5400000">
              <a:off x="8868534" y="733036"/>
              <a:ext cx="954109"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73465" y="2894122"/>
              <a:ext cx="4558121" cy="954107"/>
            </a:xfrm>
            <a:prstGeom prst="rect">
              <a:avLst/>
            </a:prstGeom>
            <a:noFill/>
            <a:effectLst>
              <a:glow rad="101600">
                <a:schemeClr val="accent4">
                  <a:lumMod val="75000"/>
                  <a:alpha val="60000"/>
                </a:schemeClr>
              </a:glow>
            </a:effectLst>
          </p:spPr>
          <p:txBody>
            <a:bodyPr wrap="square">
              <a:spAutoFit/>
            </a:bodyPr>
            <a:lstStyle/>
            <a:p>
              <a:pPr algn="ctr"/>
              <a:r>
                <a:rPr lang="pl-PL" sz="2800" b="1" dirty="0">
                  <a:ln w="0"/>
                  <a:solidFill>
                    <a:schemeClr val="bg1"/>
                  </a:solidFill>
                  <a:effectLst>
                    <a:glow rad="76200">
                      <a:srgbClr val="AC861C"/>
                    </a:glow>
                    <a:outerShdw blurRad="50800" dist="38100" dir="5400000" algn="t" rotWithShape="0">
                      <a:srgbClr val="AC861C"/>
                    </a:outerShdw>
                  </a:effectLst>
                </a:rPr>
                <a:t>Neboť oni dostanou           zemi za dědictví</a:t>
              </a:r>
              <a:r>
                <a:rPr lang="es-ES" sz="2800" b="1" dirty="0">
                  <a:ln w="0"/>
                  <a:solidFill>
                    <a:schemeClr val="bg1"/>
                  </a:solidFill>
                  <a:effectLst>
                    <a:glow rad="76200">
                      <a:srgbClr val="AC861C"/>
                    </a:glow>
                    <a:outerShdw blurRad="50800" dist="38100" dir="5400000" algn="t" rotWithShape="0">
                      <a:srgbClr val="AC861C"/>
                    </a:outerShdw>
                  </a:effectLst>
                </a:rPr>
                <a:t>.</a:t>
              </a:r>
            </a:p>
          </p:txBody>
        </p:sp>
      </p:grpSp>
      <p:grpSp>
        <p:nvGrpSpPr>
          <p:cNvPr id="10" name="Grupo 9">
            <a:extLst>
              <a:ext uri="{FF2B5EF4-FFF2-40B4-BE49-F238E27FC236}">
                <a16:creationId xmlns:a16="http://schemas.microsoft.com/office/drawing/2014/main" id="{D9F4DA1A-8C64-CBFB-6E59-6B63CE5F7083}"/>
              </a:ext>
            </a:extLst>
          </p:cNvPr>
          <p:cNvGrpSpPr/>
          <p:nvPr/>
        </p:nvGrpSpPr>
        <p:grpSpPr>
          <a:xfrm>
            <a:off x="137157" y="-614"/>
            <a:ext cx="6048000" cy="1351344"/>
            <a:chOff x="137157" y="-614"/>
            <a:chExt cx="6048000" cy="1351344"/>
          </a:xfrm>
        </p:grpSpPr>
        <p:pic>
          <p:nvPicPr>
            <p:cNvPr id="11" name="Imagen 10">
              <a:extLst>
                <a:ext uri="{FF2B5EF4-FFF2-40B4-BE49-F238E27FC236}">
                  <a16:creationId xmlns:a16="http://schemas.microsoft.com/office/drawing/2014/main" id="{13EFCBE7-6551-CCED-619E-01AC7E86A1CA}"/>
                </a:ext>
              </a:extLst>
            </p:cNvPr>
            <p:cNvPicPr>
              <a:picLocks noChangeAspect="1"/>
            </p:cNvPicPr>
            <p:nvPr/>
          </p:nvPicPr>
          <p:blipFill>
            <a:blip r:embed="rId5"/>
            <a:stretch>
              <a:fillRect/>
            </a:stretch>
          </p:blipFill>
          <p:spPr>
            <a:xfrm rot="16200000">
              <a:off x="2485485" y="-2348942"/>
              <a:ext cx="1351344"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750109" y="413827"/>
              <a:ext cx="3762103" cy="523220"/>
            </a:xfrm>
            <a:prstGeom prst="rect">
              <a:avLst/>
            </a:prstGeom>
            <a:noFill/>
          </p:spPr>
          <p:txBody>
            <a:bodyPr wrap="square">
              <a:spAutoFit/>
            </a:bodyPr>
            <a:lstStyle/>
            <a:p>
              <a:pPr algn="ctr"/>
              <a:r>
                <a:rPr lang="es-ES" sz="2800" b="1" dirty="0" err="1">
                  <a:ln w="0"/>
                  <a:solidFill>
                    <a:schemeClr val="bg1"/>
                  </a:solidFill>
                  <a:effectLst>
                    <a:glow rad="76200">
                      <a:srgbClr val="AC861C"/>
                    </a:glow>
                    <a:outerShdw blurRad="50800" dist="38100" dir="5400000" algn="t" rotWithShape="0">
                      <a:srgbClr val="AC861C"/>
                    </a:outerShdw>
                  </a:effectLst>
                </a:rPr>
                <a:t>Blaze</a:t>
              </a:r>
              <a:r>
                <a:rPr lang="es-ES" sz="2800" b="1" dirty="0">
                  <a:ln w="0"/>
                  <a:solidFill>
                    <a:schemeClr val="bg1"/>
                  </a:solidFill>
                  <a:effectLst>
                    <a:glow rad="76200">
                      <a:srgbClr val="AC861C"/>
                    </a:glow>
                    <a:outerShdw blurRad="50800" dist="38100" dir="5400000" algn="t" rotWithShape="0">
                      <a:srgbClr val="AC861C"/>
                    </a:outerShdw>
                  </a:effectLst>
                </a:rPr>
                <a:t> </a:t>
              </a:r>
              <a:r>
                <a:rPr lang="es-ES" sz="2800" b="1" dirty="0" err="1">
                  <a:ln w="0"/>
                  <a:solidFill>
                    <a:schemeClr val="bg1"/>
                  </a:solidFill>
                  <a:effectLst>
                    <a:glow rad="76200">
                      <a:srgbClr val="AC861C"/>
                    </a:glow>
                    <a:outerShdw blurRad="50800" dist="38100" dir="5400000" algn="t" rotWithShape="0">
                      <a:srgbClr val="AC861C"/>
                    </a:outerShdw>
                  </a:effectLst>
                </a:rPr>
                <a:t>tichým</a:t>
              </a:r>
              <a:r>
                <a:rPr lang="es-ES" sz="2800" b="1" dirty="0">
                  <a:ln w="0"/>
                  <a:solidFill>
                    <a:schemeClr val="bg1"/>
                  </a:solidFill>
                  <a:effectLst>
                    <a:glow rad="76200">
                      <a:srgbClr val="AC861C"/>
                    </a:glow>
                    <a:outerShdw blurRad="50800" dist="38100" dir="5400000" algn="t" rotWithShape="0">
                      <a:srgbClr val="AC861C"/>
                    </a:outerShdw>
                  </a:effectLst>
                </a:rPr>
                <a:t>,</a:t>
              </a:r>
            </a:p>
          </p:txBody>
        </p:sp>
        <p:pic>
          <p:nvPicPr>
            <p:cNvPr id="3" name="Imagen 2">
              <a:extLst>
                <a:ext uri="{FF2B5EF4-FFF2-40B4-BE49-F238E27FC236}">
                  <a16:creationId xmlns:a16="http://schemas.microsoft.com/office/drawing/2014/main" id="{BFB6E2F9-2C39-E61C-CA16-79F0D18C3090}"/>
                </a:ext>
              </a:extLst>
            </p:cNvPr>
            <p:cNvPicPr>
              <a:picLocks noChangeAspect="1"/>
            </p:cNvPicPr>
            <p:nvPr/>
          </p:nvPicPr>
          <p:blipFill>
            <a:blip r:embed="rId6"/>
            <a:stretch>
              <a:fillRect/>
            </a:stretch>
          </p:blipFill>
          <p:spPr>
            <a:xfrm>
              <a:off x="554159" y="227773"/>
              <a:ext cx="518399" cy="907200"/>
            </a:xfrm>
            <a:prstGeom prst="rect">
              <a:avLst/>
            </a:prstGeom>
          </p:spPr>
        </p:pic>
      </p:grpSp>
      <p:grpSp>
        <p:nvGrpSpPr>
          <p:cNvPr id="7" name="Grupo 6">
            <a:extLst>
              <a:ext uri="{FF2B5EF4-FFF2-40B4-BE49-F238E27FC236}">
                <a16:creationId xmlns:a16="http://schemas.microsoft.com/office/drawing/2014/main" id="{1306235B-23B1-C168-5B44-88CE1ED05DEB}"/>
              </a:ext>
            </a:extLst>
          </p:cNvPr>
          <p:cNvGrpSpPr/>
          <p:nvPr/>
        </p:nvGrpSpPr>
        <p:grpSpPr>
          <a:xfrm>
            <a:off x="10935855" y="67176"/>
            <a:ext cx="1199702" cy="625553"/>
            <a:chOff x="10935855" y="67176"/>
            <a:chExt cx="1199702" cy="625553"/>
          </a:xfrm>
        </p:grpSpPr>
        <p:pic>
          <p:nvPicPr>
            <p:cNvPr id="2" name="Imagen 1">
              <a:extLst>
                <a:ext uri="{FF2B5EF4-FFF2-40B4-BE49-F238E27FC236}">
                  <a16:creationId xmlns:a16="http://schemas.microsoft.com/office/drawing/2014/main" id="{6610741E-8A16-288D-F38F-B8D9503E21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4" name="CuadroTexto 3">
              <a:extLst>
                <a:ext uri="{FF2B5EF4-FFF2-40B4-BE49-F238E27FC236}">
                  <a16:creationId xmlns:a16="http://schemas.microsoft.com/office/drawing/2014/main" id="{257726F9-A72D-854A-1444-6ED48EAE0A66}"/>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err="1">
                  <a:ln w="0"/>
                  <a:solidFill>
                    <a:schemeClr val="bg1"/>
                  </a:solidFill>
                  <a:effectLst>
                    <a:glow rad="63500">
                      <a:srgbClr val="820000"/>
                    </a:glow>
                  </a:effectLst>
                </a:rPr>
                <a:t>Matouš</a:t>
              </a:r>
              <a:r>
                <a:rPr lang="es-ES" sz="1200" b="1" spc="50" dirty="0">
                  <a:ln w="0"/>
                  <a:solidFill>
                    <a:schemeClr val="bg1"/>
                  </a:solidFill>
                  <a:effectLst>
                    <a:glow rad="63500">
                      <a:srgbClr val="820000"/>
                    </a:glow>
                  </a:effectLst>
                </a:rPr>
                <a:t> 5,5</a:t>
              </a:r>
            </a:p>
          </p:txBody>
        </p:sp>
      </p:grpSp>
      <p:sp>
        <p:nvSpPr>
          <p:cNvPr id="6" name="CuadroTexto 5">
            <a:extLst>
              <a:ext uri="{FF2B5EF4-FFF2-40B4-BE49-F238E27FC236}">
                <a16:creationId xmlns:a16="http://schemas.microsoft.com/office/drawing/2014/main" id="{D892EDE6-5033-29A3-A0B2-2EA4DD737D72}"/>
              </a:ext>
            </a:extLst>
          </p:cNvPr>
          <p:cNvSpPr txBox="1"/>
          <p:nvPr/>
        </p:nvSpPr>
        <p:spPr>
          <a:xfrm>
            <a:off x="681994" y="1283653"/>
            <a:ext cx="11372850" cy="1631216"/>
          </a:xfrm>
          <a:prstGeom prst="rect">
            <a:avLst/>
          </a:prstGeom>
          <a:noFill/>
        </p:spPr>
        <p:txBody>
          <a:bodyPr wrap="square">
            <a:spAutoFit/>
          </a:bodyPr>
          <a:lstStyle/>
          <a:p>
            <a:r>
              <a:rPr lang="es-ES" sz="2000" b="1" dirty="0" err="1"/>
              <a:t>Být</a:t>
            </a:r>
            <a:r>
              <a:rPr lang="es-ES" sz="2000" b="1" dirty="0"/>
              <a:t> </a:t>
            </a:r>
            <a:r>
              <a:rPr lang="es-ES" sz="2000" b="1" dirty="0" err="1"/>
              <a:t>pokorný</a:t>
            </a:r>
            <a:r>
              <a:rPr lang="es-ES" sz="2000" b="1" dirty="0"/>
              <a:t> </a:t>
            </a:r>
            <a:r>
              <a:rPr lang="es-ES" sz="2000" b="1" dirty="0" err="1"/>
              <a:t>znamená</a:t>
            </a:r>
            <a:r>
              <a:rPr lang="es-ES" sz="2000" b="1" dirty="0"/>
              <a:t> </a:t>
            </a:r>
            <a:r>
              <a:rPr lang="es-ES" sz="2000" b="1" dirty="0" err="1"/>
              <a:t>zůstat</a:t>
            </a:r>
            <a:r>
              <a:rPr lang="es-ES" sz="2000" b="1" dirty="0"/>
              <a:t> </a:t>
            </a:r>
            <a:r>
              <a:rPr lang="es-ES" sz="2000" b="1" dirty="0" err="1"/>
              <a:t>trpělivý</a:t>
            </a:r>
            <a:r>
              <a:rPr lang="es-ES" sz="2000" b="1" dirty="0"/>
              <a:t> a </a:t>
            </a:r>
            <a:r>
              <a:rPr lang="es-ES" sz="2000" b="1" dirty="0" err="1"/>
              <a:t>laskavý</a:t>
            </a:r>
            <a:r>
              <a:rPr lang="es-ES" sz="2000" b="1" dirty="0"/>
              <a:t> </a:t>
            </a:r>
            <a:r>
              <a:rPr lang="es-ES" sz="2000" b="1" dirty="0" err="1"/>
              <a:t>tehdy</a:t>
            </a:r>
            <a:r>
              <a:rPr lang="es-ES" sz="2000" b="1" dirty="0"/>
              <a:t>, </a:t>
            </a:r>
            <a:r>
              <a:rPr lang="es-ES" sz="2000" b="1" dirty="0" err="1"/>
              <a:t>když</a:t>
            </a:r>
            <a:r>
              <a:rPr lang="es-ES" sz="2000" b="1" dirty="0"/>
              <a:t> </a:t>
            </a:r>
            <a:r>
              <a:rPr lang="es-ES" sz="2000" b="1" dirty="0" err="1"/>
              <a:t>vám</a:t>
            </a:r>
            <a:r>
              <a:rPr lang="es-ES" sz="2000" b="1" dirty="0"/>
              <a:t> </a:t>
            </a:r>
            <a:r>
              <a:rPr lang="es-ES" sz="2000" b="1" dirty="0" err="1"/>
              <a:t>druzí</a:t>
            </a:r>
            <a:r>
              <a:rPr lang="es-ES" sz="2000" b="1" dirty="0"/>
              <a:t> </a:t>
            </a:r>
            <a:r>
              <a:rPr lang="es-ES" sz="2000" b="1" dirty="0" err="1"/>
              <a:t>lidé</a:t>
            </a:r>
            <a:r>
              <a:rPr lang="es-ES" sz="2000" b="1" dirty="0"/>
              <a:t> </a:t>
            </a:r>
            <a:r>
              <a:rPr lang="es-ES" sz="2000" b="1" dirty="0" err="1"/>
              <a:t>ubližují</a:t>
            </a:r>
            <a:r>
              <a:rPr lang="es-ES" sz="2000" b="1" dirty="0"/>
              <a:t> a </a:t>
            </a:r>
            <a:r>
              <a:rPr lang="es-ES" sz="2000" b="1" dirty="0" err="1"/>
              <a:t>zneužívajívás</a:t>
            </a:r>
            <a:r>
              <a:rPr lang="es-ES" sz="2000" b="1" dirty="0"/>
              <a:t>. </a:t>
            </a:r>
            <a:r>
              <a:rPr lang="es-ES" sz="2000" b="1" dirty="0" err="1"/>
              <a:t>Pokorný</a:t>
            </a:r>
            <a:r>
              <a:rPr lang="es-ES" sz="2000" b="1" dirty="0"/>
              <a:t> </a:t>
            </a:r>
            <a:r>
              <a:rPr lang="es-ES" sz="2000" b="1" dirty="0" err="1"/>
              <a:t>člověk</a:t>
            </a:r>
            <a:r>
              <a:rPr lang="es-ES" sz="2000" b="1" dirty="0"/>
              <a:t> </a:t>
            </a:r>
            <a:r>
              <a:rPr lang="es-ES" sz="2000" b="1" dirty="0" err="1"/>
              <a:t>nevyvolává</a:t>
            </a:r>
            <a:r>
              <a:rPr lang="es-ES" sz="2000" b="1" dirty="0"/>
              <a:t> </a:t>
            </a:r>
            <a:r>
              <a:rPr lang="es-ES" sz="2000" b="1" dirty="0" err="1"/>
              <a:t>hádky</a:t>
            </a:r>
            <a:r>
              <a:rPr lang="es-ES" sz="2000" b="1" dirty="0"/>
              <a:t>, </a:t>
            </a:r>
            <a:r>
              <a:rPr lang="es-ES" sz="2000" b="1" dirty="0" err="1"/>
              <a:t>nereaguje</a:t>
            </a:r>
            <a:r>
              <a:rPr lang="es-ES" sz="2000" b="1" dirty="0"/>
              <a:t> </a:t>
            </a:r>
            <a:r>
              <a:rPr lang="es-ES" sz="2000" b="1" dirty="0" err="1"/>
              <a:t>hněvem</a:t>
            </a:r>
            <a:r>
              <a:rPr lang="es-ES" sz="2000" b="1" dirty="0"/>
              <a:t>, ale </a:t>
            </a:r>
            <a:r>
              <a:rPr lang="es-ES" sz="2000" b="1" dirty="0" err="1"/>
              <a:t>uklidňuje</a:t>
            </a:r>
            <a:r>
              <a:rPr lang="es-ES" sz="2000" b="1" dirty="0"/>
              <a:t> </a:t>
            </a:r>
            <a:r>
              <a:rPr lang="es-ES" sz="2000" b="1" dirty="0" err="1"/>
              <a:t>špatnou</a:t>
            </a:r>
            <a:r>
              <a:rPr lang="es-ES" sz="2000" b="1" dirty="0"/>
              <a:t> </a:t>
            </a:r>
            <a:r>
              <a:rPr lang="es-ES" sz="2000" b="1" dirty="0" err="1"/>
              <a:t>náladu</a:t>
            </a:r>
            <a:r>
              <a:rPr lang="es-ES" sz="2000" b="1" dirty="0"/>
              <a:t> a </a:t>
            </a:r>
            <a:r>
              <a:rPr lang="es-ES" sz="2000" b="1" dirty="0" err="1"/>
              <a:t>šíří</a:t>
            </a:r>
            <a:r>
              <a:rPr lang="es-ES" sz="2000" b="1" dirty="0"/>
              <a:t> </a:t>
            </a:r>
            <a:r>
              <a:rPr lang="es-ES" sz="2000" b="1" dirty="0" err="1"/>
              <a:t>laskavost</a:t>
            </a:r>
            <a:r>
              <a:rPr lang="es-ES" sz="2000" b="1" dirty="0"/>
              <a:t>, </a:t>
            </a:r>
            <a:r>
              <a:rPr lang="es-ES" sz="2000" b="1" dirty="0" err="1"/>
              <a:t>kterou</a:t>
            </a:r>
            <a:r>
              <a:rPr lang="es-ES" sz="2000" b="1" dirty="0"/>
              <a:t> </a:t>
            </a:r>
            <a:r>
              <a:rPr lang="es-ES" sz="2000" b="1" dirty="0" err="1"/>
              <a:t>cítí</a:t>
            </a:r>
            <a:r>
              <a:rPr lang="es-ES" sz="2000" b="1" dirty="0"/>
              <a:t> </a:t>
            </a:r>
            <a:r>
              <a:rPr lang="es-ES" sz="2000" b="1" dirty="0" err="1"/>
              <a:t>všichni</a:t>
            </a:r>
            <a:r>
              <a:rPr lang="es-ES" sz="2000" b="1" dirty="0"/>
              <a:t>, </a:t>
            </a:r>
            <a:r>
              <a:rPr lang="es-ES" sz="2000" b="1" dirty="0" err="1"/>
              <a:t>kdo</a:t>
            </a:r>
            <a:r>
              <a:rPr lang="es-ES" sz="2000" b="1" dirty="0"/>
              <a:t> </a:t>
            </a:r>
            <a:r>
              <a:rPr lang="es-ES" sz="2000" b="1" dirty="0" err="1"/>
              <a:t>jsou</a:t>
            </a:r>
            <a:r>
              <a:rPr lang="es-ES" sz="2000" b="1" dirty="0"/>
              <a:t> v </a:t>
            </a:r>
            <a:r>
              <a:rPr lang="es-ES" sz="2000" b="1" dirty="0" err="1"/>
              <a:t>jeho</a:t>
            </a:r>
            <a:r>
              <a:rPr lang="es-ES" sz="2000" b="1" dirty="0"/>
              <a:t> </a:t>
            </a:r>
            <a:r>
              <a:rPr lang="es-ES" sz="2000" b="1" dirty="0" err="1"/>
              <a:t>kruhu</a:t>
            </a:r>
            <a:r>
              <a:rPr lang="es-ES" sz="2000" b="1" dirty="0"/>
              <a:t>. </a:t>
            </a:r>
            <a:r>
              <a:rPr lang="es-ES" sz="2000" b="1" dirty="0" err="1"/>
              <a:t>Dokud</a:t>
            </a:r>
            <a:r>
              <a:rPr lang="es-ES" sz="2000" b="1" dirty="0"/>
              <a:t> </a:t>
            </a:r>
            <a:r>
              <a:rPr lang="es-ES" sz="2000" b="1" dirty="0" err="1"/>
              <a:t>bude</a:t>
            </a:r>
            <a:r>
              <a:rPr lang="es-ES" sz="2000" b="1" dirty="0"/>
              <a:t> </a:t>
            </a:r>
            <a:r>
              <a:rPr lang="es-ES" sz="2000" b="1" dirty="0" err="1"/>
              <a:t>naše</a:t>
            </a:r>
            <a:r>
              <a:rPr lang="es-ES" sz="2000" b="1" dirty="0"/>
              <a:t> </a:t>
            </a:r>
            <a:r>
              <a:rPr lang="es-ES" sz="2000" b="1" dirty="0" err="1"/>
              <a:t>staré</a:t>
            </a:r>
            <a:r>
              <a:rPr lang="es-ES" sz="2000" b="1" dirty="0"/>
              <a:t> </a:t>
            </a:r>
            <a:r>
              <a:rPr lang="es-ES" sz="2000" b="1" dirty="0" err="1"/>
              <a:t>já</a:t>
            </a:r>
            <a:r>
              <a:rPr lang="es-ES" sz="2000" b="1" dirty="0"/>
              <a:t> </a:t>
            </a:r>
            <a:r>
              <a:rPr lang="es-ES" sz="2000" b="1" dirty="0" err="1"/>
              <a:t>žít</a:t>
            </a:r>
            <a:r>
              <a:rPr lang="es-ES" sz="2000" b="1" dirty="0"/>
              <a:t>, </a:t>
            </a:r>
            <a:r>
              <a:rPr lang="es-ES" sz="2000" b="1" dirty="0" err="1"/>
              <a:t>budeme</a:t>
            </a:r>
            <a:r>
              <a:rPr lang="es-ES" sz="2000" b="1" dirty="0"/>
              <a:t> </a:t>
            </a:r>
            <a:r>
              <a:rPr lang="es-ES" sz="2000" b="1" dirty="0" err="1"/>
              <a:t>vždy</a:t>
            </a:r>
            <a:r>
              <a:rPr lang="es-ES" sz="2000" b="1" dirty="0"/>
              <a:t> </a:t>
            </a:r>
            <a:r>
              <a:rPr lang="es-ES" sz="2000" b="1" dirty="0" err="1"/>
              <a:t>připraveni</a:t>
            </a:r>
            <a:r>
              <a:rPr lang="es-ES" sz="2000" b="1" dirty="0"/>
              <a:t> </a:t>
            </a:r>
            <a:r>
              <a:rPr lang="es-ES" sz="2000" b="1" dirty="0" err="1"/>
              <a:t>bránit</a:t>
            </a:r>
            <a:r>
              <a:rPr lang="es-ES" sz="2000" b="1" dirty="0"/>
              <a:t> se </a:t>
            </a:r>
            <a:r>
              <a:rPr lang="es-ES" sz="2000" b="1" dirty="0" err="1"/>
              <a:t>před</a:t>
            </a:r>
            <a:r>
              <a:rPr lang="es-ES" sz="2000" b="1" dirty="0"/>
              <a:t> </a:t>
            </a:r>
            <a:r>
              <a:rPr lang="es-ES" sz="2000" b="1" dirty="0" err="1"/>
              <a:t>urážkami</a:t>
            </a:r>
            <a:r>
              <a:rPr lang="es-ES" sz="2000" b="1" dirty="0"/>
              <a:t> a </a:t>
            </a:r>
            <a:r>
              <a:rPr lang="es-ES" sz="2000" b="1" dirty="0" err="1"/>
              <a:t>napadáním</a:t>
            </a:r>
            <a:r>
              <a:rPr lang="es-ES" sz="2000" b="1" dirty="0"/>
              <a:t>; ale </a:t>
            </a:r>
            <a:r>
              <a:rPr lang="es-ES" sz="2000" b="1" dirty="0" err="1"/>
              <a:t>když</a:t>
            </a:r>
            <a:r>
              <a:rPr lang="es-ES" sz="2000" b="1" dirty="0"/>
              <a:t> </a:t>
            </a:r>
            <a:r>
              <a:rPr lang="es-ES" sz="2000" b="1" dirty="0" err="1"/>
              <a:t>jsme</a:t>
            </a:r>
            <a:r>
              <a:rPr lang="es-ES" sz="2000" b="1" dirty="0"/>
              <a:t> </a:t>
            </a:r>
            <a:r>
              <a:rPr lang="es-ES" sz="2000" b="1" dirty="0" err="1"/>
              <a:t>zemřeli</a:t>
            </a:r>
            <a:r>
              <a:rPr lang="es-ES" sz="2000" b="1" dirty="0"/>
              <a:t> sami </a:t>
            </a:r>
            <a:r>
              <a:rPr lang="es-ES" sz="2000" b="1" dirty="0" err="1"/>
              <a:t>sobě</a:t>
            </a:r>
            <a:r>
              <a:rPr lang="es-ES" sz="2000" b="1" dirty="0"/>
              <a:t> a </a:t>
            </a:r>
            <a:r>
              <a:rPr lang="es-ES" sz="2000" b="1" dirty="0" err="1"/>
              <a:t>náš</a:t>
            </a:r>
            <a:r>
              <a:rPr lang="es-ES" sz="2000" b="1" dirty="0"/>
              <a:t> </a:t>
            </a:r>
            <a:r>
              <a:rPr lang="es-ES" sz="2000" b="1" dirty="0" err="1"/>
              <a:t>život</a:t>
            </a:r>
            <a:r>
              <a:rPr lang="es-ES" sz="2000" b="1" dirty="0"/>
              <a:t> je </a:t>
            </a:r>
            <a:r>
              <a:rPr lang="es-ES" sz="2000" b="1" dirty="0" err="1"/>
              <a:t>skryt</a:t>
            </a:r>
            <a:r>
              <a:rPr lang="es-ES" sz="2000" b="1" dirty="0"/>
              <a:t> s </a:t>
            </a:r>
            <a:r>
              <a:rPr lang="es-ES" sz="2000" b="1" dirty="0" err="1"/>
              <a:t>Kristem</a:t>
            </a:r>
            <a:r>
              <a:rPr lang="es-ES" sz="2000" b="1" dirty="0"/>
              <a:t> v </a:t>
            </a:r>
            <a:r>
              <a:rPr lang="es-ES" sz="2000" b="1" dirty="0" err="1"/>
              <a:t>Bohu</a:t>
            </a:r>
            <a:r>
              <a:rPr lang="es-ES" sz="2000" b="1" dirty="0"/>
              <a:t>, </a:t>
            </a:r>
            <a:r>
              <a:rPr lang="es-ES" sz="2000" b="1" dirty="0" err="1"/>
              <a:t>nevezmeme</a:t>
            </a:r>
            <a:r>
              <a:rPr lang="es-ES" sz="2000" b="1" dirty="0"/>
              <a:t> si k </a:t>
            </a:r>
            <a:r>
              <a:rPr lang="es-ES" sz="2000" b="1" dirty="0" err="1"/>
              <a:t>srdci</a:t>
            </a:r>
            <a:r>
              <a:rPr lang="es-ES" sz="2000" b="1" dirty="0"/>
              <a:t> </a:t>
            </a:r>
            <a:r>
              <a:rPr lang="es-ES" sz="2000" b="1" dirty="0" err="1"/>
              <a:t>opovržení</a:t>
            </a:r>
            <a:r>
              <a:rPr lang="es-ES" sz="2000" b="1" dirty="0"/>
              <a:t> a </a:t>
            </a:r>
            <a:r>
              <a:rPr lang="es-ES" sz="2000" b="1" dirty="0" err="1"/>
              <a:t>urážky</a:t>
            </a:r>
            <a:r>
              <a:rPr lang="es-ES" sz="2000" b="1" dirty="0"/>
              <a:t>. </a:t>
            </a:r>
            <a:r>
              <a:rPr lang="es-ES" sz="2000" b="1" dirty="0" err="1"/>
              <a:t>Budeme</a:t>
            </a:r>
            <a:r>
              <a:rPr lang="es-ES" sz="2000" b="1" dirty="0"/>
              <a:t> </a:t>
            </a:r>
            <a:r>
              <a:rPr lang="es-ES" sz="2000" b="1" dirty="0" err="1"/>
              <a:t>hluší</a:t>
            </a:r>
            <a:r>
              <a:rPr lang="es-ES" sz="2000" b="1" dirty="0"/>
              <a:t> k </a:t>
            </a:r>
            <a:r>
              <a:rPr lang="es-ES" sz="2000" b="1" dirty="0" err="1"/>
              <a:t>urážkám</a:t>
            </a:r>
            <a:r>
              <a:rPr lang="es-ES" sz="2000" b="1" dirty="0"/>
              <a:t> a </a:t>
            </a:r>
            <a:r>
              <a:rPr lang="es-ES" sz="2000" b="1" dirty="0" err="1"/>
              <a:t>slepí</a:t>
            </a:r>
            <a:r>
              <a:rPr lang="es-ES" sz="2000" b="1" dirty="0"/>
              <a:t> k </a:t>
            </a:r>
            <a:r>
              <a:rPr lang="es-ES" sz="2000" b="1" dirty="0" err="1"/>
              <a:t>výsměchu</a:t>
            </a:r>
            <a:r>
              <a:rPr lang="es-ES" sz="2000" b="1" dirty="0"/>
              <a:t> a </a:t>
            </a:r>
            <a:r>
              <a:rPr lang="es-ES" sz="2000" b="1" dirty="0" err="1"/>
              <a:t>pobouření</a:t>
            </a:r>
            <a:r>
              <a:rPr lang="es-ES" sz="2000" b="1" dirty="0"/>
              <a:t>. </a:t>
            </a:r>
          </a:p>
        </p:txBody>
      </p:sp>
      <p:sp>
        <p:nvSpPr>
          <p:cNvPr id="9" name="CuadroTexto 8">
            <a:extLst>
              <a:ext uri="{FF2B5EF4-FFF2-40B4-BE49-F238E27FC236}">
                <a16:creationId xmlns:a16="http://schemas.microsoft.com/office/drawing/2014/main" id="{D3B4DFC1-4550-C7E5-1C2C-E1D1E5CFE304}"/>
              </a:ext>
            </a:extLst>
          </p:cNvPr>
          <p:cNvSpPr txBox="1"/>
          <p:nvPr/>
        </p:nvSpPr>
        <p:spPr>
          <a:xfrm>
            <a:off x="5771535" y="3950260"/>
            <a:ext cx="6283309" cy="2862322"/>
          </a:xfrm>
          <a:prstGeom prst="rect">
            <a:avLst/>
          </a:prstGeom>
          <a:noFill/>
        </p:spPr>
        <p:txBody>
          <a:bodyPr wrap="square">
            <a:spAutoFit/>
          </a:bodyPr>
          <a:lstStyle/>
          <a:p>
            <a:r>
              <a:rPr lang="es-ES" sz="2000" b="1" dirty="0"/>
              <a:t>Z </a:t>
            </a:r>
            <a:r>
              <a:rPr lang="es-ES" sz="2000" b="1" dirty="0" err="1"/>
              <a:t>touhy</a:t>
            </a:r>
            <a:r>
              <a:rPr lang="es-ES" sz="2000" b="1" dirty="0"/>
              <a:t> </a:t>
            </a:r>
            <a:r>
              <a:rPr lang="es-ES" sz="2000" b="1" dirty="0" err="1"/>
              <a:t>po</a:t>
            </a:r>
            <a:r>
              <a:rPr lang="es-ES" sz="2000" b="1" dirty="0"/>
              <a:t> </a:t>
            </a:r>
            <a:r>
              <a:rPr lang="es-ES" sz="2000" b="1" dirty="0" err="1"/>
              <a:t>sebevyvýšení</a:t>
            </a:r>
            <a:r>
              <a:rPr lang="es-ES" sz="2000" b="1" dirty="0"/>
              <a:t> </a:t>
            </a:r>
            <a:r>
              <a:rPr lang="es-ES" sz="2000" b="1" dirty="0" err="1"/>
              <a:t>vstoupil</a:t>
            </a:r>
            <a:r>
              <a:rPr lang="es-ES" sz="2000" b="1" dirty="0"/>
              <a:t> do </a:t>
            </a:r>
            <a:r>
              <a:rPr lang="es-ES" sz="2000" b="1" dirty="0" err="1"/>
              <a:t>světa</a:t>
            </a:r>
            <a:r>
              <a:rPr lang="es-ES" sz="2000" b="1" dirty="0"/>
              <a:t> </a:t>
            </a:r>
            <a:r>
              <a:rPr lang="es-ES" sz="2000" b="1" dirty="0" err="1"/>
              <a:t>hřích</a:t>
            </a:r>
            <a:r>
              <a:rPr lang="es-ES" sz="2000" b="1" dirty="0"/>
              <a:t> a </a:t>
            </a:r>
            <a:r>
              <a:rPr lang="es-ES" sz="2000" b="1" dirty="0" err="1"/>
              <a:t>naši</a:t>
            </a:r>
            <a:r>
              <a:rPr lang="es-ES" sz="2000" b="1" dirty="0"/>
              <a:t> </a:t>
            </a:r>
            <a:r>
              <a:rPr lang="es-ES" sz="2000" b="1" dirty="0" err="1"/>
              <a:t>první</a:t>
            </a:r>
            <a:r>
              <a:rPr lang="es-ES" sz="2000" b="1" dirty="0"/>
              <a:t> </a:t>
            </a:r>
            <a:r>
              <a:rPr lang="es-ES" sz="2000" b="1" dirty="0" err="1"/>
              <a:t>rodiče</a:t>
            </a:r>
            <a:r>
              <a:rPr lang="es-ES" sz="2000" b="1" dirty="0"/>
              <a:t> </a:t>
            </a:r>
            <a:r>
              <a:rPr lang="es-ES" sz="2000" b="1" dirty="0" err="1"/>
              <a:t>ztratili</a:t>
            </a:r>
            <a:r>
              <a:rPr lang="es-ES" sz="2000" b="1" dirty="0"/>
              <a:t> </a:t>
            </a:r>
            <a:r>
              <a:rPr lang="es-ES" sz="2000" b="1" dirty="0" err="1"/>
              <a:t>vládu</a:t>
            </a:r>
            <a:r>
              <a:rPr lang="es-ES" sz="2000" b="1" dirty="0"/>
              <a:t> </a:t>
            </a:r>
            <a:r>
              <a:rPr lang="es-ES" sz="2000" b="1" dirty="0" err="1"/>
              <a:t>nad</a:t>
            </a:r>
            <a:r>
              <a:rPr lang="es-ES" sz="2000" b="1" dirty="0"/>
              <a:t> </a:t>
            </a:r>
            <a:r>
              <a:rPr lang="es-ES" sz="2000" b="1" dirty="0" err="1"/>
              <a:t>touto</a:t>
            </a:r>
            <a:r>
              <a:rPr lang="es-ES" sz="2000" b="1" dirty="0"/>
              <a:t> </a:t>
            </a:r>
            <a:r>
              <a:rPr lang="es-ES" sz="2000" b="1" dirty="0" err="1"/>
              <a:t>krásnou</a:t>
            </a:r>
            <a:r>
              <a:rPr lang="es-ES" sz="2000" b="1" dirty="0"/>
              <a:t> </a:t>
            </a:r>
            <a:r>
              <a:rPr lang="es-ES" sz="2000" b="1" dirty="0" err="1"/>
              <a:t>zemí</a:t>
            </a:r>
            <a:r>
              <a:rPr lang="es-ES" sz="2000" b="1" dirty="0"/>
              <a:t>, </a:t>
            </a:r>
            <a:r>
              <a:rPr lang="es-ES" sz="2000" b="1" dirty="0" err="1"/>
              <a:t>nad</a:t>
            </a:r>
            <a:r>
              <a:rPr lang="es-ES" sz="2000" b="1" dirty="0"/>
              <a:t> </a:t>
            </a:r>
            <a:r>
              <a:rPr lang="es-ES" sz="2000" b="1" dirty="0" err="1"/>
              <a:t>svým</a:t>
            </a:r>
            <a:r>
              <a:rPr lang="es-ES" sz="2000" b="1" dirty="0"/>
              <a:t> </a:t>
            </a:r>
            <a:r>
              <a:rPr lang="es-ES" sz="2000" b="1" dirty="0" err="1"/>
              <a:t>královstvím</a:t>
            </a:r>
            <a:r>
              <a:rPr lang="es-ES" sz="2000" b="1" dirty="0"/>
              <a:t>. </a:t>
            </a:r>
            <a:r>
              <a:rPr lang="es-ES" sz="2000" b="1" dirty="0" err="1"/>
              <a:t>Sebezapřením</a:t>
            </a:r>
            <a:r>
              <a:rPr lang="es-ES" sz="2000" b="1" dirty="0"/>
              <a:t> </a:t>
            </a:r>
            <a:r>
              <a:rPr lang="es-ES" sz="2000" b="1" dirty="0" err="1"/>
              <a:t>Kristus</a:t>
            </a:r>
            <a:r>
              <a:rPr lang="es-ES" sz="2000" b="1" dirty="0"/>
              <a:t> </a:t>
            </a:r>
            <a:r>
              <a:rPr lang="es-ES" sz="2000" b="1" dirty="0" err="1"/>
              <a:t>vykupuje</a:t>
            </a:r>
            <a:r>
              <a:rPr lang="es-ES" sz="2000" b="1" dirty="0"/>
              <a:t> </a:t>
            </a:r>
            <a:r>
              <a:rPr lang="es-ES" sz="2000" b="1" dirty="0" err="1"/>
              <a:t>to</a:t>
            </a:r>
            <a:r>
              <a:rPr lang="es-ES" sz="2000" b="1" dirty="0"/>
              <a:t>, </a:t>
            </a:r>
            <a:r>
              <a:rPr lang="es-ES" sz="2000" b="1" dirty="0" err="1"/>
              <a:t>co</a:t>
            </a:r>
            <a:r>
              <a:rPr lang="es-ES" sz="2000" b="1" dirty="0"/>
              <a:t> </a:t>
            </a:r>
            <a:r>
              <a:rPr lang="es-ES" sz="2000" b="1" dirty="0" err="1"/>
              <a:t>ztratili</a:t>
            </a:r>
            <a:r>
              <a:rPr lang="es-ES" sz="2000" b="1" dirty="0"/>
              <a:t>. A </a:t>
            </a:r>
            <a:r>
              <a:rPr lang="es-ES" sz="2000" b="1" dirty="0" err="1"/>
              <a:t>říká</a:t>
            </a:r>
            <a:r>
              <a:rPr lang="es-ES" sz="2000" b="1" dirty="0"/>
              <a:t> </a:t>
            </a:r>
            <a:r>
              <a:rPr lang="es-ES" sz="2000" b="1" dirty="0" err="1"/>
              <a:t>nám</a:t>
            </a:r>
            <a:r>
              <a:rPr lang="es-ES" sz="2000" b="1" dirty="0"/>
              <a:t>, </a:t>
            </a:r>
            <a:r>
              <a:rPr lang="es-ES" sz="2000" b="1" dirty="0" err="1"/>
              <a:t>že</a:t>
            </a:r>
            <a:r>
              <a:rPr lang="es-ES" sz="2000" b="1" dirty="0"/>
              <a:t> </a:t>
            </a:r>
            <a:r>
              <a:rPr lang="es-ES" sz="2000" b="1" dirty="0" err="1"/>
              <a:t>musíme</a:t>
            </a:r>
            <a:r>
              <a:rPr lang="es-ES" sz="2000" b="1" dirty="0"/>
              <a:t> </a:t>
            </a:r>
            <a:r>
              <a:rPr lang="es-ES" sz="2000" b="1" dirty="0" err="1"/>
              <a:t>zvítězit</a:t>
            </a:r>
            <a:r>
              <a:rPr lang="es-ES" sz="2000" b="1" dirty="0"/>
              <a:t> </a:t>
            </a:r>
            <a:r>
              <a:rPr lang="es-ES" sz="2000" b="1" dirty="0" err="1"/>
              <a:t>tak</a:t>
            </a:r>
            <a:r>
              <a:rPr lang="es-ES" sz="2000" b="1" dirty="0"/>
              <a:t> </a:t>
            </a:r>
            <a:r>
              <a:rPr lang="es-ES" sz="2000" b="1" dirty="0" err="1"/>
              <a:t>jako</a:t>
            </a:r>
            <a:r>
              <a:rPr lang="es-ES" sz="2000" b="1" dirty="0"/>
              <a:t> </a:t>
            </a:r>
            <a:r>
              <a:rPr lang="es-ES" sz="2000" b="1" dirty="0" err="1"/>
              <a:t>On</a:t>
            </a:r>
            <a:r>
              <a:rPr lang="es-ES" sz="2000" b="1" dirty="0"/>
              <a:t> (</a:t>
            </a:r>
            <a:r>
              <a:rPr lang="es-ES" sz="2000" b="1" dirty="0" err="1"/>
              <a:t>Zjevení</a:t>
            </a:r>
            <a:r>
              <a:rPr lang="es-ES" sz="2000" b="1" dirty="0"/>
              <a:t> 3,21). </a:t>
            </a:r>
            <a:r>
              <a:rPr lang="es-ES" sz="2000" b="1" dirty="0" err="1"/>
              <a:t>Pokorou</a:t>
            </a:r>
            <a:r>
              <a:rPr lang="es-ES" sz="2000" b="1" dirty="0"/>
              <a:t> a </a:t>
            </a:r>
            <a:r>
              <a:rPr lang="es-ES" sz="2000" b="1" dirty="0" err="1"/>
              <a:t>podřízeností</a:t>
            </a:r>
            <a:r>
              <a:rPr lang="es-ES" sz="2000" b="1" dirty="0"/>
              <a:t> </a:t>
            </a:r>
            <a:r>
              <a:rPr lang="es-ES" sz="2000" b="1" dirty="0" err="1"/>
              <a:t>vlastního</a:t>
            </a:r>
            <a:r>
              <a:rPr lang="es-ES" sz="2000" b="1" dirty="0"/>
              <a:t> </a:t>
            </a:r>
            <a:r>
              <a:rPr lang="es-ES" sz="2000" b="1" dirty="0" err="1"/>
              <a:t>já</a:t>
            </a:r>
            <a:r>
              <a:rPr lang="es-ES" sz="2000" b="1" dirty="0"/>
              <a:t> se </a:t>
            </a:r>
            <a:r>
              <a:rPr lang="es-ES" sz="2000" b="1" dirty="0" err="1"/>
              <a:t>můžeme</a:t>
            </a:r>
            <a:r>
              <a:rPr lang="es-ES" sz="2000" b="1" dirty="0"/>
              <a:t> </a:t>
            </a:r>
            <a:r>
              <a:rPr lang="es-ES" sz="2000" b="1" dirty="0" err="1"/>
              <a:t>stát</a:t>
            </a:r>
            <a:r>
              <a:rPr lang="es-ES" sz="2000" b="1" dirty="0"/>
              <a:t> </a:t>
            </a:r>
            <a:r>
              <a:rPr lang="es-ES" sz="2000" b="1" dirty="0" err="1"/>
              <a:t>Jeho</a:t>
            </a:r>
            <a:r>
              <a:rPr lang="es-ES" sz="2000" b="1" dirty="0"/>
              <a:t> </a:t>
            </a:r>
            <a:r>
              <a:rPr lang="es-ES" sz="2000" b="1" dirty="0" err="1"/>
              <a:t>spoludědici</a:t>
            </a:r>
            <a:r>
              <a:rPr lang="es-ES" sz="2000" b="1" dirty="0"/>
              <a:t>, </a:t>
            </a:r>
            <a:r>
              <a:rPr lang="es-ES" sz="2000" b="1" dirty="0" err="1"/>
              <a:t>kteří</a:t>
            </a:r>
            <a:r>
              <a:rPr lang="es-ES" sz="2000" b="1" dirty="0"/>
              <a:t> “</a:t>
            </a:r>
            <a:r>
              <a:rPr lang="es-ES" sz="2000" b="1" dirty="0" err="1"/>
              <a:t>obdrží</a:t>
            </a:r>
            <a:r>
              <a:rPr lang="es-ES" sz="2000" b="1" dirty="0"/>
              <a:t> </a:t>
            </a:r>
            <a:r>
              <a:rPr lang="es-ES" sz="2000" b="1" dirty="0" err="1"/>
              <a:t>zemi</a:t>
            </a:r>
            <a:r>
              <a:rPr lang="es-ES" sz="2000" b="1" dirty="0"/>
              <a:t>” (</a:t>
            </a:r>
            <a:r>
              <a:rPr lang="es-ES" sz="2000" b="1" dirty="0" err="1"/>
              <a:t>Žalm</a:t>
            </a:r>
            <a:r>
              <a:rPr lang="es-ES" sz="2000" b="1" dirty="0"/>
              <a:t> 37,11). </a:t>
            </a:r>
            <a:r>
              <a:rPr lang="es-ES" sz="2000" b="1" dirty="0" err="1"/>
              <a:t>Nebude</a:t>
            </a:r>
            <a:r>
              <a:rPr lang="es-ES" sz="2000" b="1" dirty="0"/>
              <a:t> </a:t>
            </a:r>
            <a:r>
              <a:rPr lang="es-ES" sz="2000" b="1" dirty="0" err="1"/>
              <a:t>tam</a:t>
            </a:r>
            <a:r>
              <a:rPr lang="es-ES" sz="2000" b="1" dirty="0"/>
              <a:t> </a:t>
            </a:r>
            <a:r>
              <a:rPr lang="es-ES" sz="2000" b="1" dirty="0" err="1"/>
              <a:t>žádný</a:t>
            </a:r>
            <a:r>
              <a:rPr lang="es-ES" sz="2000" b="1" dirty="0"/>
              <a:t> </a:t>
            </a:r>
            <a:r>
              <a:rPr lang="es-ES" sz="2000" b="1" dirty="0" err="1"/>
              <a:t>hřích</a:t>
            </a:r>
            <a:r>
              <a:rPr lang="es-ES" sz="2000" b="1" dirty="0"/>
              <a:t>, </a:t>
            </a:r>
            <a:r>
              <a:rPr lang="es-ES" sz="2000" b="1" dirty="0" err="1"/>
              <a:t>žádná</a:t>
            </a:r>
            <a:r>
              <a:rPr lang="es-ES" sz="2000" b="1" dirty="0"/>
              <a:t> </a:t>
            </a:r>
            <a:r>
              <a:rPr lang="es-ES" sz="2000" b="1" dirty="0" err="1"/>
              <a:t>smrt</a:t>
            </a:r>
            <a:r>
              <a:rPr lang="es-ES" sz="2000" b="1" dirty="0"/>
              <a:t>, </a:t>
            </a:r>
            <a:r>
              <a:rPr lang="es-ES" sz="2000" b="1" dirty="0" err="1"/>
              <a:t>žádné</a:t>
            </a:r>
            <a:r>
              <a:rPr lang="es-ES" sz="2000" b="1" dirty="0"/>
              <a:t> </a:t>
            </a:r>
            <a:r>
              <a:rPr lang="es-ES" sz="2000" b="1" dirty="0" err="1"/>
              <a:t>prokletí</a:t>
            </a:r>
            <a:r>
              <a:rPr lang="es-ES" sz="2000" b="1" dirty="0"/>
              <a:t>, </a:t>
            </a:r>
            <a:r>
              <a:rPr lang="es-ES" sz="2000" b="1" dirty="0" err="1"/>
              <a:t>jen</a:t>
            </a:r>
            <a:r>
              <a:rPr lang="es-ES" sz="2000" b="1" dirty="0"/>
              <a:t> </a:t>
            </a:r>
            <a:r>
              <a:rPr lang="es-ES" sz="2000" b="1" dirty="0" err="1"/>
              <a:t>spravedlnost</a:t>
            </a:r>
            <a:r>
              <a:rPr lang="es-ES" sz="2000" b="1" dirty="0"/>
              <a:t>, </a:t>
            </a:r>
            <a:r>
              <a:rPr lang="es-ES" sz="2000" b="1" dirty="0" err="1"/>
              <a:t>láska</a:t>
            </a:r>
            <a:r>
              <a:rPr lang="es-ES" sz="2000" b="1" dirty="0"/>
              <a:t> a </a:t>
            </a:r>
            <a:r>
              <a:rPr lang="es-ES" sz="2000" b="1" dirty="0" err="1"/>
              <a:t>pokoj</a:t>
            </a:r>
            <a:r>
              <a:rPr lang="es-ES" sz="2000" b="1" dirty="0"/>
              <a:t> </a:t>
            </a:r>
            <a:r>
              <a:rPr lang="es-ES" sz="2000" b="1" dirty="0" err="1"/>
              <a:t>tam</a:t>
            </a:r>
            <a:r>
              <a:rPr lang="es-ES" sz="2000" b="1" dirty="0"/>
              <a:t> </a:t>
            </a:r>
            <a:r>
              <a:rPr lang="es-ES" sz="2000" b="1" dirty="0" err="1"/>
              <a:t>budou</a:t>
            </a:r>
            <a:r>
              <a:rPr lang="es-ES" sz="2000" b="1" dirty="0"/>
              <a:t> </a:t>
            </a:r>
            <a:r>
              <a:rPr lang="es-ES" sz="2000" b="1" dirty="0" err="1"/>
              <a:t>přebývat</a:t>
            </a:r>
            <a:r>
              <a:rPr lang="es-ES" sz="2000" b="1" dirty="0"/>
              <a:t>.</a:t>
            </a:r>
          </a:p>
        </p:txBody>
      </p:sp>
      <p:pic>
        <p:nvPicPr>
          <p:cNvPr id="16" name="Imagen 15" descr="Una caricatura de un hombre con una vaca en el pasto&#10;&#10;Descripción generada automáticamente con confianza media">
            <a:extLst>
              <a:ext uri="{FF2B5EF4-FFF2-40B4-BE49-F238E27FC236}">
                <a16:creationId xmlns:a16="http://schemas.microsoft.com/office/drawing/2014/main" id="{AA6E6A67-4D74-D17E-53D8-B20894400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611" y="3232785"/>
            <a:ext cx="5331601" cy="3579797"/>
          </a:xfrm>
          <a:prstGeom prst="rect">
            <a:avLst/>
          </a:prstGeom>
          <a:ln w="38100" cap="sq">
            <a:solidFill>
              <a:srgbClr val="DEAF32"/>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1FEBD16E-7B48-5363-438F-BA0769CBF5C5}"/>
              </a:ext>
            </a:extLst>
          </p:cNvPr>
          <p:cNvPicPr>
            <a:picLocks noChangeAspect="1"/>
          </p:cNvPicPr>
          <p:nvPr/>
        </p:nvPicPr>
        <p:blipFill rotWithShape="1">
          <a:blip r:embed="rId9"/>
          <a:srcRect t="7795" b="16398"/>
          <a:stretch/>
        </p:blipFill>
        <p:spPr>
          <a:xfrm>
            <a:off x="7590503" y="75294"/>
            <a:ext cx="2108703" cy="1198902"/>
          </a:xfrm>
          <a:prstGeom prst="rect">
            <a:avLst/>
          </a:prstGeom>
          <a:ln w="38100" cap="sq">
            <a:solidFill>
              <a:srgbClr val="DEAF3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067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6*min(max(#ppt_w*#ppt_h,.3),1)-7.4)/-.7*#ppt_w"/>
                                          </p:val>
                                        </p:tav>
                                        <p:tav tm="100000">
                                          <p:val>
                                            <p:strVal val="#ppt_w"/>
                                          </p:val>
                                        </p:tav>
                                      </p:tavLst>
                                    </p:anim>
                                    <p:anim calcmode="lin" valueType="num">
                                      <p:cBhvr>
                                        <p:cTn id="8" dur="1500" fill="hold"/>
                                        <p:tgtEl>
                                          <p:spTgt spid="7"/>
                                        </p:tgtEl>
                                        <p:attrNameLst>
                                          <p:attrName>ppt_h</p:attrName>
                                        </p:attrNameLst>
                                      </p:cBhvr>
                                      <p:tavLst>
                                        <p:tav tm="0">
                                          <p:val>
                                            <p:strVal val="(6*min(max(#ppt_w*#ppt_h,.3),1)-7.4)/-.7*#ppt_h"/>
                                          </p:val>
                                        </p:tav>
                                        <p:tav tm="100000">
                                          <p:val>
                                            <p:strVal val="#ppt_h"/>
                                          </p:val>
                                        </p:tav>
                                      </p:tavLst>
                                    </p:anim>
                                    <p:anim calcmode="lin" valueType="num">
                                      <p:cBhvr>
                                        <p:cTn id="9" dur="1500" fill="hold"/>
                                        <p:tgtEl>
                                          <p:spTgt spid="7"/>
                                        </p:tgtEl>
                                        <p:attrNameLst>
                                          <p:attrName>ppt_x</p:attrName>
                                        </p:attrNameLst>
                                      </p:cBhvr>
                                      <p:tavLst>
                                        <p:tav tm="0">
                                          <p:val>
                                            <p:fltVal val="0.5"/>
                                          </p:val>
                                        </p:tav>
                                        <p:tav tm="100000">
                                          <p:val>
                                            <p:strVal val="#ppt_x"/>
                                          </p:val>
                                        </p:tav>
                                      </p:tavLst>
                                    </p:anim>
                                    <p:anim calcmode="lin" valueType="num">
                                      <p:cBhvr>
                                        <p:cTn id="10" dur="1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6"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145">
                                          <p:stCondLst>
                                            <p:cond delay="0"/>
                                          </p:stCondLst>
                                        </p:cTn>
                                        <p:tgtEl>
                                          <p:spTgt spid="17"/>
                                        </p:tgtEl>
                                      </p:cBhvr>
                                    </p:animEffect>
                                    <p:anim calcmode="lin" valueType="num">
                                      <p:cBhvr>
                                        <p:cTn id="2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26" dur="7">
                                          <p:stCondLst>
                                            <p:cond delay="162"/>
                                          </p:stCondLst>
                                        </p:cTn>
                                        <p:tgtEl>
                                          <p:spTgt spid="17"/>
                                        </p:tgtEl>
                                      </p:cBhvr>
                                      <p:to x="100000" y="60000"/>
                                    </p:animScale>
                                    <p:animScale>
                                      <p:cBhvr>
                                        <p:cTn id="27" dur="41" decel="50000">
                                          <p:stCondLst>
                                            <p:cond delay="169"/>
                                          </p:stCondLst>
                                        </p:cTn>
                                        <p:tgtEl>
                                          <p:spTgt spid="17"/>
                                        </p:tgtEl>
                                      </p:cBhvr>
                                      <p:to x="100000" y="100000"/>
                                    </p:animScale>
                                    <p:animScale>
                                      <p:cBhvr>
                                        <p:cTn id="28" dur="7">
                                          <p:stCondLst>
                                            <p:cond delay="328"/>
                                          </p:stCondLst>
                                        </p:cTn>
                                        <p:tgtEl>
                                          <p:spTgt spid="17"/>
                                        </p:tgtEl>
                                      </p:cBhvr>
                                      <p:to x="100000" y="80000"/>
                                    </p:animScale>
                                    <p:animScale>
                                      <p:cBhvr>
                                        <p:cTn id="29" dur="41" decel="50000">
                                          <p:stCondLst>
                                            <p:cond delay="335"/>
                                          </p:stCondLst>
                                        </p:cTn>
                                        <p:tgtEl>
                                          <p:spTgt spid="17"/>
                                        </p:tgtEl>
                                      </p:cBhvr>
                                      <p:to x="100000" y="100000"/>
                                    </p:animScale>
                                    <p:animScale>
                                      <p:cBhvr>
                                        <p:cTn id="30" dur="7">
                                          <p:stCondLst>
                                            <p:cond delay="410"/>
                                          </p:stCondLst>
                                        </p:cTn>
                                        <p:tgtEl>
                                          <p:spTgt spid="17"/>
                                        </p:tgtEl>
                                      </p:cBhvr>
                                      <p:to x="100000" y="90000"/>
                                    </p:animScale>
                                    <p:animScale>
                                      <p:cBhvr>
                                        <p:cTn id="31" dur="41" decel="50000">
                                          <p:stCondLst>
                                            <p:cond delay="417"/>
                                          </p:stCondLst>
                                        </p:cTn>
                                        <p:tgtEl>
                                          <p:spTgt spid="17"/>
                                        </p:tgtEl>
                                      </p:cBhvr>
                                      <p:to x="100000" y="100000"/>
                                    </p:animScale>
                                    <p:animScale>
                                      <p:cBhvr>
                                        <p:cTn id="32" dur="7">
                                          <p:stCondLst>
                                            <p:cond delay="452"/>
                                          </p:stCondLst>
                                        </p:cTn>
                                        <p:tgtEl>
                                          <p:spTgt spid="17"/>
                                        </p:tgtEl>
                                      </p:cBhvr>
                                      <p:to x="100000" y="95000"/>
                                    </p:animScale>
                                    <p:animScale>
                                      <p:cBhvr>
                                        <p:cTn id="33" dur="41" decel="50000">
                                          <p:stCondLst>
                                            <p:cond delay="459"/>
                                          </p:stCondLst>
                                        </p:cTn>
                                        <p:tgtEl>
                                          <p:spTgt spid="17"/>
                                        </p:tgtEl>
                                      </p:cBhvr>
                                      <p:to x="100000" y="100000"/>
                                    </p:animScale>
                                  </p:childTnLst>
                                </p:cTn>
                              </p:par>
                            </p:childTnLst>
                          </p:cTn>
                        </p:par>
                        <p:par>
                          <p:cTn id="34" fill="hold">
                            <p:stCondLst>
                              <p:cond delay="1000"/>
                            </p:stCondLst>
                            <p:childTnLst>
                              <p:par>
                                <p:cTn id="35" presetID="32" presetClass="emph" presetSubtype="0" fill="hold" nodeType="afterEffect">
                                  <p:stCondLst>
                                    <p:cond delay="0"/>
                                  </p:stCondLst>
                                  <p:childTnLst>
                                    <p:animRot by="120000">
                                      <p:cBhvr>
                                        <p:cTn id="36" dur="50" fill="hold">
                                          <p:stCondLst>
                                            <p:cond delay="0"/>
                                          </p:stCondLst>
                                        </p:cTn>
                                        <p:tgtEl>
                                          <p:spTgt spid="17"/>
                                        </p:tgtEl>
                                        <p:attrNameLst>
                                          <p:attrName>r</p:attrName>
                                        </p:attrNameLst>
                                      </p:cBhvr>
                                    </p:animRot>
                                    <p:animRot by="-240000">
                                      <p:cBhvr>
                                        <p:cTn id="37" dur="100" fill="hold">
                                          <p:stCondLst>
                                            <p:cond delay="100"/>
                                          </p:stCondLst>
                                        </p:cTn>
                                        <p:tgtEl>
                                          <p:spTgt spid="17"/>
                                        </p:tgtEl>
                                        <p:attrNameLst>
                                          <p:attrName>r</p:attrName>
                                        </p:attrNameLst>
                                      </p:cBhvr>
                                    </p:animRot>
                                    <p:animRot by="240000">
                                      <p:cBhvr>
                                        <p:cTn id="38" dur="100" fill="hold">
                                          <p:stCondLst>
                                            <p:cond delay="200"/>
                                          </p:stCondLst>
                                        </p:cTn>
                                        <p:tgtEl>
                                          <p:spTgt spid="17"/>
                                        </p:tgtEl>
                                        <p:attrNameLst>
                                          <p:attrName>r</p:attrName>
                                        </p:attrNameLst>
                                      </p:cBhvr>
                                    </p:animRot>
                                    <p:animRot by="-240000">
                                      <p:cBhvr>
                                        <p:cTn id="39" dur="100" fill="hold">
                                          <p:stCondLst>
                                            <p:cond delay="300"/>
                                          </p:stCondLst>
                                        </p:cTn>
                                        <p:tgtEl>
                                          <p:spTgt spid="17"/>
                                        </p:tgtEl>
                                        <p:attrNameLst>
                                          <p:attrName>r</p:attrName>
                                        </p:attrNameLst>
                                      </p:cBhvr>
                                    </p:animRot>
                                    <p:animRot by="120000">
                                      <p:cBhvr>
                                        <p:cTn id="40" dur="100" fill="hold">
                                          <p:stCondLst>
                                            <p:cond delay="400"/>
                                          </p:stCondLst>
                                        </p:cTn>
                                        <p:tgtEl>
                                          <p:spTgt spid="1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6"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145">
                                          <p:stCondLst>
                                            <p:cond delay="0"/>
                                          </p:stCondLst>
                                        </p:cTn>
                                        <p:tgtEl>
                                          <p:spTgt spid="16"/>
                                        </p:tgtEl>
                                      </p:cBhvr>
                                    </p:animEffect>
                                    <p:anim calcmode="lin" valueType="num">
                                      <p:cBhvr>
                                        <p:cTn id="56"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61" dur="7">
                                          <p:stCondLst>
                                            <p:cond delay="162"/>
                                          </p:stCondLst>
                                        </p:cTn>
                                        <p:tgtEl>
                                          <p:spTgt spid="16"/>
                                        </p:tgtEl>
                                      </p:cBhvr>
                                      <p:to x="100000" y="60000"/>
                                    </p:animScale>
                                    <p:animScale>
                                      <p:cBhvr>
                                        <p:cTn id="62" dur="41" decel="50000">
                                          <p:stCondLst>
                                            <p:cond delay="169"/>
                                          </p:stCondLst>
                                        </p:cTn>
                                        <p:tgtEl>
                                          <p:spTgt spid="16"/>
                                        </p:tgtEl>
                                      </p:cBhvr>
                                      <p:to x="100000" y="100000"/>
                                    </p:animScale>
                                    <p:animScale>
                                      <p:cBhvr>
                                        <p:cTn id="63" dur="7">
                                          <p:stCondLst>
                                            <p:cond delay="328"/>
                                          </p:stCondLst>
                                        </p:cTn>
                                        <p:tgtEl>
                                          <p:spTgt spid="16"/>
                                        </p:tgtEl>
                                      </p:cBhvr>
                                      <p:to x="100000" y="80000"/>
                                    </p:animScale>
                                    <p:animScale>
                                      <p:cBhvr>
                                        <p:cTn id="64" dur="41" decel="50000">
                                          <p:stCondLst>
                                            <p:cond delay="335"/>
                                          </p:stCondLst>
                                        </p:cTn>
                                        <p:tgtEl>
                                          <p:spTgt spid="16"/>
                                        </p:tgtEl>
                                      </p:cBhvr>
                                      <p:to x="100000" y="100000"/>
                                    </p:animScale>
                                    <p:animScale>
                                      <p:cBhvr>
                                        <p:cTn id="65" dur="7">
                                          <p:stCondLst>
                                            <p:cond delay="410"/>
                                          </p:stCondLst>
                                        </p:cTn>
                                        <p:tgtEl>
                                          <p:spTgt spid="16"/>
                                        </p:tgtEl>
                                      </p:cBhvr>
                                      <p:to x="100000" y="90000"/>
                                    </p:animScale>
                                    <p:animScale>
                                      <p:cBhvr>
                                        <p:cTn id="66" dur="41" decel="50000">
                                          <p:stCondLst>
                                            <p:cond delay="417"/>
                                          </p:stCondLst>
                                        </p:cTn>
                                        <p:tgtEl>
                                          <p:spTgt spid="16"/>
                                        </p:tgtEl>
                                      </p:cBhvr>
                                      <p:to x="100000" y="100000"/>
                                    </p:animScale>
                                    <p:animScale>
                                      <p:cBhvr>
                                        <p:cTn id="67" dur="7">
                                          <p:stCondLst>
                                            <p:cond delay="452"/>
                                          </p:stCondLst>
                                        </p:cTn>
                                        <p:tgtEl>
                                          <p:spTgt spid="16"/>
                                        </p:tgtEl>
                                      </p:cBhvr>
                                      <p:to x="100000" y="95000"/>
                                    </p:animScale>
                                    <p:animScale>
                                      <p:cBhvr>
                                        <p:cTn id="68" dur="41" decel="50000">
                                          <p:stCondLst>
                                            <p:cond delay="459"/>
                                          </p:stCondLst>
                                        </p:cTn>
                                        <p:tgtEl>
                                          <p:spTgt spid="16"/>
                                        </p:tgtEl>
                                      </p:cBhvr>
                                      <p:to x="100000" y="100000"/>
                                    </p:animScale>
                                  </p:childTnLst>
                                </p:cTn>
                              </p:par>
                            </p:childTnLst>
                          </p:cTn>
                        </p:par>
                        <p:par>
                          <p:cTn id="69" fill="hold">
                            <p:stCondLst>
                              <p:cond delay="1000"/>
                            </p:stCondLst>
                            <p:childTnLst>
                              <p:par>
                                <p:cTn id="70" presetID="32" presetClass="emph" presetSubtype="0" fill="hold" nodeType="afterEffect">
                                  <p:stCondLst>
                                    <p:cond delay="0"/>
                                  </p:stCondLst>
                                  <p:childTnLst>
                                    <p:animRot by="120000">
                                      <p:cBhvr>
                                        <p:cTn id="71" dur="50" fill="hold">
                                          <p:stCondLst>
                                            <p:cond delay="0"/>
                                          </p:stCondLst>
                                        </p:cTn>
                                        <p:tgtEl>
                                          <p:spTgt spid="16"/>
                                        </p:tgtEl>
                                        <p:attrNameLst>
                                          <p:attrName>r</p:attrName>
                                        </p:attrNameLst>
                                      </p:cBhvr>
                                    </p:animRot>
                                    <p:animRot by="-240000">
                                      <p:cBhvr>
                                        <p:cTn id="72" dur="100" fill="hold">
                                          <p:stCondLst>
                                            <p:cond delay="100"/>
                                          </p:stCondLst>
                                        </p:cTn>
                                        <p:tgtEl>
                                          <p:spTgt spid="16"/>
                                        </p:tgtEl>
                                        <p:attrNameLst>
                                          <p:attrName>r</p:attrName>
                                        </p:attrNameLst>
                                      </p:cBhvr>
                                    </p:animRot>
                                    <p:animRot by="240000">
                                      <p:cBhvr>
                                        <p:cTn id="73" dur="100" fill="hold">
                                          <p:stCondLst>
                                            <p:cond delay="200"/>
                                          </p:stCondLst>
                                        </p:cTn>
                                        <p:tgtEl>
                                          <p:spTgt spid="16"/>
                                        </p:tgtEl>
                                        <p:attrNameLst>
                                          <p:attrName>r</p:attrName>
                                        </p:attrNameLst>
                                      </p:cBhvr>
                                    </p:animRot>
                                    <p:animRot by="-240000">
                                      <p:cBhvr>
                                        <p:cTn id="74" dur="100" fill="hold">
                                          <p:stCondLst>
                                            <p:cond delay="300"/>
                                          </p:stCondLst>
                                        </p:cTn>
                                        <p:tgtEl>
                                          <p:spTgt spid="16"/>
                                        </p:tgtEl>
                                        <p:attrNameLst>
                                          <p:attrName>r</p:attrName>
                                        </p:attrNameLst>
                                      </p:cBhvr>
                                    </p:animRot>
                                    <p:animRot by="120000">
                                      <p:cBhvr>
                                        <p:cTn id="75" dur="100" fill="hold">
                                          <p:stCondLst>
                                            <p:cond delay="400"/>
                                          </p:stCondLst>
                                        </p:cTn>
                                        <p:tgtEl>
                                          <p:spTgt spid="16"/>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0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2363E48-E87E-5C1B-50C0-CF11FD360100}"/>
              </a:ext>
            </a:extLst>
          </p:cNvPr>
          <p:cNvGrpSpPr/>
          <p:nvPr/>
        </p:nvGrpSpPr>
        <p:grpSpPr>
          <a:xfrm>
            <a:off x="6697831" y="2766600"/>
            <a:ext cx="5084594" cy="954109"/>
            <a:chOff x="6697831" y="2766600"/>
            <a:chExt cx="5084594" cy="954109"/>
          </a:xfrm>
        </p:grpSpPr>
        <p:pic>
          <p:nvPicPr>
            <p:cNvPr id="8" name="Imagen 7">
              <a:extLst>
                <a:ext uri="{FF2B5EF4-FFF2-40B4-BE49-F238E27FC236}">
                  <a16:creationId xmlns:a16="http://schemas.microsoft.com/office/drawing/2014/main" id="{25271EC6-4BDE-FEC0-B718-C3A5AF489AA9}"/>
                </a:ext>
              </a:extLst>
            </p:cNvPr>
            <p:cNvPicPr>
              <a:picLocks noChangeAspect="1"/>
            </p:cNvPicPr>
            <p:nvPr/>
          </p:nvPicPr>
          <p:blipFill>
            <a:blip r:embed="rId4"/>
            <a:stretch>
              <a:fillRect/>
            </a:stretch>
          </p:blipFill>
          <p:spPr>
            <a:xfrm rot="5400000">
              <a:off x="8763073" y="701358"/>
              <a:ext cx="954109" cy="5084594"/>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86626" y="2892037"/>
              <a:ext cx="4400549" cy="523220"/>
            </a:xfrm>
            <a:prstGeom prst="rect">
              <a:avLst/>
            </a:prstGeom>
            <a:noFill/>
          </p:spPr>
          <p:txBody>
            <a:bodyPr wrap="square">
              <a:spAutoFit/>
            </a:bodyPr>
            <a:lstStyle/>
            <a:p>
              <a:pPr algn="ctr"/>
              <a:r>
                <a:rPr lang="es-ES" sz="2800" b="1" dirty="0" err="1">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neboť</a:t>
              </a:r>
              <a:r>
                <a:rPr lang="es-ES" sz="2800" b="1" dirty="0">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 oni </a:t>
              </a:r>
              <a:r>
                <a:rPr lang="es-ES" sz="2800" b="1" dirty="0" err="1">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budou</a:t>
              </a:r>
              <a:r>
                <a:rPr lang="es-ES" sz="2800" b="1" dirty="0">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 </a:t>
              </a:r>
              <a:r>
                <a:rPr lang="es-ES" sz="2800" b="1" dirty="0" err="1">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nasyceni</a:t>
              </a:r>
              <a:r>
                <a:rPr lang="es-ES" sz="2800" b="1" dirty="0">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a:t>
              </a:r>
            </a:p>
          </p:txBody>
        </p:sp>
      </p:grpSp>
      <p:grpSp>
        <p:nvGrpSpPr>
          <p:cNvPr id="6" name="Grupo 5">
            <a:extLst>
              <a:ext uri="{FF2B5EF4-FFF2-40B4-BE49-F238E27FC236}">
                <a16:creationId xmlns:a16="http://schemas.microsoft.com/office/drawing/2014/main" id="{D87D992B-8CC4-336C-0119-1F143FEE4BA4}"/>
              </a:ext>
            </a:extLst>
          </p:cNvPr>
          <p:cNvGrpSpPr/>
          <p:nvPr/>
        </p:nvGrpSpPr>
        <p:grpSpPr>
          <a:xfrm>
            <a:off x="209550" y="31376"/>
            <a:ext cx="7905751" cy="1150514"/>
            <a:chOff x="209550" y="31376"/>
            <a:chExt cx="7905751" cy="1150514"/>
          </a:xfrm>
        </p:grpSpPr>
        <p:pic>
          <p:nvPicPr>
            <p:cNvPr id="3" name="Imagen 2">
              <a:extLst>
                <a:ext uri="{FF2B5EF4-FFF2-40B4-BE49-F238E27FC236}">
                  <a16:creationId xmlns:a16="http://schemas.microsoft.com/office/drawing/2014/main" id="{BA1D5169-E390-FD28-2374-5F843844241A}"/>
                </a:ext>
              </a:extLst>
            </p:cNvPr>
            <p:cNvPicPr>
              <a:picLocks noChangeAspect="1"/>
            </p:cNvPicPr>
            <p:nvPr/>
          </p:nvPicPr>
          <p:blipFill>
            <a:blip r:embed="rId5"/>
            <a:stretch>
              <a:fillRect/>
            </a:stretch>
          </p:blipFill>
          <p:spPr>
            <a:xfrm rot="16200000">
              <a:off x="3587169" y="-3346243"/>
              <a:ext cx="1150514" cy="7905751"/>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2104508" y="105379"/>
              <a:ext cx="4943475" cy="954107"/>
            </a:xfrm>
            <a:prstGeom prst="rect">
              <a:avLst/>
            </a:prstGeom>
            <a:noFill/>
          </p:spPr>
          <p:txBody>
            <a:bodyPr wrap="square">
              <a:spAutoFit/>
            </a:bodyPr>
            <a:lstStyle/>
            <a:p>
              <a:pPr algn="ctr"/>
              <a:r>
                <a:rPr lang="es-ES" sz="2800" b="1" dirty="0" err="1">
                  <a:ln w="0"/>
                  <a:solidFill>
                    <a:schemeClr val="bg1"/>
                  </a:solidFill>
                  <a:effectLst>
                    <a:glow rad="76200">
                      <a:schemeClr val="accent6">
                        <a:lumMod val="50000"/>
                      </a:schemeClr>
                    </a:glow>
                    <a:outerShdw blurRad="50800" dist="38100" dir="5400000" algn="t" rotWithShape="0">
                      <a:srgbClr val="748537"/>
                    </a:outerShdw>
                  </a:effectLst>
                </a:rPr>
                <a:t>Blaze</a:t>
              </a:r>
              <a:r>
                <a:rPr lang="es-ES" sz="2800" b="1" dirty="0">
                  <a:ln w="0"/>
                  <a:solidFill>
                    <a:schemeClr val="bg1"/>
                  </a:solidFill>
                  <a:effectLst>
                    <a:glow rad="76200">
                      <a:schemeClr val="accent6">
                        <a:lumMod val="50000"/>
                      </a:schemeClr>
                    </a:glow>
                    <a:outerShdw blurRad="50800" dist="38100" dir="5400000" algn="t" rotWithShape="0">
                      <a:srgbClr val="748537"/>
                    </a:outerShdw>
                  </a:effectLst>
                </a:rPr>
                <a:t> </a:t>
              </a:r>
              <a:r>
                <a:rPr lang="es-ES" sz="2800" b="1" dirty="0" err="1">
                  <a:ln w="0"/>
                  <a:solidFill>
                    <a:schemeClr val="bg1"/>
                  </a:solidFill>
                  <a:effectLst>
                    <a:glow rad="76200">
                      <a:schemeClr val="accent6">
                        <a:lumMod val="50000"/>
                      </a:schemeClr>
                    </a:glow>
                    <a:outerShdw blurRad="50800" dist="38100" dir="5400000" algn="t" rotWithShape="0">
                      <a:srgbClr val="748537"/>
                    </a:outerShdw>
                  </a:effectLst>
                </a:rPr>
                <a:t>těm</a:t>
              </a:r>
              <a:r>
                <a:rPr lang="es-ES" sz="2800" b="1" dirty="0">
                  <a:ln w="0"/>
                  <a:solidFill>
                    <a:schemeClr val="bg1"/>
                  </a:solidFill>
                  <a:effectLst>
                    <a:glow rad="76200">
                      <a:schemeClr val="accent6">
                        <a:lumMod val="50000"/>
                      </a:schemeClr>
                    </a:glow>
                    <a:outerShdw blurRad="50800" dist="38100" dir="5400000" algn="t" rotWithShape="0">
                      <a:srgbClr val="748537"/>
                    </a:outerShdw>
                  </a:effectLst>
                </a:rPr>
                <a:t>, </a:t>
              </a:r>
              <a:r>
                <a:rPr lang="es-ES" sz="2800" b="1" dirty="0" err="1">
                  <a:ln w="0"/>
                  <a:solidFill>
                    <a:schemeClr val="bg1"/>
                  </a:solidFill>
                  <a:effectLst>
                    <a:glow rad="76200">
                      <a:schemeClr val="accent6">
                        <a:lumMod val="50000"/>
                      </a:schemeClr>
                    </a:glow>
                    <a:outerShdw blurRad="50800" dist="38100" dir="5400000" algn="t" rotWithShape="0">
                      <a:srgbClr val="748537"/>
                    </a:outerShdw>
                  </a:effectLst>
                </a:rPr>
                <a:t>kdo</a:t>
              </a:r>
              <a:r>
                <a:rPr lang="es-ES" sz="2800" b="1" dirty="0">
                  <a:ln w="0"/>
                  <a:solidFill>
                    <a:schemeClr val="bg1"/>
                  </a:solidFill>
                  <a:effectLst>
                    <a:glow rad="76200">
                      <a:schemeClr val="accent6">
                        <a:lumMod val="50000"/>
                      </a:schemeClr>
                    </a:glow>
                    <a:outerShdw blurRad="50800" dist="38100" dir="5400000" algn="t" rotWithShape="0">
                      <a:srgbClr val="748537"/>
                    </a:outerShdw>
                  </a:effectLst>
                </a:rPr>
                <a:t> </a:t>
              </a:r>
              <a:r>
                <a:rPr lang="es-ES" sz="2800" b="1" dirty="0" err="1">
                  <a:ln w="0"/>
                  <a:solidFill>
                    <a:schemeClr val="bg1"/>
                  </a:solidFill>
                  <a:effectLst>
                    <a:glow rad="76200">
                      <a:schemeClr val="accent6">
                        <a:lumMod val="50000"/>
                      </a:schemeClr>
                    </a:glow>
                    <a:outerShdw blurRad="50800" dist="38100" dir="5400000" algn="t" rotWithShape="0">
                      <a:srgbClr val="748537"/>
                    </a:outerShdw>
                  </a:effectLst>
                </a:rPr>
                <a:t>hladovějí</a:t>
              </a:r>
              <a:r>
                <a:rPr lang="es-ES" sz="2800" b="1" dirty="0">
                  <a:ln w="0"/>
                  <a:solidFill>
                    <a:schemeClr val="bg1"/>
                  </a:solidFill>
                  <a:effectLst>
                    <a:glow rad="76200">
                      <a:schemeClr val="accent6">
                        <a:lumMod val="50000"/>
                      </a:schemeClr>
                    </a:glow>
                    <a:outerShdw blurRad="50800" dist="38100" dir="5400000" algn="t" rotWithShape="0">
                      <a:srgbClr val="748537"/>
                    </a:outerShdw>
                  </a:effectLst>
                </a:rPr>
                <a:t> a </a:t>
              </a:r>
              <a:r>
                <a:rPr lang="es-ES" sz="2800" b="1" dirty="0" err="1">
                  <a:ln w="0"/>
                  <a:solidFill>
                    <a:schemeClr val="bg1"/>
                  </a:solidFill>
                  <a:effectLst>
                    <a:glow rad="76200">
                      <a:schemeClr val="accent6">
                        <a:lumMod val="50000"/>
                      </a:schemeClr>
                    </a:glow>
                    <a:outerShdw blurRad="50800" dist="38100" dir="5400000" algn="t" rotWithShape="0">
                      <a:srgbClr val="748537"/>
                    </a:outerShdw>
                  </a:effectLst>
                </a:rPr>
                <a:t>žízní</a:t>
              </a:r>
              <a:r>
                <a:rPr lang="es-ES" sz="2800" b="1" dirty="0">
                  <a:ln w="0"/>
                  <a:solidFill>
                    <a:schemeClr val="bg1"/>
                  </a:solidFill>
                  <a:effectLst>
                    <a:glow rad="76200">
                      <a:schemeClr val="accent6">
                        <a:lumMod val="50000"/>
                      </a:schemeClr>
                    </a:glow>
                    <a:outerShdw blurRad="50800" dist="38100" dir="5400000" algn="t" rotWithShape="0">
                      <a:srgbClr val="748537"/>
                    </a:outerShdw>
                  </a:effectLst>
                </a:rPr>
                <a:t> </a:t>
              </a:r>
              <a:r>
                <a:rPr lang="es-ES" sz="2800" b="1" dirty="0" err="1">
                  <a:ln w="0"/>
                  <a:solidFill>
                    <a:schemeClr val="bg1"/>
                  </a:solidFill>
                  <a:effectLst>
                    <a:glow rad="76200">
                      <a:schemeClr val="accent6">
                        <a:lumMod val="50000"/>
                      </a:schemeClr>
                    </a:glow>
                    <a:outerShdw blurRad="50800" dist="38100" dir="5400000" algn="t" rotWithShape="0">
                      <a:srgbClr val="748537"/>
                    </a:outerShdw>
                  </a:effectLst>
                </a:rPr>
                <a:t>po</a:t>
              </a:r>
              <a:r>
                <a:rPr lang="es-ES" sz="2800" b="1" dirty="0">
                  <a:ln w="0"/>
                  <a:solidFill>
                    <a:schemeClr val="bg1"/>
                  </a:solidFill>
                  <a:effectLst>
                    <a:glow rad="76200">
                      <a:schemeClr val="accent6">
                        <a:lumMod val="50000"/>
                      </a:schemeClr>
                    </a:glow>
                    <a:outerShdw blurRad="50800" dist="38100" dir="5400000" algn="t" rotWithShape="0">
                      <a:srgbClr val="748537"/>
                    </a:outerShdw>
                  </a:effectLst>
                </a:rPr>
                <a:t> </a:t>
              </a:r>
              <a:r>
                <a:rPr lang="es-ES" sz="2800" b="1" dirty="0" err="1">
                  <a:ln w="0"/>
                  <a:solidFill>
                    <a:schemeClr val="bg1"/>
                  </a:solidFill>
                  <a:effectLst>
                    <a:glow rad="76200">
                      <a:schemeClr val="accent6">
                        <a:lumMod val="50000"/>
                      </a:schemeClr>
                    </a:glow>
                    <a:outerShdw blurRad="50800" dist="38100" dir="5400000" algn="t" rotWithShape="0">
                      <a:srgbClr val="748537"/>
                    </a:outerShdw>
                  </a:effectLst>
                </a:rPr>
                <a:t>spravedlnosti</a:t>
              </a:r>
              <a:r>
                <a:rPr lang="es-ES" sz="2800" b="1" dirty="0">
                  <a:ln w="0"/>
                  <a:solidFill>
                    <a:schemeClr val="bg1"/>
                  </a:solidFill>
                  <a:effectLst>
                    <a:glow rad="76200">
                      <a:schemeClr val="accent6">
                        <a:lumMod val="50000"/>
                      </a:schemeClr>
                    </a:glow>
                    <a:outerShdw blurRad="50800" dist="38100" dir="5400000" algn="t" rotWithShape="0">
                      <a:srgbClr val="748537"/>
                    </a:outerShdw>
                  </a:effectLst>
                </a:rPr>
                <a:t>,</a:t>
              </a:r>
            </a:p>
          </p:txBody>
        </p:sp>
        <p:pic>
          <p:nvPicPr>
            <p:cNvPr id="14" name="Imagen 13">
              <a:extLst>
                <a:ext uri="{FF2B5EF4-FFF2-40B4-BE49-F238E27FC236}">
                  <a16:creationId xmlns:a16="http://schemas.microsoft.com/office/drawing/2014/main" id="{9FC77587-AE1C-2DD1-FD51-C96E5049543B}"/>
                </a:ext>
              </a:extLst>
            </p:cNvPr>
            <p:cNvPicPr>
              <a:picLocks noChangeAspect="1"/>
            </p:cNvPicPr>
            <p:nvPr/>
          </p:nvPicPr>
          <p:blipFill>
            <a:blip r:embed="rId6"/>
            <a:stretch>
              <a:fillRect/>
            </a:stretch>
          </p:blipFill>
          <p:spPr>
            <a:xfrm>
              <a:off x="568120" y="153032"/>
              <a:ext cx="571199" cy="907200"/>
            </a:xfrm>
            <a:prstGeom prst="rect">
              <a:avLst/>
            </a:prstGeom>
          </p:spPr>
        </p:pic>
      </p:grpSp>
      <p:pic>
        <p:nvPicPr>
          <p:cNvPr id="4" name="Imagen 3" descr="Imagen que contiene hombre, agua, vestido, joven&#10;&#10;Descripción generada automáticamente">
            <a:extLst>
              <a:ext uri="{FF2B5EF4-FFF2-40B4-BE49-F238E27FC236}">
                <a16:creationId xmlns:a16="http://schemas.microsoft.com/office/drawing/2014/main" id="{3F0A738E-0D1F-5B2F-98E7-6C3F567D5CFA}"/>
              </a:ext>
            </a:extLst>
          </p:cNvPr>
          <p:cNvPicPr>
            <a:picLocks noChangeAspect="1"/>
          </p:cNvPicPr>
          <p:nvPr/>
        </p:nvPicPr>
        <p:blipFill rotWithShape="1">
          <a:blip r:embed="rId7">
            <a:extLst>
              <a:ext uri="{28A0092B-C50C-407E-A947-70E740481C1C}">
                <a14:useLocalDpi xmlns:a14="http://schemas.microsoft.com/office/drawing/2010/main" val="0"/>
              </a:ext>
            </a:extLst>
          </a:blip>
          <a:srcRect t="3697" b="6525"/>
          <a:stretch/>
        </p:blipFill>
        <p:spPr>
          <a:xfrm>
            <a:off x="209550" y="3363733"/>
            <a:ext cx="5667629" cy="3388888"/>
          </a:xfrm>
          <a:prstGeom prst="roundRect">
            <a:avLst>
              <a:gd name="adj" fmla="val 41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upo 1">
            <a:extLst>
              <a:ext uri="{FF2B5EF4-FFF2-40B4-BE49-F238E27FC236}">
                <a16:creationId xmlns:a16="http://schemas.microsoft.com/office/drawing/2014/main" id="{6E2821C6-C3EE-8E47-E841-9733435F4964}"/>
              </a:ext>
            </a:extLst>
          </p:cNvPr>
          <p:cNvGrpSpPr/>
          <p:nvPr/>
        </p:nvGrpSpPr>
        <p:grpSpPr>
          <a:xfrm>
            <a:off x="10935855" y="67176"/>
            <a:ext cx="1199702" cy="625553"/>
            <a:chOff x="10935855" y="67176"/>
            <a:chExt cx="1199702" cy="625553"/>
          </a:xfrm>
        </p:grpSpPr>
        <p:pic>
          <p:nvPicPr>
            <p:cNvPr id="10" name="Imagen 9">
              <a:extLst>
                <a:ext uri="{FF2B5EF4-FFF2-40B4-BE49-F238E27FC236}">
                  <a16:creationId xmlns:a16="http://schemas.microsoft.com/office/drawing/2014/main" id="{B6140924-1C17-9AD8-5834-4FC5B994B80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11" name="CuadroTexto 10">
              <a:extLst>
                <a:ext uri="{FF2B5EF4-FFF2-40B4-BE49-F238E27FC236}">
                  <a16:creationId xmlns:a16="http://schemas.microsoft.com/office/drawing/2014/main" id="{3017A77F-17BE-7C35-78AA-D3C90784FB96}"/>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err="1">
                  <a:ln w="0"/>
                  <a:solidFill>
                    <a:schemeClr val="bg1"/>
                  </a:solidFill>
                  <a:effectLst>
                    <a:glow rad="63500">
                      <a:srgbClr val="820000"/>
                    </a:glow>
                  </a:effectLst>
                </a:rPr>
                <a:t>Matouš</a:t>
              </a:r>
              <a:r>
                <a:rPr lang="es-ES" sz="1200" b="1" spc="50" dirty="0">
                  <a:ln w="0"/>
                  <a:solidFill>
                    <a:schemeClr val="bg1"/>
                  </a:solidFill>
                  <a:effectLst>
                    <a:glow rad="63500">
                      <a:srgbClr val="820000"/>
                    </a:glow>
                  </a:effectLst>
                </a:rPr>
                <a:t> 5,6</a:t>
              </a:r>
            </a:p>
          </p:txBody>
        </p:sp>
      </p:grpSp>
      <p:sp>
        <p:nvSpPr>
          <p:cNvPr id="17" name="CuadroTexto 16">
            <a:extLst>
              <a:ext uri="{FF2B5EF4-FFF2-40B4-BE49-F238E27FC236}">
                <a16:creationId xmlns:a16="http://schemas.microsoft.com/office/drawing/2014/main" id="{45259E6D-62D5-DC6E-5F16-4D2E505FE74A}"/>
              </a:ext>
            </a:extLst>
          </p:cNvPr>
          <p:cNvSpPr txBox="1"/>
          <p:nvPr/>
        </p:nvSpPr>
        <p:spPr>
          <a:xfrm>
            <a:off x="213906" y="1187157"/>
            <a:ext cx="11568519" cy="1938992"/>
          </a:xfrm>
          <a:prstGeom prst="rect">
            <a:avLst/>
          </a:prstGeom>
          <a:noFill/>
        </p:spPr>
        <p:txBody>
          <a:bodyPr wrap="square">
            <a:spAutoFit/>
          </a:bodyPr>
          <a:lstStyle/>
          <a:p>
            <a:r>
              <a:rPr lang="es-ES" sz="2000" b="1" dirty="0" err="1"/>
              <a:t>Spravedlnost</a:t>
            </a:r>
            <a:r>
              <a:rPr lang="es-ES" sz="2000" b="1" dirty="0"/>
              <a:t> je </a:t>
            </a:r>
            <a:r>
              <a:rPr lang="es-ES" sz="2000" b="1" dirty="0" err="1"/>
              <a:t>láska</a:t>
            </a:r>
            <a:r>
              <a:rPr lang="es-ES" sz="2000" b="1" dirty="0"/>
              <a:t> a </a:t>
            </a:r>
            <a:r>
              <a:rPr lang="es-ES" sz="2000" b="1" dirty="0" err="1"/>
              <a:t>láska</a:t>
            </a:r>
            <a:r>
              <a:rPr lang="es-ES" sz="2000" b="1" dirty="0"/>
              <a:t> je </a:t>
            </a:r>
            <a:r>
              <a:rPr lang="es-ES" sz="2000" b="1" dirty="0" err="1"/>
              <a:t>světlo</a:t>
            </a:r>
            <a:r>
              <a:rPr lang="es-ES" sz="2000" b="1" dirty="0"/>
              <a:t> a </a:t>
            </a:r>
            <a:r>
              <a:rPr lang="es-ES" sz="2000" b="1" dirty="0" err="1"/>
              <a:t>život</a:t>
            </a:r>
            <a:r>
              <a:rPr lang="es-ES" sz="2000" b="1" dirty="0"/>
              <a:t> </a:t>
            </a:r>
            <a:r>
              <a:rPr lang="es-ES" sz="2000" b="1" dirty="0" err="1"/>
              <a:t>Boží</a:t>
            </a:r>
            <a:r>
              <a:rPr lang="es-ES" sz="2000" b="1" dirty="0"/>
              <a:t>. </a:t>
            </a:r>
            <a:r>
              <a:rPr lang="es-ES" sz="2000" b="1" dirty="0" err="1"/>
              <a:t>Boží</a:t>
            </a:r>
            <a:r>
              <a:rPr lang="es-ES" sz="2000" b="1" dirty="0"/>
              <a:t> </a:t>
            </a:r>
            <a:r>
              <a:rPr lang="es-ES" sz="2000" b="1" dirty="0" err="1"/>
              <a:t>spravedlnost</a:t>
            </a:r>
            <a:r>
              <a:rPr lang="es-ES" sz="2000" b="1" dirty="0"/>
              <a:t> je </a:t>
            </a:r>
            <a:r>
              <a:rPr lang="es-ES" sz="2000" b="1" dirty="0" err="1"/>
              <a:t>zosobněna</a:t>
            </a:r>
            <a:r>
              <a:rPr lang="es-ES" sz="2000" b="1" dirty="0"/>
              <a:t> v </a:t>
            </a:r>
            <a:r>
              <a:rPr lang="es-ES" sz="2000" b="1" dirty="0" err="1"/>
              <a:t>Kristu</a:t>
            </a:r>
            <a:r>
              <a:rPr lang="es-ES" sz="2000" b="1" dirty="0"/>
              <a:t>. </a:t>
            </a:r>
            <a:r>
              <a:rPr lang="es-ES" sz="2000" b="1" dirty="0" err="1"/>
              <a:t>Tím</a:t>
            </a:r>
            <a:r>
              <a:rPr lang="es-ES" sz="2000" b="1" dirty="0"/>
              <a:t>, </a:t>
            </a:r>
            <a:r>
              <a:rPr lang="es-ES" sz="2000" b="1" dirty="0" err="1"/>
              <a:t>že</a:t>
            </a:r>
            <a:r>
              <a:rPr lang="es-ES" sz="2000" b="1" dirty="0"/>
              <a:t> ji </a:t>
            </a:r>
            <a:r>
              <a:rPr lang="es-ES" sz="2000" b="1" dirty="0" err="1"/>
              <a:t>obdržíme</a:t>
            </a:r>
            <a:r>
              <a:rPr lang="es-ES" sz="2000" b="1" dirty="0"/>
              <a:t>, </a:t>
            </a:r>
            <a:r>
              <a:rPr lang="es-ES" sz="2000" b="1" dirty="0" err="1"/>
              <a:t>získáme</a:t>
            </a:r>
            <a:r>
              <a:rPr lang="es-ES" sz="2000" b="1" dirty="0"/>
              <a:t> </a:t>
            </a:r>
            <a:r>
              <a:rPr lang="es-ES" sz="2000" b="1" dirty="0" err="1"/>
              <a:t>spravedlnost</a:t>
            </a:r>
            <a:r>
              <a:rPr lang="es-ES" sz="2000" b="1" dirty="0"/>
              <a:t>. </a:t>
            </a:r>
            <a:r>
              <a:rPr lang="es-ES" sz="2000" b="1" dirty="0" err="1"/>
              <a:t>Cítíme-li</a:t>
            </a:r>
            <a:r>
              <a:rPr lang="es-ES" sz="2000" b="1" dirty="0"/>
              <a:t> v </a:t>
            </a:r>
            <a:r>
              <a:rPr lang="es-ES" sz="2000" b="1" dirty="0" err="1"/>
              <a:t>duši</a:t>
            </a:r>
            <a:r>
              <a:rPr lang="es-ES" sz="2000" b="1" dirty="0"/>
              <a:t> </a:t>
            </a:r>
            <a:r>
              <a:rPr lang="es-ES" sz="2000" b="1" dirty="0" err="1"/>
              <a:t>potřebu</a:t>
            </a:r>
            <a:r>
              <a:rPr lang="es-ES" sz="2000" b="1" dirty="0"/>
              <a:t>, </a:t>
            </a:r>
            <a:r>
              <a:rPr lang="es-ES" sz="2000" b="1" dirty="0" err="1"/>
              <a:t>máme-li</a:t>
            </a:r>
            <a:r>
              <a:rPr lang="es-ES" sz="2000" b="1" dirty="0"/>
              <a:t> </a:t>
            </a:r>
            <a:r>
              <a:rPr lang="es-ES" sz="2000" b="1" dirty="0" err="1"/>
              <a:t>hlad</a:t>
            </a:r>
            <a:r>
              <a:rPr lang="es-ES" sz="2000" b="1" dirty="0"/>
              <a:t> a </a:t>
            </a:r>
            <a:r>
              <a:rPr lang="es-ES" sz="2000" b="1" dirty="0" err="1"/>
              <a:t>žízeň</a:t>
            </a:r>
            <a:r>
              <a:rPr lang="es-ES" sz="2000" b="1" dirty="0"/>
              <a:t> </a:t>
            </a:r>
            <a:r>
              <a:rPr lang="es-ES" sz="2000" b="1" dirty="0" err="1"/>
              <a:t>po</a:t>
            </a:r>
            <a:r>
              <a:rPr lang="es-ES" sz="2000" b="1" dirty="0"/>
              <a:t> </a:t>
            </a:r>
            <a:r>
              <a:rPr lang="es-ES" sz="2000" b="1" dirty="0" err="1"/>
              <a:t>spravedlnosti</a:t>
            </a:r>
            <a:r>
              <a:rPr lang="es-ES" sz="2000" b="1" dirty="0"/>
              <a:t>, je </a:t>
            </a:r>
            <a:r>
              <a:rPr lang="es-ES" sz="2000" b="1" dirty="0" err="1"/>
              <a:t>to</a:t>
            </a:r>
            <a:r>
              <a:rPr lang="es-ES" sz="2000" b="1" dirty="0"/>
              <a:t> </a:t>
            </a:r>
            <a:r>
              <a:rPr lang="es-ES" sz="2000" b="1" dirty="0" err="1"/>
              <a:t>znamení</a:t>
            </a:r>
            <a:r>
              <a:rPr lang="es-ES" sz="2000" b="1" dirty="0"/>
              <a:t>, </a:t>
            </a:r>
            <a:r>
              <a:rPr lang="es-ES" sz="2000" b="1" dirty="0" err="1"/>
              <a:t>že</a:t>
            </a:r>
            <a:r>
              <a:rPr lang="es-ES" sz="2000" b="1" dirty="0"/>
              <a:t> </a:t>
            </a:r>
            <a:r>
              <a:rPr lang="es-ES" sz="2000" b="1" dirty="0" err="1"/>
              <a:t>Kristus</a:t>
            </a:r>
            <a:r>
              <a:rPr lang="es-ES" sz="2000" b="1" dirty="0"/>
              <a:t> </a:t>
            </a:r>
            <a:r>
              <a:rPr lang="es-ES" sz="2000" b="1" dirty="0" err="1"/>
              <a:t>ovlivnil</a:t>
            </a:r>
            <a:r>
              <a:rPr lang="es-ES" sz="2000" b="1" dirty="0"/>
              <a:t> </a:t>
            </a:r>
            <a:r>
              <a:rPr lang="es-ES" sz="2000" b="1" dirty="0" err="1"/>
              <a:t>naše</a:t>
            </a:r>
            <a:r>
              <a:rPr lang="es-ES" sz="2000" b="1" dirty="0"/>
              <a:t> </a:t>
            </a:r>
            <a:r>
              <a:rPr lang="es-ES" sz="2000" b="1" dirty="0" err="1"/>
              <a:t>srdce</a:t>
            </a:r>
            <a:r>
              <a:rPr lang="es-ES" sz="2000" b="1" dirty="0"/>
              <a:t>, </a:t>
            </a:r>
            <a:r>
              <a:rPr lang="es-ES" sz="2000" b="1" dirty="0" err="1"/>
              <a:t>aby</a:t>
            </a:r>
            <a:r>
              <a:rPr lang="es-ES" sz="2000" b="1" dirty="0"/>
              <a:t> Ho </a:t>
            </a:r>
            <a:r>
              <a:rPr lang="es-ES" sz="2000" b="1" dirty="0" err="1"/>
              <a:t>skrze</a:t>
            </a:r>
            <a:r>
              <a:rPr lang="es-ES" sz="2000" b="1" dirty="0"/>
              <a:t> Ducha </a:t>
            </a:r>
            <a:r>
              <a:rPr lang="es-ES" sz="2000" b="1" dirty="0" err="1"/>
              <a:t>svatého</a:t>
            </a:r>
            <a:r>
              <a:rPr lang="es-ES" sz="2000" b="1" dirty="0"/>
              <a:t> </a:t>
            </a:r>
            <a:r>
              <a:rPr lang="es-ES" sz="2000" b="1" dirty="0" err="1"/>
              <a:t>požádal</a:t>
            </a:r>
            <a:r>
              <a:rPr lang="es-ES" sz="2000" b="1" dirty="0"/>
              <a:t>, </a:t>
            </a:r>
            <a:r>
              <a:rPr lang="es-ES" sz="2000" b="1" dirty="0" err="1"/>
              <a:t>aby</a:t>
            </a:r>
            <a:r>
              <a:rPr lang="es-ES" sz="2000" b="1" dirty="0"/>
              <a:t> </a:t>
            </a:r>
            <a:r>
              <a:rPr lang="es-ES" sz="2000" b="1" dirty="0" err="1"/>
              <a:t>učinil</a:t>
            </a:r>
            <a:r>
              <a:rPr lang="es-ES" sz="2000" b="1" dirty="0"/>
              <a:t> </a:t>
            </a:r>
            <a:r>
              <a:rPr lang="es-ES" sz="2000" b="1" dirty="0" err="1"/>
              <a:t>to</a:t>
            </a:r>
            <a:r>
              <a:rPr lang="es-ES" sz="2000" b="1" dirty="0"/>
              <a:t>, </a:t>
            </a:r>
            <a:r>
              <a:rPr lang="es-ES" sz="2000" b="1" dirty="0" err="1"/>
              <a:t>co</a:t>
            </a:r>
            <a:r>
              <a:rPr lang="es-ES" sz="2000" b="1" dirty="0"/>
              <a:t> je pro </a:t>
            </a:r>
            <a:r>
              <a:rPr lang="es-ES" sz="2000" b="1" dirty="0" err="1"/>
              <a:t>nás</a:t>
            </a:r>
            <a:r>
              <a:rPr lang="es-ES" sz="2000" b="1" dirty="0"/>
              <a:t> </a:t>
            </a:r>
            <a:r>
              <a:rPr lang="es-ES" sz="2000" b="1" dirty="0" err="1"/>
              <a:t>nemožné</a:t>
            </a:r>
            <a:r>
              <a:rPr lang="es-ES" sz="2000" b="1" dirty="0"/>
              <a:t>. </a:t>
            </a:r>
            <a:r>
              <a:rPr lang="es-ES" sz="2000" b="1" dirty="0" err="1"/>
              <a:t>Když</a:t>
            </a:r>
            <a:r>
              <a:rPr lang="es-ES" sz="2000" b="1" dirty="0"/>
              <a:t> </a:t>
            </a:r>
            <a:r>
              <a:rPr lang="es-ES" sz="2000" b="1" dirty="0" err="1"/>
              <a:t>budeme</a:t>
            </a:r>
            <a:r>
              <a:rPr lang="es-ES" sz="2000" b="1" dirty="0"/>
              <a:t> </a:t>
            </a:r>
            <a:r>
              <a:rPr lang="es-ES" sz="2000" b="1" dirty="0" err="1"/>
              <a:t>vnímat</a:t>
            </a:r>
            <a:r>
              <a:rPr lang="es-ES" sz="2000" b="1" dirty="0"/>
              <a:t> </a:t>
            </a:r>
            <a:r>
              <a:rPr lang="es-ES" sz="2000" b="1" dirty="0" err="1"/>
              <a:t>dokonalost</a:t>
            </a:r>
            <a:r>
              <a:rPr lang="es-ES" sz="2000" b="1" dirty="0"/>
              <a:t> </a:t>
            </a:r>
            <a:r>
              <a:rPr lang="es-ES" sz="2000" b="1" dirty="0" err="1"/>
              <a:t>charakteru</a:t>
            </a:r>
            <a:r>
              <a:rPr lang="es-ES" sz="2000" b="1" dirty="0"/>
              <a:t> </a:t>
            </a:r>
            <a:r>
              <a:rPr lang="es-ES" sz="2000" b="1" dirty="0" err="1"/>
              <a:t>našeho</a:t>
            </a:r>
            <a:r>
              <a:rPr lang="es-ES" sz="2000" b="1" dirty="0"/>
              <a:t> </a:t>
            </a:r>
            <a:r>
              <a:rPr lang="es-ES" sz="2000" b="1" dirty="0" err="1"/>
              <a:t>Spasitele</a:t>
            </a:r>
            <a:r>
              <a:rPr lang="es-ES" sz="2000" b="1" dirty="0"/>
              <a:t>, </a:t>
            </a:r>
            <a:r>
              <a:rPr lang="es-ES" sz="2000" b="1" dirty="0" err="1"/>
              <a:t>budeme</a:t>
            </a:r>
            <a:r>
              <a:rPr lang="es-ES" sz="2000" b="1" dirty="0"/>
              <a:t> </a:t>
            </a:r>
            <a:r>
              <a:rPr lang="es-ES" sz="2000" b="1" dirty="0" err="1"/>
              <a:t>toužit</a:t>
            </a:r>
            <a:r>
              <a:rPr lang="es-ES" sz="2000" b="1" dirty="0"/>
              <a:t> </a:t>
            </a:r>
            <a:r>
              <a:rPr lang="es-ES" sz="2000" b="1" dirty="0" err="1"/>
              <a:t>být</a:t>
            </a:r>
            <a:r>
              <a:rPr lang="es-ES" sz="2000" b="1" dirty="0"/>
              <a:t> </a:t>
            </a:r>
            <a:r>
              <a:rPr lang="es-ES" sz="2000" b="1" dirty="0" err="1"/>
              <a:t>zcela</a:t>
            </a:r>
            <a:r>
              <a:rPr lang="es-ES" sz="2000" b="1" dirty="0"/>
              <a:t> </a:t>
            </a:r>
            <a:r>
              <a:rPr lang="es-ES" sz="2000" b="1" dirty="0" err="1"/>
              <a:t>proměněni</a:t>
            </a:r>
            <a:r>
              <a:rPr lang="es-ES" sz="2000" b="1" dirty="0"/>
              <a:t> a </a:t>
            </a:r>
            <a:r>
              <a:rPr lang="es-ES" sz="2000" b="1" dirty="0" err="1"/>
              <a:t>obnoveni</a:t>
            </a:r>
            <a:r>
              <a:rPr lang="es-ES" sz="2000" b="1" dirty="0"/>
              <a:t> v </a:t>
            </a:r>
            <a:r>
              <a:rPr lang="es-ES" sz="2000" b="1" dirty="0" err="1"/>
              <a:t>podobě</a:t>
            </a:r>
            <a:r>
              <a:rPr lang="es-ES" sz="2000" b="1" dirty="0"/>
              <a:t> </a:t>
            </a:r>
            <a:r>
              <a:rPr lang="es-ES" sz="2000" b="1" dirty="0" err="1"/>
              <a:t>Jeho</a:t>
            </a:r>
            <a:r>
              <a:rPr lang="es-ES" sz="2000" b="1" dirty="0"/>
              <a:t> </a:t>
            </a:r>
            <a:r>
              <a:rPr lang="es-ES" sz="2000" b="1" dirty="0" err="1"/>
              <a:t>čistoty</a:t>
            </a:r>
            <a:r>
              <a:rPr lang="es-ES" sz="2000" b="1" dirty="0"/>
              <a:t>. </a:t>
            </a:r>
            <a:r>
              <a:rPr lang="es-ES" sz="2000" b="1" dirty="0" err="1"/>
              <a:t>Čím</a:t>
            </a:r>
            <a:r>
              <a:rPr lang="es-ES" sz="2000" b="1" dirty="0"/>
              <a:t> </a:t>
            </a:r>
            <a:r>
              <a:rPr lang="es-ES" sz="2000" b="1" dirty="0" err="1"/>
              <a:t>více</a:t>
            </a:r>
            <a:r>
              <a:rPr lang="es-ES" sz="2000" b="1" dirty="0"/>
              <a:t> </a:t>
            </a:r>
            <a:r>
              <a:rPr lang="es-ES" sz="2000" b="1" dirty="0" err="1"/>
              <a:t>toho</a:t>
            </a:r>
            <a:r>
              <a:rPr lang="es-ES" sz="2000" b="1" dirty="0"/>
              <a:t> </a:t>
            </a:r>
            <a:r>
              <a:rPr lang="es-ES" sz="2000" b="1" dirty="0" err="1"/>
              <a:t>budeme</a:t>
            </a:r>
            <a:r>
              <a:rPr lang="es-ES" sz="2000" b="1" dirty="0"/>
              <a:t> o </a:t>
            </a:r>
            <a:r>
              <a:rPr lang="es-ES" sz="2000" b="1" dirty="0" err="1"/>
              <a:t>Bohu</a:t>
            </a:r>
            <a:r>
              <a:rPr lang="es-ES" sz="2000" b="1" dirty="0"/>
              <a:t> </a:t>
            </a:r>
            <a:r>
              <a:rPr lang="es-ES" sz="2000" b="1" dirty="0" err="1"/>
              <a:t>vědět</a:t>
            </a:r>
            <a:r>
              <a:rPr lang="es-ES" sz="2000" b="1" dirty="0"/>
              <a:t>, </a:t>
            </a:r>
            <a:r>
              <a:rPr lang="es-ES" sz="2000" b="1" dirty="0" err="1"/>
              <a:t>tím</a:t>
            </a:r>
            <a:r>
              <a:rPr lang="es-ES" sz="2000" b="1" dirty="0"/>
              <a:t> </a:t>
            </a:r>
            <a:r>
              <a:rPr lang="es-ES" sz="2000" b="1" dirty="0" err="1"/>
              <a:t>více</a:t>
            </a:r>
            <a:r>
              <a:rPr lang="es-ES" sz="2000" b="1" dirty="0"/>
              <a:t> </a:t>
            </a:r>
            <a:r>
              <a:rPr lang="es-ES" sz="2000" b="1" dirty="0" err="1"/>
              <a:t>poroste</a:t>
            </a:r>
            <a:r>
              <a:rPr lang="es-ES" sz="2000" b="1" dirty="0"/>
              <a:t> </a:t>
            </a:r>
            <a:r>
              <a:rPr lang="es-ES" sz="2000" b="1" dirty="0" err="1"/>
              <a:t>náš</a:t>
            </a:r>
            <a:r>
              <a:rPr lang="es-ES" sz="2000" b="1" dirty="0"/>
              <a:t> </a:t>
            </a:r>
            <a:r>
              <a:rPr lang="es-ES" sz="2000" b="1" dirty="0" err="1"/>
              <a:t>charakter</a:t>
            </a:r>
            <a:r>
              <a:rPr lang="es-ES" sz="2000" b="1" dirty="0"/>
              <a:t>, a </a:t>
            </a:r>
            <a:r>
              <a:rPr lang="es-ES" sz="2000" b="1" dirty="0" err="1"/>
              <a:t>tím</a:t>
            </a:r>
            <a:r>
              <a:rPr lang="es-ES" sz="2000" b="1" dirty="0"/>
              <a:t> </a:t>
            </a:r>
            <a:r>
              <a:rPr lang="es-ES" sz="2000" b="1" dirty="0" err="1"/>
              <a:t>také</a:t>
            </a:r>
            <a:r>
              <a:rPr lang="es-ES" sz="2000" b="1" dirty="0"/>
              <a:t> </a:t>
            </a:r>
            <a:r>
              <a:rPr lang="es-ES" sz="2000" b="1" dirty="0" err="1"/>
              <a:t>budeme</a:t>
            </a:r>
            <a:r>
              <a:rPr lang="es-ES" sz="2000" b="1" dirty="0"/>
              <a:t> </a:t>
            </a:r>
            <a:r>
              <a:rPr lang="es-ES" sz="2000" b="1" dirty="0" err="1"/>
              <a:t>dychtivěji</a:t>
            </a:r>
            <a:r>
              <a:rPr lang="es-ES" sz="2000" b="1" dirty="0"/>
              <a:t> </a:t>
            </a:r>
            <a:r>
              <a:rPr lang="es-ES" sz="2000" b="1" dirty="0" err="1"/>
              <a:t>odrážet</a:t>
            </a:r>
            <a:r>
              <a:rPr lang="es-ES" sz="2000" b="1" dirty="0"/>
              <a:t> </a:t>
            </a:r>
            <a:r>
              <a:rPr lang="es-ES" sz="2000" b="1" dirty="0" err="1"/>
              <a:t>Jeho</a:t>
            </a:r>
            <a:r>
              <a:rPr lang="es-ES" sz="2000" b="1" dirty="0"/>
              <a:t> </a:t>
            </a:r>
            <a:r>
              <a:rPr lang="es-ES" sz="2000" b="1" dirty="0" err="1"/>
              <a:t>obraz</a:t>
            </a:r>
            <a:r>
              <a:rPr lang="es-ES" sz="2000" b="1" dirty="0"/>
              <a:t>.</a:t>
            </a:r>
          </a:p>
        </p:txBody>
      </p:sp>
      <p:sp>
        <p:nvSpPr>
          <p:cNvPr id="19" name="CuadroTexto 18">
            <a:extLst>
              <a:ext uri="{FF2B5EF4-FFF2-40B4-BE49-F238E27FC236}">
                <a16:creationId xmlns:a16="http://schemas.microsoft.com/office/drawing/2014/main" id="{04156EFB-C05F-9769-835F-0631092D1DFA}"/>
              </a:ext>
            </a:extLst>
          </p:cNvPr>
          <p:cNvSpPr txBox="1"/>
          <p:nvPr/>
        </p:nvSpPr>
        <p:spPr>
          <a:xfrm>
            <a:off x="6314344" y="3846147"/>
            <a:ext cx="5591175" cy="2862322"/>
          </a:xfrm>
          <a:prstGeom prst="rect">
            <a:avLst/>
          </a:prstGeom>
          <a:noFill/>
        </p:spPr>
        <p:txBody>
          <a:bodyPr wrap="square">
            <a:spAutoFit/>
          </a:bodyPr>
          <a:lstStyle/>
          <a:p>
            <a:r>
              <a:rPr lang="es-ES" sz="2000" b="1" dirty="0" err="1"/>
              <a:t>Boží</a:t>
            </a:r>
            <a:r>
              <a:rPr lang="es-ES" sz="2000" b="1" dirty="0"/>
              <a:t> </a:t>
            </a:r>
            <a:r>
              <a:rPr lang="es-ES" sz="2000" b="1" dirty="0" err="1"/>
              <a:t>slova</a:t>
            </a:r>
            <a:r>
              <a:rPr lang="es-ES" sz="2000" b="1" dirty="0"/>
              <a:t> </a:t>
            </a:r>
            <a:r>
              <a:rPr lang="es-ES" sz="2000" b="1" dirty="0" err="1"/>
              <a:t>jsou</a:t>
            </a:r>
            <a:r>
              <a:rPr lang="es-ES" sz="2000" b="1" dirty="0"/>
              <a:t> </a:t>
            </a:r>
            <a:r>
              <a:rPr lang="es-ES" sz="2000" b="1" dirty="0" err="1"/>
              <a:t>zdrojem</a:t>
            </a:r>
            <a:r>
              <a:rPr lang="es-ES" sz="2000" b="1" dirty="0"/>
              <a:t> </a:t>
            </a:r>
            <a:r>
              <a:rPr lang="es-ES" sz="2000" b="1" dirty="0" err="1"/>
              <a:t>života</a:t>
            </a:r>
            <a:r>
              <a:rPr lang="es-ES" sz="2000" b="1" dirty="0"/>
              <a:t>, </a:t>
            </a:r>
            <a:r>
              <a:rPr lang="es-ES" sz="2000" b="1" dirty="0" err="1"/>
              <a:t>který</a:t>
            </a:r>
            <a:r>
              <a:rPr lang="es-ES" sz="2000" b="1" dirty="0"/>
              <a:t> </a:t>
            </a:r>
            <a:r>
              <a:rPr lang="es-ES" sz="2000" b="1" dirty="0" err="1"/>
              <a:t>uhasí</a:t>
            </a:r>
            <a:r>
              <a:rPr lang="es-ES" sz="2000" b="1" dirty="0"/>
              <a:t> </a:t>
            </a:r>
            <a:r>
              <a:rPr lang="es-ES" sz="2000" b="1" dirty="0" err="1"/>
              <a:t>naši</a:t>
            </a:r>
            <a:r>
              <a:rPr lang="es-ES" sz="2000" b="1" dirty="0"/>
              <a:t> </a:t>
            </a:r>
            <a:r>
              <a:rPr lang="es-ES" sz="2000" b="1" dirty="0" err="1"/>
              <a:t>žízeň</a:t>
            </a:r>
            <a:r>
              <a:rPr lang="es-ES" sz="2000" b="1" dirty="0"/>
              <a:t>. </a:t>
            </a:r>
            <a:r>
              <a:rPr lang="es-ES" sz="2000" b="1" dirty="0" err="1"/>
              <a:t>Když</a:t>
            </a:r>
            <a:r>
              <a:rPr lang="es-ES" sz="2000" b="1" dirty="0"/>
              <a:t> </a:t>
            </a:r>
            <a:r>
              <a:rPr lang="es-ES" sz="2000" b="1" dirty="0" err="1"/>
              <a:t>budeme</a:t>
            </a:r>
            <a:r>
              <a:rPr lang="es-ES" sz="2000" b="1" dirty="0"/>
              <a:t> </a:t>
            </a:r>
            <a:r>
              <a:rPr lang="es-ES" sz="2000" b="1" dirty="0" err="1"/>
              <a:t>hledat</a:t>
            </a:r>
            <a:r>
              <a:rPr lang="es-ES" sz="2000" b="1" dirty="0"/>
              <a:t> </a:t>
            </a:r>
            <a:r>
              <a:rPr lang="es-ES" sz="2000" b="1" dirty="0" err="1"/>
              <a:t>tyto</a:t>
            </a:r>
            <a:r>
              <a:rPr lang="es-ES" sz="2000" b="1" dirty="0"/>
              <a:t> </a:t>
            </a:r>
            <a:r>
              <a:rPr lang="es-ES" sz="2000" b="1" dirty="0" err="1"/>
              <a:t>živé</a:t>
            </a:r>
            <a:r>
              <a:rPr lang="es-ES" sz="2000" b="1" dirty="0"/>
              <a:t> </a:t>
            </a:r>
            <a:r>
              <a:rPr lang="es-ES" sz="2000" b="1" dirty="0" err="1"/>
              <a:t>zdroje</a:t>
            </a:r>
            <a:r>
              <a:rPr lang="es-ES" sz="2000" b="1" dirty="0"/>
              <a:t>, </a:t>
            </a:r>
            <a:r>
              <a:rPr lang="es-ES" sz="2000" b="1" dirty="0" err="1"/>
              <a:t>Duch</a:t>
            </a:r>
            <a:r>
              <a:rPr lang="es-ES" sz="2000" b="1" dirty="0"/>
              <a:t> </a:t>
            </a:r>
            <a:r>
              <a:rPr lang="es-ES" sz="2000" b="1" dirty="0" err="1"/>
              <a:t>svatý</a:t>
            </a:r>
            <a:r>
              <a:rPr lang="es-ES" sz="2000" b="1" dirty="0"/>
              <a:t> </a:t>
            </a:r>
            <a:r>
              <a:rPr lang="es-ES" sz="2000" b="1" dirty="0" err="1"/>
              <a:t>nás</a:t>
            </a:r>
            <a:r>
              <a:rPr lang="es-ES" sz="2000" b="1" dirty="0"/>
              <a:t> </a:t>
            </a:r>
            <a:r>
              <a:rPr lang="es-ES" sz="2000" b="1" dirty="0" err="1"/>
              <a:t>přivede</a:t>
            </a:r>
            <a:r>
              <a:rPr lang="es-ES" sz="2000" b="1" dirty="0"/>
              <a:t> do </a:t>
            </a:r>
            <a:r>
              <a:rPr lang="es-ES" sz="2000" b="1" dirty="0" err="1"/>
              <a:t>společenství</a:t>
            </a:r>
            <a:r>
              <a:rPr lang="es-ES" sz="2000" b="1" dirty="0"/>
              <a:t> s </a:t>
            </a:r>
            <a:r>
              <a:rPr lang="es-ES" sz="2000" b="1" dirty="0" err="1"/>
              <a:t>Kristem</a:t>
            </a:r>
            <a:r>
              <a:rPr lang="es-ES" sz="2000" b="1" dirty="0"/>
              <a:t>. </a:t>
            </a:r>
            <a:r>
              <a:rPr lang="es-ES" sz="2000" b="1" dirty="0" err="1"/>
              <a:t>Pravdy</a:t>
            </a:r>
            <a:r>
              <a:rPr lang="es-ES" sz="2000" b="1" dirty="0"/>
              <a:t>, </a:t>
            </a:r>
            <a:r>
              <a:rPr lang="es-ES" sz="2000" b="1" dirty="0" err="1"/>
              <a:t>které</a:t>
            </a:r>
            <a:r>
              <a:rPr lang="es-ES" sz="2000" b="1" dirty="0"/>
              <a:t> </a:t>
            </a:r>
            <a:r>
              <a:rPr lang="es-ES" sz="2000" b="1" dirty="0" err="1"/>
              <a:t>již</a:t>
            </a:r>
            <a:r>
              <a:rPr lang="es-ES" sz="2000" b="1" dirty="0"/>
              <a:t> </a:t>
            </a:r>
            <a:r>
              <a:rPr lang="es-ES" sz="2000" b="1" dirty="0" err="1"/>
              <a:t>známe</a:t>
            </a:r>
            <a:r>
              <a:rPr lang="es-ES" sz="2000" b="1" dirty="0"/>
              <a:t>, se </a:t>
            </a:r>
            <a:r>
              <a:rPr lang="es-ES" sz="2000" b="1" dirty="0" err="1"/>
              <a:t>nám</a:t>
            </a:r>
            <a:r>
              <a:rPr lang="es-ES" sz="2000" b="1" dirty="0"/>
              <a:t> </a:t>
            </a:r>
            <a:r>
              <a:rPr lang="es-ES" sz="2000" b="1" dirty="0" err="1"/>
              <a:t>otevřou</a:t>
            </a:r>
            <a:r>
              <a:rPr lang="es-ES" sz="2000" b="1" dirty="0"/>
              <a:t> v nové </a:t>
            </a:r>
            <a:r>
              <a:rPr lang="es-ES" sz="2000" b="1" dirty="0" err="1"/>
              <a:t>perspektivě</a:t>
            </a:r>
            <a:r>
              <a:rPr lang="es-ES" sz="2000" b="1" dirty="0"/>
              <a:t>. </a:t>
            </a:r>
            <a:r>
              <a:rPr lang="es-ES" sz="2000" b="1" dirty="0" err="1"/>
              <a:t>Některé</a:t>
            </a:r>
            <a:r>
              <a:rPr lang="es-ES" sz="2000" b="1" dirty="0"/>
              <a:t> </a:t>
            </a:r>
            <a:r>
              <a:rPr lang="es-ES" sz="2000" b="1" dirty="0" err="1"/>
              <a:t>pasáže</a:t>
            </a:r>
            <a:r>
              <a:rPr lang="es-ES" sz="2000" b="1" dirty="0"/>
              <a:t> </a:t>
            </a:r>
            <a:r>
              <a:rPr lang="es-ES" sz="2000" b="1" dirty="0" err="1"/>
              <a:t>Písma</a:t>
            </a:r>
            <a:r>
              <a:rPr lang="es-ES" sz="2000" b="1" dirty="0"/>
              <a:t> </a:t>
            </a:r>
            <a:r>
              <a:rPr lang="es-ES" sz="2000" b="1" dirty="0" err="1"/>
              <a:t>nabudou</a:t>
            </a:r>
            <a:r>
              <a:rPr lang="es-ES" sz="2000" b="1" dirty="0"/>
              <a:t> </a:t>
            </a:r>
            <a:r>
              <a:rPr lang="es-ES" sz="2000" b="1" dirty="0" err="1"/>
              <a:t>nového</a:t>
            </a:r>
            <a:r>
              <a:rPr lang="es-ES" sz="2000" b="1" dirty="0"/>
              <a:t> </a:t>
            </a:r>
            <a:r>
              <a:rPr lang="es-ES" sz="2000" b="1" dirty="0" err="1"/>
              <a:t>významu</a:t>
            </a:r>
            <a:r>
              <a:rPr lang="es-ES" sz="2000" b="1" dirty="0"/>
              <a:t>, </a:t>
            </a:r>
            <a:r>
              <a:rPr lang="es-ES" sz="2000" b="1" dirty="0" err="1"/>
              <a:t>jako</a:t>
            </a:r>
            <a:r>
              <a:rPr lang="es-ES" sz="2000" b="1" dirty="0"/>
              <a:t> </a:t>
            </a:r>
            <a:r>
              <a:rPr lang="es-ES" sz="2000" b="1" dirty="0" err="1"/>
              <a:t>kdyby</a:t>
            </a:r>
            <a:r>
              <a:rPr lang="es-ES" sz="2000" b="1" dirty="0"/>
              <a:t> je </a:t>
            </a:r>
            <a:r>
              <a:rPr lang="es-ES" sz="2000" b="1" dirty="0" err="1"/>
              <a:t>ozářil</a:t>
            </a:r>
            <a:r>
              <a:rPr lang="es-ES" sz="2000" b="1" dirty="0"/>
              <a:t> </a:t>
            </a:r>
            <a:r>
              <a:rPr lang="es-ES" sz="2000" b="1" dirty="0" err="1"/>
              <a:t>blesk</a:t>
            </a:r>
            <a:r>
              <a:rPr lang="es-ES" sz="2000" b="1" dirty="0"/>
              <a:t>. </a:t>
            </a:r>
            <a:r>
              <a:rPr lang="es-ES" sz="2000" b="1" dirty="0" err="1"/>
              <a:t>Porozumíme</a:t>
            </a:r>
            <a:r>
              <a:rPr lang="es-ES" sz="2000" b="1" dirty="0"/>
              <a:t> </a:t>
            </a:r>
            <a:r>
              <a:rPr lang="es-ES" sz="2000" b="1" dirty="0" err="1"/>
              <a:t>vztahu</a:t>
            </a:r>
            <a:r>
              <a:rPr lang="es-ES" sz="2000" b="1" dirty="0"/>
              <a:t> s </a:t>
            </a:r>
            <a:r>
              <a:rPr lang="es-ES" sz="2000" b="1" dirty="0" err="1"/>
              <a:t>ostatními</a:t>
            </a:r>
            <a:r>
              <a:rPr lang="es-ES" sz="2000" b="1" dirty="0"/>
              <a:t> </a:t>
            </a:r>
            <a:r>
              <a:rPr lang="es-ES" sz="2000" b="1" dirty="0" err="1"/>
              <a:t>pravdami</a:t>
            </a:r>
            <a:r>
              <a:rPr lang="es-ES" sz="2000" b="1" dirty="0"/>
              <a:t>   a </a:t>
            </a:r>
            <a:r>
              <a:rPr lang="es-ES" sz="2000" b="1" dirty="0" err="1"/>
              <a:t>dílem</a:t>
            </a:r>
            <a:r>
              <a:rPr lang="es-ES" sz="2000" b="1" dirty="0"/>
              <a:t> </a:t>
            </a:r>
            <a:r>
              <a:rPr lang="es-ES" sz="2000" b="1" dirty="0" err="1"/>
              <a:t>vykoupení</a:t>
            </a:r>
            <a:r>
              <a:rPr lang="es-ES" sz="2000" b="1" dirty="0"/>
              <a:t> a </a:t>
            </a:r>
            <a:r>
              <a:rPr lang="es-ES" sz="2000" b="1" dirty="0" err="1"/>
              <a:t>poznáme</a:t>
            </a:r>
            <a:r>
              <a:rPr lang="es-ES" sz="2000" b="1" dirty="0"/>
              <a:t>, </a:t>
            </a:r>
            <a:r>
              <a:rPr lang="es-ES" sz="2000" b="1" dirty="0" err="1"/>
              <a:t>že</a:t>
            </a:r>
            <a:r>
              <a:rPr lang="es-ES" sz="2000" b="1" dirty="0"/>
              <a:t> </a:t>
            </a:r>
            <a:r>
              <a:rPr lang="es-ES" sz="2000" b="1" dirty="0" err="1"/>
              <a:t>Kristus</a:t>
            </a:r>
            <a:r>
              <a:rPr lang="es-ES" sz="2000" b="1" dirty="0"/>
              <a:t> </a:t>
            </a:r>
            <a:r>
              <a:rPr lang="es-ES" sz="2000" b="1" dirty="0" err="1"/>
              <a:t>nás</a:t>
            </a:r>
            <a:r>
              <a:rPr lang="es-ES" sz="2000" b="1" dirty="0"/>
              <a:t> vede, </a:t>
            </a:r>
            <a:r>
              <a:rPr lang="es-ES" sz="2000" b="1" dirty="0" err="1"/>
              <a:t>že</a:t>
            </a:r>
            <a:r>
              <a:rPr lang="es-ES" sz="2000" b="1" dirty="0"/>
              <a:t> </a:t>
            </a:r>
            <a:r>
              <a:rPr lang="es-ES" sz="2000" b="1" dirty="0" err="1"/>
              <a:t>božský</a:t>
            </a:r>
            <a:r>
              <a:rPr lang="es-ES" sz="2000" b="1" dirty="0"/>
              <a:t> </a:t>
            </a:r>
            <a:r>
              <a:rPr lang="es-ES" sz="2000" b="1" dirty="0" err="1"/>
              <a:t>Učitel</a:t>
            </a:r>
            <a:r>
              <a:rPr lang="es-ES" sz="2000" b="1" dirty="0"/>
              <a:t> je </a:t>
            </a:r>
            <a:r>
              <a:rPr lang="es-ES" sz="2000" b="1" dirty="0" err="1"/>
              <a:t>po</a:t>
            </a:r>
            <a:r>
              <a:rPr lang="es-ES" sz="2000" b="1" dirty="0"/>
              <a:t> </a:t>
            </a:r>
            <a:r>
              <a:rPr lang="es-ES" sz="2000" b="1" dirty="0" err="1"/>
              <a:t>našem</a:t>
            </a:r>
            <a:r>
              <a:rPr lang="es-ES" sz="2000" b="1" dirty="0"/>
              <a:t> </a:t>
            </a:r>
            <a:r>
              <a:rPr lang="es-ES" sz="2000" b="1" dirty="0" err="1"/>
              <a:t>boku</a:t>
            </a:r>
            <a:r>
              <a:rPr lang="es-ES" sz="2000" b="1" dirty="0"/>
              <a:t>. </a:t>
            </a:r>
          </a:p>
        </p:txBody>
      </p:sp>
      <p:pic>
        <p:nvPicPr>
          <p:cNvPr id="26" name="Imagen 25" descr="Mano de una persona&#10;&#10;Descripción generada automáticamente con confianza media">
            <a:extLst>
              <a:ext uri="{FF2B5EF4-FFF2-40B4-BE49-F238E27FC236}">
                <a16:creationId xmlns:a16="http://schemas.microsoft.com/office/drawing/2014/main" id="{EEFCE1A8-C90C-ECE3-288A-8232392E4D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1232" y="82799"/>
            <a:ext cx="2176977" cy="1084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0814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ppt_w</p:attrName>
                                        </p:attrNameLst>
                                      </p:cBhvr>
                                      <p:tavLst>
                                        <p:tav tm="0" fmla="#ppt_w*sin(2.5*pi*$)">
                                          <p:val>
                                            <p:fltVal val="0"/>
                                          </p:val>
                                        </p:tav>
                                        <p:tav tm="100000">
                                          <p:val>
                                            <p:fltVal val="1"/>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5"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ppt_w</p:attrName>
                                        </p:attrNameLst>
                                      </p:cBhvr>
                                      <p:tavLst>
                                        <p:tav tm="0" fmla="#ppt_w*sin(2.5*pi*$)">
                                          <p:val>
                                            <p:fltVal val="0"/>
                                          </p:val>
                                        </p:tav>
                                        <p:tav tm="100000">
                                          <p:val>
                                            <p:fltVal val="1"/>
                                          </p:val>
                                        </p:tav>
                                      </p:tavLst>
                                    </p:anim>
                                    <p:anim calcmode="lin" valueType="num">
                                      <p:cBhvr>
                                        <p:cTn id="39"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9000" b="-16000"/>
          </a:stretch>
        </a:blipFill>
        <a:effectLst/>
      </p:bgPr>
    </p:bg>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83CF3BAF-8D1E-2EBF-9D63-F93AD101E14D}"/>
              </a:ext>
            </a:extLst>
          </p:cNvPr>
          <p:cNvGrpSpPr/>
          <p:nvPr/>
        </p:nvGrpSpPr>
        <p:grpSpPr>
          <a:xfrm>
            <a:off x="6607211" y="2853714"/>
            <a:ext cx="5331600" cy="954107"/>
            <a:chOff x="6607211" y="2853714"/>
            <a:chExt cx="5331600" cy="954107"/>
          </a:xfrm>
        </p:grpSpPr>
        <p:pic>
          <p:nvPicPr>
            <p:cNvPr id="11" name="Imagen 10">
              <a:extLst>
                <a:ext uri="{FF2B5EF4-FFF2-40B4-BE49-F238E27FC236}">
                  <a16:creationId xmlns:a16="http://schemas.microsoft.com/office/drawing/2014/main" id="{E1B0FFE9-B561-98F5-4F0D-11170B2E8857}"/>
                </a:ext>
              </a:extLst>
            </p:cNvPr>
            <p:cNvPicPr>
              <a:picLocks noChangeAspect="1"/>
            </p:cNvPicPr>
            <p:nvPr/>
          </p:nvPicPr>
          <p:blipFill>
            <a:blip r:embed="rId4"/>
            <a:stretch>
              <a:fillRect/>
            </a:stretch>
          </p:blipFill>
          <p:spPr>
            <a:xfrm rot="5400000">
              <a:off x="8838679" y="675459"/>
              <a:ext cx="868664"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321696" y="2853714"/>
              <a:ext cx="4558121" cy="954107"/>
            </a:xfrm>
            <a:prstGeom prst="rect">
              <a:avLst/>
            </a:prstGeom>
            <a:noFill/>
          </p:spPr>
          <p:txBody>
            <a:bodyPr wrap="square">
              <a:spAutoFit/>
            </a:bodyPr>
            <a:lstStyle/>
            <a:p>
              <a:pPr algn="ctr"/>
              <a:r>
                <a:rPr lang="es-ES" sz="2800" b="1" dirty="0" err="1">
                  <a:ln w="0"/>
                  <a:solidFill>
                    <a:schemeClr val="bg1"/>
                  </a:solidFill>
                  <a:effectLst>
                    <a:glow rad="76200">
                      <a:srgbClr val="586B54"/>
                    </a:glow>
                    <a:outerShdw blurRad="50800" dist="38100" dir="5400000" algn="t" rotWithShape="0">
                      <a:srgbClr val="586B54">
                        <a:alpha val="40000"/>
                      </a:srgbClr>
                    </a:outerShdw>
                  </a:effectLst>
                </a:rPr>
                <a:t>neboť</a:t>
              </a:r>
              <a:r>
                <a:rPr lang="es-ES" sz="2800" b="1" dirty="0">
                  <a:ln w="0"/>
                  <a:solidFill>
                    <a:schemeClr val="bg1"/>
                  </a:solidFill>
                  <a:effectLst>
                    <a:glow rad="76200">
                      <a:srgbClr val="586B54"/>
                    </a:glow>
                    <a:outerShdw blurRad="50800" dist="38100" dir="5400000" algn="t" rotWithShape="0">
                      <a:srgbClr val="586B54">
                        <a:alpha val="40000"/>
                      </a:srgbClr>
                    </a:outerShdw>
                  </a:effectLst>
                </a:rPr>
                <a:t> oni </a:t>
              </a:r>
              <a:r>
                <a:rPr lang="es-ES" sz="2800" b="1" dirty="0" err="1">
                  <a:ln w="0"/>
                  <a:solidFill>
                    <a:schemeClr val="bg1"/>
                  </a:solidFill>
                  <a:effectLst>
                    <a:glow rad="76200">
                      <a:srgbClr val="586B54"/>
                    </a:glow>
                    <a:outerShdw blurRad="50800" dist="38100" dir="5400000" algn="t" rotWithShape="0">
                      <a:srgbClr val="586B54">
                        <a:alpha val="40000"/>
                      </a:srgbClr>
                    </a:outerShdw>
                  </a:effectLst>
                </a:rPr>
                <a:t>dojdou</a:t>
              </a:r>
              <a:r>
                <a:rPr lang="es-ES" sz="2800" b="1" dirty="0">
                  <a:ln w="0"/>
                  <a:solidFill>
                    <a:schemeClr val="bg1"/>
                  </a:solidFill>
                  <a:effectLst>
                    <a:glow rad="76200">
                      <a:srgbClr val="586B54"/>
                    </a:glow>
                    <a:outerShdw blurRad="50800" dist="38100" dir="5400000" algn="t" rotWithShape="0">
                      <a:srgbClr val="586B54">
                        <a:alpha val="40000"/>
                      </a:srgbClr>
                    </a:outerShdw>
                  </a:effectLst>
                </a:rPr>
                <a:t> </a:t>
              </a:r>
              <a:r>
                <a:rPr lang="es-ES" sz="2800" b="1" dirty="0" err="1">
                  <a:ln w="0"/>
                  <a:solidFill>
                    <a:schemeClr val="bg1"/>
                  </a:solidFill>
                  <a:effectLst>
                    <a:glow rad="76200">
                      <a:srgbClr val="586B54"/>
                    </a:glow>
                    <a:outerShdw blurRad="50800" dist="38100" dir="5400000" algn="t" rotWithShape="0">
                      <a:srgbClr val="586B54">
                        <a:alpha val="40000"/>
                      </a:srgbClr>
                    </a:outerShdw>
                  </a:effectLst>
                </a:rPr>
                <a:t>milosrdenství</a:t>
              </a:r>
              <a:r>
                <a:rPr lang="es-ES" sz="2800" b="1" dirty="0">
                  <a:ln w="0"/>
                  <a:solidFill>
                    <a:schemeClr val="bg1"/>
                  </a:solidFill>
                  <a:effectLst>
                    <a:glow rad="76200">
                      <a:srgbClr val="586B54"/>
                    </a:glow>
                    <a:outerShdw blurRad="50800" dist="38100" dir="5400000" algn="t" rotWithShape="0">
                      <a:srgbClr val="586B54">
                        <a:alpha val="40000"/>
                      </a:srgbClr>
                    </a:outerShdw>
                  </a:effectLst>
                </a:rPr>
                <a:t>.</a:t>
              </a:r>
            </a:p>
          </p:txBody>
        </p:sp>
      </p:grpSp>
      <p:grpSp>
        <p:nvGrpSpPr>
          <p:cNvPr id="12" name="Grupo 11">
            <a:extLst>
              <a:ext uri="{FF2B5EF4-FFF2-40B4-BE49-F238E27FC236}">
                <a16:creationId xmlns:a16="http://schemas.microsoft.com/office/drawing/2014/main" id="{DB32DF12-2585-1C49-7428-3A9FD3CF0FE0}"/>
              </a:ext>
            </a:extLst>
          </p:cNvPr>
          <p:cNvGrpSpPr/>
          <p:nvPr/>
        </p:nvGrpSpPr>
        <p:grpSpPr>
          <a:xfrm>
            <a:off x="86099" y="73739"/>
            <a:ext cx="6012000" cy="1253615"/>
            <a:chOff x="86099" y="73739"/>
            <a:chExt cx="6012000" cy="1253615"/>
          </a:xfrm>
        </p:grpSpPr>
        <p:pic>
          <p:nvPicPr>
            <p:cNvPr id="8" name="Imagen 7">
              <a:extLst>
                <a:ext uri="{FF2B5EF4-FFF2-40B4-BE49-F238E27FC236}">
                  <a16:creationId xmlns:a16="http://schemas.microsoft.com/office/drawing/2014/main" id="{661DF4CB-D071-7DB7-7FD2-3F2C66B02361}"/>
                </a:ext>
              </a:extLst>
            </p:cNvPr>
            <p:cNvPicPr>
              <a:picLocks noChangeAspect="1"/>
            </p:cNvPicPr>
            <p:nvPr/>
          </p:nvPicPr>
          <p:blipFill>
            <a:blip r:embed="rId5"/>
            <a:stretch>
              <a:fillRect/>
            </a:stretch>
          </p:blipFill>
          <p:spPr>
            <a:xfrm rot="16200000">
              <a:off x="2465291" y="-2305453"/>
              <a:ext cx="1253615" cy="6012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682726" y="402290"/>
              <a:ext cx="3762103" cy="523220"/>
            </a:xfrm>
            <a:prstGeom prst="rect">
              <a:avLst/>
            </a:prstGeom>
            <a:noFill/>
          </p:spPr>
          <p:txBody>
            <a:bodyPr wrap="square">
              <a:spAutoFit/>
            </a:bodyPr>
            <a:lstStyle/>
            <a:p>
              <a:pPr algn="ctr"/>
              <a:r>
                <a:rPr lang="es-ES" sz="2800" b="1" dirty="0" err="1">
                  <a:ln w="0"/>
                  <a:solidFill>
                    <a:schemeClr val="bg1"/>
                  </a:solidFill>
                  <a:effectLst>
                    <a:glow rad="76200">
                      <a:srgbClr val="586B54"/>
                    </a:glow>
                    <a:outerShdw blurRad="50800" dist="38100" dir="5400000" algn="t" rotWithShape="0">
                      <a:srgbClr val="586B54"/>
                    </a:outerShdw>
                  </a:effectLst>
                </a:rPr>
                <a:t>Blaze</a:t>
              </a:r>
              <a:r>
                <a:rPr lang="es-ES" sz="2800" b="1" dirty="0">
                  <a:ln w="0"/>
                  <a:solidFill>
                    <a:schemeClr val="bg1"/>
                  </a:solidFill>
                  <a:effectLst>
                    <a:glow rad="76200">
                      <a:srgbClr val="586B54"/>
                    </a:glow>
                    <a:outerShdw blurRad="50800" dist="38100" dir="5400000" algn="t" rotWithShape="0">
                      <a:srgbClr val="586B54"/>
                    </a:outerShdw>
                  </a:effectLst>
                </a:rPr>
                <a:t> </a:t>
              </a:r>
              <a:r>
                <a:rPr lang="es-ES" sz="2800" b="1" dirty="0" err="1">
                  <a:ln w="0"/>
                  <a:solidFill>
                    <a:schemeClr val="bg1"/>
                  </a:solidFill>
                  <a:effectLst>
                    <a:glow rad="76200">
                      <a:srgbClr val="586B54"/>
                    </a:glow>
                    <a:outerShdw blurRad="50800" dist="38100" dir="5400000" algn="t" rotWithShape="0">
                      <a:srgbClr val="586B54"/>
                    </a:outerShdw>
                  </a:effectLst>
                </a:rPr>
                <a:t>milosrdným</a:t>
              </a:r>
              <a:r>
                <a:rPr lang="es-ES" sz="2800" b="1" dirty="0">
                  <a:ln w="0"/>
                  <a:solidFill>
                    <a:schemeClr val="bg1"/>
                  </a:solidFill>
                  <a:effectLst>
                    <a:glow rad="76200">
                      <a:srgbClr val="586B54"/>
                    </a:glow>
                    <a:outerShdw blurRad="50800" dist="38100" dir="5400000" algn="t" rotWithShape="0">
                      <a:srgbClr val="586B54"/>
                    </a:outerShdw>
                  </a:effectLst>
                </a:rPr>
                <a:t>,</a:t>
              </a:r>
            </a:p>
          </p:txBody>
        </p:sp>
        <p:pic>
          <p:nvPicPr>
            <p:cNvPr id="3" name="Imagen 2">
              <a:extLst>
                <a:ext uri="{FF2B5EF4-FFF2-40B4-BE49-F238E27FC236}">
                  <a16:creationId xmlns:a16="http://schemas.microsoft.com/office/drawing/2014/main" id="{6AAB9E69-D06E-8961-C71B-C0057E2ECA78}"/>
                </a:ext>
              </a:extLst>
            </p:cNvPr>
            <p:cNvPicPr>
              <a:picLocks noChangeAspect="1"/>
            </p:cNvPicPr>
            <p:nvPr/>
          </p:nvPicPr>
          <p:blipFill>
            <a:blip r:embed="rId6"/>
            <a:stretch>
              <a:fillRect/>
            </a:stretch>
          </p:blipFill>
          <p:spPr>
            <a:xfrm>
              <a:off x="474266" y="267938"/>
              <a:ext cx="593168" cy="907200"/>
            </a:xfrm>
            <a:prstGeom prst="rect">
              <a:avLst/>
            </a:prstGeom>
          </p:spPr>
        </p:pic>
      </p:grpSp>
      <p:pic>
        <p:nvPicPr>
          <p:cNvPr id="4" name="Imagen 3" descr="Un grupo de personas disfrazadas&#10;&#10;Descripción generada automáticamente con confianza baja">
            <a:extLst>
              <a:ext uri="{FF2B5EF4-FFF2-40B4-BE49-F238E27FC236}">
                <a16:creationId xmlns:a16="http://schemas.microsoft.com/office/drawing/2014/main" id="{EAA8F826-86B1-DD2A-B23F-9252515196EB}"/>
              </a:ext>
            </a:extLst>
          </p:cNvPr>
          <p:cNvPicPr>
            <a:picLocks noChangeAspect="1"/>
          </p:cNvPicPr>
          <p:nvPr/>
        </p:nvPicPr>
        <p:blipFill rotWithShape="1">
          <a:blip r:embed="rId7">
            <a:extLst>
              <a:ext uri="{28A0092B-C50C-407E-A947-70E740481C1C}">
                <a14:useLocalDpi xmlns:a14="http://schemas.microsoft.com/office/drawing/2010/main" val="0"/>
              </a:ext>
            </a:extLst>
          </a:blip>
          <a:srcRect l="2999" t="10122" r="3837"/>
          <a:stretch/>
        </p:blipFill>
        <p:spPr>
          <a:xfrm>
            <a:off x="9756191" y="1190268"/>
            <a:ext cx="2313349" cy="1631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Un grupo de personas sentadas en un sillón&#10;&#10;Descripción generada automáticamente con confianza media">
            <a:extLst>
              <a:ext uri="{FF2B5EF4-FFF2-40B4-BE49-F238E27FC236}">
                <a16:creationId xmlns:a16="http://schemas.microsoft.com/office/drawing/2014/main" id="{D1569D97-B4F8-3405-3F74-E4AE23BEB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189" y="3518717"/>
            <a:ext cx="2607999" cy="326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817AAD3-367A-B0FF-3C73-C4C4C5B4F417}"/>
              </a:ext>
            </a:extLst>
          </p:cNvPr>
          <p:cNvSpPr txBox="1"/>
          <p:nvPr/>
        </p:nvSpPr>
        <p:spPr>
          <a:xfrm>
            <a:off x="5977101" y="76616"/>
            <a:ext cx="5113686" cy="1323439"/>
          </a:xfrm>
          <a:prstGeom prst="rect">
            <a:avLst/>
          </a:prstGeom>
          <a:noFill/>
        </p:spPr>
        <p:txBody>
          <a:bodyPr wrap="square">
            <a:spAutoFit/>
          </a:bodyPr>
          <a:lstStyle/>
          <a:p>
            <a:r>
              <a:rPr lang="es-ES" sz="2000" b="1" dirty="0" err="1"/>
              <a:t>Bůh</a:t>
            </a:r>
            <a:r>
              <a:rPr lang="es-ES" sz="2000" b="1" dirty="0"/>
              <a:t> </a:t>
            </a:r>
            <a:r>
              <a:rPr lang="es-ES" sz="2000" b="1" dirty="0" err="1"/>
              <a:t>sám</a:t>
            </a:r>
            <a:r>
              <a:rPr lang="es-ES" sz="2000" b="1" dirty="0"/>
              <a:t> je </a:t>
            </a:r>
            <a:r>
              <a:rPr lang="es-ES" sz="2000" b="1" dirty="0" err="1"/>
              <a:t>zdrojem</a:t>
            </a:r>
            <a:r>
              <a:rPr lang="es-ES" sz="2000" b="1" dirty="0"/>
              <a:t> </a:t>
            </a:r>
            <a:r>
              <a:rPr lang="es-ES" sz="2000" b="1" dirty="0" err="1"/>
              <a:t>veškerého</a:t>
            </a:r>
            <a:r>
              <a:rPr lang="es-ES" sz="2000" b="1" dirty="0"/>
              <a:t> </a:t>
            </a:r>
            <a:r>
              <a:rPr lang="es-ES" sz="2000" b="1" dirty="0" err="1"/>
              <a:t>milosrdenství</a:t>
            </a:r>
            <a:r>
              <a:rPr lang="es-ES" sz="2000" b="1" dirty="0"/>
              <a:t>. Je </a:t>
            </a:r>
            <a:r>
              <a:rPr lang="es-ES" sz="2000" b="1" dirty="0" err="1"/>
              <a:t>nazýván</a:t>
            </a:r>
            <a:r>
              <a:rPr lang="es-ES" sz="2000" b="1" dirty="0"/>
              <a:t> "</a:t>
            </a:r>
            <a:r>
              <a:rPr lang="es-ES" sz="2000" b="1" dirty="0" err="1"/>
              <a:t>milosrdným</a:t>
            </a:r>
            <a:r>
              <a:rPr lang="es-ES" sz="2000" b="1" dirty="0"/>
              <a:t> a </a:t>
            </a:r>
            <a:r>
              <a:rPr lang="es-ES" sz="2000" b="1" dirty="0" err="1"/>
              <a:t>zbožným</a:t>
            </a:r>
            <a:r>
              <a:rPr lang="es-ES" sz="2000" b="1" dirty="0"/>
              <a:t>". </a:t>
            </a:r>
            <a:r>
              <a:rPr lang="es-ES" sz="2000" b="1" dirty="0" err="1"/>
              <a:t>Nechová</a:t>
            </a:r>
            <a:r>
              <a:rPr lang="es-ES" sz="2000" b="1" dirty="0"/>
              <a:t> se k </a:t>
            </a:r>
            <a:r>
              <a:rPr lang="es-ES" sz="2000" b="1" dirty="0" err="1"/>
              <a:t>nám</a:t>
            </a:r>
            <a:r>
              <a:rPr lang="es-ES" sz="2000" b="1" dirty="0"/>
              <a:t> </a:t>
            </a:r>
            <a:r>
              <a:rPr lang="es-ES" sz="2000" b="1" dirty="0" err="1"/>
              <a:t>tak</a:t>
            </a:r>
            <a:r>
              <a:rPr lang="es-ES" sz="2000" b="1" dirty="0"/>
              <a:t>, </a:t>
            </a:r>
            <a:r>
              <a:rPr lang="es-ES" sz="2000" b="1" dirty="0" err="1"/>
              <a:t>jak</a:t>
            </a:r>
            <a:r>
              <a:rPr lang="es-ES" sz="2000" b="1" dirty="0"/>
              <a:t> si </a:t>
            </a:r>
            <a:r>
              <a:rPr lang="es-ES" sz="2000" b="1" dirty="0" err="1"/>
              <a:t>zasloužíme</a:t>
            </a:r>
            <a:r>
              <a:rPr lang="es-ES" sz="2000" b="1" dirty="0"/>
              <a:t>. </a:t>
            </a:r>
            <a:r>
              <a:rPr lang="es-ES" sz="2000" b="1" dirty="0" err="1"/>
              <a:t>Neptá</a:t>
            </a:r>
            <a:r>
              <a:rPr lang="es-ES" sz="2000" b="1" dirty="0"/>
              <a:t> se </a:t>
            </a:r>
            <a:r>
              <a:rPr lang="es-ES" sz="2000" b="1" dirty="0" err="1"/>
              <a:t>nás</a:t>
            </a:r>
            <a:r>
              <a:rPr lang="es-ES" sz="2000" b="1" dirty="0"/>
              <a:t>, </a:t>
            </a:r>
            <a:r>
              <a:rPr lang="es-ES" sz="2000" b="1" dirty="0" err="1"/>
              <a:t>zda</a:t>
            </a:r>
            <a:r>
              <a:rPr lang="es-ES" sz="2000" b="1" dirty="0"/>
              <a:t> </a:t>
            </a:r>
            <a:r>
              <a:rPr lang="es-ES" sz="2000" b="1" dirty="0" err="1"/>
              <a:t>jsme</a:t>
            </a:r>
            <a:r>
              <a:rPr lang="es-ES" sz="2000" b="1" dirty="0"/>
              <a:t> </a:t>
            </a:r>
            <a:r>
              <a:rPr lang="es-ES" sz="2000" b="1" dirty="0" err="1"/>
              <a:t>hodni</a:t>
            </a:r>
            <a:r>
              <a:rPr lang="es-ES" sz="2000" b="1" dirty="0"/>
              <a:t> </a:t>
            </a:r>
            <a:r>
              <a:rPr lang="es-ES" sz="2000" b="1" dirty="0" err="1"/>
              <a:t>Jeho</a:t>
            </a:r>
            <a:r>
              <a:rPr lang="es-ES" sz="2000" b="1" dirty="0"/>
              <a:t> </a:t>
            </a:r>
            <a:r>
              <a:rPr lang="es-ES" sz="2000" b="1" dirty="0" err="1"/>
              <a:t>lásky</a:t>
            </a:r>
            <a:r>
              <a:rPr lang="es-ES" sz="2000" b="1" dirty="0"/>
              <a:t>. </a:t>
            </a:r>
          </a:p>
        </p:txBody>
      </p:sp>
      <p:grpSp>
        <p:nvGrpSpPr>
          <p:cNvPr id="2" name="Grupo 1">
            <a:extLst>
              <a:ext uri="{FF2B5EF4-FFF2-40B4-BE49-F238E27FC236}">
                <a16:creationId xmlns:a16="http://schemas.microsoft.com/office/drawing/2014/main" id="{03EC99A0-5D38-B916-285A-A9122F6EC994}"/>
              </a:ext>
            </a:extLst>
          </p:cNvPr>
          <p:cNvGrpSpPr/>
          <p:nvPr/>
        </p:nvGrpSpPr>
        <p:grpSpPr>
          <a:xfrm>
            <a:off x="10935855" y="67176"/>
            <a:ext cx="1199702" cy="625553"/>
            <a:chOff x="10935855" y="67176"/>
            <a:chExt cx="1199702" cy="625553"/>
          </a:xfrm>
        </p:grpSpPr>
        <p:pic>
          <p:nvPicPr>
            <p:cNvPr id="7" name="Imagen 6">
              <a:extLst>
                <a:ext uri="{FF2B5EF4-FFF2-40B4-BE49-F238E27FC236}">
                  <a16:creationId xmlns:a16="http://schemas.microsoft.com/office/drawing/2014/main" id="{503C932C-A108-4425-C860-706BC577866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9" name="CuadroTexto 8">
              <a:extLst>
                <a:ext uri="{FF2B5EF4-FFF2-40B4-BE49-F238E27FC236}">
                  <a16:creationId xmlns:a16="http://schemas.microsoft.com/office/drawing/2014/main" id="{BB9648BD-DB01-19CE-1615-5F5D17FE6785}"/>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err="1">
                  <a:ln w="0"/>
                  <a:solidFill>
                    <a:schemeClr val="bg1"/>
                  </a:solidFill>
                  <a:effectLst>
                    <a:glow rad="63500">
                      <a:srgbClr val="820000"/>
                    </a:glow>
                  </a:effectLst>
                </a:rPr>
                <a:t>Matouš</a:t>
              </a:r>
              <a:r>
                <a:rPr lang="es-ES" sz="1200" b="1" spc="50" dirty="0">
                  <a:ln w="0"/>
                  <a:solidFill>
                    <a:schemeClr val="bg1"/>
                  </a:solidFill>
                  <a:effectLst>
                    <a:glow rad="63500">
                      <a:srgbClr val="820000"/>
                    </a:glow>
                  </a:effectLst>
                </a:rPr>
                <a:t> 5,7</a:t>
              </a:r>
            </a:p>
          </p:txBody>
        </p:sp>
      </p:grpSp>
      <p:sp>
        <p:nvSpPr>
          <p:cNvPr id="14" name="CuadroTexto 13">
            <a:extLst>
              <a:ext uri="{FF2B5EF4-FFF2-40B4-BE49-F238E27FC236}">
                <a16:creationId xmlns:a16="http://schemas.microsoft.com/office/drawing/2014/main" id="{61D96411-E785-2DA8-8885-F2A9312C8D61}"/>
              </a:ext>
            </a:extLst>
          </p:cNvPr>
          <p:cNvSpPr txBox="1"/>
          <p:nvPr/>
        </p:nvSpPr>
        <p:spPr>
          <a:xfrm>
            <a:off x="253188" y="1254060"/>
            <a:ext cx="9569237" cy="1938992"/>
          </a:xfrm>
          <a:prstGeom prst="rect">
            <a:avLst/>
          </a:prstGeom>
          <a:noFill/>
        </p:spPr>
        <p:txBody>
          <a:bodyPr wrap="square">
            <a:spAutoFit/>
          </a:bodyPr>
          <a:lstStyle/>
          <a:p>
            <a:r>
              <a:rPr lang="es-ES" sz="2000" b="1" dirty="0" err="1"/>
              <a:t>Jednoduše</a:t>
            </a:r>
            <a:r>
              <a:rPr lang="es-ES" sz="2000" b="1" dirty="0"/>
              <a:t> </a:t>
            </a:r>
            <a:r>
              <a:rPr lang="es-ES" sz="2000" b="1" dirty="0" err="1"/>
              <a:t>na</a:t>
            </a:r>
            <a:r>
              <a:rPr lang="es-ES" sz="2000" b="1" dirty="0"/>
              <a:t> </a:t>
            </a:r>
            <a:r>
              <a:rPr lang="es-ES" sz="2000" b="1" dirty="0" err="1"/>
              <a:t>nás</a:t>
            </a:r>
            <a:r>
              <a:rPr lang="es-ES" sz="2000" b="1" dirty="0"/>
              <a:t> </a:t>
            </a:r>
            <a:r>
              <a:rPr lang="es-ES" sz="2000" b="1" dirty="0" err="1"/>
              <a:t>vylévá</a:t>
            </a:r>
            <a:r>
              <a:rPr lang="es-ES" sz="2000" b="1" dirty="0"/>
              <a:t> </a:t>
            </a:r>
            <a:r>
              <a:rPr lang="es-ES" sz="2000" b="1" dirty="0" err="1"/>
              <a:t>bohatství</a:t>
            </a:r>
            <a:r>
              <a:rPr lang="es-ES" sz="2000" b="1" dirty="0"/>
              <a:t> </a:t>
            </a:r>
            <a:r>
              <a:rPr lang="es-ES" sz="2000" b="1" dirty="0" err="1"/>
              <a:t>své</a:t>
            </a:r>
            <a:r>
              <a:rPr lang="es-ES" sz="2000" b="1" dirty="0"/>
              <a:t> </a:t>
            </a:r>
            <a:r>
              <a:rPr lang="es-ES" sz="2000" b="1" dirty="0" err="1"/>
              <a:t>lásky</a:t>
            </a:r>
            <a:r>
              <a:rPr lang="es-ES" sz="2000" b="1" dirty="0"/>
              <a:t>, </a:t>
            </a:r>
            <a:r>
              <a:rPr lang="es-ES" sz="2000" b="1" dirty="0" err="1"/>
              <a:t>aby</a:t>
            </a:r>
            <a:r>
              <a:rPr lang="es-ES" sz="2000" b="1" dirty="0"/>
              <a:t> </a:t>
            </a:r>
            <a:r>
              <a:rPr lang="es-ES" sz="2000" b="1" dirty="0" err="1"/>
              <a:t>nás</a:t>
            </a:r>
            <a:r>
              <a:rPr lang="es-ES" sz="2000" b="1" dirty="0"/>
              <a:t> </a:t>
            </a:r>
            <a:r>
              <a:rPr lang="es-ES" sz="2000" b="1" dirty="0" err="1"/>
              <a:t>učinil</a:t>
            </a:r>
            <a:r>
              <a:rPr lang="es-ES" sz="2000" b="1" dirty="0"/>
              <a:t> </a:t>
            </a:r>
            <a:r>
              <a:rPr lang="es-ES" sz="2000" b="1" dirty="0" err="1"/>
              <a:t>hodnými</a:t>
            </a:r>
            <a:r>
              <a:rPr lang="es-ES" sz="2000" b="1" dirty="0"/>
              <a:t>. </a:t>
            </a:r>
            <a:r>
              <a:rPr lang="es-ES" sz="2000" b="1" dirty="0" err="1"/>
              <a:t>Není</a:t>
            </a:r>
            <a:r>
              <a:rPr lang="es-ES" sz="2000" b="1" dirty="0"/>
              <a:t> </a:t>
            </a:r>
            <a:r>
              <a:rPr lang="es-ES" sz="2000" b="1" dirty="0" err="1"/>
              <a:t>to</a:t>
            </a:r>
            <a:r>
              <a:rPr lang="es-ES" sz="2000" b="1" dirty="0"/>
              <a:t> </a:t>
            </a:r>
            <a:r>
              <a:rPr lang="es-ES" sz="2000" b="1" dirty="0" err="1"/>
              <a:t>pomstychti-vé</a:t>
            </a:r>
            <a:r>
              <a:rPr lang="es-ES" sz="2000" b="1" dirty="0"/>
              <a:t>. </a:t>
            </a:r>
            <a:r>
              <a:rPr lang="es-ES" sz="2000" b="1" dirty="0" err="1"/>
              <a:t>Nechce</a:t>
            </a:r>
            <a:r>
              <a:rPr lang="es-ES" sz="2000" b="1" dirty="0"/>
              <a:t> </a:t>
            </a:r>
            <a:r>
              <a:rPr lang="es-ES" sz="2000" b="1" dirty="0" err="1"/>
              <a:t>trestat</a:t>
            </a:r>
            <a:r>
              <a:rPr lang="es-ES" sz="2000" b="1" dirty="0"/>
              <a:t>, ale </a:t>
            </a:r>
            <a:r>
              <a:rPr lang="es-ES" sz="2000" b="1" dirty="0" err="1"/>
              <a:t>vykoupit</a:t>
            </a:r>
            <a:r>
              <a:rPr lang="es-ES" sz="2000" b="1" dirty="0"/>
              <a:t>. </a:t>
            </a:r>
            <a:r>
              <a:rPr lang="es-ES" sz="2000" b="1" dirty="0" err="1"/>
              <a:t>Dokonce</a:t>
            </a:r>
            <a:r>
              <a:rPr lang="es-ES" sz="2000" b="1" dirty="0"/>
              <a:t> i </a:t>
            </a:r>
            <a:r>
              <a:rPr lang="es-ES" sz="2000" b="1" dirty="0" err="1"/>
              <a:t>přísnost</a:t>
            </a:r>
            <a:r>
              <a:rPr lang="es-ES" sz="2000" b="1" dirty="0"/>
              <a:t>, </a:t>
            </a:r>
            <a:r>
              <a:rPr lang="es-ES" sz="2000" b="1" dirty="0" err="1"/>
              <a:t>kterou</a:t>
            </a:r>
            <a:r>
              <a:rPr lang="es-ES" sz="2000" b="1" dirty="0"/>
              <a:t> </a:t>
            </a:r>
            <a:r>
              <a:rPr lang="es-ES" sz="2000" b="1" dirty="0" err="1"/>
              <a:t>vidíme</a:t>
            </a:r>
            <a:r>
              <a:rPr lang="es-ES" sz="2000" b="1" dirty="0"/>
              <a:t> v </a:t>
            </a:r>
            <a:r>
              <a:rPr lang="es-ES" sz="2000" b="1" dirty="0" err="1"/>
              <a:t>Jeho</a:t>
            </a:r>
            <a:r>
              <a:rPr lang="es-ES" sz="2000" b="1" dirty="0"/>
              <a:t> </a:t>
            </a:r>
            <a:r>
              <a:rPr lang="es-ES" sz="2000" b="1" dirty="0" err="1"/>
              <a:t>prozřetelnosti</a:t>
            </a:r>
            <a:r>
              <a:rPr lang="es-ES" sz="2000" b="1" dirty="0"/>
              <a:t>, se </a:t>
            </a:r>
            <a:r>
              <a:rPr lang="es-ES" sz="2000" b="1" dirty="0" err="1"/>
              <a:t>projevuje</a:t>
            </a:r>
            <a:r>
              <a:rPr lang="es-ES" sz="2000" b="1" dirty="0"/>
              <a:t> k </a:t>
            </a:r>
            <a:r>
              <a:rPr lang="es-ES" sz="2000" b="1" dirty="0" err="1"/>
              <a:t>záchraně</a:t>
            </a:r>
            <a:r>
              <a:rPr lang="es-ES" sz="2000" b="1" dirty="0"/>
              <a:t> </a:t>
            </a:r>
            <a:r>
              <a:rPr lang="es-ES" sz="2000" b="1" dirty="0" err="1"/>
              <a:t>vzpurných</a:t>
            </a:r>
            <a:r>
              <a:rPr lang="es-ES" sz="2000" b="1" dirty="0"/>
              <a:t>. </a:t>
            </a:r>
            <a:r>
              <a:rPr lang="es-ES" sz="2000" b="1" dirty="0" err="1"/>
              <a:t>Intenzivně</a:t>
            </a:r>
            <a:r>
              <a:rPr lang="es-ES" sz="2000" b="1" dirty="0"/>
              <a:t> </a:t>
            </a:r>
            <a:r>
              <a:rPr lang="es-ES" sz="2000" b="1" dirty="0" err="1"/>
              <a:t>touží</a:t>
            </a:r>
            <a:r>
              <a:rPr lang="es-ES" sz="2000" b="1" dirty="0"/>
              <a:t> </a:t>
            </a:r>
            <a:r>
              <a:rPr lang="es-ES" sz="2000" b="1" dirty="0" err="1"/>
              <a:t>zmírnit</a:t>
            </a:r>
            <a:r>
              <a:rPr lang="es-ES" sz="2000" b="1" dirty="0"/>
              <a:t> </a:t>
            </a:r>
            <a:r>
              <a:rPr lang="es-ES" sz="2000" b="1" dirty="0" err="1"/>
              <a:t>lidské</a:t>
            </a:r>
            <a:r>
              <a:rPr lang="es-ES" sz="2000" b="1" dirty="0"/>
              <a:t> </a:t>
            </a:r>
            <a:r>
              <a:rPr lang="es-ES" sz="2000" b="1" dirty="0" err="1"/>
              <a:t>trápení</a:t>
            </a:r>
            <a:r>
              <a:rPr lang="es-ES" sz="2000" b="1" dirty="0"/>
              <a:t> a </a:t>
            </a:r>
            <a:r>
              <a:rPr lang="es-ES" sz="2000" b="1" dirty="0" err="1"/>
              <a:t>pomazat</a:t>
            </a:r>
            <a:r>
              <a:rPr lang="es-ES" sz="2000" b="1" dirty="0"/>
              <a:t> </a:t>
            </a:r>
            <a:r>
              <a:rPr lang="es-ES" sz="2000" b="1" dirty="0" err="1"/>
              <a:t>jeho</a:t>
            </a:r>
            <a:r>
              <a:rPr lang="es-ES" sz="2000" b="1" dirty="0"/>
              <a:t> </a:t>
            </a:r>
            <a:r>
              <a:rPr lang="es-ES" sz="2000" b="1" dirty="0" err="1"/>
              <a:t>rány</a:t>
            </a:r>
            <a:r>
              <a:rPr lang="es-ES" sz="2000" b="1" dirty="0"/>
              <a:t> </a:t>
            </a:r>
            <a:r>
              <a:rPr lang="es-ES" sz="2000" b="1" dirty="0" err="1"/>
              <a:t>balzámem</a:t>
            </a:r>
            <a:r>
              <a:rPr lang="es-ES" sz="2000" b="1" dirty="0"/>
              <a:t>. </a:t>
            </a:r>
            <a:r>
              <a:rPr lang="es-ES" sz="2000" b="1" dirty="0" err="1"/>
              <a:t>Milosrdní</a:t>
            </a:r>
            <a:r>
              <a:rPr lang="es-ES" sz="2000" b="1" dirty="0"/>
              <a:t> </a:t>
            </a:r>
            <a:r>
              <a:rPr lang="es-ES" sz="2000" b="1" dirty="0" err="1"/>
              <a:t>jsou</a:t>
            </a:r>
            <a:r>
              <a:rPr lang="es-ES" sz="2000" b="1" dirty="0"/>
              <a:t> "</a:t>
            </a:r>
            <a:r>
              <a:rPr lang="es-ES" sz="2000" b="1" dirty="0" err="1"/>
              <a:t>účastníci</a:t>
            </a:r>
            <a:r>
              <a:rPr lang="es-ES" sz="2000" b="1" dirty="0"/>
              <a:t> </a:t>
            </a:r>
            <a:r>
              <a:rPr lang="es-ES" sz="2000" b="1" dirty="0" err="1"/>
              <a:t>božské</a:t>
            </a:r>
            <a:r>
              <a:rPr lang="es-ES" sz="2000" b="1" dirty="0"/>
              <a:t> </a:t>
            </a:r>
            <a:r>
              <a:rPr lang="es-ES" sz="2000" b="1" dirty="0" err="1"/>
              <a:t>přirozenosti</a:t>
            </a:r>
            <a:r>
              <a:rPr lang="es-ES" sz="2000" b="1" dirty="0"/>
              <a:t>" a v </a:t>
            </a:r>
            <a:r>
              <a:rPr lang="es-ES" sz="2000" b="1" dirty="0" err="1"/>
              <a:t>nich</a:t>
            </a:r>
            <a:r>
              <a:rPr lang="es-ES" sz="2000" b="1" dirty="0"/>
              <a:t> se </a:t>
            </a:r>
            <a:r>
              <a:rPr lang="es-ES" sz="2000" b="1" dirty="0" err="1"/>
              <a:t>projevuje</a:t>
            </a:r>
            <a:r>
              <a:rPr lang="es-ES" sz="2000" b="1" dirty="0"/>
              <a:t> </a:t>
            </a:r>
            <a:r>
              <a:rPr lang="es-ES" sz="2000" b="1" dirty="0" err="1"/>
              <a:t>Boží</a:t>
            </a:r>
            <a:r>
              <a:rPr lang="es-ES" sz="2000" b="1" dirty="0"/>
              <a:t> </a:t>
            </a:r>
            <a:r>
              <a:rPr lang="es-ES" sz="2000" b="1" dirty="0" err="1"/>
              <a:t>soucitná</a:t>
            </a:r>
            <a:r>
              <a:rPr lang="es-ES" sz="2000" b="1" dirty="0"/>
              <a:t> </a:t>
            </a:r>
            <a:r>
              <a:rPr lang="es-ES" sz="2000" b="1" dirty="0" err="1"/>
              <a:t>láska</a:t>
            </a:r>
            <a:r>
              <a:rPr lang="es-ES" sz="2000" b="1" dirty="0"/>
              <a:t>. </a:t>
            </a:r>
            <a:r>
              <a:rPr lang="es-ES" sz="2000" b="1" dirty="0" err="1"/>
              <a:t>Milosrdní</a:t>
            </a:r>
            <a:r>
              <a:rPr lang="es-ES" sz="2000" b="1" dirty="0"/>
              <a:t> se </a:t>
            </a:r>
            <a:r>
              <a:rPr lang="es-ES" sz="2000" b="1" dirty="0" err="1"/>
              <a:t>budou</a:t>
            </a:r>
            <a:r>
              <a:rPr lang="es-ES" sz="2000" b="1" dirty="0"/>
              <a:t> </a:t>
            </a:r>
            <a:r>
              <a:rPr lang="es-ES" sz="2000" b="1" dirty="0" err="1"/>
              <a:t>snažit</a:t>
            </a:r>
            <a:r>
              <a:rPr lang="es-ES" sz="2000" b="1" dirty="0"/>
              <a:t> </a:t>
            </a:r>
            <a:r>
              <a:rPr lang="es-ES" sz="2000" b="1" dirty="0" err="1"/>
              <a:t>spasit</a:t>
            </a:r>
            <a:r>
              <a:rPr lang="es-ES" sz="2000" b="1" dirty="0"/>
              <a:t> a </a:t>
            </a:r>
            <a:r>
              <a:rPr lang="es-ES" sz="2000" b="1" dirty="0" err="1"/>
              <a:t>ne</a:t>
            </a:r>
            <a:r>
              <a:rPr lang="es-ES" sz="2000" b="1" dirty="0"/>
              <a:t> </a:t>
            </a:r>
            <a:r>
              <a:rPr lang="es-ES" sz="2000" b="1" dirty="0" err="1"/>
              <a:t>odsuzovat</a:t>
            </a:r>
            <a:r>
              <a:rPr lang="es-ES" sz="2000" b="1" dirty="0"/>
              <a:t>, </a:t>
            </a:r>
            <a:r>
              <a:rPr lang="es-ES" sz="2000" b="1" dirty="0" err="1"/>
              <a:t>projevují</a:t>
            </a:r>
            <a:r>
              <a:rPr lang="es-ES" sz="2000" b="1" dirty="0"/>
              <a:t> </a:t>
            </a:r>
            <a:r>
              <a:rPr lang="es-ES" sz="2000" b="1" dirty="0" err="1"/>
              <a:t>soucit</a:t>
            </a:r>
            <a:r>
              <a:rPr lang="es-ES" sz="2000" b="1" dirty="0"/>
              <a:t> s </a:t>
            </a:r>
            <a:r>
              <a:rPr lang="es-ES" sz="2000" b="1" dirty="0" err="1"/>
              <a:t>chudý</a:t>
            </a:r>
            <a:r>
              <a:rPr lang="es-ES" sz="2000" b="1" dirty="0"/>
              <a:t>-mi, </a:t>
            </a:r>
            <a:r>
              <a:rPr lang="es-ES" sz="2000" b="1" dirty="0" err="1"/>
              <a:t>trpícími</a:t>
            </a:r>
            <a:r>
              <a:rPr lang="es-ES" sz="2000" b="1" dirty="0"/>
              <a:t> a </a:t>
            </a:r>
            <a:r>
              <a:rPr lang="es-ES" sz="2000" b="1" dirty="0" err="1"/>
              <a:t>utlačovanými</a:t>
            </a:r>
            <a:r>
              <a:rPr lang="es-ES" sz="2000" b="1" dirty="0"/>
              <a:t>. </a:t>
            </a:r>
            <a:endParaRPr lang="es-ES" sz="2000" dirty="0"/>
          </a:p>
        </p:txBody>
      </p:sp>
      <p:sp>
        <p:nvSpPr>
          <p:cNvPr id="23" name="CuadroTexto 22">
            <a:extLst>
              <a:ext uri="{FF2B5EF4-FFF2-40B4-BE49-F238E27FC236}">
                <a16:creationId xmlns:a16="http://schemas.microsoft.com/office/drawing/2014/main" id="{F3E3983D-2292-2037-1408-351F6048F30A}"/>
              </a:ext>
            </a:extLst>
          </p:cNvPr>
          <p:cNvSpPr txBox="1"/>
          <p:nvPr/>
        </p:nvSpPr>
        <p:spPr>
          <a:xfrm>
            <a:off x="3219621" y="3935136"/>
            <a:ext cx="8972379" cy="2554545"/>
          </a:xfrm>
          <a:prstGeom prst="rect">
            <a:avLst/>
          </a:prstGeom>
          <a:noFill/>
        </p:spPr>
        <p:txBody>
          <a:bodyPr wrap="square">
            <a:spAutoFit/>
          </a:bodyPr>
          <a:lstStyle/>
          <a:p>
            <a:r>
              <a:rPr lang="es-ES" sz="2000" b="1" dirty="0" err="1"/>
              <a:t>Existuje</a:t>
            </a:r>
            <a:r>
              <a:rPr lang="es-ES" sz="2000" b="1" dirty="0"/>
              <a:t> </a:t>
            </a:r>
            <a:r>
              <a:rPr lang="es-ES" sz="2000" b="1" dirty="0" err="1"/>
              <a:t>sladký</a:t>
            </a:r>
            <a:r>
              <a:rPr lang="es-ES" sz="2000" b="1" dirty="0"/>
              <a:t> </a:t>
            </a:r>
            <a:r>
              <a:rPr lang="es-ES" sz="2000" b="1" dirty="0" err="1"/>
              <a:t>pokoj</a:t>
            </a:r>
            <a:r>
              <a:rPr lang="es-ES" sz="2000" b="1" dirty="0"/>
              <a:t> pro </a:t>
            </a:r>
            <a:r>
              <a:rPr lang="es-ES" sz="2000" b="1" dirty="0" err="1"/>
              <a:t>soucitného</a:t>
            </a:r>
            <a:r>
              <a:rPr lang="es-ES" sz="2000" b="1" dirty="0"/>
              <a:t> ducha, </a:t>
            </a:r>
            <a:r>
              <a:rPr lang="es-ES" sz="2000" b="1" dirty="0" err="1"/>
              <a:t>požehnané</a:t>
            </a:r>
            <a:r>
              <a:rPr lang="es-ES" sz="2000" b="1" dirty="0"/>
              <a:t> </a:t>
            </a:r>
            <a:r>
              <a:rPr lang="es-ES" sz="2000" b="1" dirty="0" err="1"/>
              <a:t>uspokojení</a:t>
            </a:r>
            <a:r>
              <a:rPr lang="es-ES" sz="2000" b="1" dirty="0"/>
              <a:t> v </a:t>
            </a:r>
            <a:r>
              <a:rPr lang="es-ES" sz="2000" b="1" dirty="0" err="1"/>
              <a:t>životě</a:t>
            </a:r>
            <a:r>
              <a:rPr lang="es-ES" sz="2000" b="1" dirty="0"/>
              <a:t> </a:t>
            </a:r>
            <a:r>
              <a:rPr lang="es-ES" sz="2000" b="1" dirty="0" err="1"/>
              <a:t>nesobecké</a:t>
            </a:r>
            <a:r>
              <a:rPr lang="es-ES" sz="2000" b="1" dirty="0"/>
              <a:t> </a:t>
            </a:r>
            <a:r>
              <a:rPr lang="es-ES" sz="2000" b="1" dirty="0" err="1"/>
              <a:t>služby</a:t>
            </a:r>
            <a:r>
              <a:rPr lang="es-ES" sz="2000" b="1" dirty="0"/>
              <a:t> pro </a:t>
            </a:r>
            <a:r>
              <a:rPr lang="es-ES" sz="2000" b="1" dirty="0" err="1"/>
              <a:t>blaho</a:t>
            </a:r>
            <a:r>
              <a:rPr lang="es-ES" sz="2000" b="1" dirty="0"/>
              <a:t> </a:t>
            </a:r>
            <a:r>
              <a:rPr lang="es-ES" sz="2000" b="1" dirty="0" err="1"/>
              <a:t>druhých</a:t>
            </a:r>
            <a:r>
              <a:rPr lang="es-ES" sz="2000" b="1" dirty="0"/>
              <a:t>. </a:t>
            </a:r>
            <a:r>
              <a:rPr lang="es-ES" sz="2000" b="1" dirty="0" err="1"/>
              <a:t>Duch</a:t>
            </a:r>
            <a:r>
              <a:rPr lang="es-ES" sz="2000" b="1" dirty="0"/>
              <a:t> </a:t>
            </a:r>
            <a:r>
              <a:rPr lang="es-ES" sz="2000" b="1" dirty="0" err="1"/>
              <a:t>svatý</a:t>
            </a:r>
            <a:r>
              <a:rPr lang="es-ES" sz="2000" b="1" dirty="0"/>
              <a:t>, </a:t>
            </a:r>
            <a:r>
              <a:rPr lang="es-ES" sz="2000" b="1" dirty="0" err="1"/>
              <a:t>který</a:t>
            </a:r>
            <a:r>
              <a:rPr lang="es-ES" sz="2000" b="1" dirty="0"/>
              <a:t> </a:t>
            </a:r>
            <a:r>
              <a:rPr lang="es-ES" sz="2000" b="1" dirty="0" err="1"/>
              <a:t>přebývá</a:t>
            </a:r>
            <a:r>
              <a:rPr lang="es-ES" sz="2000" b="1" dirty="0"/>
              <a:t> v </a:t>
            </a:r>
            <a:r>
              <a:rPr lang="es-ES" sz="2000" b="1" dirty="0" err="1"/>
              <a:t>duši</a:t>
            </a:r>
            <a:r>
              <a:rPr lang="es-ES" sz="2000" b="1" dirty="0"/>
              <a:t> a </a:t>
            </a:r>
            <a:r>
              <a:rPr lang="es-ES" sz="2000" b="1" dirty="0" err="1"/>
              <a:t>projevuje</a:t>
            </a:r>
            <a:r>
              <a:rPr lang="es-ES" sz="2000" b="1" dirty="0"/>
              <a:t> se v </a:t>
            </a:r>
            <a:r>
              <a:rPr lang="es-ES" sz="2000" b="1" dirty="0" err="1"/>
              <a:t>životě</a:t>
            </a:r>
            <a:r>
              <a:rPr lang="es-ES" sz="2000" b="1" dirty="0"/>
              <a:t>, </a:t>
            </a:r>
            <a:r>
              <a:rPr lang="es-ES" sz="2000" b="1" dirty="0" err="1"/>
              <a:t>obměkčí</a:t>
            </a:r>
            <a:r>
              <a:rPr lang="es-ES" sz="2000" b="1" dirty="0"/>
              <a:t> </a:t>
            </a:r>
            <a:r>
              <a:rPr lang="es-ES" sz="2000" b="1" dirty="0" err="1"/>
              <a:t>zatvrzelá</a:t>
            </a:r>
            <a:r>
              <a:rPr lang="es-ES" sz="2000" b="1" dirty="0"/>
              <a:t> </a:t>
            </a:r>
            <a:r>
              <a:rPr lang="es-ES" sz="2000" b="1" dirty="0" err="1"/>
              <a:t>srdce</a:t>
            </a:r>
            <a:r>
              <a:rPr lang="es-ES" sz="2000" b="1" dirty="0"/>
              <a:t> a </a:t>
            </a:r>
            <a:r>
              <a:rPr lang="es-ES" sz="2000" b="1" dirty="0" err="1"/>
              <a:t>probudí</a:t>
            </a:r>
            <a:r>
              <a:rPr lang="es-ES" sz="2000" b="1" dirty="0"/>
              <a:t> v </a:t>
            </a:r>
            <a:r>
              <a:rPr lang="es-ES" sz="2000" b="1" dirty="0" err="1"/>
              <a:t>nich</a:t>
            </a:r>
            <a:r>
              <a:rPr lang="es-ES" sz="2000" b="1" dirty="0"/>
              <a:t> </a:t>
            </a:r>
            <a:r>
              <a:rPr lang="es-ES" sz="2000" b="1" dirty="0" err="1"/>
              <a:t>soucit</a:t>
            </a:r>
            <a:r>
              <a:rPr lang="es-ES" sz="2000" b="1" dirty="0"/>
              <a:t> a </a:t>
            </a:r>
            <a:r>
              <a:rPr lang="es-ES" sz="2000" b="1" dirty="0" err="1"/>
              <a:t>něhu</a:t>
            </a:r>
            <a:r>
              <a:rPr lang="es-ES" sz="2000" b="1" dirty="0"/>
              <a:t>. Co </a:t>
            </a:r>
            <a:r>
              <a:rPr lang="es-ES" sz="2000" b="1" dirty="0" err="1"/>
              <a:t>zasejeme</a:t>
            </a:r>
            <a:r>
              <a:rPr lang="es-ES" sz="2000" b="1" dirty="0"/>
              <a:t>, </a:t>
            </a:r>
            <a:r>
              <a:rPr lang="es-ES" sz="2000" b="1" dirty="0" err="1"/>
              <a:t>to</a:t>
            </a:r>
            <a:r>
              <a:rPr lang="es-ES" sz="2000" b="1" dirty="0"/>
              <a:t> </a:t>
            </a:r>
            <a:r>
              <a:rPr lang="es-ES" sz="2000" b="1" dirty="0" err="1"/>
              <a:t>sklidíme</a:t>
            </a:r>
            <a:r>
              <a:rPr lang="es-ES" sz="2000" b="1" dirty="0"/>
              <a:t>. “</a:t>
            </a:r>
            <a:r>
              <a:rPr lang="es-ES" sz="2000" b="1" dirty="0" err="1"/>
              <a:t>Blaze</a:t>
            </a:r>
            <a:r>
              <a:rPr lang="es-ES" sz="2000" b="1" dirty="0"/>
              <a:t> </a:t>
            </a:r>
            <a:r>
              <a:rPr lang="es-ES" sz="2000" b="1" dirty="0" err="1"/>
              <a:t>tomu</a:t>
            </a:r>
            <a:r>
              <a:rPr lang="es-ES" sz="2000" b="1" dirty="0"/>
              <a:t>, </a:t>
            </a:r>
            <a:r>
              <a:rPr lang="es-ES" sz="2000" b="1" dirty="0" err="1"/>
              <a:t>kdo</a:t>
            </a:r>
            <a:r>
              <a:rPr lang="es-ES" sz="2000" b="1" dirty="0"/>
              <a:t> </a:t>
            </a:r>
            <a:r>
              <a:rPr lang="es-ES" sz="2000" b="1" dirty="0" err="1"/>
              <a:t>má</a:t>
            </a:r>
            <a:r>
              <a:rPr lang="es-ES" sz="2000" b="1" dirty="0"/>
              <a:t> </a:t>
            </a:r>
            <a:r>
              <a:rPr lang="es-ES" sz="2000" b="1" dirty="0" err="1"/>
              <a:t>pochopení</a:t>
            </a:r>
            <a:r>
              <a:rPr lang="es-ES" sz="2000" b="1" dirty="0"/>
              <a:t> pro </a:t>
            </a:r>
            <a:r>
              <a:rPr lang="es-ES" sz="2000" b="1" dirty="0" err="1"/>
              <a:t>nuzného</a:t>
            </a:r>
            <a:r>
              <a:rPr lang="es-ES" sz="2000" b="1" dirty="0"/>
              <a:t>... </a:t>
            </a:r>
            <a:r>
              <a:rPr lang="es-ES" sz="2000" b="1" dirty="0" err="1"/>
              <a:t>Hospodin</a:t>
            </a:r>
            <a:r>
              <a:rPr lang="es-ES" sz="2000" b="1" dirty="0"/>
              <a:t> </a:t>
            </a:r>
            <a:r>
              <a:rPr lang="es-ES" sz="2000" b="1" dirty="0" err="1"/>
              <a:t>ho</a:t>
            </a:r>
            <a:r>
              <a:rPr lang="es-ES" sz="2000" b="1" dirty="0"/>
              <a:t> </a:t>
            </a:r>
            <a:r>
              <a:rPr lang="es-ES" sz="2000" b="1" dirty="0" err="1"/>
              <a:t>bude</a:t>
            </a:r>
            <a:r>
              <a:rPr lang="es-ES" sz="2000" b="1" dirty="0"/>
              <a:t> </a:t>
            </a:r>
            <a:r>
              <a:rPr lang="es-ES" sz="2000" b="1" dirty="0" err="1"/>
              <a:t>ochraňovat</a:t>
            </a:r>
            <a:r>
              <a:rPr lang="es-ES" sz="2000" b="1" dirty="0"/>
              <a:t>, </a:t>
            </a:r>
            <a:r>
              <a:rPr lang="es-ES" sz="2000" b="1" dirty="0" err="1"/>
              <a:t>zachová</a:t>
            </a:r>
            <a:r>
              <a:rPr lang="es-ES" sz="2000" b="1" dirty="0"/>
              <a:t> mu </a:t>
            </a:r>
            <a:r>
              <a:rPr lang="es-ES" sz="2000" b="1" dirty="0" err="1"/>
              <a:t>život</a:t>
            </a:r>
            <a:r>
              <a:rPr lang="es-ES" sz="2000" b="1" dirty="0"/>
              <a:t>, </a:t>
            </a:r>
            <a:r>
              <a:rPr lang="es-ES" sz="2000" b="1" dirty="0" err="1"/>
              <a:t>bude</a:t>
            </a:r>
            <a:r>
              <a:rPr lang="es-ES" sz="2000" b="1" dirty="0"/>
              <a:t> mu </a:t>
            </a:r>
            <a:r>
              <a:rPr lang="es-ES" sz="2000" b="1" dirty="0" err="1"/>
              <a:t>na</a:t>
            </a:r>
            <a:r>
              <a:rPr lang="es-ES" sz="2000" b="1" dirty="0"/>
              <a:t> </a:t>
            </a:r>
            <a:r>
              <a:rPr lang="es-ES" sz="2000" b="1" dirty="0" err="1"/>
              <a:t>zemi</a:t>
            </a:r>
            <a:r>
              <a:rPr lang="es-ES" sz="2000" b="1" dirty="0"/>
              <a:t> </a:t>
            </a:r>
            <a:r>
              <a:rPr lang="es-ES" sz="2000" b="1" dirty="0" err="1"/>
              <a:t>blaze</a:t>
            </a:r>
            <a:r>
              <a:rPr lang="es-ES" sz="2000" b="1" dirty="0"/>
              <a:t>. </a:t>
            </a:r>
            <a:r>
              <a:rPr lang="es-ES" sz="2000" b="1" dirty="0" err="1"/>
              <a:t>Zvůli</a:t>
            </a:r>
            <a:r>
              <a:rPr lang="es-ES" sz="2000" b="1" dirty="0"/>
              <a:t> </a:t>
            </a:r>
            <a:r>
              <a:rPr lang="es-ES" sz="2000" b="1" dirty="0" err="1"/>
              <a:t>nepřátel</a:t>
            </a:r>
            <a:r>
              <a:rPr lang="es-ES" sz="2000" b="1" dirty="0"/>
              <a:t> </a:t>
            </a:r>
            <a:r>
              <a:rPr lang="es-ES" sz="2000" b="1" dirty="0" err="1"/>
              <a:t>ho</a:t>
            </a:r>
            <a:r>
              <a:rPr lang="es-ES" sz="2000" b="1" dirty="0"/>
              <a:t> </a:t>
            </a:r>
            <a:r>
              <a:rPr lang="es-ES" sz="2000" b="1" dirty="0" err="1"/>
              <a:t>nevydávej</a:t>
            </a:r>
            <a:r>
              <a:rPr lang="es-ES" sz="2000" b="1" dirty="0"/>
              <a:t>!” (</a:t>
            </a:r>
            <a:r>
              <a:rPr lang="es-ES" sz="2000" b="1" dirty="0" err="1"/>
              <a:t>Žalm</a:t>
            </a:r>
            <a:r>
              <a:rPr lang="es-ES" sz="2000" b="1" dirty="0"/>
              <a:t> 41,1-3). Ten, </a:t>
            </a:r>
            <a:r>
              <a:rPr lang="es-ES" sz="2000" b="1" dirty="0" err="1"/>
              <a:t>kdo</a:t>
            </a:r>
            <a:r>
              <a:rPr lang="es-ES" sz="2000" b="1" dirty="0"/>
              <a:t> </a:t>
            </a:r>
            <a:r>
              <a:rPr lang="es-ES" sz="2000" b="1" dirty="0" err="1"/>
              <a:t>dal</a:t>
            </a:r>
            <a:r>
              <a:rPr lang="es-ES" sz="2000" b="1" dirty="0"/>
              <a:t> </a:t>
            </a:r>
            <a:r>
              <a:rPr lang="es-ES" sz="2000" b="1" dirty="0" err="1"/>
              <a:t>svůj</a:t>
            </a:r>
            <a:r>
              <a:rPr lang="es-ES" sz="2000" b="1" dirty="0"/>
              <a:t> </a:t>
            </a:r>
            <a:r>
              <a:rPr lang="es-ES" sz="2000" b="1" dirty="0" err="1"/>
              <a:t>život</a:t>
            </a:r>
            <a:r>
              <a:rPr lang="es-ES" sz="2000" b="1" dirty="0"/>
              <a:t> </a:t>
            </a:r>
            <a:r>
              <a:rPr lang="es-ES" sz="2000" b="1" dirty="0" err="1"/>
              <a:t>Bohu</a:t>
            </a:r>
            <a:r>
              <a:rPr lang="es-ES" sz="2000" b="1" dirty="0"/>
              <a:t>, </a:t>
            </a:r>
            <a:r>
              <a:rPr lang="es-ES" sz="2000" b="1" dirty="0" err="1"/>
              <a:t>aby</a:t>
            </a:r>
            <a:r>
              <a:rPr lang="es-ES" sz="2000" b="1" dirty="0"/>
              <a:t> </a:t>
            </a:r>
            <a:r>
              <a:rPr lang="es-ES" sz="2000" b="1" dirty="0" err="1"/>
              <a:t>pomohl</a:t>
            </a:r>
            <a:r>
              <a:rPr lang="es-ES" sz="2000" b="1" dirty="0"/>
              <a:t> </a:t>
            </a:r>
            <a:r>
              <a:rPr lang="es-ES" sz="2000" b="1" dirty="0" err="1"/>
              <a:t>svým</a:t>
            </a:r>
            <a:r>
              <a:rPr lang="es-ES" sz="2000" b="1" dirty="0"/>
              <a:t> </a:t>
            </a:r>
            <a:r>
              <a:rPr lang="es-ES" sz="2000" b="1" dirty="0" err="1"/>
              <a:t>dětem</a:t>
            </a:r>
            <a:r>
              <a:rPr lang="es-ES" sz="2000" b="1" dirty="0"/>
              <a:t>, je </a:t>
            </a:r>
            <a:r>
              <a:rPr lang="es-ES" sz="2000" b="1" dirty="0" err="1"/>
              <a:t>spojen</a:t>
            </a:r>
            <a:r>
              <a:rPr lang="es-ES" sz="2000" b="1" dirty="0"/>
              <a:t> s </a:t>
            </a:r>
            <a:r>
              <a:rPr lang="es-ES" sz="2000" b="1" dirty="0" err="1"/>
              <a:t>Tím</a:t>
            </a:r>
            <a:r>
              <a:rPr lang="es-ES" sz="2000" b="1" dirty="0"/>
              <a:t>, </a:t>
            </a:r>
            <a:r>
              <a:rPr lang="es-ES" sz="2000" b="1" dirty="0" err="1"/>
              <a:t>který</a:t>
            </a:r>
            <a:r>
              <a:rPr lang="es-ES" sz="2000" b="1" dirty="0"/>
              <a:t> </a:t>
            </a:r>
            <a:r>
              <a:rPr lang="es-ES" sz="2000" b="1" dirty="0" err="1"/>
              <a:t>má</a:t>
            </a:r>
            <a:r>
              <a:rPr lang="es-ES" sz="2000" b="1" dirty="0"/>
              <a:t> </a:t>
            </a:r>
            <a:r>
              <a:rPr lang="es-ES" sz="2000" b="1" dirty="0" err="1"/>
              <a:t>všechny</a:t>
            </a:r>
            <a:r>
              <a:rPr lang="es-ES" sz="2000" b="1" dirty="0"/>
              <a:t> </a:t>
            </a:r>
            <a:r>
              <a:rPr lang="es-ES" sz="2000" b="1" dirty="0" err="1"/>
              <a:t>zdroje</a:t>
            </a:r>
            <a:r>
              <a:rPr lang="es-ES" sz="2000" b="1" dirty="0"/>
              <a:t> </a:t>
            </a:r>
            <a:r>
              <a:rPr lang="es-ES" sz="2000" b="1" dirty="0" err="1"/>
              <a:t>vesmíru</a:t>
            </a:r>
            <a:r>
              <a:rPr lang="es-ES" sz="2000" b="1" dirty="0"/>
              <a:t>. </a:t>
            </a:r>
            <a:r>
              <a:rPr lang="es-ES" sz="2000" b="1" dirty="0" err="1"/>
              <a:t>Pán</a:t>
            </a:r>
            <a:r>
              <a:rPr lang="es-ES" sz="2000" b="1" dirty="0"/>
              <a:t> </a:t>
            </a:r>
            <a:r>
              <a:rPr lang="es-ES" sz="2000" b="1" dirty="0" err="1"/>
              <a:t>ho</a:t>
            </a:r>
            <a:r>
              <a:rPr lang="es-ES" sz="2000" b="1" dirty="0"/>
              <a:t> </a:t>
            </a:r>
            <a:r>
              <a:rPr lang="es-ES" sz="2000" b="1" dirty="0" err="1"/>
              <a:t>neopustí</a:t>
            </a:r>
            <a:r>
              <a:rPr lang="es-ES" sz="2000" b="1" dirty="0"/>
              <a:t> v </a:t>
            </a:r>
            <a:r>
              <a:rPr lang="es-ES" sz="2000" b="1" dirty="0" err="1"/>
              <a:t>hodině</a:t>
            </a:r>
            <a:r>
              <a:rPr lang="es-ES" sz="2000" b="1" dirty="0"/>
              <a:t> </a:t>
            </a:r>
            <a:r>
              <a:rPr lang="es-ES" sz="2000" b="1" dirty="0" err="1"/>
              <a:t>soužení</a:t>
            </a:r>
            <a:r>
              <a:rPr lang="es-ES" sz="2000" b="1" dirty="0"/>
              <a:t> </a:t>
            </a:r>
            <a:r>
              <a:rPr lang="es-ES" sz="2000" b="1" dirty="0" err="1"/>
              <a:t>nebo</a:t>
            </a:r>
            <a:r>
              <a:rPr lang="es-ES" sz="2000" b="1" dirty="0"/>
              <a:t> </a:t>
            </a:r>
            <a:r>
              <a:rPr lang="es-ES" sz="2000" b="1" dirty="0" err="1"/>
              <a:t>nouze</a:t>
            </a:r>
            <a:r>
              <a:rPr lang="es-ES" sz="2000" b="1" dirty="0"/>
              <a:t> a </a:t>
            </a:r>
            <a:r>
              <a:rPr lang="es-ES" sz="2000" b="1" dirty="0" err="1"/>
              <a:t>bude</a:t>
            </a:r>
            <a:r>
              <a:rPr lang="es-ES" sz="2000" b="1" dirty="0"/>
              <a:t> </a:t>
            </a:r>
            <a:r>
              <a:rPr lang="es-ES" sz="2000" b="1" dirty="0" err="1"/>
              <a:t>přijat</a:t>
            </a:r>
            <a:r>
              <a:rPr lang="es-ES" sz="2000" b="1" dirty="0"/>
              <a:t> do </a:t>
            </a:r>
            <a:r>
              <a:rPr lang="es-ES" sz="2000" b="1" dirty="0" err="1"/>
              <a:t>věčných</a:t>
            </a:r>
            <a:r>
              <a:rPr lang="es-ES" sz="2000" b="1" dirty="0"/>
              <a:t> </a:t>
            </a:r>
            <a:r>
              <a:rPr lang="es-ES" sz="2000" b="1" dirty="0" err="1"/>
              <a:t>příbytků</a:t>
            </a:r>
            <a:r>
              <a:rPr lang="es-ES" sz="2000" b="1" dirty="0"/>
              <a:t>. </a:t>
            </a:r>
          </a:p>
        </p:txBody>
      </p:sp>
    </p:spTree>
    <p:extLst>
      <p:ext uri="{BB962C8B-B14F-4D97-AF65-F5344CB8AC3E}">
        <p14:creationId xmlns:p14="http://schemas.microsoft.com/office/powerpoint/2010/main" val="20742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7000" t="-17000" b="-20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CCF8397E-6051-9F3D-EC51-16D605D08727}"/>
              </a:ext>
            </a:extLst>
          </p:cNvPr>
          <p:cNvGrpSpPr/>
          <p:nvPr/>
        </p:nvGrpSpPr>
        <p:grpSpPr>
          <a:xfrm>
            <a:off x="6577717" y="2672489"/>
            <a:ext cx="5331600" cy="756514"/>
            <a:chOff x="6577717" y="2672489"/>
            <a:chExt cx="5331600" cy="756514"/>
          </a:xfrm>
        </p:grpSpPr>
        <p:pic>
          <p:nvPicPr>
            <p:cNvPr id="8" name="Imagen 7">
              <a:extLst>
                <a:ext uri="{FF2B5EF4-FFF2-40B4-BE49-F238E27FC236}">
                  <a16:creationId xmlns:a16="http://schemas.microsoft.com/office/drawing/2014/main" id="{A37DC4C6-FCD9-6EC2-D50E-A390CBCF2680}"/>
                </a:ext>
              </a:extLst>
            </p:cNvPr>
            <p:cNvPicPr>
              <a:picLocks noChangeAspect="1"/>
            </p:cNvPicPr>
            <p:nvPr/>
          </p:nvPicPr>
          <p:blipFill>
            <a:blip r:embed="rId4"/>
            <a:stretch>
              <a:fillRect/>
            </a:stretch>
          </p:blipFill>
          <p:spPr>
            <a:xfrm rot="5400000">
              <a:off x="8865260" y="384946"/>
              <a:ext cx="756514"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351196" y="2747906"/>
              <a:ext cx="4558121" cy="523220"/>
            </a:xfrm>
            <a:prstGeom prst="rect">
              <a:avLst/>
            </a:prstGeom>
            <a:noFill/>
          </p:spPr>
          <p:txBody>
            <a:bodyPr wrap="square">
              <a:spAutoFit/>
            </a:bodyPr>
            <a:lstStyle/>
            <a:p>
              <a:pPr algn="ctr"/>
              <a:r>
                <a:rPr lang="es-ES" sz="2800" b="1" dirty="0" err="1">
                  <a:ln w="0"/>
                  <a:solidFill>
                    <a:schemeClr val="bg1"/>
                  </a:solidFill>
                  <a:effectLst>
                    <a:glow rad="76200">
                      <a:srgbClr val="3F5153"/>
                    </a:glow>
                    <a:outerShdw blurRad="50800" dist="38100" dir="5400000" algn="t" rotWithShape="0">
                      <a:srgbClr val="3F5153"/>
                    </a:outerShdw>
                  </a:effectLst>
                </a:rPr>
                <a:t>neboť</a:t>
              </a:r>
              <a:r>
                <a:rPr lang="es-ES" sz="2800" b="1" dirty="0">
                  <a:ln w="0"/>
                  <a:solidFill>
                    <a:schemeClr val="bg1"/>
                  </a:solidFill>
                  <a:effectLst>
                    <a:glow rad="76200">
                      <a:srgbClr val="3F5153"/>
                    </a:glow>
                    <a:outerShdw blurRad="50800" dist="38100" dir="5400000" algn="t" rotWithShape="0">
                      <a:srgbClr val="3F5153"/>
                    </a:outerShdw>
                  </a:effectLst>
                </a:rPr>
                <a:t> oni </a:t>
              </a:r>
              <a:r>
                <a:rPr lang="es-ES" sz="2800" b="1" dirty="0" err="1">
                  <a:ln w="0"/>
                  <a:solidFill>
                    <a:schemeClr val="bg1"/>
                  </a:solidFill>
                  <a:effectLst>
                    <a:glow rad="76200">
                      <a:srgbClr val="3F5153"/>
                    </a:glow>
                    <a:outerShdw blurRad="50800" dist="38100" dir="5400000" algn="t" rotWithShape="0">
                      <a:srgbClr val="3F5153"/>
                    </a:outerShdw>
                  </a:effectLst>
                </a:rPr>
                <a:t>uzří</a:t>
              </a:r>
              <a:r>
                <a:rPr lang="es-ES" sz="2800" b="1" dirty="0">
                  <a:ln w="0"/>
                  <a:solidFill>
                    <a:schemeClr val="bg1"/>
                  </a:solidFill>
                  <a:effectLst>
                    <a:glow rad="76200">
                      <a:srgbClr val="3F5153"/>
                    </a:glow>
                    <a:outerShdw blurRad="50800" dist="38100" dir="5400000" algn="t" rotWithShape="0">
                      <a:srgbClr val="3F5153"/>
                    </a:outerShdw>
                  </a:effectLst>
                </a:rPr>
                <a:t> </a:t>
              </a:r>
              <a:r>
                <a:rPr lang="es-ES" sz="2800" b="1" dirty="0" err="1">
                  <a:ln w="0"/>
                  <a:solidFill>
                    <a:schemeClr val="bg1"/>
                  </a:solidFill>
                  <a:effectLst>
                    <a:glow rad="76200">
                      <a:srgbClr val="3F5153"/>
                    </a:glow>
                    <a:outerShdw blurRad="50800" dist="38100" dir="5400000" algn="t" rotWithShape="0">
                      <a:srgbClr val="3F5153"/>
                    </a:outerShdw>
                  </a:effectLst>
                </a:rPr>
                <a:t>Boha</a:t>
              </a:r>
              <a:r>
                <a:rPr lang="es-ES" sz="2800" b="1" dirty="0">
                  <a:ln w="0"/>
                  <a:solidFill>
                    <a:schemeClr val="bg1"/>
                  </a:solidFill>
                  <a:effectLst>
                    <a:glow rad="76200">
                      <a:srgbClr val="3F5153"/>
                    </a:glow>
                    <a:outerShdw blurRad="50800" dist="38100" dir="5400000" algn="t" rotWithShape="0">
                      <a:srgbClr val="3F5153"/>
                    </a:outerShdw>
                  </a:effectLst>
                </a:rPr>
                <a:t>.</a:t>
              </a:r>
            </a:p>
          </p:txBody>
        </p:sp>
      </p:grpSp>
      <p:grpSp>
        <p:nvGrpSpPr>
          <p:cNvPr id="10" name="Grupo 9">
            <a:extLst>
              <a:ext uri="{FF2B5EF4-FFF2-40B4-BE49-F238E27FC236}">
                <a16:creationId xmlns:a16="http://schemas.microsoft.com/office/drawing/2014/main" id="{D7BEA12E-08D7-CA54-BA44-666D24BEA891}"/>
              </a:ext>
            </a:extLst>
          </p:cNvPr>
          <p:cNvGrpSpPr/>
          <p:nvPr/>
        </p:nvGrpSpPr>
        <p:grpSpPr>
          <a:xfrm>
            <a:off x="78165" y="24758"/>
            <a:ext cx="6048000" cy="1351350"/>
            <a:chOff x="78165" y="24758"/>
            <a:chExt cx="6048000" cy="1351350"/>
          </a:xfrm>
        </p:grpSpPr>
        <p:pic>
          <p:nvPicPr>
            <p:cNvPr id="3" name="Imagen 2">
              <a:extLst>
                <a:ext uri="{FF2B5EF4-FFF2-40B4-BE49-F238E27FC236}">
                  <a16:creationId xmlns:a16="http://schemas.microsoft.com/office/drawing/2014/main" id="{320EE5D0-62D3-80A6-7ECD-527606130163}"/>
                </a:ext>
              </a:extLst>
            </p:cNvPr>
            <p:cNvPicPr>
              <a:picLocks noChangeAspect="1"/>
            </p:cNvPicPr>
            <p:nvPr/>
          </p:nvPicPr>
          <p:blipFill>
            <a:blip r:embed="rId5"/>
            <a:stretch>
              <a:fillRect/>
            </a:stretch>
          </p:blipFill>
          <p:spPr>
            <a:xfrm rot="16200000">
              <a:off x="2426490" y="-2323567"/>
              <a:ext cx="1351350"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761103" y="258536"/>
              <a:ext cx="3762103" cy="954107"/>
            </a:xfrm>
            <a:prstGeom prst="rect">
              <a:avLst/>
            </a:prstGeom>
            <a:noFill/>
          </p:spPr>
          <p:txBody>
            <a:bodyPr wrap="square">
              <a:spAutoFit/>
            </a:bodyPr>
            <a:lstStyle/>
            <a:p>
              <a:pPr algn="ctr"/>
              <a:r>
                <a:rPr lang="es-ES" sz="2800" b="1" dirty="0" err="1">
                  <a:ln w="0"/>
                  <a:solidFill>
                    <a:schemeClr val="bg1"/>
                  </a:solidFill>
                  <a:effectLst>
                    <a:glow rad="76200">
                      <a:srgbClr val="3F5153"/>
                    </a:glow>
                    <a:outerShdw blurRad="50800" dist="38100" dir="5400000" algn="t" rotWithShape="0">
                      <a:srgbClr val="3F5153">
                        <a:alpha val="40000"/>
                      </a:srgbClr>
                    </a:outerShdw>
                  </a:effectLst>
                </a:rPr>
                <a:t>Blaze</a:t>
              </a:r>
              <a:r>
                <a:rPr lang="es-ES" sz="2800" b="1" dirty="0">
                  <a:ln w="0"/>
                  <a:solidFill>
                    <a:schemeClr val="bg1"/>
                  </a:solidFill>
                  <a:effectLst>
                    <a:glow rad="76200">
                      <a:srgbClr val="3F5153"/>
                    </a:glow>
                    <a:outerShdw blurRad="50800" dist="38100" dir="5400000" algn="t" rotWithShape="0">
                      <a:srgbClr val="3F5153">
                        <a:alpha val="40000"/>
                      </a:srgbClr>
                    </a:outerShdw>
                  </a:effectLst>
                </a:rPr>
                <a:t> </a:t>
              </a:r>
              <a:r>
                <a:rPr lang="es-ES" sz="2800" b="1" dirty="0" err="1">
                  <a:ln w="0"/>
                  <a:solidFill>
                    <a:schemeClr val="bg1"/>
                  </a:solidFill>
                  <a:effectLst>
                    <a:glow rad="76200">
                      <a:srgbClr val="3F5153"/>
                    </a:glow>
                    <a:outerShdw blurRad="50800" dist="38100" dir="5400000" algn="t" rotWithShape="0">
                      <a:srgbClr val="3F5153">
                        <a:alpha val="40000"/>
                      </a:srgbClr>
                    </a:outerShdw>
                  </a:effectLst>
                </a:rPr>
                <a:t>těm</a:t>
              </a:r>
              <a:r>
                <a:rPr lang="es-ES" sz="2800" b="1" dirty="0">
                  <a:ln w="0"/>
                  <a:solidFill>
                    <a:schemeClr val="bg1"/>
                  </a:solidFill>
                  <a:effectLst>
                    <a:glow rad="76200">
                      <a:srgbClr val="3F5153"/>
                    </a:glow>
                    <a:outerShdw blurRad="50800" dist="38100" dir="5400000" algn="t" rotWithShape="0">
                      <a:srgbClr val="3F5153">
                        <a:alpha val="40000"/>
                      </a:srgbClr>
                    </a:outerShdw>
                  </a:effectLst>
                </a:rPr>
                <a:t>, </a:t>
              </a:r>
              <a:r>
                <a:rPr lang="es-ES" sz="2800" b="1" dirty="0" err="1">
                  <a:ln w="0"/>
                  <a:solidFill>
                    <a:schemeClr val="bg1"/>
                  </a:solidFill>
                  <a:effectLst>
                    <a:glow rad="76200">
                      <a:srgbClr val="3F5153"/>
                    </a:glow>
                    <a:outerShdw blurRad="50800" dist="38100" dir="5400000" algn="t" rotWithShape="0">
                      <a:srgbClr val="3F5153">
                        <a:alpha val="40000"/>
                      </a:srgbClr>
                    </a:outerShdw>
                  </a:effectLst>
                </a:rPr>
                <a:t>kdo</a:t>
              </a:r>
              <a:r>
                <a:rPr lang="es-ES" sz="2800" b="1" dirty="0">
                  <a:ln w="0"/>
                  <a:solidFill>
                    <a:schemeClr val="bg1"/>
                  </a:solidFill>
                  <a:effectLst>
                    <a:glow rad="76200">
                      <a:srgbClr val="3F5153"/>
                    </a:glow>
                    <a:outerShdw blurRad="50800" dist="38100" dir="5400000" algn="t" rotWithShape="0">
                      <a:srgbClr val="3F5153">
                        <a:alpha val="40000"/>
                      </a:srgbClr>
                    </a:outerShdw>
                  </a:effectLst>
                </a:rPr>
                <a:t> </a:t>
              </a:r>
              <a:r>
                <a:rPr lang="es-ES" sz="2800" b="1" dirty="0" err="1">
                  <a:ln w="0"/>
                  <a:solidFill>
                    <a:schemeClr val="bg1"/>
                  </a:solidFill>
                  <a:effectLst>
                    <a:glow rad="76200">
                      <a:srgbClr val="3F5153"/>
                    </a:glow>
                    <a:outerShdw blurRad="50800" dist="38100" dir="5400000" algn="t" rotWithShape="0">
                      <a:srgbClr val="3F5153">
                        <a:alpha val="40000"/>
                      </a:srgbClr>
                    </a:outerShdw>
                  </a:effectLst>
                </a:rPr>
                <a:t>mají</a:t>
              </a:r>
              <a:r>
                <a:rPr lang="es-ES" sz="2800" b="1" dirty="0">
                  <a:ln w="0"/>
                  <a:solidFill>
                    <a:schemeClr val="bg1"/>
                  </a:solidFill>
                  <a:effectLst>
                    <a:glow rad="76200">
                      <a:srgbClr val="3F5153"/>
                    </a:glow>
                    <a:outerShdw blurRad="50800" dist="38100" dir="5400000" algn="t" rotWithShape="0">
                      <a:srgbClr val="3F5153">
                        <a:alpha val="40000"/>
                      </a:srgbClr>
                    </a:outerShdw>
                  </a:effectLst>
                </a:rPr>
                <a:t> </a:t>
              </a:r>
              <a:r>
                <a:rPr lang="es-ES" sz="2800" b="1" dirty="0" err="1">
                  <a:ln w="0"/>
                  <a:solidFill>
                    <a:schemeClr val="bg1"/>
                  </a:solidFill>
                  <a:effectLst>
                    <a:glow rad="76200">
                      <a:srgbClr val="3F5153"/>
                    </a:glow>
                    <a:outerShdw blurRad="50800" dist="38100" dir="5400000" algn="t" rotWithShape="0">
                      <a:srgbClr val="3F5153">
                        <a:alpha val="40000"/>
                      </a:srgbClr>
                    </a:outerShdw>
                  </a:effectLst>
                </a:rPr>
                <a:t>čisté</a:t>
              </a:r>
              <a:r>
                <a:rPr lang="es-ES" sz="2800" b="1" dirty="0">
                  <a:ln w="0"/>
                  <a:solidFill>
                    <a:schemeClr val="bg1"/>
                  </a:solidFill>
                  <a:effectLst>
                    <a:glow rad="76200">
                      <a:srgbClr val="3F5153"/>
                    </a:glow>
                    <a:outerShdw blurRad="50800" dist="38100" dir="5400000" algn="t" rotWithShape="0">
                      <a:srgbClr val="3F5153">
                        <a:alpha val="40000"/>
                      </a:srgbClr>
                    </a:outerShdw>
                  </a:effectLst>
                </a:rPr>
                <a:t> </a:t>
              </a:r>
              <a:r>
                <a:rPr lang="es-ES" sz="2800" b="1" dirty="0" err="1">
                  <a:ln w="0"/>
                  <a:solidFill>
                    <a:schemeClr val="bg1"/>
                  </a:solidFill>
                  <a:effectLst>
                    <a:glow rad="76200">
                      <a:srgbClr val="3F5153"/>
                    </a:glow>
                    <a:outerShdw blurRad="50800" dist="38100" dir="5400000" algn="t" rotWithShape="0">
                      <a:srgbClr val="3F5153">
                        <a:alpha val="40000"/>
                      </a:srgbClr>
                    </a:outerShdw>
                  </a:effectLst>
                </a:rPr>
                <a:t>srdce</a:t>
              </a:r>
              <a:r>
                <a:rPr lang="es-ES" sz="2800" b="1" dirty="0">
                  <a:ln w="0"/>
                  <a:solidFill>
                    <a:schemeClr val="bg1"/>
                  </a:solidFill>
                  <a:effectLst>
                    <a:glow rad="76200">
                      <a:srgbClr val="3F5153"/>
                    </a:glow>
                    <a:outerShdw blurRad="50800" dist="38100" dir="5400000" algn="t" rotWithShape="0">
                      <a:srgbClr val="3F5153">
                        <a:alpha val="40000"/>
                      </a:srgbClr>
                    </a:outerShdw>
                  </a:effectLst>
                </a:rPr>
                <a:t>,</a:t>
              </a:r>
            </a:p>
          </p:txBody>
        </p:sp>
        <p:pic>
          <p:nvPicPr>
            <p:cNvPr id="11" name="Imagen 10">
              <a:extLst>
                <a:ext uri="{FF2B5EF4-FFF2-40B4-BE49-F238E27FC236}">
                  <a16:creationId xmlns:a16="http://schemas.microsoft.com/office/drawing/2014/main" id="{0BB65F17-EDC9-6D9F-49BE-7E74183B93BF}"/>
                </a:ext>
              </a:extLst>
            </p:cNvPr>
            <p:cNvPicPr>
              <a:picLocks noChangeAspect="1"/>
            </p:cNvPicPr>
            <p:nvPr/>
          </p:nvPicPr>
          <p:blipFill>
            <a:blip r:embed="rId6"/>
            <a:stretch>
              <a:fillRect/>
            </a:stretch>
          </p:blipFill>
          <p:spPr>
            <a:xfrm>
              <a:off x="439180" y="258536"/>
              <a:ext cx="537603" cy="907200"/>
            </a:xfrm>
            <a:prstGeom prst="rect">
              <a:avLst/>
            </a:prstGeom>
          </p:spPr>
        </p:pic>
      </p:grpSp>
      <p:pic>
        <p:nvPicPr>
          <p:cNvPr id="4" name="Imagen 3" descr="Un hombre sentado en el piso&#10;&#10;Descripción generada automáticamente con confianza baja">
            <a:extLst>
              <a:ext uri="{FF2B5EF4-FFF2-40B4-BE49-F238E27FC236}">
                <a16:creationId xmlns:a16="http://schemas.microsoft.com/office/drawing/2014/main" id="{9E54F103-66F0-011A-2191-65CB5477C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67" y="3271126"/>
            <a:ext cx="4307025" cy="3477875"/>
          </a:xfrm>
          <a:prstGeom prst="snip2DiagRect">
            <a:avLst/>
          </a:prstGeom>
          <a:solidFill>
            <a:srgbClr val="FFFFFF">
              <a:shade val="85000"/>
            </a:srgbClr>
          </a:solidFill>
          <a:ln w="38100" cap="sq">
            <a:solidFill>
              <a:srgbClr val="495E6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7" name="Grupo 6">
            <a:extLst>
              <a:ext uri="{FF2B5EF4-FFF2-40B4-BE49-F238E27FC236}">
                <a16:creationId xmlns:a16="http://schemas.microsoft.com/office/drawing/2014/main" id="{0756C9C9-7EFC-5958-4459-F8D98BF7697F}"/>
              </a:ext>
            </a:extLst>
          </p:cNvPr>
          <p:cNvGrpSpPr/>
          <p:nvPr/>
        </p:nvGrpSpPr>
        <p:grpSpPr>
          <a:xfrm>
            <a:off x="10808035" y="378804"/>
            <a:ext cx="1199702" cy="625553"/>
            <a:chOff x="10808035" y="378804"/>
            <a:chExt cx="1199702" cy="625553"/>
          </a:xfrm>
        </p:grpSpPr>
        <p:pic>
          <p:nvPicPr>
            <p:cNvPr id="2" name="Imagen 1">
              <a:extLst>
                <a:ext uri="{FF2B5EF4-FFF2-40B4-BE49-F238E27FC236}">
                  <a16:creationId xmlns:a16="http://schemas.microsoft.com/office/drawing/2014/main" id="{C23397B3-90E7-5D39-CEE5-818B4E152A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08035" y="378804"/>
              <a:ext cx="1199702" cy="625553"/>
            </a:xfrm>
            <a:prstGeom prst="rect">
              <a:avLst/>
            </a:prstGeom>
          </p:spPr>
        </p:pic>
        <p:sp>
          <p:nvSpPr>
            <p:cNvPr id="6" name="CuadroTexto 5">
              <a:extLst>
                <a:ext uri="{FF2B5EF4-FFF2-40B4-BE49-F238E27FC236}">
                  <a16:creationId xmlns:a16="http://schemas.microsoft.com/office/drawing/2014/main" id="{7B8D7394-B4A1-CE5C-841F-5354D552B916}"/>
                </a:ext>
              </a:extLst>
            </p:cNvPr>
            <p:cNvSpPr txBox="1"/>
            <p:nvPr/>
          </p:nvSpPr>
          <p:spPr>
            <a:xfrm rot="616823">
              <a:off x="10836194" y="641812"/>
              <a:ext cx="1030932" cy="276999"/>
            </a:xfrm>
            <a:prstGeom prst="rect">
              <a:avLst/>
            </a:prstGeom>
            <a:noFill/>
          </p:spPr>
          <p:txBody>
            <a:bodyPr wrap="square">
              <a:spAutoFit/>
            </a:bodyPr>
            <a:lstStyle/>
            <a:p>
              <a:pPr algn="ctr"/>
              <a:r>
                <a:rPr lang="es-ES" sz="1200" b="1" spc="50" dirty="0" err="1">
                  <a:ln w="0"/>
                  <a:solidFill>
                    <a:schemeClr val="bg1"/>
                  </a:solidFill>
                  <a:effectLst>
                    <a:glow rad="63500">
                      <a:srgbClr val="820000"/>
                    </a:glow>
                  </a:effectLst>
                </a:rPr>
                <a:t>Matouš</a:t>
              </a:r>
              <a:r>
                <a:rPr lang="es-ES" sz="1200" b="1" spc="50" dirty="0">
                  <a:ln w="0"/>
                  <a:solidFill>
                    <a:schemeClr val="bg1"/>
                  </a:solidFill>
                  <a:effectLst>
                    <a:glow rad="63500">
                      <a:srgbClr val="820000"/>
                    </a:glow>
                  </a:effectLst>
                </a:rPr>
                <a:t> 5,8</a:t>
              </a:r>
            </a:p>
          </p:txBody>
        </p:sp>
      </p:grpSp>
      <p:sp>
        <p:nvSpPr>
          <p:cNvPr id="9" name="CuadroTexto 8">
            <a:extLst>
              <a:ext uri="{FF2B5EF4-FFF2-40B4-BE49-F238E27FC236}">
                <a16:creationId xmlns:a16="http://schemas.microsoft.com/office/drawing/2014/main" id="{5962BC98-7E65-CEF1-CB1C-3B9EA311DE59}"/>
              </a:ext>
            </a:extLst>
          </p:cNvPr>
          <p:cNvSpPr txBox="1"/>
          <p:nvPr/>
        </p:nvSpPr>
        <p:spPr>
          <a:xfrm>
            <a:off x="6096000" y="67176"/>
            <a:ext cx="4851571" cy="1323439"/>
          </a:xfrm>
          <a:prstGeom prst="rect">
            <a:avLst/>
          </a:prstGeom>
          <a:noFill/>
        </p:spPr>
        <p:txBody>
          <a:bodyPr wrap="square">
            <a:spAutoFit/>
          </a:bodyPr>
          <a:lstStyle/>
          <a:p>
            <a:r>
              <a:rPr lang="es-ES" sz="2000" b="1" dirty="0" err="1"/>
              <a:t>Čisté</a:t>
            </a:r>
            <a:r>
              <a:rPr lang="es-ES" sz="2000" b="1" dirty="0"/>
              <a:t> </a:t>
            </a:r>
            <a:r>
              <a:rPr lang="es-ES" sz="2000" b="1" dirty="0" err="1"/>
              <a:t>srdce</a:t>
            </a:r>
            <a:r>
              <a:rPr lang="es-ES" sz="2000" b="1" dirty="0"/>
              <a:t> </a:t>
            </a:r>
            <a:r>
              <a:rPr lang="es-ES" sz="2000" b="1" dirty="0" err="1"/>
              <a:t>má</a:t>
            </a:r>
            <a:r>
              <a:rPr lang="es-ES" sz="2000" b="1" dirty="0"/>
              <a:t> ten, </a:t>
            </a:r>
            <a:r>
              <a:rPr lang="es-ES" sz="2000" b="1" dirty="0" err="1"/>
              <a:t>kdo</a:t>
            </a:r>
            <a:r>
              <a:rPr lang="es-ES" sz="2000" b="1" dirty="0"/>
              <a:t> </a:t>
            </a:r>
            <a:r>
              <a:rPr lang="es-ES" sz="2000" b="1" dirty="0" err="1"/>
              <a:t>nechává</a:t>
            </a:r>
            <a:r>
              <a:rPr lang="es-ES" sz="2000" b="1" dirty="0"/>
              <a:t> Krista, </a:t>
            </a:r>
            <a:r>
              <a:rPr lang="es-ES" sz="2000" b="1" dirty="0" err="1"/>
              <a:t>aby</a:t>
            </a:r>
            <a:r>
              <a:rPr lang="es-ES" sz="2000" b="1" dirty="0"/>
              <a:t>  v </a:t>
            </a:r>
            <a:r>
              <a:rPr lang="es-ES" sz="2000" b="1" dirty="0" err="1"/>
              <a:t>něm</a:t>
            </a:r>
            <a:r>
              <a:rPr lang="es-ES" sz="2000" b="1" dirty="0"/>
              <a:t> </a:t>
            </a:r>
            <a:r>
              <a:rPr lang="es-ES" sz="2000" b="1" dirty="0" err="1"/>
              <a:t>mohl</a:t>
            </a:r>
            <a:r>
              <a:rPr lang="es-ES" sz="2000" b="1" dirty="0"/>
              <a:t> </a:t>
            </a:r>
            <a:r>
              <a:rPr lang="es-ES" sz="2000" b="1" dirty="0" err="1"/>
              <a:t>přebývat</a:t>
            </a:r>
            <a:r>
              <a:rPr lang="es-ES" sz="2000" b="1" dirty="0"/>
              <a:t> a </a:t>
            </a:r>
            <a:r>
              <a:rPr lang="es-ES" sz="2000" b="1" dirty="0" err="1"/>
              <a:t>proměňovat</a:t>
            </a:r>
            <a:r>
              <a:rPr lang="es-ES" sz="2000" b="1" dirty="0"/>
              <a:t> </a:t>
            </a:r>
            <a:r>
              <a:rPr lang="es-ES" sz="2000" b="1" dirty="0" err="1"/>
              <a:t>Duchem</a:t>
            </a:r>
            <a:r>
              <a:rPr lang="es-ES" sz="2000" b="1" dirty="0"/>
              <a:t> </a:t>
            </a:r>
            <a:r>
              <a:rPr lang="es-ES" sz="2000" b="1" dirty="0" err="1"/>
              <a:t>svatým</a:t>
            </a:r>
            <a:r>
              <a:rPr lang="es-ES" sz="2000" b="1" dirty="0"/>
              <a:t>. </a:t>
            </a:r>
            <a:r>
              <a:rPr lang="es-ES" sz="2000" b="1" dirty="0" err="1"/>
              <a:t>Nemá</a:t>
            </a:r>
            <a:r>
              <a:rPr lang="es-ES" sz="2000" b="1" dirty="0"/>
              <a:t> ve </a:t>
            </a:r>
            <a:r>
              <a:rPr lang="es-ES" sz="2000" b="1" dirty="0" err="1"/>
              <a:t>své</a:t>
            </a:r>
            <a:r>
              <a:rPr lang="es-ES" sz="2000" b="1" dirty="0"/>
              <a:t> </a:t>
            </a:r>
            <a:r>
              <a:rPr lang="es-ES" sz="2000" b="1" dirty="0" err="1"/>
              <a:t>duši</a:t>
            </a:r>
            <a:r>
              <a:rPr lang="es-ES" sz="2000" b="1" dirty="0"/>
              <a:t> </a:t>
            </a:r>
            <a:r>
              <a:rPr lang="es-ES" sz="2000" b="1" dirty="0" err="1"/>
              <a:t>sobectví</a:t>
            </a:r>
            <a:r>
              <a:rPr lang="es-ES" sz="2000" b="1" dirty="0"/>
              <a:t> </a:t>
            </a:r>
            <a:r>
              <a:rPr lang="es-ES" sz="2000" b="1" dirty="0" err="1"/>
              <a:t>ani</a:t>
            </a:r>
            <a:r>
              <a:rPr lang="es-ES" sz="2000" b="1" dirty="0"/>
              <a:t> </a:t>
            </a:r>
            <a:r>
              <a:rPr lang="es-ES" sz="2000" b="1" dirty="0" err="1"/>
              <a:t>zlobu</a:t>
            </a:r>
            <a:r>
              <a:rPr lang="es-ES" sz="2000" b="1" dirty="0"/>
              <a:t>. </a:t>
            </a:r>
          </a:p>
        </p:txBody>
      </p:sp>
      <p:sp>
        <p:nvSpPr>
          <p:cNvPr id="16" name="CuadroTexto 15">
            <a:extLst>
              <a:ext uri="{FF2B5EF4-FFF2-40B4-BE49-F238E27FC236}">
                <a16:creationId xmlns:a16="http://schemas.microsoft.com/office/drawing/2014/main" id="{7B2E6C17-8990-7CE8-4209-490DD0C60098}"/>
              </a:ext>
            </a:extLst>
          </p:cNvPr>
          <p:cNvSpPr txBox="1"/>
          <p:nvPr/>
        </p:nvSpPr>
        <p:spPr>
          <a:xfrm>
            <a:off x="137156" y="1320208"/>
            <a:ext cx="11998401" cy="1631216"/>
          </a:xfrm>
          <a:prstGeom prst="rect">
            <a:avLst/>
          </a:prstGeom>
          <a:noFill/>
        </p:spPr>
        <p:txBody>
          <a:bodyPr wrap="square">
            <a:spAutoFit/>
          </a:bodyPr>
          <a:lstStyle/>
          <a:p>
            <a:r>
              <a:rPr lang="es-ES" sz="2000" b="1" dirty="0"/>
              <a:t>Je </a:t>
            </a:r>
            <a:r>
              <a:rPr lang="es-ES" sz="2000" b="1" dirty="0" err="1"/>
              <a:t>znechucen</a:t>
            </a:r>
            <a:r>
              <a:rPr lang="es-ES" sz="2000" b="1" dirty="0"/>
              <a:t> </a:t>
            </a:r>
            <a:r>
              <a:rPr lang="es-ES" sz="2000" b="1" dirty="0" err="1"/>
              <a:t>lehkomyslnými</a:t>
            </a:r>
            <a:r>
              <a:rPr lang="es-ES" sz="2000" b="1" dirty="0"/>
              <a:t> </a:t>
            </a:r>
            <a:r>
              <a:rPr lang="es-ES" sz="2000" b="1" dirty="0" err="1"/>
              <a:t>zvyky</a:t>
            </a:r>
            <a:r>
              <a:rPr lang="es-ES" sz="2000" b="1" dirty="0"/>
              <a:t>, </a:t>
            </a:r>
            <a:r>
              <a:rPr lang="es-ES" sz="2000" b="1" dirty="0" err="1"/>
              <a:t>vulgárním</a:t>
            </a:r>
            <a:r>
              <a:rPr lang="es-ES" sz="2000" b="1" dirty="0"/>
              <a:t> </a:t>
            </a:r>
            <a:r>
              <a:rPr lang="es-ES" sz="2000" b="1" dirty="0" err="1"/>
              <a:t>jazykem</a:t>
            </a:r>
            <a:r>
              <a:rPr lang="es-ES" sz="2000" b="1" dirty="0"/>
              <a:t> a </a:t>
            </a:r>
            <a:r>
              <a:rPr lang="es-ES" sz="2000" b="1" dirty="0" err="1"/>
              <a:t>nečistými</a:t>
            </a:r>
            <a:r>
              <a:rPr lang="es-ES" sz="2000" b="1" dirty="0"/>
              <a:t> </a:t>
            </a:r>
            <a:r>
              <a:rPr lang="es-ES" sz="2000" b="1" dirty="0" err="1"/>
              <a:t>myšlenkami</a:t>
            </a:r>
            <a:r>
              <a:rPr lang="es-ES" sz="2000" b="1" dirty="0"/>
              <a:t>. Je </a:t>
            </a:r>
            <a:r>
              <a:rPr lang="es-ES" sz="2000" b="1" dirty="0" err="1"/>
              <a:t>osvobozen</a:t>
            </a:r>
            <a:r>
              <a:rPr lang="es-ES" sz="2000" b="1" dirty="0"/>
              <a:t> </a:t>
            </a:r>
            <a:r>
              <a:rPr lang="es-ES" sz="2000" b="1" dirty="0" err="1"/>
              <a:t>od</a:t>
            </a:r>
            <a:r>
              <a:rPr lang="es-ES" sz="2000" b="1" dirty="0"/>
              <a:t> </a:t>
            </a:r>
            <a:r>
              <a:rPr lang="es-ES" sz="2000" b="1" dirty="0" err="1"/>
              <a:t>smyslnosti</a:t>
            </a:r>
            <a:r>
              <a:rPr lang="es-ES" sz="2000" b="1" dirty="0"/>
              <a:t>     a </a:t>
            </a:r>
            <a:r>
              <a:rPr lang="es-ES" sz="2000" b="1" dirty="0" err="1"/>
              <a:t>chtíče</a:t>
            </a:r>
            <a:r>
              <a:rPr lang="es-ES" sz="2000" b="1" dirty="0"/>
              <a:t>. Je </a:t>
            </a:r>
            <a:r>
              <a:rPr lang="es-ES" sz="2000" b="1" dirty="0" err="1"/>
              <a:t>věrný</a:t>
            </a:r>
            <a:r>
              <a:rPr lang="es-ES" sz="2000" b="1" dirty="0"/>
              <a:t> v </a:t>
            </a:r>
            <a:r>
              <a:rPr lang="es-ES" sz="2000" b="1" dirty="0" err="1"/>
              <a:t>myšlenkách</a:t>
            </a:r>
            <a:r>
              <a:rPr lang="es-ES" sz="2000" b="1" dirty="0"/>
              <a:t> a </a:t>
            </a:r>
            <a:r>
              <a:rPr lang="es-ES" sz="2000" b="1" dirty="0" err="1"/>
              <a:t>motivech</a:t>
            </a:r>
            <a:r>
              <a:rPr lang="es-ES" sz="2000" b="1" dirty="0"/>
              <a:t> </a:t>
            </a:r>
            <a:r>
              <a:rPr lang="es-ES" sz="2000" b="1" dirty="0" err="1"/>
              <a:t>duše</a:t>
            </a:r>
            <a:r>
              <a:rPr lang="es-ES" sz="2000" b="1" dirty="0"/>
              <a:t>, </a:t>
            </a:r>
            <a:r>
              <a:rPr lang="es-ES" sz="2000" b="1" dirty="0" err="1"/>
              <a:t>prostý</a:t>
            </a:r>
            <a:r>
              <a:rPr lang="es-ES" sz="2000" b="1" dirty="0"/>
              <a:t> </a:t>
            </a:r>
            <a:r>
              <a:rPr lang="es-ES" sz="2000" b="1" dirty="0" err="1"/>
              <a:t>pýchy</a:t>
            </a:r>
            <a:r>
              <a:rPr lang="es-ES" sz="2000" b="1" dirty="0"/>
              <a:t> a </a:t>
            </a:r>
            <a:r>
              <a:rPr lang="es-ES" sz="2000" b="1" dirty="0" err="1"/>
              <a:t>sebelásky</a:t>
            </a:r>
            <a:r>
              <a:rPr lang="es-ES" sz="2000" b="1" dirty="0"/>
              <a:t>. Je </a:t>
            </a:r>
            <a:r>
              <a:rPr lang="es-ES" sz="2000" b="1" dirty="0" err="1"/>
              <a:t>skromný</a:t>
            </a:r>
            <a:r>
              <a:rPr lang="es-ES" sz="2000" b="1" dirty="0"/>
              <a:t>. Ti, </a:t>
            </a:r>
            <a:r>
              <a:rPr lang="es-ES" sz="2000" b="1" dirty="0" err="1"/>
              <a:t>kdo</a:t>
            </a:r>
            <a:r>
              <a:rPr lang="es-ES" sz="2000" b="1" dirty="0"/>
              <a:t> </a:t>
            </a:r>
            <a:r>
              <a:rPr lang="es-ES" sz="2000" b="1" dirty="0" err="1"/>
              <a:t>mají</a:t>
            </a:r>
            <a:r>
              <a:rPr lang="es-ES" sz="2000" b="1" dirty="0"/>
              <a:t> </a:t>
            </a:r>
            <a:r>
              <a:rPr lang="es-ES" sz="2000" b="1" dirty="0" err="1"/>
              <a:t>čisté</a:t>
            </a:r>
            <a:r>
              <a:rPr lang="es-ES" sz="2000" b="1" dirty="0"/>
              <a:t> </a:t>
            </a:r>
            <a:r>
              <a:rPr lang="es-ES" sz="2000" b="1" dirty="0" err="1"/>
              <a:t>srdce</a:t>
            </a:r>
            <a:r>
              <a:rPr lang="es-ES" sz="2000" b="1" dirty="0"/>
              <a:t> </a:t>
            </a:r>
            <a:r>
              <a:rPr lang="es-ES" sz="2000" b="1" dirty="0" err="1"/>
              <a:t>vidí</a:t>
            </a:r>
            <a:r>
              <a:rPr lang="es-ES" sz="2000" b="1" dirty="0"/>
              <a:t> </a:t>
            </a:r>
            <a:r>
              <a:rPr lang="es-ES" sz="2000" b="1" dirty="0" err="1"/>
              <a:t>Boha</a:t>
            </a:r>
            <a:r>
              <a:rPr lang="es-ES" sz="2000" b="1" dirty="0"/>
              <a:t> v nové a </a:t>
            </a:r>
            <a:r>
              <a:rPr lang="es-ES" sz="2000" b="1" dirty="0" err="1"/>
              <a:t>přitažlivé</a:t>
            </a:r>
            <a:r>
              <a:rPr lang="es-ES" sz="2000" b="1" dirty="0"/>
              <a:t> </a:t>
            </a:r>
            <a:r>
              <a:rPr lang="es-ES" sz="2000" b="1" dirty="0" err="1"/>
              <a:t>perspektivě</a:t>
            </a:r>
            <a:r>
              <a:rPr lang="es-ES" sz="2000" b="1" dirty="0"/>
              <a:t> </a:t>
            </a:r>
            <a:r>
              <a:rPr lang="es-ES" sz="2000" b="1" dirty="0" err="1"/>
              <a:t>jako</a:t>
            </a:r>
            <a:r>
              <a:rPr lang="es-ES" sz="2000" b="1" dirty="0"/>
              <a:t> </a:t>
            </a:r>
            <a:r>
              <a:rPr lang="es-ES" sz="2000" b="1" dirty="0" err="1"/>
              <a:t>svého</a:t>
            </a:r>
            <a:r>
              <a:rPr lang="es-ES" sz="2000" b="1" dirty="0"/>
              <a:t> </a:t>
            </a:r>
            <a:r>
              <a:rPr lang="es-ES" sz="2000" b="1" dirty="0" err="1"/>
              <a:t>Vykupitele</a:t>
            </a:r>
            <a:r>
              <a:rPr lang="es-ES" sz="2000" b="1" dirty="0"/>
              <a:t>. </a:t>
            </a:r>
            <a:r>
              <a:rPr lang="es-ES" sz="2000" b="1" dirty="0" err="1"/>
              <a:t>Když</a:t>
            </a:r>
            <a:r>
              <a:rPr lang="es-ES" sz="2000" b="1" dirty="0"/>
              <a:t> </a:t>
            </a:r>
            <a:r>
              <a:rPr lang="es-ES" sz="2000" b="1" dirty="0" err="1"/>
              <a:t>rozeznají</a:t>
            </a:r>
            <a:r>
              <a:rPr lang="es-ES" sz="2000" b="1" dirty="0"/>
              <a:t> </a:t>
            </a:r>
            <a:r>
              <a:rPr lang="es-ES" sz="2000" b="1" dirty="0" err="1"/>
              <a:t>čistotu</a:t>
            </a:r>
            <a:r>
              <a:rPr lang="es-ES" sz="2000" b="1" dirty="0"/>
              <a:t> a </a:t>
            </a:r>
            <a:r>
              <a:rPr lang="es-ES" sz="2000" b="1" dirty="0" err="1"/>
              <a:t>krásu</a:t>
            </a:r>
            <a:r>
              <a:rPr lang="es-ES" sz="2000" b="1" dirty="0"/>
              <a:t> </a:t>
            </a:r>
            <a:r>
              <a:rPr lang="es-ES" sz="2000" b="1" dirty="0" err="1"/>
              <a:t>jeho</a:t>
            </a:r>
            <a:r>
              <a:rPr lang="es-ES" sz="2000" b="1" dirty="0"/>
              <a:t> </a:t>
            </a:r>
            <a:r>
              <a:rPr lang="es-ES" sz="2000" b="1" dirty="0" err="1"/>
              <a:t>charakteru</a:t>
            </a:r>
            <a:r>
              <a:rPr lang="es-ES" sz="2000" b="1" dirty="0"/>
              <a:t>, </a:t>
            </a:r>
            <a:r>
              <a:rPr lang="es-ES" sz="2000" b="1" dirty="0" err="1"/>
              <a:t>touží</a:t>
            </a:r>
            <a:r>
              <a:rPr lang="es-ES" sz="2000" b="1" dirty="0"/>
              <a:t> </a:t>
            </a:r>
            <a:r>
              <a:rPr lang="es-ES" sz="2000" b="1" dirty="0" err="1"/>
              <a:t>odrážet</a:t>
            </a:r>
            <a:r>
              <a:rPr lang="es-ES" sz="2000" b="1" dirty="0"/>
              <a:t> </a:t>
            </a:r>
            <a:r>
              <a:rPr lang="es-ES" sz="2000" b="1" dirty="0" err="1"/>
              <a:t>jeho</a:t>
            </a:r>
            <a:r>
              <a:rPr lang="es-ES" sz="2000" b="1" dirty="0"/>
              <a:t> </a:t>
            </a:r>
            <a:r>
              <a:rPr lang="es-ES" sz="2000" b="1" dirty="0" err="1"/>
              <a:t>obraz</a:t>
            </a:r>
            <a:r>
              <a:rPr lang="es-ES" sz="2000" b="1" dirty="0"/>
              <a:t>. Pro </a:t>
            </a:r>
            <a:r>
              <a:rPr lang="es-ES" sz="2000" b="1" dirty="0" err="1"/>
              <a:t>ně</a:t>
            </a:r>
            <a:r>
              <a:rPr lang="es-ES" sz="2000" b="1" dirty="0"/>
              <a:t> je </a:t>
            </a:r>
            <a:r>
              <a:rPr lang="es-ES" sz="2000" b="1" dirty="0" err="1"/>
              <a:t>Bůh</a:t>
            </a:r>
            <a:r>
              <a:rPr lang="es-ES" sz="2000" b="1" dirty="0"/>
              <a:t> </a:t>
            </a:r>
            <a:r>
              <a:rPr lang="es-ES" sz="2000" b="1" dirty="0" err="1"/>
              <a:t>Otcem</a:t>
            </a:r>
            <a:r>
              <a:rPr lang="es-ES" sz="2000" b="1" dirty="0"/>
              <a:t>, </a:t>
            </a:r>
            <a:r>
              <a:rPr lang="es-ES" sz="2000" b="1" dirty="0" err="1"/>
              <a:t>který</a:t>
            </a:r>
            <a:r>
              <a:rPr lang="es-ES" sz="2000" b="1" dirty="0"/>
              <a:t> </a:t>
            </a:r>
            <a:r>
              <a:rPr lang="es-ES" sz="2000" b="1" dirty="0" err="1"/>
              <a:t>touží</a:t>
            </a:r>
            <a:r>
              <a:rPr lang="es-ES" sz="2000" b="1" dirty="0"/>
              <a:t> </a:t>
            </a:r>
            <a:r>
              <a:rPr lang="es-ES" sz="2000" b="1" dirty="0" err="1"/>
              <a:t>obejmout</a:t>
            </a:r>
            <a:r>
              <a:rPr lang="es-ES" sz="2000" b="1" dirty="0"/>
              <a:t> </a:t>
            </a:r>
            <a:r>
              <a:rPr lang="es-ES" sz="2000" b="1" dirty="0" err="1"/>
              <a:t>kající</a:t>
            </a:r>
            <a:r>
              <a:rPr lang="es-ES" sz="2000" b="1" dirty="0"/>
              <a:t> se </a:t>
            </a:r>
            <a:r>
              <a:rPr lang="es-ES" sz="2000" b="1" dirty="0" err="1"/>
              <a:t>dítě</a:t>
            </a:r>
            <a:r>
              <a:rPr lang="es-ES" sz="2000" b="1" dirty="0"/>
              <a:t>; a </a:t>
            </a:r>
            <a:r>
              <a:rPr lang="es-ES" sz="2000" b="1" dirty="0" err="1"/>
              <a:t>jejich</a:t>
            </a:r>
            <a:r>
              <a:rPr lang="es-ES" sz="2000" b="1" dirty="0"/>
              <a:t> </a:t>
            </a:r>
            <a:r>
              <a:rPr lang="es-ES" sz="2000" b="1" dirty="0" err="1"/>
              <a:t>srdce</a:t>
            </a:r>
            <a:r>
              <a:rPr lang="es-ES" sz="2000" b="1" dirty="0"/>
              <a:t> </a:t>
            </a:r>
            <a:r>
              <a:rPr lang="es-ES" sz="2000" b="1" dirty="0" err="1"/>
              <a:t>přetékají</a:t>
            </a:r>
            <a:r>
              <a:rPr lang="es-ES" sz="2000" b="1" dirty="0"/>
              <a:t> </a:t>
            </a:r>
            <a:r>
              <a:rPr lang="es-ES" sz="2000" b="1" dirty="0" err="1"/>
              <a:t>nevýs-lovnou</a:t>
            </a:r>
            <a:r>
              <a:rPr lang="es-ES" sz="2000" b="1" dirty="0"/>
              <a:t> </a:t>
            </a:r>
            <a:r>
              <a:rPr lang="es-ES" sz="2000" b="1" dirty="0" err="1"/>
              <a:t>radostí</a:t>
            </a:r>
            <a:r>
              <a:rPr lang="es-ES" sz="2000" b="1" dirty="0"/>
              <a:t> a </a:t>
            </a:r>
            <a:r>
              <a:rPr lang="es-ES" sz="2000" b="1" dirty="0" err="1"/>
              <a:t>plnou</a:t>
            </a:r>
            <a:r>
              <a:rPr lang="es-ES" sz="2000" b="1" dirty="0"/>
              <a:t> </a:t>
            </a:r>
            <a:r>
              <a:rPr lang="es-ES" sz="2000" b="1" dirty="0" err="1"/>
              <a:t>slávou</a:t>
            </a:r>
            <a:r>
              <a:rPr lang="es-ES" sz="2000" b="1" dirty="0"/>
              <a:t>.</a:t>
            </a:r>
            <a:endParaRPr lang="es-ES" sz="2000" dirty="0"/>
          </a:p>
        </p:txBody>
      </p:sp>
      <p:sp>
        <p:nvSpPr>
          <p:cNvPr id="18" name="CuadroTexto 17">
            <a:extLst>
              <a:ext uri="{FF2B5EF4-FFF2-40B4-BE49-F238E27FC236}">
                <a16:creationId xmlns:a16="http://schemas.microsoft.com/office/drawing/2014/main" id="{4A2F2FA7-0626-6DF1-E859-F966B2624E5D}"/>
              </a:ext>
            </a:extLst>
          </p:cNvPr>
          <p:cNvSpPr txBox="1"/>
          <p:nvPr/>
        </p:nvSpPr>
        <p:spPr>
          <a:xfrm>
            <a:off x="4467562" y="3504420"/>
            <a:ext cx="5419530" cy="3170099"/>
          </a:xfrm>
          <a:prstGeom prst="rect">
            <a:avLst/>
          </a:prstGeom>
          <a:noFill/>
        </p:spPr>
        <p:txBody>
          <a:bodyPr wrap="square">
            <a:spAutoFit/>
          </a:bodyPr>
          <a:lstStyle/>
          <a:p>
            <a:r>
              <a:rPr lang="es-ES" sz="2000" b="1" dirty="0" err="1"/>
              <a:t>Čisté</a:t>
            </a:r>
            <a:r>
              <a:rPr lang="es-ES" sz="2000" b="1" dirty="0"/>
              <a:t> </a:t>
            </a:r>
            <a:r>
              <a:rPr lang="es-ES" sz="2000" b="1" dirty="0" err="1"/>
              <a:t>srdce</a:t>
            </a:r>
            <a:r>
              <a:rPr lang="es-ES" sz="2000" b="1" dirty="0"/>
              <a:t> </a:t>
            </a:r>
            <a:r>
              <a:rPr lang="es-ES" sz="2000" b="1" dirty="0" err="1"/>
              <a:t>vnímá</a:t>
            </a:r>
            <a:r>
              <a:rPr lang="es-ES" sz="2000" b="1" dirty="0"/>
              <a:t> </a:t>
            </a:r>
            <a:r>
              <a:rPr lang="es-ES" sz="2000" b="1" dirty="0" err="1"/>
              <a:t>Stvořitele</a:t>
            </a:r>
            <a:r>
              <a:rPr lang="es-ES" sz="2000" b="1" dirty="0"/>
              <a:t> v </a:t>
            </a:r>
            <a:r>
              <a:rPr lang="es-ES" sz="2000" b="1" dirty="0" err="1"/>
              <a:t>díle</a:t>
            </a:r>
            <a:r>
              <a:rPr lang="es-ES" sz="2000" b="1" dirty="0"/>
              <a:t> </a:t>
            </a:r>
            <a:r>
              <a:rPr lang="es-ES" sz="2000" b="1" dirty="0" err="1"/>
              <a:t>Jeho</a:t>
            </a:r>
            <a:r>
              <a:rPr lang="es-ES" sz="2000" b="1" dirty="0"/>
              <a:t> </a:t>
            </a:r>
            <a:r>
              <a:rPr lang="es-ES" sz="2000" b="1" dirty="0" err="1"/>
              <a:t>mocné</a:t>
            </a:r>
            <a:r>
              <a:rPr lang="es-ES" sz="2000" b="1" dirty="0"/>
              <a:t> </a:t>
            </a:r>
            <a:r>
              <a:rPr lang="es-ES" sz="2000" b="1" dirty="0" err="1"/>
              <a:t>ruky</a:t>
            </a:r>
            <a:r>
              <a:rPr lang="es-ES" sz="2000" b="1" dirty="0"/>
              <a:t>. V </a:t>
            </a:r>
            <a:r>
              <a:rPr lang="es-ES" sz="2000" b="1" dirty="0" err="1"/>
              <a:t>Jeho</a:t>
            </a:r>
            <a:r>
              <a:rPr lang="es-ES" sz="2000" b="1" dirty="0"/>
              <a:t> </a:t>
            </a:r>
            <a:r>
              <a:rPr lang="es-ES" sz="2000" b="1" dirty="0" err="1"/>
              <a:t>psaném</a:t>
            </a:r>
            <a:r>
              <a:rPr lang="es-ES" sz="2000" b="1" dirty="0"/>
              <a:t> </a:t>
            </a:r>
            <a:r>
              <a:rPr lang="es-ES" sz="2000" b="1" dirty="0" err="1"/>
              <a:t>Slově</a:t>
            </a:r>
            <a:r>
              <a:rPr lang="es-ES" sz="2000" b="1" dirty="0"/>
              <a:t> </a:t>
            </a:r>
            <a:r>
              <a:rPr lang="es-ES" sz="2000" b="1" dirty="0" err="1"/>
              <a:t>vidí</a:t>
            </a:r>
            <a:r>
              <a:rPr lang="es-ES" sz="2000" b="1" dirty="0"/>
              <a:t> </a:t>
            </a:r>
            <a:r>
              <a:rPr lang="es-ES" sz="2000" b="1" dirty="0" err="1"/>
              <a:t>ještě</a:t>
            </a:r>
            <a:r>
              <a:rPr lang="es-ES" sz="2000" b="1" dirty="0"/>
              <a:t> </a:t>
            </a:r>
            <a:r>
              <a:rPr lang="es-ES" sz="2000" b="1" dirty="0" err="1"/>
              <a:t>jasněji</a:t>
            </a:r>
            <a:r>
              <a:rPr lang="es-ES" sz="2000" b="1" dirty="0"/>
              <a:t> </a:t>
            </a:r>
            <a:r>
              <a:rPr lang="es-ES" sz="2000" b="1" dirty="0" err="1"/>
              <a:t>zjevení</a:t>
            </a:r>
            <a:r>
              <a:rPr lang="es-ES" sz="2000" b="1" dirty="0"/>
              <a:t> </a:t>
            </a:r>
            <a:r>
              <a:rPr lang="es-ES" sz="2000" b="1" dirty="0" err="1"/>
              <a:t>Jeho</a:t>
            </a:r>
            <a:r>
              <a:rPr lang="es-ES" sz="2000" b="1" dirty="0"/>
              <a:t> </a:t>
            </a:r>
            <a:r>
              <a:rPr lang="es-ES" sz="2000" b="1" dirty="0" err="1"/>
              <a:t>milosrdenství</a:t>
            </a:r>
            <a:r>
              <a:rPr lang="es-ES" sz="2000" b="1" dirty="0"/>
              <a:t>, </a:t>
            </a:r>
            <a:r>
              <a:rPr lang="es-ES" sz="2000" b="1" dirty="0" err="1"/>
              <a:t>Jeho</a:t>
            </a:r>
            <a:r>
              <a:rPr lang="es-ES" sz="2000" b="1" dirty="0"/>
              <a:t> </a:t>
            </a:r>
            <a:r>
              <a:rPr lang="es-ES" sz="2000" b="1" dirty="0" err="1"/>
              <a:t>dobroty</a:t>
            </a:r>
            <a:r>
              <a:rPr lang="es-ES" sz="2000" b="1" dirty="0"/>
              <a:t> a </a:t>
            </a:r>
            <a:r>
              <a:rPr lang="es-ES" sz="2000" b="1" dirty="0" err="1"/>
              <a:t>Jeho</a:t>
            </a:r>
            <a:r>
              <a:rPr lang="es-ES" sz="2000" b="1" dirty="0"/>
              <a:t> </a:t>
            </a:r>
            <a:r>
              <a:rPr lang="es-ES" sz="2000" b="1" dirty="0" err="1"/>
              <a:t>milosti</a:t>
            </a:r>
            <a:r>
              <a:rPr lang="es-ES" sz="2000" b="1" dirty="0"/>
              <a:t>. </a:t>
            </a:r>
            <a:r>
              <a:rPr lang="es-ES" sz="2000" b="1" dirty="0" err="1"/>
              <a:t>Čisté</a:t>
            </a:r>
            <a:r>
              <a:rPr lang="es-ES" sz="2000" b="1" dirty="0"/>
              <a:t> </a:t>
            </a:r>
            <a:r>
              <a:rPr lang="es-ES" sz="2000" b="1" dirty="0" err="1"/>
              <a:t>srdce</a:t>
            </a:r>
            <a:r>
              <a:rPr lang="es-ES" sz="2000" b="1" dirty="0"/>
              <a:t> </a:t>
            </a:r>
            <a:r>
              <a:rPr lang="es-ES" sz="2000" b="1" dirty="0" err="1"/>
              <a:t>žije</a:t>
            </a:r>
            <a:r>
              <a:rPr lang="es-ES" sz="2000" b="1" dirty="0"/>
              <a:t> </a:t>
            </a:r>
            <a:r>
              <a:rPr lang="es-ES" sz="2000" b="1" dirty="0" err="1"/>
              <a:t>jako</a:t>
            </a:r>
            <a:r>
              <a:rPr lang="es-ES" sz="2000" b="1" dirty="0"/>
              <a:t> v </a:t>
            </a:r>
            <a:r>
              <a:rPr lang="es-ES" sz="2000" b="1" dirty="0" err="1"/>
              <a:t>Boží</a:t>
            </a:r>
            <a:r>
              <a:rPr lang="es-ES" sz="2000" b="1" dirty="0"/>
              <a:t> </a:t>
            </a:r>
            <a:r>
              <a:rPr lang="es-ES" sz="2000" b="1" dirty="0" err="1"/>
              <a:t>přítomnosti</a:t>
            </a:r>
            <a:r>
              <a:rPr lang="es-ES" sz="2000" b="1" dirty="0"/>
              <a:t> ve </a:t>
            </a:r>
            <a:r>
              <a:rPr lang="es-ES" sz="2000" b="1" dirty="0" err="1"/>
              <a:t>dnech</a:t>
            </a:r>
            <a:r>
              <a:rPr lang="es-ES" sz="2000" b="1" dirty="0"/>
              <a:t>, </a:t>
            </a:r>
            <a:r>
              <a:rPr lang="es-ES" sz="2000" b="1" dirty="0" err="1"/>
              <a:t>které</a:t>
            </a:r>
            <a:r>
              <a:rPr lang="es-ES" sz="2000" b="1" dirty="0"/>
              <a:t> </a:t>
            </a:r>
            <a:r>
              <a:rPr lang="es-ES" sz="2000" b="1" dirty="0" err="1"/>
              <a:t>jim</a:t>
            </a:r>
            <a:r>
              <a:rPr lang="es-ES" sz="2000" b="1" dirty="0"/>
              <a:t> </a:t>
            </a:r>
            <a:r>
              <a:rPr lang="es-ES" sz="2000" b="1" dirty="0" err="1"/>
              <a:t>Bůh</a:t>
            </a:r>
            <a:r>
              <a:rPr lang="es-ES" sz="2000" b="1" dirty="0"/>
              <a:t> </a:t>
            </a:r>
            <a:r>
              <a:rPr lang="es-ES" sz="2000" b="1" dirty="0" err="1"/>
              <a:t>dopřává</a:t>
            </a:r>
            <a:r>
              <a:rPr lang="es-ES" sz="2000" b="1" dirty="0"/>
              <a:t>, a </a:t>
            </a:r>
            <a:r>
              <a:rPr lang="es-ES" sz="2000" b="1" dirty="0" err="1"/>
              <a:t>uvidí</a:t>
            </a:r>
            <a:r>
              <a:rPr lang="es-ES" sz="2000" b="1" dirty="0"/>
              <a:t> Ho </a:t>
            </a:r>
            <a:r>
              <a:rPr lang="es-ES" sz="2000" b="1" dirty="0" err="1"/>
              <a:t>tváří</a:t>
            </a:r>
            <a:r>
              <a:rPr lang="es-ES" sz="2000" b="1" dirty="0"/>
              <a:t> v </a:t>
            </a:r>
            <a:r>
              <a:rPr lang="es-ES" sz="2000" b="1" dirty="0" err="1"/>
              <a:t>tvář</a:t>
            </a:r>
            <a:r>
              <a:rPr lang="es-ES" sz="2000" b="1" dirty="0"/>
              <a:t> v </a:t>
            </a:r>
            <a:r>
              <a:rPr lang="es-ES" sz="2000" b="1" dirty="0" err="1"/>
              <a:t>budoucím</a:t>
            </a:r>
            <a:r>
              <a:rPr lang="es-ES" sz="2000" b="1" dirty="0"/>
              <a:t>, </a:t>
            </a:r>
            <a:r>
              <a:rPr lang="es-ES" sz="2000" b="1" dirty="0" err="1"/>
              <a:t>nesmrtelném</a:t>
            </a:r>
            <a:r>
              <a:rPr lang="es-ES" sz="2000" b="1" dirty="0"/>
              <a:t> </a:t>
            </a:r>
            <a:r>
              <a:rPr lang="es-ES" sz="2000" b="1" dirty="0" err="1"/>
              <a:t>těle</a:t>
            </a:r>
            <a:r>
              <a:rPr lang="es-ES" sz="2000" b="1" dirty="0"/>
              <a:t>, </a:t>
            </a:r>
            <a:r>
              <a:rPr lang="es-ES" sz="2000" b="1" dirty="0" err="1"/>
              <a:t>stejně</a:t>
            </a:r>
            <a:r>
              <a:rPr lang="es-ES" sz="2000" b="1" dirty="0"/>
              <a:t> </a:t>
            </a:r>
            <a:r>
              <a:rPr lang="es-ES" sz="2000" b="1" dirty="0" err="1"/>
              <a:t>jako</a:t>
            </a:r>
            <a:r>
              <a:rPr lang="es-ES" sz="2000" b="1" dirty="0"/>
              <a:t> Adam, </a:t>
            </a:r>
            <a:r>
              <a:rPr lang="es-ES" sz="2000" b="1" dirty="0" err="1"/>
              <a:t>když</a:t>
            </a:r>
            <a:r>
              <a:rPr lang="es-ES" sz="2000" b="1" dirty="0"/>
              <a:t> s </a:t>
            </a:r>
            <a:r>
              <a:rPr lang="es-ES" sz="2000" b="1" dirty="0" err="1"/>
              <a:t>Ním</a:t>
            </a:r>
            <a:r>
              <a:rPr lang="es-ES" sz="2000" b="1" dirty="0"/>
              <a:t> </a:t>
            </a:r>
            <a:r>
              <a:rPr lang="es-ES" sz="2000" b="1" dirty="0" err="1"/>
              <a:t>chodil</a:t>
            </a:r>
            <a:r>
              <a:rPr lang="es-ES" sz="2000" b="1" dirty="0"/>
              <a:t> a </a:t>
            </a:r>
            <a:r>
              <a:rPr lang="es-ES" sz="2000" b="1" dirty="0" err="1"/>
              <a:t>rozmlouval</a:t>
            </a:r>
            <a:r>
              <a:rPr lang="es-ES" sz="2000" b="1" dirty="0"/>
              <a:t> s </a:t>
            </a:r>
            <a:r>
              <a:rPr lang="es-ES" sz="2000" b="1" dirty="0" err="1"/>
              <a:t>Ním</a:t>
            </a:r>
            <a:r>
              <a:rPr lang="es-ES" sz="2000" b="1" dirty="0"/>
              <a:t>         v </a:t>
            </a:r>
            <a:r>
              <a:rPr lang="es-ES" sz="2000" b="1" dirty="0" err="1"/>
              <a:t>Edenu</a:t>
            </a:r>
            <a:r>
              <a:rPr lang="es-ES" sz="2000" b="1" dirty="0"/>
              <a:t>. “</a:t>
            </a:r>
            <a:r>
              <a:rPr lang="es-ES" sz="2000" b="1" dirty="0" err="1"/>
              <a:t>Nyní</a:t>
            </a:r>
            <a:r>
              <a:rPr lang="es-ES" sz="2000" b="1" dirty="0"/>
              <a:t> </a:t>
            </a:r>
            <a:r>
              <a:rPr lang="es-ES" sz="2000" b="1" dirty="0" err="1"/>
              <a:t>vidíme</a:t>
            </a:r>
            <a:r>
              <a:rPr lang="es-ES" sz="2000" b="1" dirty="0"/>
              <a:t> </a:t>
            </a:r>
            <a:r>
              <a:rPr lang="es-ES" sz="2000" b="1" dirty="0" err="1"/>
              <a:t>jako</a:t>
            </a:r>
            <a:r>
              <a:rPr lang="es-ES" sz="2000" b="1" dirty="0"/>
              <a:t> v </a:t>
            </a:r>
            <a:r>
              <a:rPr lang="es-ES" sz="2000" b="1" dirty="0" err="1"/>
              <a:t>zrcadle</a:t>
            </a:r>
            <a:r>
              <a:rPr lang="es-ES" sz="2000" b="1" dirty="0"/>
              <a:t>, </a:t>
            </a:r>
            <a:r>
              <a:rPr lang="es-ES" sz="2000" b="1" dirty="0" err="1"/>
              <a:t>jen</a:t>
            </a:r>
            <a:r>
              <a:rPr lang="es-ES" sz="2000" b="1" dirty="0"/>
              <a:t> v </a:t>
            </a:r>
            <a:r>
              <a:rPr lang="es-ES" sz="2000" b="1" dirty="0" err="1"/>
              <a:t>há</a:t>
            </a:r>
            <a:r>
              <a:rPr lang="es-ES" sz="2000" b="1" dirty="0"/>
              <a:t>-dance, </a:t>
            </a:r>
            <a:r>
              <a:rPr lang="es-ES" sz="2000" b="1" dirty="0" err="1"/>
              <a:t>potom</a:t>
            </a:r>
            <a:r>
              <a:rPr lang="es-ES" sz="2000" b="1" dirty="0"/>
              <a:t> </a:t>
            </a:r>
            <a:r>
              <a:rPr lang="es-ES" sz="2000" b="1" dirty="0" err="1"/>
              <a:t>však</a:t>
            </a:r>
            <a:r>
              <a:rPr lang="es-ES" sz="2000" b="1" dirty="0"/>
              <a:t> </a:t>
            </a:r>
            <a:r>
              <a:rPr lang="es-ES" sz="2000" b="1" dirty="0" err="1"/>
              <a:t>uzříme</a:t>
            </a:r>
            <a:r>
              <a:rPr lang="es-ES" sz="2000" b="1" dirty="0"/>
              <a:t> </a:t>
            </a:r>
            <a:r>
              <a:rPr lang="es-ES" sz="2000" b="1" dirty="0" err="1"/>
              <a:t>tváří</a:t>
            </a:r>
            <a:r>
              <a:rPr lang="es-ES" sz="2000" b="1" dirty="0"/>
              <a:t> v </a:t>
            </a:r>
            <a:r>
              <a:rPr lang="es-ES" sz="2000" b="1" dirty="0" err="1"/>
              <a:t>tvář</a:t>
            </a:r>
            <a:r>
              <a:rPr lang="es-ES" sz="2000" b="1" dirty="0"/>
              <a:t>”                (1. </a:t>
            </a:r>
            <a:r>
              <a:rPr lang="es-ES" sz="2000" b="1" dirty="0" err="1"/>
              <a:t>list</a:t>
            </a:r>
            <a:r>
              <a:rPr lang="es-ES" sz="2000" b="1" dirty="0"/>
              <a:t> </a:t>
            </a:r>
            <a:r>
              <a:rPr lang="es-ES" sz="2000" b="1" dirty="0" err="1"/>
              <a:t>Korintským</a:t>
            </a:r>
            <a:r>
              <a:rPr lang="es-ES" sz="2000" b="1" dirty="0"/>
              <a:t> 13,12).</a:t>
            </a:r>
          </a:p>
        </p:txBody>
      </p:sp>
      <p:pic>
        <p:nvPicPr>
          <p:cNvPr id="24" name="Imagen 23" descr="Un grupo de personas haciendo gestos con la cara pintada de blanco&#10;&#10;Descripción generada automáticamente con confianza baja">
            <a:extLst>
              <a:ext uri="{FF2B5EF4-FFF2-40B4-BE49-F238E27FC236}">
                <a16:creationId xmlns:a16="http://schemas.microsoft.com/office/drawing/2014/main" id="{142DE116-BC08-FE70-8A36-D54990100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6696" y="3598801"/>
            <a:ext cx="2309386" cy="3080144"/>
          </a:xfrm>
          <a:prstGeom prst="snip2DiagRect">
            <a:avLst>
              <a:gd name="adj1" fmla="val 17882"/>
              <a:gd name="adj2" fmla="val 0"/>
            </a:avLst>
          </a:prstGeom>
          <a:solidFill>
            <a:srgbClr val="FFFFFF">
              <a:shade val="85000"/>
            </a:srgbClr>
          </a:solidFill>
          <a:ln w="38100" cap="sq">
            <a:solidFill>
              <a:srgbClr val="495E6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2861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6*min(max(#ppt_w*#ppt_h,.3),1)-7.4)/-.7*#ppt_w"/>
                                          </p:val>
                                        </p:tav>
                                        <p:tav tm="100000">
                                          <p:val>
                                            <p:strVal val="#ppt_w"/>
                                          </p:val>
                                        </p:tav>
                                      </p:tavLst>
                                    </p:anim>
                                    <p:anim calcmode="lin" valueType="num">
                                      <p:cBhvr>
                                        <p:cTn id="8" dur="1500" fill="hold"/>
                                        <p:tgtEl>
                                          <p:spTgt spid="7"/>
                                        </p:tgtEl>
                                        <p:attrNameLst>
                                          <p:attrName>ppt_h</p:attrName>
                                        </p:attrNameLst>
                                      </p:cBhvr>
                                      <p:tavLst>
                                        <p:tav tm="0">
                                          <p:val>
                                            <p:strVal val="(6*min(max(#ppt_w*#ppt_h,.3),1)-7.4)/-.7*#ppt_h"/>
                                          </p:val>
                                        </p:tav>
                                        <p:tav tm="100000">
                                          <p:val>
                                            <p:strVal val="#ppt_h"/>
                                          </p:val>
                                        </p:tav>
                                      </p:tavLst>
                                    </p:anim>
                                    <p:anim calcmode="lin" valueType="num">
                                      <p:cBhvr>
                                        <p:cTn id="9" dur="1500" fill="hold"/>
                                        <p:tgtEl>
                                          <p:spTgt spid="7"/>
                                        </p:tgtEl>
                                        <p:attrNameLst>
                                          <p:attrName>ppt_x</p:attrName>
                                        </p:attrNameLst>
                                      </p:cBhvr>
                                      <p:tavLst>
                                        <p:tav tm="0">
                                          <p:val>
                                            <p:fltVal val="0.5"/>
                                          </p:val>
                                        </p:tav>
                                        <p:tav tm="100000">
                                          <p:val>
                                            <p:strVal val="#ppt_x"/>
                                          </p:val>
                                        </p:tav>
                                      </p:tavLst>
                                    </p:anim>
                                    <p:anim calcmode="lin" valueType="num">
                                      <p:cBhvr>
                                        <p:cTn id="10" dur="1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31"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style.rotation</p:attrName>
                                        </p:attrNameLst>
                                      </p:cBhvr>
                                      <p:tavLst>
                                        <p:tav tm="0">
                                          <p:val>
                                            <p:fltVal val="90"/>
                                          </p:val>
                                        </p:tav>
                                        <p:tav tm="100000">
                                          <p:val>
                                            <p:fltVal val="0"/>
                                          </p:val>
                                        </p:tav>
                                      </p:tavLst>
                                    </p:anim>
                                    <p:animEffect transition="in" filter="fade">
                                      <p:cBhvr>
                                        <p:cTn id="46" dur="1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7000" t="-17000" b="-20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043DBD9-844E-31DE-A8BE-609BBB4B0F3C}"/>
              </a:ext>
            </a:extLst>
          </p:cNvPr>
          <p:cNvSpPr txBox="1"/>
          <p:nvPr/>
        </p:nvSpPr>
        <p:spPr>
          <a:xfrm>
            <a:off x="113156" y="1283462"/>
            <a:ext cx="11965687" cy="1938992"/>
          </a:xfrm>
          <a:prstGeom prst="rect">
            <a:avLst/>
          </a:prstGeom>
          <a:noFill/>
        </p:spPr>
        <p:txBody>
          <a:bodyPr wrap="square">
            <a:spAutoFit/>
          </a:bodyPr>
          <a:lstStyle/>
          <a:p>
            <a:r>
              <a:rPr lang="es-ES" sz="2000" b="1" dirty="0" err="1"/>
              <a:t>list</a:t>
            </a:r>
            <a:r>
              <a:rPr lang="es-ES" sz="2000" b="1" dirty="0"/>
              <a:t> </a:t>
            </a:r>
            <a:r>
              <a:rPr lang="es-ES" sz="2000" b="1" dirty="0" err="1"/>
              <a:t>Římanům</a:t>
            </a:r>
            <a:r>
              <a:rPr lang="es-ES" sz="2000" b="1" dirty="0"/>
              <a:t> 5,1). </a:t>
            </a:r>
            <a:r>
              <a:rPr lang="es-ES" sz="2000" b="1" dirty="0" err="1"/>
              <a:t>Kristovi</a:t>
            </a:r>
            <a:r>
              <a:rPr lang="es-ES" sz="2000" b="1" dirty="0"/>
              <a:t> </a:t>
            </a:r>
            <a:r>
              <a:rPr lang="es-ES" sz="2000" b="1" dirty="0" err="1"/>
              <a:t>následovníci</a:t>
            </a:r>
            <a:r>
              <a:rPr lang="es-ES" sz="2000" b="1" dirty="0"/>
              <a:t> </a:t>
            </a:r>
            <a:r>
              <a:rPr lang="es-ES" sz="2000" b="1" dirty="0" err="1"/>
              <a:t>jsou</a:t>
            </a:r>
            <a:r>
              <a:rPr lang="es-ES" sz="2000" b="1" dirty="0"/>
              <a:t> </a:t>
            </a:r>
            <a:r>
              <a:rPr lang="es-ES" sz="2000" b="1" dirty="0" err="1"/>
              <a:t>posíláni</a:t>
            </a:r>
            <a:r>
              <a:rPr lang="es-ES" sz="2000" b="1" dirty="0"/>
              <a:t> do </a:t>
            </a:r>
            <a:r>
              <a:rPr lang="es-ES" sz="2000" b="1" dirty="0" err="1"/>
              <a:t>světa</a:t>
            </a:r>
            <a:r>
              <a:rPr lang="es-ES" sz="2000" b="1" dirty="0"/>
              <a:t> s </a:t>
            </a:r>
            <a:r>
              <a:rPr lang="es-ES" sz="2000" b="1" dirty="0" err="1"/>
              <a:t>poselstvím</a:t>
            </a:r>
            <a:r>
              <a:rPr lang="es-ES" sz="2000" b="1" dirty="0"/>
              <a:t> </a:t>
            </a:r>
            <a:r>
              <a:rPr lang="es-ES" sz="2000" b="1" dirty="0" err="1"/>
              <a:t>míru</a:t>
            </a:r>
            <a:r>
              <a:rPr lang="es-ES" sz="2000" b="1" dirty="0"/>
              <a:t>. </a:t>
            </a:r>
            <a:r>
              <a:rPr lang="es-ES" sz="2000" b="1" dirty="0" err="1"/>
              <a:t>Kdokoli</a:t>
            </a:r>
            <a:r>
              <a:rPr lang="es-ES" sz="2000" b="1" dirty="0"/>
              <a:t> </a:t>
            </a:r>
            <a:r>
              <a:rPr lang="es-ES" sz="2000" b="1" dirty="0" err="1"/>
              <a:t>zjevuje</a:t>
            </a:r>
            <a:r>
              <a:rPr lang="es-ES" sz="2000" b="1" dirty="0"/>
              <a:t> </a:t>
            </a:r>
            <a:r>
              <a:rPr lang="es-ES" sz="2000" b="1" dirty="0" err="1"/>
              <a:t>lásku</a:t>
            </a:r>
            <a:r>
              <a:rPr lang="es-ES" sz="2000" b="1" dirty="0"/>
              <a:t> </a:t>
            </a:r>
            <a:r>
              <a:rPr lang="es-ES" sz="2000" b="1" dirty="0" err="1"/>
              <a:t>Kristovu</a:t>
            </a:r>
            <a:r>
              <a:rPr lang="es-ES" sz="2000" b="1" dirty="0"/>
              <a:t> </a:t>
            </a:r>
            <a:r>
              <a:rPr lang="es-ES" sz="2000" b="1" dirty="0" err="1"/>
              <a:t>nevědomým</a:t>
            </a:r>
            <a:r>
              <a:rPr lang="es-ES" sz="2000" b="1" dirty="0"/>
              <a:t> a </a:t>
            </a:r>
            <a:r>
              <a:rPr lang="es-ES" sz="2000" b="1" dirty="0" err="1"/>
              <a:t>tichým</a:t>
            </a:r>
            <a:r>
              <a:rPr lang="es-ES" sz="2000" b="1" dirty="0"/>
              <a:t> </a:t>
            </a:r>
            <a:r>
              <a:rPr lang="es-ES" sz="2000" b="1" dirty="0" err="1"/>
              <a:t>vlivem</a:t>
            </a:r>
            <a:r>
              <a:rPr lang="es-ES" sz="2000" b="1" dirty="0"/>
              <a:t> </a:t>
            </a:r>
            <a:r>
              <a:rPr lang="es-ES" sz="2000" b="1" dirty="0" err="1"/>
              <a:t>svatého</a:t>
            </a:r>
            <a:r>
              <a:rPr lang="es-ES" sz="2000" b="1" dirty="0"/>
              <a:t> </a:t>
            </a:r>
            <a:r>
              <a:rPr lang="es-ES" sz="2000" b="1" dirty="0" err="1"/>
              <a:t>života</a:t>
            </a:r>
            <a:r>
              <a:rPr lang="es-ES" sz="2000" b="1" dirty="0"/>
              <a:t>; </a:t>
            </a:r>
            <a:r>
              <a:rPr lang="es-ES" sz="2000" b="1" dirty="0" err="1"/>
              <a:t>Kdo</a:t>
            </a:r>
            <a:r>
              <a:rPr lang="es-ES" sz="2000" b="1" dirty="0"/>
              <a:t> </a:t>
            </a:r>
            <a:r>
              <a:rPr lang="es-ES" sz="2000" b="1" dirty="0" err="1"/>
              <a:t>podněcuje</a:t>
            </a:r>
            <a:r>
              <a:rPr lang="es-ES" sz="2000" b="1" dirty="0"/>
              <a:t> </a:t>
            </a:r>
            <a:r>
              <a:rPr lang="es-ES" sz="2000" b="1" dirty="0" err="1"/>
              <a:t>druhé</a:t>
            </a:r>
            <a:r>
              <a:rPr lang="es-ES" sz="2000" b="1" dirty="0"/>
              <a:t> </a:t>
            </a:r>
            <a:r>
              <a:rPr lang="es-ES" sz="2000" b="1" dirty="0" err="1"/>
              <a:t>slovem</a:t>
            </a:r>
            <a:r>
              <a:rPr lang="es-ES" sz="2000" b="1" dirty="0"/>
              <a:t> </a:t>
            </a:r>
            <a:r>
              <a:rPr lang="es-ES" sz="2000" b="1" dirty="0" err="1"/>
              <a:t>nebo</a:t>
            </a:r>
            <a:r>
              <a:rPr lang="es-ES" sz="2000" b="1" dirty="0"/>
              <a:t> </a:t>
            </a:r>
            <a:r>
              <a:rPr lang="es-ES" sz="2000" b="1" dirty="0" err="1"/>
              <a:t>skutkem</a:t>
            </a:r>
            <a:r>
              <a:rPr lang="es-ES" sz="2000" b="1" dirty="0"/>
              <a:t>, </a:t>
            </a:r>
            <a:r>
              <a:rPr lang="es-ES" sz="2000" b="1" dirty="0" err="1"/>
              <a:t>aby</a:t>
            </a:r>
            <a:r>
              <a:rPr lang="es-ES" sz="2000" b="1" dirty="0"/>
              <a:t> se </a:t>
            </a:r>
            <a:r>
              <a:rPr lang="es-ES" sz="2000" b="1" dirty="0" err="1"/>
              <a:t>zřekli</a:t>
            </a:r>
            <a:r>
              <a:rPr lang="es-ES" sz="2000" b="1" dirty="0"/>
              <a:t> </a:t>
            </a:r>
            <a:r>
              <a:rPr lang="es-ES" sz="2000" b="1" dirty="0" err="1"/>
              <a:t>hříchu</a:t>
            </a:r>
            <a:r>
              <a:rPr lang="es-ES" sz="2000" b="1" dirty="0"/>
              <a:t>   a </a:t>
            </a:r>
            <a:r>
              <a:rPr lang="es-ES" sz="2000" b="1" dirty="0" err="1"/>
              <a:t>odevzdali</a:t>
            </a:r>
            <a:r>
              <a:rPr lang="es-ES" sz="2000" b="1" dirty="0"/>
              <a:t> se </a:t>
            </a:r>
            <a:r>
              <a:rPr lang="es-ES" sz="2000" b="1" dirty="0" err="1"/>
              <a:t>Bohu</a:t>
            </a:r>
            <a:r>
              <a:rPr lang="es-ES" sz="2000" b="1" dirty="0"/>
              <a:t>, je </a:t>
            </a:r>
            <a:r>
              <a:rPr lang="es-ES" sz="2000" b="1" dirty="0" err="1"/>
              <a:t>tvůrcem</a:t>
            </a:r>
            <a:r>
              <a:rPr lang="es-ES" sz="2000" b="1" dirty="0"/>
              <a:t> </a:t>
            </a:r>
            <a:r>
              <a:rPr lang="es-ES" sz="2000" b="1" dirty="0" err="1"/>
              <a:t>pokoje</a:t>
            </a:r>
            <a:r>
              <a:rPr lang="es-ES" sz="2000" b="1" dirty="0"/>
              <a:t>. </a:t>
            </a:r>
            <a:r>
              <a:rPr lang="es-ES" sz="2000" b="1" dirty="0" err="1"/>
              <a:t>Kdo</a:t>
            </a:r>
            <a:r>
              <a:rPr lang="es-ES" sz="2000" b="1" dirty="0"/>
              <a:t> </a:t>
            </a:r>
            <a:r>
              <a:rPr lang="es-ES" sz="2000" b="1" dirty="0" err="1"/>
              <a:t>souhlasí</a:t>
            </a:r>
            <a:r>
              <a:rPr lang="es-ES" sz="2000" b="1" dirty="0"/>
              <a:t> s </a:t>
            </a:r>
            <a:r>
              <a:rPr lang="es-ES" sz="2000" b="1" dirty="0" err="1"/>
              <a:t>tím</a:t>
            </a:r>
            <a:r>
              <a:rPr lang="es-ES" sz="2000" b="1" dirty="0"/>
              <a:t>, </a:t>
            </a:r>
            <a:r>
              <a:rPr lang="es-ES" sz="2000" b="1" dirty="0" err="1"/>
              <a:t>že</a:t>
            </a:r>
            <a:r>
              <a:rPr lang="es-ES" sz="2000" b="1" dirty="0"/>
              <a:t> se </a:t>
            </a:r>
            <a:r>
              <a:rPr lang="es-ES" sz="2000" b="1" dirty="0" err="1"/>
              <a:t>zřekne</a:t>
            </a:r>
            <a:r>
              <a:rPr lang="es-ES" sz="2000" b="1" dirty="0"/>
              <a:t> </a:t>
            </a:r>
            <a:r>
              <a:rPr lang="es-ES" sz="2000" b="1" dirty="0" err="1"/>
              <a:t>hříchu</a:t>
            </a:r>
            <a:r>
              <a:rPr lang="es-ES" sz="2000" b="1" dirty="0"/>
              <a:t> a </a:t>
            </a:r>
            <a:r>
              <a:rPr lang="es-ES" sz="2000" b="1" dirty="0" err="1"/>
              <a:t>otevře</a:t>
            </a:r>
            <a:r>
              <a:rPr lang="es-ES" sz="2000" b="1" dirty="0"/>
              <a:t> </a:t>
            </a:r>
            <a:r>
              <a:rPr lang="es-ES" sz="2000" b="1" dirty="0" err="1"/>
              <a:t>své</a:t>
            </a:r>
            <a:r>
              <a:rPr lang="es-ES" sz="2000" b="1" dirty="0"/>
              <a:t> </a:t>
            </a:r>
            <a:r>
              <a:rPr lang="es-ES" sz="2000" b="1" dirty="0" err="1"/>
              <a:t>srdce</a:t>
            </a:r>
            <a:r>
              <a:rPr lang="es-ES" sz="2000" b="1" dirty="0"/>
              <a:t> </a:t>
            </a:r>
            <a:r>
              <a:rPr lang="es-ES" sz="2000" b="1" dirty="0" err="1"/>
              <a:t>Kristově</a:t>
            </a:r>
            <a:r>
              <a:rPr lang="es-ES" sz="2000" b="1" dirty="0"/>
              <a:t> </a:t>
            </a:r>
            <a:r>
              <a:rPr lang="es-ES" sz="2000" b="1" dirty="0" err="1"/>
              <a:t>lás</a:t>
            </a:r>
            <a:r>
              <a:rPr lang="es-ES" sz="2000" b="1" dirty="0"/>
              <a:t>-ce, </a:t>
            </a:r>
            <a:r>
              <a:rPr lang="es-ES" sz="2000" b="1" dirty="0" err="1"/>
              <a:t>bude</a:t>
            </a:r>
            <a:r>
              <a:rPr lang="es-ES" sz="2000" b="1" dirty="0"/>
              <a:t> </a:t>
            </a:r>
            <a:r>
              <a:rPr lang="es-ES" sz="2000" b="1" dirty="0" err="1"/>
              <a:t>mít</a:t>
            </a:r>
            <a:r>
              <a:rPr lang="es-ES" sz="2000" b="1" dirty="0"/>
              <a:t> </a:t>
            </a:r>
            <a:r>
              <a:rPr lang="es-ES" sz="2000" b="1" dirty="0" err="1"/>
              <a:t>účast</a:t>
            </a:r>
            <a:r>
              <a:rPr lang="es-ES" sz="2000" b="1" dirty="0"/>
              <a:t> </a:t>
            </a:r>
            <a:r>
              <a:rPr lang="es-ES" sz="2000" b="1" dirty="0" err="1"/>
              <a:t>na</a:t>
            </a:r>
            <a:r>
              <a:rPr lang="es-ES" sz="2000" b="1" dirty="0"/>
              <a:t> </a:t>
            </a:r>
            <a:r>
              <a:rPr lang="es-ES" sz="2000" b="1" dirty="0" err="1"/>
              <a:t>tomto</a:t>
            </a:r>
            <a:r>
              <a:rPr lang="es-ES" sz="2000" b="1" dirty="0"/>
              <a:t> </a:t>
            </a:r>
            <a:r>
              <a:rPr lang="es-ES" sz="2000" b="1" dirty="0" err="1"/>
              <a:t>nebeském</a:t>
            </a:r>
            <a:r>
              <a:rPr lang="es-ES" sz="2000" b="1" dirty="0"/>
              <a:t> </a:t>
            </a:r>
            <a:r>
              <a:rPr lang="es-ES" sz="2000" b="1" dirty="0" err="1"/>
              <a:t>pokoji</a:t>
            </a:r>
            <a:r>
              <a:rPr lang="es-ES" sz="2000" b="1" dirty="0"/>
              <a:t>. </a:t>
            </a:r>
            <a:r>
              <a:rPr lang="es-ES" sz="2000" b="1" dirty="0" err="1"/>
              <a:t>Srdce</a:t>
            </a:r>
            <a:r>
              <a:rPr lang="es-ES" sz="2000" b="1" dirty="0"/>
              <a:t>, </a:t>
            </a:r>
            <a:r>
              <a:rPr lang="es-ES" sz="2000" b="1" dirty="0" err="1"/>
              <a:t>které</a:t>
            </a:r>
            <a:r>
              <a:rPr lang="es-ES" sz="2000" b="1" dirty="0"/>
              <a:t> </a:t>
            </a:r>
            <a:r>
              <a:rPr lang="es-ES" sz="2000" b="1" dirty="0" err="1"/>
              <a:t>souhlasí</a:t>
            </a:r>
            <a:r>
              <a:rPr lang="es-ES" sz="2000" b="1" dirty="0"/>
              <a:t> s </a:t>
            </a:r>
            <a:r>
              <a:rPr lang="es-ES" sz="2000" b="1" dirty="0" err="1"/>
              <a:t>Bohem</a:t>
            </a:r>
            <a:r>
              <a:rPr lang="es-ES" sz="2000" b="1" dirty="0"/>
              <a:t>, se </a:t>
            </a:r>
            <a:r>
              <a:rPr lang="es-ES" sz="2000" b="1" dirty="0" err="1"/>
              <a:t>podílí</a:t>
            </a:r>
            <a:r>
              <a:rPr lang="es-ES" sz="2000" b="1" dirty="0"/>
              <a:t> </a:t>
            </a:r>
            <a:r>
              <a:rPr lang="es-ES" sz="2000" b="1" dirty="0" err="1"/>
              <a:t>na</a:t>
            </a:r>
            <a:r>
              <a:rPr lang="es-ES" sz="2000" b="1" dirty="0"/>
              <a:t> </a:t>
            </a:r>
            <a:r>
              <a:rPr lang="es-ES" sz="2000" b="1" dirty="0" err="1"/>
              <a:t>nebeském</a:t>
            </a:r>
            <a:r>
              <a:rPr lang="es-ES" sz="2000" b="1" dirty="0"/>
              <a:t> </a:t>
            </a:r>
            <a:r>
              <a:rPr lang="es-ES" sz="2000" b="1" dirty="0" err="1"/>
              <a:t>pokoji</a:t>
            </a:r>
            <a:r>
              <a:rPr lang="es-ES" sz="2000" b="1" dirty="0"/>
              <a:t>  a </a:t>
            </a:r>
            <a:r>
              <a:rPr lang="es-ES" sz="2000" b="1" dirty="0" err="1"/>
              <a:t>šíří</a:t>
            </a:r>
            <a:r>
              <a:rPr lang="es-ES" sz="2000" b="1" dirty="0"/>
              <a:t> </a:t>
            </a:r>
            <a:r>
              <a:rPr lang="es-ES" sz="2000" b="1" dirty="0" err="1"/>
              <a:t>kolem</a:t>
            </a:r>
            <a:r>
              <a:rPr lang="es-ES" sz="2000" b="1" dirty="0"/>
              <a:t> sebe </a:t>
            </a:r>
            <a:r>
              <a:rPr lang="es-ES" sz="2000" b="1" dirty="0" err="1"/>
              <a:t>jeho</a:t>
            </a:r>
            <a:r>
              <a:rPr lang="es-ES" sz="2000" b="1" dirty="0"/>
              <a:t> </a:t>
            </a:r>
            <a:r>
              <a:rPr lang="es-ES" sz="2000" b="1" dirty="0" err="1"/>
              <a:t>vliv</a:t>
            </a:r>
            <a:r>
              <a:rPr lang="es-ES" sz="2000" b="1" dirty="0"/>
              <a:t>. </a:t>
            </a:r>
            <a:r>
              <a:rPr lang="es-ES" sz="2000" b="1" dirty="0" err="1"/>
              <a:t>Požehnaný</a:t>
            </a:r>
            <a:r>
              <a:rPr lang="es-ES" sz="2000" b="1" dirty="0"/>
              <a:t> </a:t>
            </a:r>
            <a:r>
              <a:rPr lang="es-ES" sz="2000" b="1" dirty="0" err="1"/>
              <a:t>Duch</a:t>
            </a:r>
            <a:r>
              <a:rPr lang="es-ES" sz="2000" b="1" dirty="0"/>
              <a:t> </a:t>
            </a:r>
            <a:r>
              <a:rPr lang="es-ES" sz="2000" b="1" dirty="0" err="1"/>
              <a:t>pokoje</a:t>
            </a:r>
            <a:r>
              <a:rPr lang="es-ES" sz="2000" b="1" dirty="0"/>
              <a:t> se </a:t>
            </a:r>
            <a:r>
              <a:rPr lang="es-ES" sz="2000" b="1" dirty="0" err="1"/>
              <a:t>usadí</a:t>
            </a:r>
            <a:r>
              <a:rPr lang="es-ES" sz="2000" b="1" dirty="0"/>
              <a:t> </a:t>
            </a:r>
            <a:r>
              <a:rPr lang="es-ES" sz="2000" b="1" dirty="0" err="1"/>
              <a:t>jako</a:t>
            </a:r>
            <a:br>
              <a:rPr lang="es-ES" sz="2000" b="1" dirty="0"/>
            </a:br>
            <a:r>
              <a:rPr lang="es-ES" sz="2000" b="1" dirty="0"/>
              <a:t>rosa </a:t>
            </a:r>
            <a:r>
              <a:rPr lang="es-ES" sz="2000" b="1" dirty="0" err="1"/>
              <a:t>na</a:t>
            </a:r>
            <a:r>
              <a:rPr lang="es-ES" sz="2000" b="1" dirty="0"/>
              <a:t> </a:t>
            </a:r>
            <a:r>
              <a:rPr lang="es-ES" sz="2000" b="1" dirty="0" err="1"/>
              <a:t>trávě</a:t>
            </a:r>
            <a:r>
              <a:rPr lang="es-ES" sz="2000" b="1" dirty="0"/>
              <a:t> v </a:t>
            </a:r>
            <a:r>
              <a:rPr lang="es-ES" sz="2000" b="1" dirty="0" err="1"/>
              <a:t>srdcích</a:t>
            </a:r>
            <a:r>
              <a:rPr lang="es-ES" sz="2000" b="1" dirty="0"/>
              <a:t> </a:t>
            </a:r>
            <a:r>
              <a:rPr lang="es-ES" sz="2000" b="1" dirty="0" err="1"/>
              <a:t>unavených</a:t>
            </a:r>
            <a:r>
              <a:rPr lang="es-ES" sz="2000" b="1" dirty="0"/>
              <a:t> a </a:t>
            </a:r>
            <a:r>
              <a:rPr lang="es-ES" sz="2000" b="1" dirty="0" err="1"/>
              <a:t>ztrápených</a:t>
            </a:r>
            <a:r>
              <a:rPr lang="es-ES" sz="2000" b="1" dirty="0"/>
              <a:t> </a:t>
            </a:r>
            <a:r>
              <a:rPr lang="es-ES" sz="2000" b="1" dirty="0" err="1"/>
              <a:t>bojem</a:t>
            </a:r>
            <a:r>
              <a:rPr lang="es-ES" sz="2000" b="1" dirty="0"/>
              <a:t> </a:t>
            </a:r>
            <a:r>
              <a:rPr lang="es-ES" sz="2000" b="1" dirty="0" err="1"/>
              <a:t>světa</a:t>
            </a:r>
            <a:r>
              <a:rPr lang="es-ES" sz="2000" b="1" dirty="0"/>
              <a:t>. </a:t>
            </a:r>
            <a:endParaRPr lang="es-ES" sz="2000" dirty="0"/>
          </a:p>
        </p:txBody>
      </p:sp>
      <p:sp>
        <p:nvSpPr>
          <p:cNvPr id="7" name="CuadroTexto 6">
            <a:extLst>
              <a:ext uri="{FF2B5EF4-FFF2-40B4-BE49-F238E27FC236}">
                <a16:creationId xmlns:a16="http://schemas.microsoft.com/office/drawing/2014/main" id="{9BB5395D-7204-E1F9-9F4E-2F64BC001CF9}"/>
              </a:ext>
            </a:extLst>
          </p:cNvPr>
          <p:cNvSpPr txBox="1"/>
          <p:nvPr/>
        </p:nvSpPr>
        <p:spPr>
          <a:xfrm>
            <a:off x="6185156" y="0"/>
            <a:ext cx="5869687" cy="1323439"/>
          </a:xfrm>
          <a:prstGeom prst="rect">
            <a:avLst/>
          </a:prstGeom>
          <a:noFill/>
        </p:spPr>
        <p:txBody>
          <a:bodyPr wrap="square">
            <a:spAutoFit/>
          </a:bodyPr>
          <a:lstStyle/>
          <a:p>
            <a:r>
              <a:rPr lang="es-ES" sz="2000" b="1" dirty="0" err="1"/>
              <a:t>Kristus</a:t>
            </a:r>
            <a:r>
              <a:rPr lang="es-ES" sz="2000" b="1" dirty="0"/>
              <a:t> je "</a:t>
            </a:r>
            <a:r>
              <a:rPr lang="es-ES" sz="2000" b="1" dirty="0" err="1"/>
              <a:t>Kníže</a:t>
            </a:r>
            <a:r>
              <a:rPr lang="es-ES" sz="2000" b="1" dirty="0"/>
              <a:t> </a:t>
            </a:r>
            <a:r>
              <a:rPr lang="es-ES" sz="2000" b="1" dirty="0" err="1"/>
              <a:t>pokoje</a:t>
            </a:r>
            <a:r>
              <a:rPr lang="es-ES" sz="2000" b="1" dirty="0"/>
              <a:t>" a </a:t>
            </a:r>
            <a:r>
              <a:rPr lang="es-ES" sz="2000" b="1" dirty="0" err="1"/>
              <a:t>Jeho</a:t>
            </a:r>
            <a:r>
              <a:rPr lang="es-ES" sz="2000" b="1" dirty="0"/>
              <a:t> </a:t>
            </a:r>
            <a:r>
              <a:rPr lang="es-ES" sz="2000" b="1" dirty="0" err="1"/>
              <a:t>posláním</a:t>
            </a:r>
            <a:r>
              <a:rPr lang="es-ES" sz="2000" b="1" dirty="0"/>
              <a:t> je </a:t>
            </a:r>
            <a:r>
              <a:rPr lang="es-ES" sz="2000" b="1" dirty="0" err="1"/>
              <a:t>obnovení</a:t>
            </a:r>
            <a:r>
              <a:rPr lang="es-ES" sz="2000" b="1" dirty="0"/>
              <a:t> </a:t>
            </a:r>
            <a:r>
              <a:rPr lang="es-ES" sz="2000" b="1" dirty="0" err="1"/>
              <a:t>míru</a:t>
            </a:r>
            <a:r>
              <a:rPr lang="es-ES" sz="2000" b="1" dirty="0"/>
              <a:t> </a:t>
            </a:r>
            <a:r>
              <a:rPr lang="es-ES" sz="2000" b="1" dirty="0" err="1"/>
              <a:t>na</a:t>
            </a:r>
            <a:r>
              <a:rPr lang="es-ES" sz="2000" b="1" dirty="0"/>
              <a:t> </a:t>
            </a:r>
            <a:r>
              <a:rPr lang="es-ES" sz="2000" b="1" dirty="0" err="1"/>
              <a:t>nebi</a:t>
            </a:r>
            <a:r>
              <a:rPr lang="es-ES" sz="2000" b="1" dirty="0"/>
              <a:t> i </a:t>
            </a:r>
            <a:r>
              <a:rPr lang="es-ES" sz="2000" b="1" dirty="0" err="1"/>
              <a:t>na</a:t>
            </a:r>
            <a:r>
              <a:rPr lang="es-ES" sz="2000" b="1" dirty="0"/>
              <a:t> </a:t>
            </a:r>
            <a:r>
              <a:rPr lang="es-ES" sz="2000" b="1" dirty="0" err="1"/>
              <a:t>zemi</a:t>
            </a:r>
            <a:r>
              <a:rPr lang="es-ES" sz="2000" b="1" dirty="0"/>
              <a:t> </a:t>
            </a:r>
            <a:r>
              <a:rPr lang="es-ES" sz="2000" b="1" dirty="0" err="1"/>
              <a:t>zničené</a:t>
            </a:r>
            <a:r>
              <a:rPr lang="es-ES" sz="2000" b="1" dirty="0"/>
              <a:t>      </a:t>
            </a:r>
            <a:r>
              <a:rPr lang="es-ES" sz="2000" b="1" dirty="0" err="1"/>
              <a:t>hříchem</a:t>
            </a:r>
            <a:r>
              <a:rPr lang="es-ES" sz="2000" b="1" dirty="0"/>
              <a:t>. "</a:t>
            </a:r>
            <a:r>
              <a:rPr lang="es-ES" sz="2000" b="1" dirty="0" err="1"/>
              <a:t>Ospravedlněni</a:t>
            </a:r>
            <a:r>
              <a:rPr lang="es-ES" sz="2000" b="1" dirty="0"/>
              <a:t> </a:t>
            </a:r>
            <a:r>
              <a:rPr lang="es-ES" sz="2000" b="1" dirty="0" err="1"/>
              <a:t>tedy</a:t>
            </a:r>
            <a:r>
              <a:rPr lang="es-ES" sz="2000" b="1" dirty="0"/>
              <a:t> </a:t>
            </a:r>
            <a:r>
              <a:rPr lang="es-ES" sz="2000" b="1" dirty="0" err="1"/>
              <a:t>vírou</a:t>
            </a:r>
            <a:r>
              <a:rPr lang="es-ES" sz="2000" b="1" dirty="0"/>
              <a:t>, </a:t>
            </a:r>
            <a:r>
              <a:rPr lang="es-ES" sz="2000" b="1" dirty="0" err="1"/>
              <a:t>máme</a:t>
            </a:r>
            <a:r>
              <a:rPr lang="es-ES" sz="2000" b="1" dirty="0"/>
              <a:t> </a:t>
            </a:r>
            <a:r>
              <a:rPr lang="es-ES" sz="2000" b="1" dirty="0" err="1"/>
              <a:t>pokoj</a:t>
            </a:r>
            <a:r>
              <a:rPr lang="es-ES" sz="2000" b="1" dirty="0"/>
              <a:t>        s </a:t>
            </a:r>
            <a:r>
              <a:rPr lang="es-ES" sz="2000" b="1" dirty="0" err="1"/>
              <a:t>Bohem</a:t>
            </a:r>
            <a:r>
              <a:rPr lang="es-ES" sz="2000" b="1" dirty="0"/>
              <a:t> </a:t>
            </a:r>
            <a:r>
              <a:rPr lang="es-ES" sz="2000" b="1" dirty="0" err="1"/>
              <a:t>skrze</a:t>
            </a:r>
            <a:r>
              <a:rPr lang="es-ES" sz="2000" b="1" dirty="0"/>
              <a:t> </a:t>
            </a:r>
            <a:r>
              <a:rPr lang="es-ES" sz="2000" b="1" dirty="0" err="1"/>
              <a:t>našeho</a:t>
            </a:r>
            <a:r>
              <a:rPr lang="es-ES" sz="2000" b="1" dirty="0"/>
              <a:t> </a:t>
            </a:r>
            <a:r>
              <a:rPr lang="es-ES" sz="2000" b="1" dirty="0" err="1"/>
              <a:t>Pána</a:t>
            </a:r>
            <a:r>
              <a:rPr lang="es-ES" sz="2000" b="1" dirty="0"/>
              <a:t> </a:t>
            </a:r>
            <a:r>
              <a:rPr lang="es-ES" sz="2000" b="1" dirty="0" err="1"/>
              <a:t>Ježíše</a:t>
            </a:r>
            <a:r>
              <a:rPr lang="es-ES" sz="2000" b="1" dirty="0"/>
              <a:t> Krista (</a:t>
            </a:r>
            <a:r>
              <a:rPr lang="es-ES" sz="2000" b="1" dirty="0" err="1"/>
              <a:t>Izajáš</a:t>
            </a:r>
            <a:r>
              <a:rPr lang="es-ES" sz="2000" b="1" dirty="0"/>
              <a:t> 9,6;</a:t>
            </a:r>
          </a:p>
        </p:txBody>
      </p:sp>
      <p:grpSp>
        <p:nvGrpSpPr>
          <p:cNvPr id="12" name="Grupo 11">
            <a:extLst>
              <a:ext uri="{FF2B5EF4-FFF2-40B4-BE49-F238E27FC236}">
                <a16:creationId xmlns:a16="http://schemas.microsoft.com/office/drawing/2014/main" id="{72FF1F8E-0A6F-3E7D-58B6-76F9AB3A8911}"/>
              </a:ext>
            </a:extLst>
          </p:cNvPr>
          <p:cNvGrpSpPr/>
          <p:nvPr/>
        </p:nvGrpSpPr>
        <p:grpSpPr>
          <a:xfrm>
            <a:off x="6606746" y="2656837"/>
            <a:ext cx="5331600" cy="1133785"/>
            <a:chOff x="6606746" y="2656837"/>
            <a:chExt cx="5331600" cy="1133785"/>
          </a:xfrm>
        </p:grpSpPr>
        <p:pic>
          <p:nvPicPr>
            <p:cNvPr id="11" name="Imagen 10">
              <a:extLst>
                <a:ext uri="{FF2B5EF4-FFF2-40B4-BE49-F238E27FC236}">
                  <a16:creationId xmlns:a16="http://schemas.microsoft.com/office/drawing/2014/main" id="{C2E6A53D-D461-1F7F-5BB4-5D62A00638AB}"/>
                </a:ext>
              </a:extLst>
            </p:cNvPr>
            <p:cNvPicPr>
              <a:picLocks noChangeAspect="1"/>
            </p:cNvPicPr>
            <p:nvPr/>
          </p:nvPicPr>
          <p:blipFill>
            <a:blip r:embed="rId4"/>
            <a:stretch>
              <a:fillRect/>
            </a:stretch>
          </p:blipFill>
          <p:spPr>
            <a:xfrm rot="5400000">
              <a:off x="8705653" y="557930"/>
              <a:ext cx="1133785"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24304" y="2737152"/>
              <a:ext cx="4558121" cy="954107"/>
            </a:xfrm>
            <a:prstGeom prst="rect">
              <a:avLst/>
            </a:prstGeom>
            <a:noFill/>
          </p:spPr>
          <p:txBody>
            <a:bodyPr wrap="square">
              <a:spAutoFit/>
            </a:bodyPr>
            <a:lstStyle/>
            <a:p>
              <a:pPr algn="ctr"/>
              <a:r>
                <a:rPr lang="pl-PL" sz="2800" b="1" dirty="0">
                  <a:ln w="0"/>
                  <a:solidFill>
                    <a:schemeClr val="bg1"/>
                  </a:solidFill>
                  <a:effectLst>
                    <a:glow rad="76200">
                      <a:srgbClr val="394E6C"/>
                    </a:glow>
                    <a:outerShdw blurRad="50800" dist="38100" dir="5400000" algn="t" rotWithShape="0">
                      <a:srgbClr val="394E6C">
                        <a:alpha val="40000"/>
                      </a:srgbClr>
                    </a:outerShdw>
                  </a:effectLst>
                </a:rPr>
                <a:t>neboť oni budou nazváni syny Božími</a:t>
              </a:r>
              <a:r>
                <a:rPr lang="es-ES" sz="2800" b="1" dirty="0">
                  <a:ln w="0"/>
                  <a:solidFill>
                    <a:schemeClr val="bg1"/>
                  </a:solidFill>
                  <a:effectLst>
                    <a:glow rad="76200">
                      <a:srgbClr val="394E6C"/>
                    </a:glow>
                    <a:outerShdw blurRad="50800" dist="38100" dir="5400000" algn="t" rotWithShape="0">
                      <a:srgbClr val="394E6C">
                        <a:alpha val="40000"/>
                      </a:srgbClr>
                    </a:outerShdw>
                  </a:effectLst>
                </a:rPr>
                <a:t>.</a:t>
              </a:r>
            </a:p>
          </p:txBody>
        </p:sp>
      </p:grpSp>
      <p:grpSp>
        <p:nvGrpSpPr>
          <p:cNvPr id="9" name="Grupo 8">
            <a:extLst>
              <a:ext uri="{FF2B5EF4-FFF2-40B4-BE49-F238E27FC236}">
                <a16:creationId xmlns:a16="http://schemas.microsoft.com/office/drawing/2014/main" id="{DD7A7A82-D817-2DDE-5DED-BFC30E3C0F5D}"/>
              </a:ext>
            </a:extLst>
          </p:cNvPr>
          <p:cNvGrpSpPr/>
          <p:nvPr/>
        </p:nvGrpSpPr>
        <p:grpSpPr>
          <a:xfrm>
            <a:off x="137157" y="24758"/>
            <a:ext cx="6048000" cy="1178388"/>
            <a:chOff x="137157" y="24758"/>
            <a:chExt cx="6048000" cy="1178388"/>
          </a:xfrm>
        </p:grpSpPr>
        <p:pic>
          <p:nvPicPr>
            <p:cNvPr id="3" name="Imagen 2">
              <a:extLst>
                <a:ext uri="{FF2B5EF4-FFF2-40B4-BE49-F238E27FC236}">
                  <a16:creationId xmlns:a16="http://schemas.microsoft.com/office/drawing/2014/main" id="{BB678463-EE83-8FCB-F71F-0DFA0480ABED}"/>
                </a:ext>
              </a:extLst>
            </p:cNvPr>
            <p:cNvPicPr>
              <a:picLocks noChangeAspect="1"/>
            </p:cNvPicPr>
            <p:nvPr/>
          </p:nvPicPr>
          <p:blipFill>
            <a:blip r:embed="rId5"/>
            <a:stretch>
              <a:fillRect/>
            </a:stretch>
          </p:blipFill>
          <p:spPr>
            <a:xfrm rot="16200000">
              <a:off x="2571963" y="-2410048"/>
              <a:ext cx="1178388"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820095" y="120884"/>
              <a:ext cx="3762103" cy="954107"/>
            </a:xfrm>
            <a:prstGeom prst="rect">
              <a:avLst/>
            </a:prstGeom>
            <a:noFill/>
          </p:spPr>
          <p:txBody>
            <a:bodyPr wrap="square">
              <a:spAutoFit/>
            </a:bodyPr>
            <a:lstStyle/>
            <a:p>
              <a:pPr algn="ctr"/>
              <a:r>
                <a:rPr lang="es-ES" sz="2800" b="1" dirty="0" err="1">
                  <a:ln w="0"/>
                  <a:solidFill>
                    <a:schemeClr val="bg1"/>
                  </a:solidFill>
                  <a:effectLst>
                    <a:glow rad="76200">
                      <a:srgbClr val="394E6C"/>
                    </a:glow>
                    <a:outerShdw blurRad="50800" dist="38100" dir="5400000" algn="t" rotWithShape="0">
                      <a:srgbClr val="394E6C"/>
                    </a:outerShdw>
                  </a:effectLst>
                </a:rPr>
                <a:t>Blaze</a:t>
              </a:r>
              <a:r>
                <a:rPr lang="es-ES" sz="2800" b="1" dirty="0">
                  <a:ln w="0"/>
                  <a:solidFill>
                    <a:schemeClr val="bg1"/>
                  </a:solidFill>
                  <a:effectLst>
                    <a:glow rad="76200">
                      <a:srgbClr val="394E6C"/>
                    </a:glow>
                    <a:outerShdw blurRad="50800" dist="38100" dir="5400000" algn="t" rotWithShape="0">
                      <a:srgbClr val="394E6C"/>
                    </a:outerShdw>
                  </a:effectLst>
                </a:rPr>
                <a:t> </a:t>
              </a:r>
              <a:r>
                <a:rPr lang="es-ES" sz="2800" b="1" dirty="0" err="1">
                  <a:ln w="0"/>
                  <a:solidFill>
                    <a:schemeClr val="bg1"/>
                  </a:solidFill>
                  <a:effectLst>
                    <a:glow rad="76200">
                      <a:srgbClr val="394E6C"/>
                    </a:glow>
                    <a:outerShdw blurRad="50800" dist="38100" dir="5400000" algn="t" rotWithShape="0">
                      <a:srgbClr val="394E6C"/>
                    </a:outerShdw>
                  </a:effectLst>
                </a:rPr>
                <a:t>těm</a:t>
              </a:r>
              <a:r>
                <a:rPr lang="es-ES" sz="2800" b="1" dirty="0">
                  <a:ln w="0"/>
                  <a:solidFill>
                    <a:schemeClr val="bg1"/>
                  </a:solidFill>
                  <a:effectLst>
                    <a:glow rad="76200">
                      <a:srgbClr val="394E6C"/>
                    </a:glow>
                    <a:outerShdw blurRad="50800" dist="38100" dir="5400000" algn="t" rotWithShape="0">
                      <a:srgbClr val="394E6C"/>
                    </a:outerShdw>
                  </a:effectLst>
                </a:rPr>
                <a:t>, </a:t>
              </a:r>
              <a:r>
                <a:rPr lang="es-ES" sz="2800" b="1" dirty="0" err="1">
                  <a:ln w="0"/>
                  <a:solidFill>
                    <a:schemeClr val="bg1"/>
                  </a:solidFill>
                  <a:effectLst>
                    <a:glow rad="76200">
                      <a:srgbClr val="394E6C"/>
                    </a:glow>
                    <a:outerShdw blurRad="50800" dist="38100" dir="5400000" algn="t" rotWithShape="0">
                      <a:srgbClr val="394E6C"/>
                    </a:outerShdw>
                  </a:effectLst>
                </a:rPr>
                <a:t>kdo</a:t>
              </a:r>
              <a:endParaRPr lang="es-ES" sz="2800" b="1" dirty="0">
                <a:ln w="0"/>
                <a:solidFill>
                  <a:schemeClr val="bg1"/>
                </a:solidFill>
                <a:effectLst>
                  <a:glow rad="76200">
                    <a:srgbClr val="394E6C"/>
                  </a:glow>
                  <a:outerShdw blurRad="50800" dist="38100" dir="5400000" algn="t" rotWithShape="0">
                    <a:srgbClr val="394E6C"/>
                  </a:outerShdw>
                </a:effectLst>
              </a:endParaRPr>
            </a:p>
            <a:p>
              <a:pPr algn="ctr"/>
              <a:r>
                <a:rPr lang="es-ES" sz="2800" b="1" dirty="0" err="1">
                  <a:ln w="0"/>
                  <a:solidFill>
                    <a:schemeClr val="bg1"/>
                  </a:solidFill>
                  <a:effectLst>
                    <a:glow rad="76200">
                      <a:srgbClr val="394E6C"/>
                    </a:glow>
                    <a:outerShdw blurRad="50800" dist="38100" dir="5400000" algn="t" rotWithShape="0">
                      <a:srgbClr val="394E6C"/>
                    </a:outerShdw>
                  </a:effectLst>
                </a:rPr>
                <a:t>působí</a:t>
              </a:r>
              <a:r>
                <a:rPr lang="es-ES" sz="2800" b="1" dirty="0">
                  <a:ln w="0"/>
                  <a:solidFill>
                    <a:schemeClr val="bg1"/>
                  </a:solidFill>
                  <a:effectLst>
                    <a:glow rad="76200">
                      <a:srgbClr val="394E6C"/>
                    </a:glow>
                    <a:outerShdw blurRad="50800" dist="38100" dir="5400000" algn="t" rotWithShape="0">
                      <a:srgbClr val="394E6C"/>
                    </a:outerShdw>
                  </a:effectLst>
                </a:rPr>
                <a:t> </a:t>
              </a:r>
              <a:r>
                <a:rPr lang="es-ES" sz="2800" b="1" dirty="0" err="1">
                  <a:ln w="0"/>
                  <a:solidFill>
                    <a:schemeClr val="bg1"/>
                  </a:solidFill>
                  <a:effectLst>
                    <a:glow rad="76200">
                      <a:srgbClr val="394E6C"/>
                    </a:glow>
                    <a:outerShdw blurRad="50800" dist="38100" dir="5400000" algn="t" rotWithShape="0">
                      <a:srgbClr val="394E6C"/>
                    </a:outerShdw>
                  </a:effectLst>
                </a:rPr>
                <a:t>pokoj</a:t>
              </a:r>
              <a:r>
                <a:rPr lang="es-ES" sz="2800" b="1" dirty="0">
                  <a:ln w="0"/>
                  <a:solidFill>
                    <a:schemeClr val="bg1"/>
                  </a:solidFill>
                  <a:effectLst>
                    <a:glow rad="76200">
                      <a:srgbClr val="394E6C"/>
                    </a:glow>
                    <a:outerShdw blurRad="50800" dist="38100" dir="5400000" algn="t" rotWithShape="0">
                      <a:srgbClr val="394E6C"/>
                    </a:outerShdw>
                  </a:effectLst>
                </a:rPr>
                <a:t>,</a:t>
              </a:r>
            </a:p>
          </p:txBody>
        </p:sp>
        <p:pic>
          <p:nvPicPr>
            <p:cNvPr id="8" name="Imagen 7">
              <a:extLst>
                <a:ext uri="{FF2B5EF4-FFF2-40B4-BE49-F238E27FC236}">
                  <a16:creationId xmlns:a16="http://schemas.microsoft.com/office/drawing/2014/main" id="{7D2D35E7-EDCC-4002-0DF2-43E347F470AE}"/>
                </a:ext>
              </a:extLst>
            </p:cNvPr>
            <p:cNvPicPr>
              <a:picLocks noChangeAspect="1"/>
            </p:cNvPicPr>
            <p:nvPr/>
          </p:nvPicPr>
          <p:blipFill>
            <a:blip r:embed="rId6"/>
            <a:stretch>
              <a:fillRect/>
            </a:stretch>
          </p:blipFill>
          <p:spPr>
            <a:xfrm>
              <a:off x="572649" y="187792"/>
              <a:ext cx="453602" cy="907200"/>
            </a:xfrm>
            <a:prstGeom prst="rect">
              <a:avLst/>
            </a:prstGeom>
          </p:spPr>
        </p:pic>
      </p:grpSp>
      <p:grpSp>
        <p:nvGrpSpPr>
          <p:cNvPr id="6" name="Grupo 5">
            <a:extLst>
              <a:ext uri="{FF2B5EF4-FFF2-40B4-BE49-F238E27FC236}">
                <a16:creationId xmlns:a16="http://schemas.microsoft.com/office/drawing/2014/main" id="{8320C028-C101-9D5E-30CD-42D34EA69843}"/>
              </a:ext>
            </a:extLst>
          </p:cNvPr>
          <p:cNvGrpSpPr/>
          <p:nvPr/>
        </p:nvGrpSpPr>
        <p:grpSpPr>
          <a:xfrm>
            <a:off x="10935855" y="67176"/>
            <a:ext cx="1199702" cy="625553"/>
            <a:chOff x="10935855" y="67176"/>
            <a:chExt cx="1199702" cy="625553"/>
          </a:xfrm>
        </p:grpSpPr>
        <p:pic>
          <p:nvPicPr>
            <p:cNvPr id="2" name="Imagen 1">
              <a:extLst>
                <a:ext uri="{FF2B5EF4-FFF2-40B4-BE49-F238E27FC236}">
                  <a16:creationId xmlns:a16="http://schemas.microsoft.com/office/drawing/2014/main" id="{86114F60-471F-E3F4-4EE8-DC75B04FE48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4" name="CuadroTexto 3">
              <a:extLst>
                <a:ext uri="{FF2B5EF4-FFF2-40B4-BE49-F238E27FC236}">
                  <a16:creationId xmlns:a16="http://schemas.microsoft.com/office/drawing/2014/main" id="{702A4775-17CA-80C3-90BC-BCC7A6920C81}"/>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err="1">
                  <a:ln w="0"/>
                  <a:solidFill>
                    <a:schemeClr val="bg1"/>
                  </a:solidFill>
                  <a:effectLst>
                    <a:glow rad="63500">
                      <a:srgbClr val="820000"/>
                    </a:glow>
                  </a:effectLst>
                </a:rPr>
                <a:t>Matouš</a:t>
              </a:r>
              <a:r>
                <a:rPr lang="es-ES" sz="1200" b="1" spc="50" dirty="0">
                  <a:ln w="0"/>
                  <a:solidFill>
                    <a:schemeClr val="bg1"/>
                  </a:solidFill>
                  <a:effectLst>
                    <a:glow rad="63500">
                      <a:srgbClr val="820000"/>
                    </a:glow>
                  </a:effectLst>
                </a:rPr>
                <a:t> 5,9</a:t>
              </a:r>
            </a:p>
          </p:txBody>
        </p:sp>
      </p:grpSp>
      <p:sp>
        <p:nvSpPr>
          <p:cNvPr id="14" name="CuadroTexto 13">
            <a:extLst>
              <a:ext uri="{FF2B5EF4-FFF2-40B4-BE49-F238E27FC236}">
                <a16:creationId xmlns:a16="http://schemas.microsoft.com/office/drawing/2014/main" id="{D241ADD9-C40A-1C63-213E-330A2B5E424F}"/>
              </a:ext>
            </a:extLst>
          </p:cNvPr>
          <p:cNvSpPr txBox="1"/>
          <p:nvPr/>
        </p:nvSpPr>
        <p:spPr>
          <a:xfrm>
            <a:off x="6540857" y="4063041"/>
            <a:ext cx="5594700" cy="2554545"/>
          </a:xfrm>
          <a:prstGeom prst="rect">
            <a:avLst/>
          </a:prstGeom>
          <a:noFill/>
        </p:spPr>
        <p:txBody>
          <a:bodyPr wrap="square">
            <a:spAutoFit/>
          </a:bodyPr>
          <a:lstStyle/>
          <a:p>
            <a:r>
              <a:rPr lang="es-ES" sz="2000" b="1" dirty="0" err="1"/>
              <a:t>Duch</a:t>
            </a:r>
            <a:r>
              <a:rPr lang="es-ES" sz="2000" b="1" dirty="0"/>
              <a:t> </a:t>
            </a:r>
            <a:r>
              <a:rPr lang="es-ES" sz="2000" b="1" dirty="0" err="1"/>
              <a:t>pokoje</a:t>
            </a:r>
            <a:r>
              <a:rPr lang="es-ES" sz="2000" b="1" dirty="0"/>
              <a:t> je </a:t>
            </a:r>
            <a:r>
              <a:rPr lang="es-ES" sz="2000" b="1" dirty="0" err="1"/>
              <a:t>důkazem</a:t>
            </a:r>
            <a:r>
              <a:rPr lang="es-ES" sz="2000" b="1" dirty="0"/>
              <a:t> </a:t>
            </a:r>
            <a:r>
              <a:rPr lang="es-ES" sz="2000" b="1" dirty="0" err="1"/>
              <a:t>jejich</a:t>
            </a:r>
            <a:r>
              <a:rPr lang="es-ES" sz="2000" b="1" dirty="0"/>
              <a:t> </a:t>
            </a:r>
            <a:r>
              <a:rPr lang="es-ES" sz="2000" b="1" dirty="0" err="1"/>
              <a:t>vztahu</a:t>
            </a:r>
            <a:r>
              <a:rPr lang="es-ES" sz="2000" b="1" dirty="0"/>
              <a:t> s </a:t>
            </a:r>
            <a:r>
              <a:rPr lang="es-ES" sz="2000" b="1" dirty="0" err="1"/>
              <a:t>nebem</a:t>
            </a:r>
            <a:r>
              <a:rPr lang="es-ES" sz="2000" b="1" dirty="0"/>
              <a:t>. </a:t>
            </a:r>
            <a:r>
              <a:rPr lang="es-ES" sz="2000" b="1" dirty="0" err="1"/>
              <a:t>Sladká</a:t>
            </a:r>
            <a:r>
              <a:rPr lang="es-ES" sz="2000" b="1" dirty="0"/>
              <a:t> </a:t>
            </a:r>
            <a:r>
              <a:rPr lang="es-ES" sz="2000" b="1" dirty="0" err="1"/>
              <a:t>chuť</a:t>
            </a:r>
            <a:r>
              <a:rPr lang="es-ES" sz="2000" b="1" dirty="0"/>
              <a:t> Krista je </a:t>
            </a:r>
            <a:r>
              <a:rPr lang="es-ES" sz="2000" b="1" dirty="0" err="1"/>
              <a:t>obklopuje</a:t>
            </a:r>
            <a:r>
              <a:rPr lang="es-ES" sz="2000" b="1" dirty="0"/>
              <a:t>. </a:t>
            </a:r>
            <a:r>
              <a:rPr lang="es-ES" sz="2000" b="1" dirty="0" err="1"/>
              <a:t>Vůně</a:t>
            </a:r>
            <a:r>
              <a:rPr lang="es-ES" sz="2000" b="1" dirty="0"/>
              <a:t> </a:t>
            </a:r>
            <a:r>
              <a:rPr lang="es-ES" sz="2000" b="1" dirty="0" err="1"/>
              <a:t>života</a:t>
            </a:r>
            <a:r>
              <a:rPr lang="es-ES" sz="2000" b="1" dirty="0"/>
              <a:t> a </a:t>
            </a:r>
            <a:r>
              <a:rPr lang="es-ES" sz="2000" b="1" dirty="0" err="1"/>
              <a:t>krása</a:t>
            </a:r>
            <a:r>
              <a:rPr lang="es-ES" sz="2000" b="1" dirty="0"/>
              <a:t> </a:t>
            </a:r>
            <a:r>
              <a:rPr lang="es-ES" sz="2000" b="1" dirty="0" err="1"/>
              <a:t>charakteru</a:t>
            </a:r>
            <a:r>
              <a:rPr lang="es-ES" sz="2000" b="1" dirty="0"/>
              <a:t> </a:t>
            </a:r>
            <a:r>
              <a:rPr lang="es-ES" sz="2000" b="1" dirty="0" err="1"/>
              <a:t>odhalují</a:t>
            </a:r>
            <a:r>
              <a:rPr lang="es-ES" sz="2000" b="1" dirty="0"/>
              <a:t> </a:t>
            </a:r>
            <a:r>
              <a:rPr lang="es-ES" sz="2000" b="1" dirty="0" err="1"/>
              <a:t>světu</a:t>
            </a:r>
            <a:r>
              <a:rPr lang="es-ES" sz="2000" b="1" dirty="0"/>
              <a:t>, </a:t>
            </a:r>
            <a:r>
              <a:rPr lang="es-ES" sz="2000" b="1" dirty="0" err="1"/>
              <a:t>že</a:t>
            </a:r>
            <a:r>
              <a:rPr lang="es-ES" sz="2000" b="1" dirty="0"/>
              <a:t> </a:t>
            </a:r>
            <a:r>
              <a:rPr lang="es-ES" sz="2000" b="1" dirty="0" err="1"/>
              <a:t>jsou</a:t>
            </a:r>
            <a:r>
              <a:rPr lang="es-ES" sz="2000" b="1" dirty="0"/>
              <a:t> </a:t>
            </a:r>
            <a:r>
              <a:rPr lang="es-ES" sz="2000" b="1" dirty="0" err="1"/>
              <a:t>dětmi</a:t>
            </a:r>
            <a:r>
              <a:rPr lang="es-ES" sz="2000" b="1" dirty="0"/>
              <a:t> </a:t>
            </a:r>
            <a:r>
              <a:rPr lang="es-ES" sz="2000" b="1" dirty="0" err="1"/>
              <a:t>Božími</a:t>
            </a:r>
            <a:r>
              <a:rPr lang="es-ES" sz="2000" b="1" dirty="0"/>
              <a:t>. </a:t>
            </a:r>
            <a:r>
              <a:rPr lang="es-ES" sz="2000" b="1" dirty="0" err="1"/>
              <a:t>Jejich</a:t>
            </a:r>
            <a:r>
              <a:rPr lang="es-ES" sz="2000" b="1" dirty="0"/>
              <a:t> </a:t>
            </a:r>
            <a:r>
              <a:rPr lang="es-ES" sz="2000" b="1" dirty="0" err="1"/>
              <a:t>bližní</a:t>
            </a:r>
            <a:r>
              <a:rPr lang="es-ES" sz="2000" b="1" dirty="0"/>
              <a:t> </a:t>
            </a:r>
            <a:r>
              <a:rPr lang="es-ES" sz="2000" b="1" dirty="0" err="1"/>
              <a:t>poznají</a:t>
            </a:r>
            <a:r>
              <a:rPr lang="es-ES" sz="2000" b="1" dirty="0"/>
              <a:t>, </a:t>
            </a:r>
            <a:r>
              <a:rPr lang="es-ES" sz="2000" b="1" dirty="0" err="1"/>
              <a:t>že</a:t>
            </a:r>
            <a:r>
              <a:rPr lang="es-ES" sz="2000" b="1" dirty="0"/>
              <a:t> </a:t>
            </a:r>
            <a:r>
              <a:rPr lang="es-ES" sz="2000" b="1" dirty="0" err="1"/>
              <a:t>byli</a:t>
            </a:r>
            <a:r>
              <a:rPr lang="es-ES" sz="2000" b="1" dirty="0"/>
              <a:t> s </a:t>
            </a:r>
            <a:r>
              <a:rPr lang="es-ES" sz="2000" b="1" dirty="0" err="1"/>
              <a:t>Ježíšem</a:t>
            </a:r>
            <a:r>
              <a:rPr lang="es-ES" sz="2000" b="1" dirty="0"/>
              <a:t>. “</a:t>
            </a:r>
            <a:r>
              <a:rPr lang="es-ES" sz="2000" b="1" dirty="0" err="1"/>
              <a:t>Každý</a:t>
            </a:r>
            <a:r>
              <a:rPr lang="es-ES" sz="2000" b="1" dirty="0"/>
              <a:t>, </a:t>
            </a:r>
            <a:r>
              <a:rPr lang="es-ES" sz="2000" b="1" dirty="0" err="1"/>
              <a:t>kdo</a:t>
            </a:r>
            <a:r>
              <a:rPr lang="es-ES" sz="2000" b="1" dirty="0"/>
              <a:t> </a:t>
            </a:r>
            <a:r>
              <a:rPr lang="es-ES" sz="2000" b="1" dirty="0" err="1"/>
              <a:t>miluje</a:t>
            </a:r>
            <a:r>
              <a:rPr lang="es-ES" sz="2000" b="1" dirty="0"/>
              <a:t>, z </a:t>
            </a:r>
            <a:r>
              <a:rPr lang="es-ES" sz="2000" b="1" dirty="0" err="1"/>
              <a:t>Boha</a:t>
            </a:r>
            <a:r>
              <a:rPr lang="es-ES" sz="2000" b="1" dirty="0"/>
              <a:t> se </a:t>
            </a:r>
            <a:r>
              <a:rPr lang="es-ES" sz="2000" b="1" dirty="0" err="1"/>
              <a:t>narodil</a:t>
            </a:r>
            <a:r>
              <a:rPr lang="es-ES" sz="2000" b="1" dirty="0"/>
              <a:t>”. “</a:t>
            </a:r>
            <a:r>
              <a:rPr lang="es-ES" sz="2000" b="1" dirty="0" err="1"/>
              <a:t>Kdo</a:t>
            </a:r>
            <a:r>
              <a:rPr lang="es-ES" sz="2000" b="1" dirty="0"/>
              <a:t> </a:t>
            </a:r>
            <a:r>
              <a:rPr lang="es-ES" sz="2000" b="1" dirty="0" err="1"/>
              <a:t>nemá</a:t>
            </a:r>
            <a:r>
              <a:rPr lang="es-ES" sz="2000" b="1" dirty="0"/>
              <a:t> Ducha </a:t>
            </a:r>
            <a:r>
              <a:rPr lang="es-ES" sz="2000" b="1" dirty="0" err="1"/>
              <a:t>Kristova</a:t>
            </a:r>
            <a:r>
              <a:rPr lang="es-ES" sz="2000" b="1" dirty="0"/>
              <a:t>, ten </a:t>
            </a:r>
            <a:r>
              <a:rPr lang="es-ES" sz="2000" b="1" dirty="0" err="1"/>
              <a:t>není</a:t>
            </a:r>
            <a:r>
              <a:rPr lang="es-ES" sz="2000" b="1" dirty="0"/>
              <a:t> </a:t>
            </a:r>
            <a:r>
              <a:rPr lang="es-ES" sz="2000" b="1" dirty="0" err="1"/>
              <a:t>jeho</a:t>
            </a:r>
            <a:r>
              <a:rPr lang="es-ES" sz="2000" b="1" dirty="0"/>
              <a:t>.”, pero “ti, </a:t>
            </a:r>
            <a:r>
              <a:rPr lang="es-ES" sz="2000" b="1" dirty="0" err="1"/>
              <a:t>kdo</a:t>
            </a:r>
            <a:r>
              <a:rPr lang="es-ES" sz="2000" b="1" dirty="0"/>
              <a:t> se </a:t>
            </a:r>
            <a:r>
              <a:rPr lang="es-ES" sz="2000" b="1" dirty="0" err="1"/>
              <a:t>nechají</a:t>
            </a:r>
            <a:r>
              <a:rPr lang="es-ES" sz="2000" b="1" dirty="0"/>
              <a:t> </a:t>
            </a:r>
            <a:r>
              <a:rPr lang="es-ES" sz="2000" b="1" dirty="0" err="1"/>
              <a:t>vést</a:t>
            </a:r>
            <a:r>
              <a:rPr lang="es-ES" sz="2000" b="1" dirty="0"/>
              <a:t> </a:t>
            </a:r>
            <a:r>
              <a:rPr lang="es-ES" sz="2000" b="1" dirty="0" err="1"/>
              <a:t>Duchem</a:t>
            </a:r>
            <a:r>
              <a:rPr lang="es-ES" sz="2000" b="1" dirty="0"/>
              <a:t> </a:t>
            </a:r>
            <a:r>
              <a:rPr lang="es-ES" sz="2000" b="1" dirty="0" err="1"/>
              <a:t>Božím</a:t>
            </a:r>
            <a:r>
              <a:rPr lang="es-ES" sz="2000" b="1" dirty="0"/>
              <a:t>, </a:t>
            </a:r>
            <a:r>
              <a:rPr lang="es-ES" sz="2000" b="1" dirty="0" err="1"/>
              <a:t>jsou</a:t>
            </a:r>
            <a:r>
              <a:rPr lang="es-ES" sz="2000" b="1" dirty="0"/>
              <a:t> </a:t>
            </a:r>
            <a:r>
              <a:rPr lang="es-ES" sz="2000" b="1" dirty="0" err="1"/>
              <a:t>synové</a:t>
            </a:r>
            <a:r>
              <a:rPr lang="es-ES" sz="2000" b="1" dirty="0"/>
              <a:t> </a:t>
            </a:r>
            <a:r>
              <a:rPr lang="es-ES" sz="2000" b="1" dirty="0" err="1"/>
              <a:t>Boží</a:t>
            </a:r>
            <a:r>
              <a:rPr lang="es-ES" sz="2000" b="1" dirty="0"/>
              <a:t>” (1. </a:t>
            </a:r>
            <a:r>
              <a:rPr lang="es-ES" sz="2000" b="1" dirty="0" err="1"/>
              <a:t>list</a:t>
            </a:r>
            <a:r>
              <a:rPr lang="es-ES" sz="2000" b="1" dirty="0"/>
              <a:t> </a:t>
            </a:r>
            <a:r>
              <a:rPr lang="es-ES" sz="2000" b="1" dirty="0" err="1"/>
              <a:t>Janův</a:t>
            </a:r>
            <a:r>
              <a:rPr lang="es-ES" sz="2000" b="1" dirty="0"/>
              <a:t> 4,7; </a:t>
            </a:r>
            <a:r>
              <a:rPr lang="es-ES" sz="2000" b="1" dirty="0" err="1"/>
              <a:t>list</a:t>
            </a:r>
            <a:r>
              <a:rPr lang="es-ES" sz="2000" b="1" dirty="0"/>
              <a:t> </a:t>
            </a:r>
            <a:r>
              <a:rPr lang="es-ES" sz="2000" b="1" dirty="0" err="1"/>
              <a:t>Římanům</a:t>
            </a:r>
            <a:r>
              <a:rPr lang="es-ES" sz="2000" b="1" dirty="0"/>
              <a:t> 8,9.14). </a:t>
            </a:r>
          </a:p>
        </p:txBody>
      </p:sp>
      <p:pic>
        <p:nvPicPr>
          <p:cNvPr id="25" name="Imagen 24" descr="Imagen borrosa de una persona&#10;&#10;Descripción generada automáticamente con confianza media">
            <a:extLst>
              <a:ext uri="{FF2B5EF4-FFF2-40B4-BE49-F238E27FC236}">
                <a16:creationId xmlns:a16="http://schemas.microsoft.com/office/drawing/2014/main" id="{CF26ECEB-7AE8-7116-E42E-D2939ECE8262}"/>
              </a:ext>
            </a:extLst>
          </p:cNvPr>
          <p:cNvPicPr>
            <a:picLocks noChangeAspect="1"/>
          </p:cNvPicPr>
          <p:nvPr/>
        </p:nvPicPr>
        <p:blipFill rotWithShape="1">
          <a:blip r:embed="rId8">
            <a:extLst>
              <a:ext uri="{28A0092B-C50C-407E-A947-70E740481C1C}">
                <a14:useLocalDpi xmlns:a14="http://schemas.microsoft.com/office/drawing/2010/main" val="0"/>
              </a:ext>
            </a:extLst>
          </a:blip>
          <a:srcRect l="10945" t="6262" r="29893"/>
          <a:stretch/>
        </p:blipFill>
        <p:spPr>
          <a:xfrm>
            <a:off x="3850595" y="3683158"/>
            <a:ext cx="2615381" cy="3107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a:extLst>
              <a:ext uri="{FF2B5EF4-FFF2-40B4-BE49-F238E27FC236}">
                <a16:creationId xmlns:a16="http://schemas.microsoft.com/office/drawing/2014/main" id="{3A36CE69-D2DF-B566-D28F-C6550D8F7F06}"/>
              </a:ext>
            </a:extLst>
          </p:cNvPr>
          <p:cNvPicPr>
            <a:picLocks noChangeAspect="1"/>
          </p:cNvPicPr>
          <p:nvPr/>
        </p:nvPicPr>
        <p:blipFill>
          <a:blip r:embed="rId9"/>
          <a:stretch>
            <a:fillRect/>
          </a:stretch>
        </p:blipFill>
        <p:spPr>
          <a:xfrm>
            <a:off x="166653" y="3695832"/>
            <a:ext cx="3540108" cy="3095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14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strVal val="(6*min(max(#ppt_w*#ppt_h,.3),1)-7.4)/-.7*#ppt_w"/>
                                          </p:val>
                                        </p:tav>
                                        <p:tav tm="100000">
                                          <p:val>
                                            <p:strVal val="#ppt_w"/>
                                          </p:val>
                                        </p:tav>
                                      </p:tavLst>
                                    </p:anim>
                                    <p:anim calcmode="lin" valueType="num">
                                      <p:cBhvr>
                                        <p:cTn id="8" dur="1500" fill="hold"/>
                                        <p:tgtEl>
                                          <p:spTgt spid="6"/>
                                        </p:tgtEl>
                                        <p:attrNameLst>
                                          <p:attrName>ppt_h</p:attrName>
                                        </p:attrNameLst>
                                      </p:cBhvr>
                                      <p:tavLst>
                                        <p:tav tm="0">
                                          <p:val>
                                            <p:strVal val="(6*min(max(#ppt_w*#ppt_h,.3),1)-7.4)/-.7*#ppt_h"/>
                                          </p:val>
                                        </p:tav>
                                        <p:tav tm="100000">
                                          <p:val>
                                            <p:strVal val="#ppt_h"/>
                                          </p:val>
                                        </p:tav>
                                      </p:tavLst>
                                    </p:anim>
                                    <p:anim calcmode="lin" valueType="num">
                                      <p:cBhvr>
                                        <p:cTn id="9" dur="1500" fill="hold"/>
                                        <p:tgtEl>
                                          <p:spTgt spid="6"/>
                                        </p:tgtEl>
                                        <p:attrNameLst>
                                          <p:attrName>ppt_x</p:attrName>
                                        </p:attrNameLst>
                                      </p:cBhvr>
                                      <p:tavLst>
                                        <p:tav tm="0">
                                          <p:val>
                                            <p:fltVal val="0.5"/>
                                          </p:val>
                                        </p:tav>
                                        <p:tav tm="100000">
                                          <p:val>
                                            <p:strVal val="#ppt_x"/>
                                          </p:val>
                                        </p:tav>
                                      </p:tavLst>
                                    </p:anim>
                                    <p:anim calcmode="lin" valueType="num">
                                      <p:cBhvr>
                                        <p:cTn id="10" dur="1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1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TotalTime>
  <Words>7001</Words>
  <Application>Microsoft Office PowerPoint</Application>
  <PresentationFormat>Panorámica</PresentationFormat>
  <Paragraphs>140</Paragraphs>
  <Slides>13</Slides>
  <Notes>12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13</vt:i4>
      </vt:variant>
    </vt:vector>
  </HeadingPairs>
  <TitlesOfParts>
    <vt:vector size="1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194</cp:revision>
  <dcterms:created xsi:type="dcterms:W3CDTF">2022-09-14T07:13:04Z</dcterms:created>
  <dcterms:modified xsi:type="dcterms:W3CDTF">2023-01-08T13:08:59Z</dcterms:modified>
</cp:coreProperties>
</file>