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8" r:id="rId3"/>
    <p:sldId id="259" r:id="rId4"/>
    <p:sldId id="260" r:id="rId5"/>
    <p:sldId id="262" r:id="rId6"/>
    <p:sldId id="263" r:id="rId7"/>
    <p:sldId id="264" r:id="rId8"/>
    <p:sldId id="269" r:id="rId9"/>
    <p:sldId id="265" r:id="rId10"/>
    <p:sldId id="273" r:id="rId11"/>
    <p:sldId id="266" r:id="rId12"/>
    <p:sldId id="267" r:id="rId13"/>
    <p:sldId id="268" r:id="rId14"/>
    <p:sldId id="261" r:id="rId15"/>
    <p:sldId id="272" r:id="rId16"/>
    <p:sldId id="274" r:id="rId17"/>
    <p:sldId id="277" r:id="rId18"/>
    <p:sldId id="278" r:id="rId19"/>
    <p:sldId id="275" r:id="rId20"/>
    <p:sldId id="279" r:id="rId21"/>
    <p:sldId id="281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7580"/>
    <a:srgbClr val="60A6B4"/>
    <a:srgbClr val="5D7E4E"/>
    <a:srgbClr val="7FA66E"/>
    <a:srgbClr val="817455"/>
    <a:srgbClr val="9F916D"/>
    <a:srgbClr val="954B45"/>
    <a:srgbClr val="B5655E"/>
    <a:srgbClr val="C94B73"/>
    <a:srgbClr val="EF3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2B7A2-F5CC-A3CF-8E92-B17F61507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3AD82D-83F0-D67A-91C5-6535D0C22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B62BE3-2632-C8AD-323E-FED9A0ED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2F60AE-B6D2-E0E4-3B10-A69E8C56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11F468-5CD7-3716-D8D3-4A68A1B5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93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EF7AD-8DFE-EDD9-B234-4C3B72AB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239AB-66F6-282D-804D-599950184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64541C-F56D-F988-E4FF-83EB8C5C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3EB898-CABF-5795-1C11-DBC119B1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0FBD46-6C83-6477-5935-AC007208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54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498728-4897-70C4-70FB-83B00A6FD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2D76B9-7C75-1298-54BE-38C8F899B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CB154D-B5E7-1A59-8EF0-9F9FE83C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2946BA-515B-79C2-5653-145DA224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848B79-DE89-641D-C3FF-47F3266D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18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5649A-E7F9-4D78-EDA5-9C0CF49D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B218DF-24A4-8A34-1AC8-8E0143230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BCB6E5-5DAC-A867-E530-A97A6AD8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229DDA-69B3-C36A-8E82-24D21E4D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F6C97E-F82B-8DF2-939E-6A6B4811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23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13CFE-F581-923C-1534-77BE8922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ADB283-E274-3906-F0CB-5A3E13FF2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451D94-00D1-F2B5-8066-F8CBEA425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AF36E-DCE3-C0D8-BC46-DBC75C8A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4B0EC0-271E-F929-DA35-B5BA0B50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365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351E1-F82B-20A5-4CCA-C5C31361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479157-D517-2D02-00D0-51A783DB8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926E07-5010-AA35-3476-24A1BBBE3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B38D0A-A98C-0209-467D-7013FC74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D68B74-89D4-A042-AFCE-AD149A94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53D9C1-4BBC-A994-744F-10E05B52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14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30553-AE6F-3F1C-D217-C4DF8C65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336FC3-AFD4-7620-7C9B-948E9EE82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3D866C-31AD-F84D-A98F-6F2EFC1A5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C41116C-7096-8ABF-C3D7-F36350DDA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109CD4C-7287-3DEE-954F-3548F641D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B56519-D4AF-97B4-D2A1-F7A4B503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A0D0F2-99CC-02E7-9756-DBAB6A6C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7CABDA-9EEA-F7D6-AC4C-68AE3A79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502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73F37-7AB9-17B5-2813-2327D53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059756-D4A3-F693-D9D5-4D81BA07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224290-4B23-7B59-DBBD-4629C33C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456278-281A-18EA-E079-C2932A44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17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13A307-9030-C91A-F776-B6492C067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44CCFE-3FC0-4CE0-6EFB-ABD38BC1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BA7ECC-FC0B-DAD0-2C8C-9AE6EB5B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79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C58B7-DF26-FC5D-B0A7-BEB957EA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DA0540-AE20-6022-F307-3020B9A47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C83647-50C9-26B7-3916-1D1FEBE03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F4A3B-1016-ECB5-2068-BEC1FFA6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FC8953-0C54-358E-56E4-96D8C1C5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EFE744-6629-5422-C3C3-2AD5A048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54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35ED8-A6E5-B5A2-749C-B7BEB52C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4177E6-404F-605A-7C64-C27EC2737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A11646-946E-6EBF-C196-7E62B1420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327C6F-84DC-14B6-A243-E1530089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F99BB9-1B10-FD03-6A05-A8B1C9FA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CDA80F-C97F-B62B-C57D-1794FE1E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9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66ABE4-013A-1CA5-129A-0080D534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69603C-E8F6-6581-BE61-4BBE0A47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D7CC0-FA8D-CD99-0567-C5E149F77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C0AF-1BD9-4D1F-90CD-E99D439F6687}" type="datetimeFigureOut">
              <a:rPr lang="es-ES" smtClean="0"/>
              <a:t>17/12/2023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00BE09-ADFC-31CE-081A-EB9E11F63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A5EB6A-A90D-F93D-06A0-FD489D9D7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46EF-912A-44DF-A721-BECE1B87DA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67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384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nterfaz de usuario gráfica, Aplicación, Word&#10;&#10;Descripción generada automáticamente con confianza media">
            <a:extLst>
              <a:ext uri="{FF2B5EF4-FFF2-40B4-BE49-F238E27FC236}">
                <a16:creationId xmlns:a16="http://schemas.microsoft.com/office/drawing/2014/main" id="{B641D850-3FDA-01F8-655A-2AD93344F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" y="81161"/>
            <a:ext cx="9050447" cy="1679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7B71335-97C6-C00E-9718-A2F509524737}"/>
              </a:ext>
            </a:extLst>
          </p:cNvPr>
          <p:cNvSpPr txBox="1"/>
          <p:nvPr/>
        </p:nvSpPr>
        <p:spPr>
          <a:xfrm>
            <a:off x="84028" y="2413337"/>
            <a:ext cx="79418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es-ES" b="1" dirty="0"/>
              <a:t> </a:t>
            </a:r>
            <a:r>
              <a:rPr lang="es-ES" b="1" dirty="0" err="1"/>
              <a:t>mluvil</a:t>
            </a:r>
            <a:r>
              <a:rPr lang="es-ES" b="1" dirty="0"/>
              <a:t> </a:t>
            </a:r>
            <a:r>
              <a:rPr lang="es-ES" b="1" dirty="0" err="1"/>
              <a:t>otevřeně</a:t>
            </a:r>
            <a:r>
              <a:rPr lang="es-ES" b="1" dirty="0"/>
              <a:t> o </a:t>
            </a:r>
            <a:r>
              <a:rPr lang="es-ES" b="1" dirty="0" err="1"/>
              <a:t>teologii</a:t>
            </a:r>
            <a:r>
              <a:rPr lang="es-ES" b="1" dirty="0"/>
              <a:t> se </a:t>
            </a:r>
            <a:r>
              <a:rPr lang="es-ES" b="1" dirty="0" err="1"/>
              <a:t>ženou</a:t>
            </a:r>
            <a:r>
              <a:rPr lang="es-ES" b="1" dirty="0"/>
              <a:t>.
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Žid</a:t>
            </a:r>
            <a:r>
              <a:rPr lang="es-ES" b="1" dirty="0"/>
              <a:t> </a:t>
            </a:r>
            <a:r>
              <a:rPr lang="es-ES" b="1" dirty="0" err="1"/>
              <a:t>požádal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napít</a:t>
            </a:r>
            <a:r>
              <a:rPr lang="es-ES" b="1" dirty="0"/>
              <a:t> z </a:t>
            </a:r>
            <a:r>
              <a:rPr lang="es-ES" b="1" dirty="0" err="1"/>
              <a:t>rituálně</a:t>
            </a:r>
            <a:r>
              <a:rPr lang="es-ES" b="1" dirty="0"/>
              <a:t> </a:t>
            </a:r>
            <a:r>
              <a:rPr lang="es-ES" b="1" dirty="0" err="1"/>
              <a:t>nečistého</a:t>
            </a:r>
            <a:r>
              <a:rPr lang="es-ES" b="1" dirty="0"/>
              <a:t> </a:t>
            </a:r>
            <a:r>
              <a:rPr lang="cs-CZ" b="1" dirty="0"/>
              <a:t>vědra</a:t>
            </a:r>
            <a:r>
              <a:rPr lang="es-ES" b="1" dirty="0"/>
              <a:t> </a:t>
            </a:r>
            <a:r>
              <a:rPr lang="es-ES" b="1" dirty="0" err="1"/>
              <a:t>samařské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.
</a:t>
            </a:r>
            <a:r>
              <a:rPr lang="es-ES" b="1" dirty="0" err="1"/>
              <a:t>Ježíš</a:t>
            </a:r>
            <a:r>
              <a:rPr lang="es-ES" b="1" dirty="0"/>
              <a:t> se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nevyhýbal</a:t>
            </a:r>
            <a:r>
              <a:rPr lang="es-ES" b="1" dirty="0"/>
              <a:t>, </a:t>
            </a:r>
            <a:r>
              <a:rPr lang="es-ES" b="1" dirty="0" err="1"/>
              <a:t>přestože</a:t>
            </a:r>
            <a:r>
              <a:rPr lang="es-ES" b="1" dirty="0"/>
              <a:t> </a:t>
            </a:r>
            <a:r>
              <a:rPr lang="es-ES" b="1" dirty="0" err="1"/>
              <a:t>znal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manželskou</a:t>
            </a:r>
            <a:r>
              <a:rPr lang="es-ES" b="1" dirty="0"/>
              <a:t> </a:t>
            </a:r>
            <a:r>
              <a:rPr lang="es-ES" b="1" dirty="0" err="1"/>
              <a:t>historii</a:t>
            </a:r>
            <a:r>
              <a:rPr lang="es-ES" b="1" dirty="0"/>
              <a:t>: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pět</a:t>
            </a:r>
            <a:r>
              <a:rPr lang="es-ES" b="1" dirty="0"/>
              <a:t> </a:t>
            </a:r>
            <a:r>
              <a:rPr lang="cs-CZ" b="1" dirty="0"/>
              <a:t>bývalý</a:t>
            </a:r>
            <a:r>
              <a:rPr lang="es-ES" b="1" dirty="0"/>
              <a:t>ch </a:t>
            </a:r>
            <a:r>
              <a:rPr lang="es-ES" b="1" dirty="0" err="1"/>
              <a:t>manželů</a:t>
            </a:r>
            <a:r>
              <a:rPr lang="es-ES" b="1" dirty="0"/>
              <a:t> a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es-ES" b="1" dirty="0" err="1"/>
              <a:t>žila</a:t>
            </a:r>
            <a:r>
              <a:rPr lang="es-ES" b="1" dirty="0"/>
              <a:t> s </a:t>
            </a:r>
            <a:r>
              <a:rPr lang="es-ES" b="1" dirty="0" err="1"/>
              <a:t>mužem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nebyl</a:t>
            </a:r>
            <a:r>
              <a:rPr lang="es-ES" b="1" dirty="0"/>
              <a:t> </a:t>
            </a:r>
            <a:r>
              <a:rPr lang="es-ES" b="1" dirty="0" err="1"/>
              <a:t>jejím</a:t>
            </a:r>
            <a:r>
              <a:rPr lang="es-ES" b="1" dirty="0"/>
              <a:t> </a:t>
            </a:r>
            <a:r>
              <a:rPr lang="es-ES" b="1" dirty="0" err="1"/>
              <a:t>manželem</a:t>
            </a:r>
            <a:r>
              <a:rPr lang="es-ES" b="1" dirty="0"/>
              <a:t>,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považována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hříšnici</a:t>
            </a:r>
            <a:r>
              <a:rPr lang="es-ES" b="1" dirty="0"/>
              <a:t>.
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cs-CZ" b="1" dirty="0"/>
              <a:t>jí</a:t>
            </a:r>
            <a:r>
              <a:rPr lang="es-ES" b="1" dirty="0"/>
              <a:t> </a:t>
            </a:r>
            <a:r>
              <a:rPr lang="es-ES" b="1" dirty="0" err="1"/>
              <a:t>zjevil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Mesiáš</a:t>
            </a:r>
            <a:r>
              <a:rPr lang="es-ES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2551E2-6C99-B646-8215-21E75D27EB2F}"/>
              </a:ext>
            </a:extLst>
          </p:cNvPr>
          <p:cNvSpPr txBox="1"/>
          <p:nvPr/>
        </p:nvSpPr>
        <p:spPr>
          <a:xfrm>
            <a:off x="84028" y="295732"/>
            <a:ext cx="215434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</a:t>
            </a: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řská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žena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(Jan 4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42)</a:t>
            </a:r>
          </a:p>
        </p:txBody>
      </p:sp>
      <p:pic>
        <p:nvPicPr>
          <p:cNvPr id="7" name="Imagen 6" descr="Imagen que contiene exterior, persona, mujer, hombre&#10;&#10;Descripción generada automáticamente">
            <a:extLst>
              <a:ext uri="{FF2B5EF4-FFF2-40B4-BE49-F238E27FC236}">
                <a16:creationId xmlns:a16="http://schemas.microsoft.com/office/drawing/2014/main" id="{09DE1F89-6CFF-8FD4-A6FF-C7B51B1CF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05" y="1915115"/>
            <a:ext cx="3714237" cy="4807972"/>
          </a:xfrm>
          <a:prstGeom prst="rect">
            <a:avLst/>
          </a:prstGeom>
          <a:ln w="38100" cap="sq">
            <a:solidFill>
              <a:srgbClr val="0E83B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669EF8-AB93-4407-E769-4538133A0C9C}"/>
              </a:ext>
            </a:extLst>
          </p:cNvPr>
          <p:cNvSpPr txBox="1"/>
          <p:nvPr/>
        </p:nvSpPr>
        <p:spPr>
          <a:xfrm>
            <a:off x="2842339" y="172621"/>
            <a:ext cx="49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osobně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o </a:t>
            </a:r>
            <a:r>
              <a:rPr lang="es-ES" b="1" dirty="0" err="1"/>
              <a:t>tobě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chce</a:t>
            </a:r>
            <a:r>
              <a:rPr lang="es-ES" b="1" dirty="0"/>
              <a:t> ti </a:t>
            </a:r>
            <a:r>
              <a:rPr lang="es-ES" b="1" dirty="0" err="1"/>
              <a:t>ukázat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, </a:t>
            </a:r>
            <a:r>
              <a:rPr lang="es-ES" b="1" dirty="0" err="1"/>
              <a:t>voda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uhasit</a:t>
            </a:r>
            <a:r>
              <a:rPr lang="es-ES" b="1" dirty="0"/>
              <a:t> </a:t>
            </a:r>
            <a:r>
              <a:rPr lang="es-ES" b="1" dirty="0" err="1"/>
              <a:t>tvou</a:t>
            </a:r>
            <a:r>
              <a:rPr lang="es-ES" b="1" dirty="0"/>
              <a:t> </a:t>
            </a:r>
            <a:r>
              <a:rPr lang="es-ES" b="1" dirty="0" err="1"/>
              <a:t>žízeň</a:t>
            </a:r>
            <a:r>
              <a:rPr lang="es-ES" b="1" dirty="0"/>
              <a:t>. 
</a:t>
            </a:r>
            <a:r>
              <a:rPr lang="es-ES" b="1" dirty="0" err="1"/>
              <a:t>Hledejte</a:t>
            </a:r>
            <a:r>
              <a:rPr lang="es-ES" b="1" dirty="0"/>
              <a:t> ji </a:t>
            </a:r>
            <a:r>
              <a:rPr lang="es-ES" b="1" dirty="0" err="1"/>
              <a:t>každý</a:t>
            </a:r>
            <a:r>
              <a:rPr lang="es-ES" b="1" dirty="0"/>
              <a:t> den a z </a:t>
            </a:r>
            <a:r>
              <a:rPr lang="es-ES" b="1" dirty="0" err="1"/>
              <a:t>radosti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, se o ni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dělit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s </a:t>
            </a:r>
            <a:r>
              <a:rPr lang="es-ES" b="1" dirty="0" err="1"/>
              <a:t>okolím</a:t>
            </a:r>
            <a:r>
              <a:rPr lang="es-ES" b="1" dirty="0"/>
              <a:t>.</a:t>
            </a: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FB15086B-B2B3-16CD-00C3-8ED876C02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15" y="422921"/>
            <a:ext cx="1117260" cy="8788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887DC47-2F05-2584-60CD-727E1E45133B}"/>
              </a:ext>
            </a:extLst>
          </p:cNvPr>
          <p:cNvSpPr txBox="1"/>
          <p:nvPr/>
        </p:nvSpPr>
        <p:spPr>
          <a:xfrm>
            <a:off x="89818" y="1874446"/>
            <a:ext cx="804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čekal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es-ES" b="1" dirty="0"/>
              <a:t> u </a:t>
            </a:r>
            <a:r>
              <a:rPr lang="es-ES" b="1" dirty="0" err="1"/>
              <a:t>studny</a:t>
            </a:r>
            <a:r>
              <a:rPr lang="es-ES" b="1" dirty="0"/>
              <a:t> v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samařské</a:t>
            </a:r>
            <a:r>
              <a:rPr lang="es-ES" b="1" dirty="0"/>
              <a:t> </a:t>
            </a:r>
            <a:r>
              <a:rPr lang="es-ES" b="1" dirty="0" err="1"/>
              <a:t>vesnici</a:t>
            </a:r>
            <a:r>
              <a:rPr lang="es-ES" b="1" dirty="0"/>
              <a:t> </a:t>
            </a:r>
            <a:r>
              <a:rPr lang="es-ES" b="1" dirty="0" err="1"/>
              <a:t>Sychar</a:t>
            </a:r>
            <a:r>
              <a:rPr lang="es-ES" b="1" dirty="0"/>
              <a:t>. </a:t>
            </a:r>
            <a:r>
              <a:rPr lang="es-ES" b="1" dirty="0" err="1"/>
              <a:t>Žena</a:t>
            </a:r>
            <a:r>
              <a:rPr lang="es-ES" b="1" dirty="0"/>
              <a:t> </a:t>
            </a:r>
            <a:r>
              <a:rPr lang="es-ES" b="1" dirty="0" err="1"/>
              <a:t>šla</a:t>
            </a:r>
            <a:r>
              <a:rPr lang="es-ES" b="1" dirty="0"/>
              <a:t> </a:t>
            </a:r>
            <a:r>
              <a:rPr lang="es-ES" b="1" dirty="0" err="1"/>
              <a:t>nabrat</a:t>
            </a:r>
            <a:r>
              <a:rPr lang="es-ES" b="1" dirty="0"/>
              <a:t> </a:t>
            </a:r>
            <a:r>
              <a:rPr lang="es-ES" b="1" dirty="0" err="1"/>
              <a:t>vodu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studny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cs-CZ" b="1" dirty="0"/>
              <a:t>ji</a:t>
            </a:r>
            <a:r>
              <a:rPr lang="es-ES" b="1" dirty="0"/>
              <a:t> </a:t>
            </a:r>
            <a:r>
              <a:rPr lang="es-ES" b="1" dirty="0" err="1"/>
              <a:t>požádal</a:t>
            </a:r>
            <a:r>
              <a:rPr lang="cs-CZ" b="1" dirty="0"/>
              <a:t>, aby mu dala napít</a:t>
            </a:r>
            <a:r>
              <a:rPr lang="es-ES" b="1" dirty="0"/>
              <a:t>, a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rozhovor</a:t>
            </a:r>
            <a:r>
              <a:rPr lang="es-ES" b="1" dirty="0"/>
              <a:t> </a:t>
            </a:r>
            <a:r>
              <a:rPr lang="es-ES" b="1" dirty="0" err="1"/>
              <a:t>začal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4D1F21-6982-5D9D-CFE2-932B55D3DC0E}"/>
              </a:ext>
            </a:extLst>
          </p:cNvPr>
          <p:cNvSpPr txBox="1"/>
          <p:nvPr/>
        </p:nvSpPr>
        <p:spPr>
          <a:xfrm>
            <a:off x="84028" y="4319101"/>
            <a:ext cx="81446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Pak </a:t>
            </a:r>
            <a:r>
              <a:rPr lang="es-ES" b="1" dirty="0" err="1"/>
              <a:t>odešla</a:t>
            </a:r>
            <a:r>
              <a:rPr lang="es-ES" b="1" dirty="0"/>
              <a:t>, </a:t>
            </a:r>
            <a:r>
              <a:rPr lang="es-ES" b="1" dirty="0" err="1"/>
              <a:t>dychtivá</a:t>
            </a:r>
            <a:r>
              <a:rPr lang="es-ES" b="1" dirty="0"/>
              <a:t> </a:t>
            </a:r>
            <a:r>
              <a:rPr lang="es-ES" b="1" dirty="0" err="1"/>
              <a:t>dostat</a:t>
            </a:r>
            <a:r>
              <a:rPr lang="es-ES" b="1" dirty="0"/>
              <a:t> se do </a:t>
            </a:r>
            <a:r>
              <a:rPr lang="es-ES" b="1" dirty="0" err="1"/>
              <a:t>vesnice</a:t>
            </a:r>
            <a:r>
              <a:rPr lang="es-ES" b="1" dirty="0"/>
              <a:t> a </a:t>
            </a:r>
            <a:r>
              <a:rPr lang="es-ES" b="1" dirty="0" err="1"/>
              <a:t>vyprávě</a:t>
            </a:r>
            <a:r>
              <a:rPr lang="cs-CZ" b="1" dirty="0"/>
              <a:t>la</a:t>
            </a:r>
            <a:r>
              <a:rPr lang="es-ES" b="1" dirty="0"/>
              <a:t> </a:t>
            </a:r>
            <a:r>
              <a:rPr lang="es-ES" b="1" dirty="0" err="1"/>
              <a:t>ostatním</a:t>
            </a:r>
            <a:r>
              <a:rPr lang="es-ES" b="1" dirty="0"/>
              <a:t> o </a:t>
            </a:r>
            <a:r>
              <a:rPr lang="es-ES" b="1" dirty="0" err="1"/>
              <a:t>vel</a:t>
            </a:r>
            <a:r>
              <a:rPr lang="cs-CZ" b="1" dirty="0"/>
              <a:t>i</a:t>
            </a:r>
            <a:r>
              <a:rPr lang="es-ES" b="1" dirty="0" err="1"/>
              <a:t>kém</a:t>
            </a:r>
            <a:r>
              <a:rPr lang="es-ES" b="1" dirty="0"/>
              <a:t> </a:t>
            </a:r>
            <a:r>
              <a:rPr lang="es-ES" b="1" dirty="0" err="1"/>
              <a:t>objevu</a:t>
            </a:r>
            <a:r>
              <a:rPr lang="es-ES" b="1" dirty="0"/>
              <a:t>, </a:t>
            </a:r>
            <a:r>
              <a:rPr lang="cs-CZ" b="1" dirty="0"/>
              <a:t>          </a:t>
            </a:r>
            <a:r>
              <a:rPr lang="es-ES" b="1" dirty="0"/>
              <a:t>a  </a:t>
            </a:r>
            <a:r>
              <a:rPr lang="es-ES" b="1" dirty="0" err="1"/>
              <a:t>džbán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cs-CZ" b="1" dirty="0" err="1"/>
              <a:t>chala</a:t>
            </a:r>
            <a:r>
              <a:rPr lang="cs-CZ" b="1" dirty="0"/>
              <a:t> ležet u studny</a:t>
            </a:r>
            <a:r>
              <a:rPr lang="es-ES" b="1" dirty="0"/>
              <a:t>. </a:t>
            </a:r>
            <a:r>
              <a:rPr lang="es-ES" b="1" dirty="0" err="1"/>
              <a:t>Zažil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touhu</a:t>
            </a:r>
            <a:r>
              <a:rPr lang="es-ES" b="1" dirty="0"/>
              <a:t>, </a:t>
            </a:r>
            <a:r>
              <a:rPr lang="es-ES" b="1" dirty="0" err="1"/>
              <a:t>přesvědčení</a:t>
            </a:r>
            <a:r>
              <a:rPr lang="es-ES" b="1" dirty="0"/>
              <a:t> a </a:t>
            </a:r>
            <a:r>
              <a:rPr lang="es-ES" b="1" dirty="0" err="1"/>
              <a:t>rozhodnutí</a:t>
            </a:r>
            <a:r>
              <a:rPr lang="es-ES" b="1" dirty="0"/>
              <a:t> a </a:t>
            </a:r>
            <a:r>
              <a:rPr lang="es-ES" b="1" dirty="0" err="1"/>
              <a:t>dalším</a:t>
            </a:r>
            <a:r>
              <a:rPr lang="es-ES" b="1" dirty="0"/>
              <a:t> </a:t>
            </a:r>
            <a:r>
              <a:rPr lang="es-ES" b="1" dirty="0" err="1"/>
              <a:t>logickým</a:t>
            </a:r>
            <a:r>
              <a:rPr lang="es-ES" b="1" dirty="0"/>
              <a:t> </a:t>
            </a:r>
            <a:r>
              <a:rPr lang="es-ES" b="1" dirty="0" err="1"/>
              <a:t>krokem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akce</a:t>
            </a:r>
            <a:r>
              <a:rPr lang="es-ES" b="1" dirty="0"/>
              <a:t>: </a:t>
            </a:r>
            <a:r>
              <a:rPr lang="es-ES" b="1" dirty="0" err="1"/>
              <a:t>šl</a:t>
            </a:r>
            <a:r>
              <a:rPr lang="cs-CZ" b="1" dirty="0"/>
              <a:t>a</a:t>
            </a:r>
            <a:r>
              <a:rPr lang="es-ES" b="1" dirty="0"/>
              <a:t> o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velkém</a:t>
            </a:r>
            <a:r>
              <a:rPr lang="es-ES" b="1" dirty="0"/>
              <a:t> </a:t>
            </a:r>
            <a:r>
              <a:rPr lang="es-ES" b="1" dirty="0" err="1"/>
              <a:t>objevu</a:t>
            </a:r>
            <a:r>
              <a:rPr lang="es-ES" b="1" dirty="0"/>
              <a:t> </a:t>
            </a:r>
            <a:r>
              <a:rPr lang="es-ES" b="1" dirty="0" err="1"/>
              <a:t>vyprávět</a:t>
            </a:r>
            <a:r>
              <a:rPr lang="es-ES" b="1" dirty="0"/>
              <a:t> </a:t>
            </a:r>
            <a:r>
              <a:rPr lang="es-ES" b="1" dirty="0" err="1"/>
              <a:t>ostatním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svěd</a:t>
            </a:r>
            <a:r>
              <a:rPr lang="cs-CZ" b="1" dirty="0"/>
              <a:t>-</a:t>
            </a:r>
            <a:r>
              <a:rPr lang="es-ES" b="1" dirty="0" err="1"/>
              <a:t>čilo</a:t>
            </a:r>
            <a:r>
              <a:rPr lang="es-ES" b="1" dirty="0"/>
              <a:t> o </a:t>
            </a:r>
            <a:r>
              <a:rPr lang="es-ES" b="1" dirty="0" err="1"/>
              <a:t>realitě</a:t>
            </a:r>
            <a:r>
              <a:rPr lang="es-ES" b="1" dirty="0"/>
              <a:t> je</a:t>
            </a:r>
            <a:r>
              <a:rPr lang="cs-CZ" b="1" dirty="0"/>
              <a:t>jí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. </a:t>
            </a:r>
            <a:r>
              <a:rPr lang="es-ES" b="1" dirty="0" err="1"/>
              <a:t>Džbán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ni </a:t>
            </a:r>
            <a:r>
              <a:rPr lang="es-ES" b="1" dirty="0" err="1"/>
              <a:t>čekal</a:t>
            </a:r>
            <a:r>
              <a:rPr lang="es-ES" b="1" dirty="0"/>
              <a:t>,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němým</a:t>
            </a:r>
            <a:r>
              <a:rPr lang="es-ES" b="1" dirty="0"/>
              <a:t> </a:t>
            </a:r>
            <a:r>
              <a:rPr lang="es-ES" b="1" dirty="0" err="1"/>
              <a:t>důkazem</a:t>
            </a:r>
            <a:r>
              <a:rPr lang="es-ES" b="1" dirty="0"/>
              <a:t> </a:t>
            </a:r>
            <a:r>
              <a:rPr lang="es-ES" b="1" dirty="0" err="1"/>
              <a:t>jejího</a:t>
            </a:r>
            <a:r>
              <a:rPr lang="es-ES" b="1" dirty="0"/>
              <a:t> </a:t>
            </a:r>
            <a:r>
              <a:rPr lang="es-ES" b="1" dirty="0" err="1"/>
              <a:t>úmyslu</a:t>
            </a:r>
            <a:r>
              <a:rPr lang="es-ES" b="1" dirty="0"/>
              <a:t> </a:t>
            </a:r>
            <a:r>
              <a:rPr lang="es-ES" b="1" dirty="0" err="1"/>
              <a:t>vrátit</a:t>
            </a:r>
            <a:r>
              <a:rPr lang="es-ES" b="1" dirty="0"/>
              <a:t> se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odkladu</a:t>
            </a:r>
            <a:r>
              <a:rPr lang="cs-CZ" b="1" dirty="0"/>
              <a:t> zpět</a:t>
            </a:r>
            <a:r>
              <a:rPr lang="es-ES" b="1" dirty="0"/>
              <a:t>. 
</a:t>
            </a:r>
            <a:r>
              <a:rPr lang="es-ES" b="1" dirty="0" err="1"/>
              <a:t>Ženina</a:t>
            </a:r>
            <a:r>
              <a:rPr lang="es-ES" b="1" dirty="0"/>
              <a:t> </a:t>
            </a:r>
            <a:r>
              <a:rPr lang="es-ES" b="1" dirty="0" err="1"/>
              <a:t>zpráva</a:t>
            </a:r>
            <a:r>
              <a:rPr lang="es-ES" b="1" dirty="0"/>
              <a:t> </a:t>
            </a:r>
            <a:r>
              <a:rPr lang="es-ES" b="1" dirty="0" err="1"/>
              <a:t>zapůsobila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vesničany</a:t>
            </a:r>
            <a:r>
              <a:rPr lang="es-ES" b="1" dirty="0"/>
              <a:t> a </a:t>
            </a:r>
            <a:r>
              <a:rPr lang="es-ES" b="1" dirty="0" err="1"/>
              <a:t>přiměla</a:t>
            </a:r>
            <a:r>
              <a:rPr lang="es-ES" b="1" dirty="0"/>
              <a:t> je k </a:t>
            </a:r>
            <a:r>
              <a:rPr lang="cs-CZ" b="1" dirty="0" err="1"/>
              <a:t>prově</a:t>
            </a:r>
            <a:r>
              <a:rPr lang="es-ES" b="1" dirty="0" err="1"/>
              <a:t>řování</a:t>
            </a:r>
            <a:r>
              <a:rPr lang="es-ES" b="1" dirty="0"/>
              <a:t>. </a:t>
            </a:r>
            <a:r>
              <a:rPr lang="es-ES" b="1" dirty="0" err="1"/>
              <a:t>Zpočátku</a:t>
            </a:r>
            <a:r>
              <a:rPr lang="es-ES" b="1" dirty="0"/>
              <a:t> se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přesvědčení</a:t>
            </a:r>
            <a:r>
              <a:rPr lang="es-ES" b="1" dirty="0"/>
              <a:t> </a:t>
            </a:r>
            <a:r>
              <a:rPr lang="es-ES" b="1" dirty="0" err="1"/>
              <a:t>zakládalo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ženině</a:t>
            </a:r>
            <a:r>
              <a:rPr lang="es-ES" b="1" dirty="0"/>
              <a:t> </a:t>
            </a:r>
            <a:r>
              <a:rPr lang="es-ES" b="1" dirty="0" err="1"/>
              <a:t>zprávě</a:t>
            </a:r>
            <a:r>
              <a:rPr lang="es-ES" b="1" dirty="0"/>
              <a:t>, ale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řádném</a:t>
            </a:r>
            <a:r>
              <a:rPr lang="es-ES" b="1" dirty="0"/>
              <a:t> </a:t>
            </a:r>
            <a:r>
              <a:rPr lang="es-ES" b="1" dirty="0" err="1"/>
              <a:t>prošetření</a:t>
            </a:r>
            <a:r>
              <a:rPr lang="es-ES" b="1" dirty="0"/>
              <a:t> se</a:t>
            </a:r>
            <a:r>
              <a:rPr lang="cs-CZ" b="1" dirty="0"/>
              <a:t> každý</a:t>
            </a:r>
            <a:r>
              <a:rPr lang="es-ES" b="1" dirty="0"/>
              <a:t> </a:t>
            </a:r>
            <a:r>
              <a:rPr lang="es-ES" b="1" dirty="0" err="1"/>
              <a:t>spoléhal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cs-CZ" b="1" dirty="0"/>
              <a:t>závěry</a:t>
            </a:r>
            <a:r>
              <a:rPr lang="es-ES" b="1" dirty="0"/>
              <a:t>.</a:t>
            </a:r>
          </a:p>
        </p:txBody>
      </p:sp>
      <p:pic>
        <p:nvPicPr>
          <p:cNvPr id="11" name="Imagen 10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89337FB3-5091-F4DE-EE14-2B81BD82F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/>
          <a:stretch/>
        </p:blipFill>
        <p:spPr>
          <a:xfrm>
            <a:off x="9236451" y="134913"/>
            <a:ext cx="2780791" cy="1587837"/>
          </a:xfrm>
          <a:prstGeom prst="rect">
            <a:avLst/>
          </a:prstGeom>
          <a:ln w="38100" cap="sq">
            <a:solidFill>
              <a:srgbClr val="0E83B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6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8F186953-5E53-EC1A-BBBC-4A1C42ED7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0" y="56758"/>
            <a:ext cx="9034830" cy="167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CDEBBB-7C16-7838-536D-393B51D87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3" b="6013"/>
          <a:stretch/>
        </p:blipFill>
        <p:spPr>
          <a:xfrm>
            <a:off x="185508" y="3230123"/>
            <a:ext cx="5872784" cy="3510055"/>
          </a:xfrm>
          <a:prstGeom prst="rect">
            <a:avLst/>
          </a:prstGeom>
          <a:ln w="38100" cap="sq">
            <a:solidFill>
              <a:srgbClr val="3A3AE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B32580C-9333-168D-A10C-522E0949C784}"/>
              </a:ext>
            </a:extLst>
          </p:cNvPr>
          <p:cNvSpPr txBox="1"/>
          <p:nvPr/>
        </p:nvSpPr>
        <p:spPr>
          <a:xfrm>
            <a:off x="235373" y="1751435"/>
            <a:ext cx="84323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Potom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cs-CZ" b="1" dirty="0" err="1"/>
              <a:t>pr</a:t>
            </a:r>
            <a:r>
              <a:rPr lang="es-ES" b="1" dirty="0" err="1"/>
              <a:t>ocházel</a:t>
            </a:r>
            <a:r>
              <a:rPr lang="es-ES" b="1" dirty="0"/>
              <a:t> </a:t>
            </a:r>
            <a:r>
              <a:rPr lang="es-ES" b="1" dirty="0" err="1"/>
              <a:t>měst</a:t>
            </a:r>
            <a:r>
              <a:rPr lang="cs-CZ" b="1" dirty="0"/>
              <a:t>y</a:t>
            </a:r>
            <a:r>
              <a:rPr lang="es-ES" b="1" dirty="0"/>
              <a:t> a </a:t>
            </a:r>
            <a:r>
              <a:rPr lang="es-ES" b="1" dirty="0" err="1"/>
              <a:t>vesnice</a:t>
            </a:r>
            <a:r>
              <a:rPr lang="cs-CZ" b="1" dirty="0"/>
              <a:t>mi a přinášel radostnou zvěst o Božím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cs-CZ" b="1" dirty="0"/>
              <a:t>;</a:t>
            </a:r>
            <a:r>
              <a:rPr lang="es-ES" b="1" dirty="0"/>
              <a:t> </a:t>
            </a:r>
            <a:r>
              <a:rPr lang="cs-CZ" b="1" dirty="0"/>
              <a:t>bylo s ním dvanáct učedníků</a:t>
            </a:r>
            <a:r>
              <a:rPr lang="es-ES" b="1" dirty="0"/>
              <a:t> a </a:t>
            </a:r>
            <a:r>
              <a:rPr lang="es-ES" b="1" dirty="0" err="1"/>
              <a:t>některé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uzdraven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zlých</a:t>
            </a:r>
            <a:r>
              <a:rPr lang="es-ES" b="1" dirty="0"/>
              <a:t> </a:t>
            </a:r>
            <a:r>
              <a:rPr lang="es-ES" b="1" dirty="0" err="1"/>
              <a:t>duchů</a:t>
            </a:r>
            <a:r>
              <a:rPr lang="es-ES" b="1" dirty="0"/>
              <a:t> a </a:t>
            </a:r>
            <a:r>
              <a:rPr lang="es-ES" b="1" dirty="0" err="1"/>
              <a:t>nemocí</a:t>
            </a:r>
            <a:r>
              <a:rPr lang="es-ES" b="1" dirty="0"/>
              <a:t>: Mari</a:t>
            </a:r>
            <a:r>
              <a:rPr lang="cs-CZ" b="1" dirty="0"/>
              <a:t>e</a:t>
            </a:r>
            <a:r>
              <a:rPr lang="es-ES" b="1" dirty="0"/>
              <a:t>, </a:t>
            </a:r>
            <a:r>
              <a:rPr lang="cs-CZ" b="1" dirty="0"/>
              <a:t>zvaná</a:t>
            </a:r>
            <a:r>
              <a:rPr lang="es-ES" b="1" dirty="0"/>
              <a:t> </a:t>
            </a:r>
            <a:r>
              <a:rPr lang="es-ES" b="1" dirty="0" err="1"/>
              <a:t>Magdal</a:t>
            </a:r>
            <a:r>
              <a:rPr lang="cs-CZ" b="1" dirty="0" err="1"/>
              <a:t>ská</a:t>
            </a:r>
            <a:r>
              <a:rPr lang="es-ES" b="1" dirty="0"/>
              <a:t>, z </a:t>
            </a:r>
            <a:r>
              <a:rPr lang="es-ES" b="1" dirty="0" err="1"/>
              <a:t>níž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cs-CZ" b="1" dirty="0" err="1"/>
              <a:t>hna</a:t>
            </a:r>
            <a:r>
              <a:rPr lang="es-ES" b="1" dirty="0"/>
              <a:t>l </a:t>
            </a:r>
            <a:r>
              <a:rPr lang="es-ES" b="1" dirty="0" err="1"/>
              <a:t>sedm</a:t>
            </a:r>
            <a:r>
              <a:rPr lang="es-ES" b="1" dirty="0"/>
              <a:t> </a:t>
            </a:r>
            <a:r>
              <a:rPr lang="es-ES" b="1" dirty="0" err="1"/>
              <a:t>démonů</a:t>
            </a:r>
            <a:r>
              <a:rPr lang="es-ES" b="1" dirty="0"/>
              <a:t>, a Jana, </a:t>
            </a:r>
            <a:r>
              <a:rPr lang="es-ES" b="1" dirty="0" err="1"/>
              <a:t>že</a:t>
            </a:r>
            <a:r>
              <a:rPr lang="cs-CZ" b="1" dirty="0"/>
              <a:t>n</a:t>
            </a:r>
            <a:r>
              <a:rPr lang="es-ES" b="1" dirty="0"/>
              <a:t>a </a:t>
            </a:r>
            <a:r>
              <a:rPr lang="es-ES" b="1" dirty="0" err="1"/>
              <a:t>Herodova</a:t>
            </a:r>
            <a:r>
              <a:rPr lang="es-ES" b="1" dirty="0"/>
              <a:t> </a:t>
            </a:r>
            <a:r>
              <a:rPr lang="es-ES" b="1" dirty="0" err="1"/>
              <a:t>správce</a:t>
            </a:r>
            <a:r>
              <a:rPr lang="es-ES" b="1" dirty="0"/>
              <a:t> </a:t>
            </a:r>
            <a:r>
              <a:rPr lang="es-ES" b="1" dirty="0" err="1"/>
              <a:t>Chuzy</a:t>
            </a:r>
            <a:r>
              <a:rPr lang="es-ES" b="1" dirty="0"/>
              <a:t>, Zuzana a </a:t>
            </a:r>
            <a:r>
              <a:rPr lang="es-ES" b="1" dirty="0" err="1"/>
              <a:t>mnoh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es-ES" b="1" dirty="0" err="1"/>
              <a:t>jin</a:t>
            </a:r>
            <a:r>
              <a:rPr lang="cs-CZ" b="1" dirty="0"/>
              <a:t>é</a:t>
            </a:r>
            <a:r>
              <a:rPr lang="es-ES" b="1" dirty="0"/>
              <a:t>, </a:t>
            </a:r>
            <a:r>
              <a:rPr lang="es-ES" b="1" dirty="0" err="1"/>
              <a:t>kte</a:t>
            </a:r>
            <a:r>
              <a:rPr lang="cs-CZ" b="1" dirty="0" err="1"/>
              <a:t>ré</a:t>
            </a:r>
            <a:r>
              <a:rPr lang="es-ES" b="1" dirty="0"/>
              <a:t> </a:t>
            </a:r>
            <a:r>
              <a:rPr lang="cs-CZ" b="1" dirty="0"/>
              <a:t>se o ně ze svých prostředků staraly</a:t>
            </a:r>
            <a:r>
              <a:rPr lang="es-ES" b="1" dirty="0"/>
              <a:t>.</a:t>
            </a:r>
            <a:r>
              <a:rPr lang="cs-CZ" b="1" dirty="0"/>
              <a:t>                                               </a:t>
            </a:r>
            <a:r>
              <a:rPr lang="es-ES" b="1" dirty="0"/>
              <a:t> (Lu</a:t>
            </a:r>
            <a:r>
              <a:rPr lang="cs-CZ" b="1" dirty="0" err="1"/>
              <a:t>káš</a:t>
            </a:r>
            <a:r>
              <a:rPr lang="es-ES" b="1" dirty="0"/>
              <a:t> 8</a:t>
            </a:r>
            <a:r>
              <a:rPr lang="cs-CZ" b="1" dirty="0"/>
              <a:t>,</a:t>
            </a:r>
            <a:r>
              <a:rPr lang="es-ES" b="1" dirty="0"/>
              <a:t>1-3)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0F90AF-0A3E-E217-1935-92598A5AF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80"/>
          <a:stretch/>
        </p:blipFill>
        <p:spPr>
          <a:xfrm>
            <a:off x="6253784" y="3230123"/>
            <a:ext cx="5715000" cy="3510055"/>
          </a:xfrm>
          <a:prstGeom prst="rect">
            <a:avLst/>
          </a:prstGeom>
          <a:ln w="38100" cap="sq">
            <a:solidFill>
              <a:srgbClr val="3A3AE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AFAEB2D-BF1A-21A6-597A-6CDC54CF4E18}"/>
              </a:ext>
            </a:extLst>
          </p:cNvPr>
          <p:cNvSpPr txBox="1"/>
          <p:nvPr/>
        </p:nvSpPr>
        <p:spPr>
          <a:xfrm>
            <a:off x="3039729" y="117822"/>
            <a:ext cx="452280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b="1" dirty="0" err="1"/>
              <a:t>Využívejte</a:t>
            </a:r>
            <a:r>
              <a:rPr lang="es-ES" sz="1900" b="1" dirty="0"/>
              <a:t> </a:t>
            </a:r>
            <a:r>
              <a:rPr lang="es-ES" sz="1900" b="1" dirty="0" err="1"/>
              <a:t>své</a:t>
            </a:r>
            <a:r>
              <a:rPr lang="es-ES" sz="1900" b="1" dirty="0"/>
              <a:t> </a:t>
            </a:r>
            <a:r>
              <a:rPr lang="es-ES" sz="1900" b="1" dirty="0" err="1"/>
              <a:t>talenty</a:t>
            </a:r>
            <a:r>
              <a:rPr lang="es-ES" sz="1900" b="1" dirty="0"/>
              <a:t>, </a:t>
            </a:r>
            <a:r>
              <a:rPr lang="es-ES" sz="1900" b="1" dirty="0" err="1"/>
              <a:t>zdroje</a:t>
            </a:r>
            <a:r>
              <a:rPr lang="es-ES" sz="1900" b="1" dirty="0"/>
              <a:t> a </a:t>
            </a:r>
            <a:r>
              <a:rPr lang="es-ES" sz="1900" b="1" dirty="0" err="1"/>
              <a:t>čas</a:t>
            </a:r>
            <a:r>
              <a:rPr lang="es-ES" sz="1900" b="1" dirty="0"/>
              <a:t> k </a:t>
            </a:r>
            <a:r>
              <a:rPr lang="es-ES" sz="1900" b="1" dirty="0" err="1"/>
              <a:t>tomu</a:t>
            </a:r>
            <a:r>
              <a:rPr lang="es-ES" sz="1900" b="1" dirty="0"/>
              <a:t>, </a:t>
            </a:r>
            <a:r>
              <a:rPr lang="es-ES" sz="1900" b="1" dirty="0" err="1"/>
              <a:t>abyste</a:t>
            </a:r>
            <a:r>
              <a:rPr lang="es-ES" sz="1900" b="1" dirty="0"/>
              <a:t> </a:t>
            </a:r>
            <a:r>
              <a:rPr lang="es-ES" sz="1900" b="1" dirty="0" err="1"/>
              <a:t>přinášeli</a:t>
            </a:r>
            <a:r>
              <a:rPr lang="es-ES" sz="1900" b="1" dirty="0"/>
              <a:t> </a:t>
            </a:r>
            <a:r>
              <a:rPr lang="es-ES" sz="1900" b="1" dirty="0" err="1"/>
              <a:t>evangelium</a:t>
            </a:r>
            <a:r>
              <a:rPr lang="es-ES" sz="1900" b="1" dirty="0"/>
              <a:t> </a:t>
            </a:r>
            <a:r>
              <a:rPr lang="es-ES" sz="1900" b="1" dirty="0" err="1"/>
              <a:t>druhým</a:t>
            </a:r>
            <a:r>
              <a:rPr lang="es-ES" sz="1900" b="1" dirty="0"/>
              <a:t>. </a:t>
            </a:r>
            <a:r>
              <a:rPr lang="es-ES" sz="1900" b="1" dirty="0" err="1"/>
              <a:t>Budete</a:t>
            </a:r>
            <a:r>
              <a:rPr lang="es-ES" sz="1900" b="1" dirty="0"/>
              <a:t> </a:t>
            </a:r>
            <a:r>
              <a:rPr lang="es-ES" sz="1900" b="1" dirty="0" err="1"/>
              <a:t>požehnáni</a:t>
            </a:r>
            <a:r>
              <a:rPr lang="es-ES" sz="1900" b="1" dirty="0"/>
              <a:t>, </a:t>
            </a:r>
            <a:r>
              <a:rPr lang="es-ES" sz="1900" b="1" dirty="0" err="1"/>
              <a:t>protože</a:t>
            </a:r>
            <a:r>
              <a:rPr lang="es-ES" sz="1900" b="1" dirty="0"/>
              <a:t>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poroste</a:t>
            </a:r>
            <a:r>
              <a:rPr lang="es-ES" sz="1900" b="1" dirty="0"/>
              <a:t> </a:t>
            </a:r>
            <a:r>
              <a:rPr lang="es-ES" sz="1900" b="1" dirty="0" err="1"/>
              <a:t>vaše</a:t>
            </a:r>
            <a:r>
              <a:rPr lang="es-ES" sz="1900" b="1" dirty="0"/>
              <a:t> </a:t>
            </a:r>
            <a:r>
              <a:rPr lang="es-ES" sz="1900" b="1" dirty="0" err="1"/>
              <a:t>duchovnost</a:t>
            </a:r>
            <a:r>
              <a:rPr lang="es-ES" sz="1900" b="1" dirty="0"/>
              <a:t> a </a:t>
            </a:r>
            <a:r>
              <a:rPr lang="es-ES" sz="1900" b="1" dirty="0" err="1"/>
              <a:t>zvýší</a:t>
            </a:r>
            <a:r>
              <a:rPr lang="es-ES" sz="1900" b="1" dirty="0"/>
              <a:t> </a:t>
            </a:r>
            <a:r>
              <a:rPr lang="es-ES" sz="1900" b="1" dirty="0" err="1"/>
              <a:t>vše</a:t>
            </a:r>
            <a:r>
              <a:rPr lang="es-ES" sz="1900" b="1" dirty="0"/>
              <a:t>, </a:t>
            </a:r>
            <a:r>
              <a:rPr lang="es-ES" sz="1900" b="1" dirty="0" err="1"/>
              <a:t>co</a:t>
            </a:r>
            <a:r>
              <a:rPr lang="es-ES" sz="1900" b="1" dirty="0"/>
              <a:t> </a:t>
            </a:r>
            <a:r>
              <a:rPr lang="es-ES" sz="1900" b="1" dirty="0" err="1"/>
              <a:t>investu</a:t>
            </a:r>
            <a:r>
              <a:rPr lang="cs-CZ" sz="1900" b="1" dirty="0"/>
              <a:t>-</a:t>
            </a:r>
            <a:r>
              <a:rPr lang="es-ES" sz="1900" b="1" dirty="0" err="1"/>
              <a:t>jete</a:t>
            </a:r>
            <a:r>
              <a:rPr lang="es-ES" sz="1900" b="1" dirty="0"/>
              <a:t>.</a:t>
            </a:r>
          </a:p>
        </p:txBody>
      </p:sp>
      <p:pic>
        <p:nvPicPr>
          <p:cNvPr id="11" name="Imagen 10" descr="Un dibujo de una flor&#10;&#10;Descripción generada automáticamente con confianza media">
            <a:extLst>
              <a:ext uri="{FF2B5EF4-FFF2-40B4-BE49-F238E27FC236}">
                <a16:creationId xmlns:a16="http://schemas.microsoft.com/office/drawing/2014/main" id="{8D2BED2F-57E6-AC7A-8AA2-98371DDB3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41" y="323507"/>
            <a:ext cx="771525" cy="103069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5B9312B-0962-6A4C-B021-337B2CDD8DF2}"/>
              </a:ext>
            </a:extLst>
          </p:cNvPr>
          <p:cNvSpPr txBox="1"/>
          <p:nvPr/>
        </p:nvSpPr>
        <p:spPr>
          <a:xfrm>
            <a:off x="146016" y="80396"/>
            <a:ext cx="2034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arie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Magdaléna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Johanka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Zuzana a </a:t>
            </a:r>
            <a:r>
              <a:rPr lang="es-E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1-3)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62A115-EF88-7BB2-31DF-784012F155DA}"/>
              </a:ext>
            </a:extLst>
          </p:cNvPr>
          <p:cNvSpPr txBox="1"/>
          <p:nvPr/>
        </p:nvSpPr>
        <p:spPr>
          <a:xfrm>
            <a:off x="9315768" y="88081"/>
            <a:ext cx="28056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učedníci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společný</a:t>
            </a:r>
            <a:r>
              <a:rPr lang="es-ES" b="1" dirty="0"/>
              <a:t> </a:t>
            </a:r>
            <a:r>
              <a:rPr lang="es-ES" b="1" dirty="0" err="1"/>
              <a:t>fond</a:t>
            </a:r>
            <a:r>
              <a:rPr lang="es-ES" b="1" dirty="0"/>
              <a:t> (Jan 13</a:t>
            </a:r>
            <a:r>
              <a:rPr lang="cs-CZ" b="1" dirty="0"/>
              <a:t>,</a:t>
            </a:r>
            <a:r>
              <a:rPr lang="es-ES" b="1" dirty="0"/>
              <a:t>29) a </a:t>
            </a:r>
            <a:r>
              <a:rPr lang="es-ES" b="1" dirty="0" err="1"/>
              <a:t>zdá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tito </a:t>
            </a:r>
            <a:r>
              <a:rPr lang="es-ES" b="1" dirty="0" err="1"/>
              <a:t>učedníci</a:t>
            </a:r>
            <a:r>
              <a:rPr lang="es-ES" b="1" dirty="0"/>
              <a:t> </a:t>
            </a:r>
            <a:r>
              <a:rPr lang="es-ES" b="1" dirty="0" err="1"/>
              <a:t>pomáhali</a:t>
            </a:r>
            <a:r>
              <a:rPr lang="es-ES" b="1" dirty="0"/>
              <a:t> </a:t>
            </a:r>
            <a:r>
              <a:rPr lang="es-ES" b="1" dirty="0" err="1"/>
              <a:t>chránit</a:t>
            </a:r>
            <a:r>
              <a:rPr lang="es-ES" b="1" dirty="0"/>
              <a:t> </a:t>
            </a:r>
            <a:r>
              <a:rPr lang="es-ES" b="1" dirty="0" err="1"/>
              <a:t>fond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vyčerpáním</a:t>
            </a:r>
            <a:r>
              <a:rPr lang="es-ES" b="1" dirty="0"/>
              <a:t>. </a:t>
            </a:r>
            <a:r>
              <a:rPr lang="es-ES" b="1" dirty="0" err="1"/>
              <a:t>Dá</a:t>
            </a:r>
            <a:r>
              <a:rPr lang="es-ES" b="1" dirty="0"/>
              <a:t> se </a:t>
            </a:r>
            <a:r>
              <a:rPr lang="es-ES" b="1" dirty="0" err="1"/>
              <a:t>říci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tato </a:t>
            </a:r>
            <a:r>
              <a:rPr lang="es-ES" b="1" dirty="0" err="1"/>
              <a:t>skupina</a:t>
            </a:r>
            <a:r>
              <a:rPr lang="es-ES" b="1" dirty="0"/>
              <a:t> </a:t>
            </a:r>
            <a:r>
              <a:rPr lang="es-ES" b="1" dirty="0" err="1"/>
              <a:t>zbožných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ženskou</a:t>
            </a:r>
            <a:r>
              <a:rPr lang="es-ES" b="1" dirty="0"/>
              <a:t> </a:t>
            </a:r>
            <a:r>
              <a:rPr lang="es-ES" b="1" dirty="0" err="1"/>
              <a:t>misijní</a:t>
            </a:r>
            <a:r>
              <a:rPr lang="es-ES" b="1" dirty="0"/>
              <a:t> </a:t>
            </a:r>
            <a:r>
              <a:rPr lang="es-ES" b="1" dirty="0" err="1"/>
              <a:t>společností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církve</a:t>
            </a:r>
            <a:r>
              <a:rPr lang="es-E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34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Rectángulo&#10;&#10;Descripción generada automáticamente">
            <a:extLst>
              <a:ext uri="{FF2B5EF4-FFF2-40B4-BE49-F238E27FC236}">
                <a16:creationId xmlns:a16="http://schemas.microsoft.com/office/drawing/2014/main" id="{3ECA65FB-99B1-11F3-B73E-482D1F40E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" y="88882"/>
            <a:ext cx="6893857" cy="1279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3513FC-3B9C-2C42-094D-74321ED9A0A7}"/>
              </a:ext>
            </a:extLst>
          </p:cNvPr>
          <p:cNvSpPr txBox="1"/>
          <p:nvPr/>
        </p:nvSpPr>
        <p:spPr>
          <a:xfrm>
            <a:off x="-5603" y="174457"/>
            <a:ext cx="18562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Shrbená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žena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10-13)</a:t>
            </a:r>
          </a:p>
        </p:txBody>
      </p:sp>
      <p:pic>
        <p:nvPicPr>
          <p:cNvPr id="4" name="Imagen 3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60B0F654-5E01-9D2B-D8F9-D93732B83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74" y="1457854"/>
            <a:ext cx="5649612" cy="5265439"/>
          </a:xfrm>
          <a:prstGeom prst="rect">
            <a:avLst/>
          </a:prstGeom>
          <a:ln w="38100" cap="sq">
            <a:solidFill>
              <a:srgbClr val="853AE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F510768-8A29-D726-0CBF-B27B9B376703}"/>
              </a:ext>
            </a:extLst>
          </p:cNvPr>
          <p:cNvSpPr txBox="1"/>
          <p:nvPr/>
        </p:nvSpPr>
        <p:spPr>
          <a:xfrm>
            <a:off x="151014" y="1457854"/>
            <a:ext cx="58006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 v </a:t>
            </a:r>
            <a:r>
              <a:rPr lang="es-ES" b="1" dirty="0" err="1"/>
              <a:t>sobotu</a:t>
            </a:r>
            <a:r>
              <a:rPr lang="es-ES" b="1" dirty="0"/>
              <a:t> v </a:t>
            </a:r>
            <a:r>
              <a:rPr lang="es-ES" b="1" dirty="0" err="1"/>
              <a:t>synag</a:t>
            </a:r>
            <a:r>
              <a:rPr lang="cs-CZ" b="1" dirty="0"/>
              <a:t>ó</a:t>
            </a:r>
            <a:r>
              <a:rPr lang="es-ES" b="1" dirty="0" err="1"/>
              <a:t>ze</a:t>
            </a:r>
            <a:r>
              <a:rPr lang="es-ES" b="1" dirty="0"/>
              <a:t> a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zmrzačená</a:t>
            </a:r>
            <a:r>
              <a:rPr lang="es-ES" b="1" dirty="0"/>
              <a:t> </a:t>
            </a:r>
            <a:r>
              <a:rPr lang="es-ES" b="1" dirty="0" err="1"/>
              <a:t>žena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shrbená</a:t>
            </a:r>
            <a:r>
              <a:rPr lang="es-ES" b="1" dirty="0"/>
              <a:t> a </a:t>
            </a:r>
            <a:r>
              <a:rPr lang="es-ES" b="1" dirty="0" err="1"/>
              <a:t>nemohla</a:t>
            </a:r>
            <a:r>
              <a:rPr lang="es-ES" b="1" dirty="0"/>
              <a:t> se </a:t>
            </a:r>
            <a:r>
              <a:rPr lang="es-ES" b="1" dirty="0" err="1"/>
              <a:t>narovnat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Ženo</a:t>
            </a:r>
            <a:r>
              <a:rPr lang="es-ES" b="1" dirty="0"/>
              <a:t>,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cs-CZ" b="1" dirty="0"/>
              <a:t>zproštěna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nemoci</a:t>
            </a:r>
            <a:r>
              <a:rPr lang="es-ES" b="1" dirty="0"/>
              <a:t>" (</a:t>
            </a:r>
            <a:r>
              <a:rPr lang="es-ES" b="1" dirty="0" err="1"/>
              <a:t>Lukáš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12).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velká</a:t>
            </a:r>
            <a:r>
              <a:rPr lang="es-ES" b="1" dirty="0"/>
              <a:t> </a:t>
            </a:r>
            <a:r>
              <a:rPr lang="es-ES" b="1" dirty="0" err="1"/>
              <a:t>úleva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cs-CZ" b="1" dirty="0"/>
              <a:t>po osmnácti letech</a:t>
            </a:r>
            <a:r>
              <a:rPr lang="es-ES" b="1" dirty="0"/>
              <a:t> </a:t>
            </a:r>
            <a:r>
              <a:rPr lang="es-ES" b="1" dirty="0" err="1"/>
              <a:t>zmrzačen</a:t>
            </a:r>
            <a:r>
              <a:rPr lang="cs-CZ" b="1" dirty="0"/>
              <a:t>í</a:t>
            </a:r>
            <a:r>
              <a:rPr lang="es-ES" b="1" dirty="0"/>
              <a:t> </a:t>
            </a:r>
            <a:r>
              <a:rPr lang="es-ES" b="1" dirty="0" err="1"/>
              <a:t>zlým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. </a:t>
            </a:r>
            <a:r>
              <a:rPr lang="es-ES" b="1" dirty="0" err="1"/>
              <a:t>Zpráva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ni </a:t>
            </a:r>
            <a:r>
              <a:rPr lang="es-ES" b="1" dirty="0" err="1"/>
              <a:t>vložil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 a </a:t>
            </a:r>
            <a:r>
              <a:rPr lang="es-ES" b="1" dirty="0" err="1"/>
              <a:t>žena</a:t>
            </a:r>
            <a:r>
              <a:rPr lang="es-ES" b="1" dirty="0"/>
              <a:t> se </a:t>
            </a:r>
            <a:r>
              <a:rPr lang="es-ES" b="1" dirty="0" err="1"/>
              <a:t>okamžitě</a:t>
            </a:r>
            <a:r>
              <a:rPr lang="es-ES" b="1" dirty="0"/>
              <a:t> </a:t>
            </a:r>
            <a:r>
              <a:rPr lang="es-ES" b="1" dirty="0" err="1"/>
              <a:t>narovnala</a:t>
            </a:r>
            <a:r>
              <a:rPr lang="es-ES" b="1" dirty="0"/>
              <a:t> a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chválit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nově</a:t>
            </a:r>
            <a:r>
              <a:rPr lang="es-ES" b="1" dirty="0"/>
              <a:t> </a:t>
            </a:r>
            <a:r>
              <a:rPr lang="es-ES" b="1" dirty="0" err="1"/>
              <a:t>nabyté</a:t>
            </a:r>
            <a:r>
              <a:rPr lang="es-ES" b="1" dirty="0"/>
              <a:t> </a:t>
            </a:r>
            <a:r>
              <a:rPr lang="es-ES" b="1" dirty="0" err="1"/>
              <a:t>svobodě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C9E1A5-31EB-7CC8-13DE-9606F5E47D96}"/>
              </a:ext>
            </a:extLst>
          </p:cNvPr>
          <p:cNvSpPr txBox="1"/>
          <p:nvPr/>
        </p:nvSpPr>
        <p:spPr>
          <a:xfrm>
            <a:off x="2263287" y="153883"/>
            <a:ext cx="3550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nečekané</a:t>
            </a:r>
            <a:r>
              <a:rPr lang="es-ES" b="1" dirty="0"/>
              <a:t> </a:t>
            </a:r>
            <a:r>
              <a:rPr lang="es-ES" b="1" dirty="0" err="1"/>
              <a:t>dary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tebe </a:t>
            </a:r>
            <a:r>
              <a:rPr lang="es-ES" b="1" dirty="0" err="1"/>
              <a:t>vložit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 a </a:t>
            </a:r>
            <a:r>
              <a:rPr lang="es-ES" b="1" dirty="0" err="1"/>
              <a:t>udělat</a:t>
            </a:r>
            <a:r>
              <a:rPr lang="es-ES" b="1" dirty="0"/>
              <a:t> </a:t>
            </a:r>
            <a:r>
              <a:rPr lang="es-ES" b="1" dirty="0" err="1"/>
              <a:t>zázrak</a:t>
            </a:r>
            <a:r>
              <a:rPr lang="es-ES" b="1" dirty="0"/>
              <a:t>. </a:t>
            </a:r>
            <a:r>
              <a:rPr lang="es-ES" b="1" dirty="0" err="1"/>
              <a:t>Chvalte</a:t>
            </a:r>
            <a:r>
              <a:rPr lang="es-ES" b="1" dirty="0"/>
              <a:t> Ho a </a:t>
            </a:r>
            <a:r>
              <a:rPr lang="es-ES" b="1" dirty="0" err="1"/>
              <a:t>oslavujte</a:t>
            </a:r>
            <a:r>
              <a:rPr lang="es-ES" b="1" dirty="0"/>
              <a:t> Ho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k </a:t>
            </a:r>
            <a:r>
              <a:rPr lang="es-ES" b="1" dirty="0" err="1"/>
              <a:t>vám</a:t>
            </a:r>
            <a:r>
              <a:rPr lang="es-ES" b="1" dirty="0"/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703D01E-73E8-A6CF-ED73-CBF9ADBD4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20" y="289568"/>
            <a:ext cx="224119" cy="878540"/>
          </a:xfrm>
          <a:prstGeom prst="rect">
            <a:avLst/>
          </a:prstGeom>
        </p:spPr>
      </p:pic>
      <p:pic>
        <p:nvPicPr>
          <p:cNvPr id="8" name="Imagen 7" descr="Un grupo de personas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C3F9DEF7-F345-67CC-CCE7-6A591641DD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/>
          <a:stretch/>
        </p:blipFill>
        <p:spPr>
          <a:xfrm>
            <a:off x="3009113" y="3592378"/>
            <a:ext cx="3233302" cy="3130915"/>
          </a:xfrm>
          <a:prstGeom prst="rect">
            <a:avLst/>
          </a:prstGeom>
          <a:ln w="38100" cap="sq">
            <a:solidFill>
              <a:srgbClr val="853AE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persona con un traje de color negro&#10;&#10;Descripción generada automáticamente con confianza baja">
            <a:extLst>
              <a:ext uri="{FF2B5EF4-FFF2-40B4-BE49-F238E27FC236}">
                <a16:creationId xmlns:a16="http://schemas.microsoft.com/office/drawing/2014/main" id="{6BD3BA40-FC95-6225-4F13-F1FD21C65F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7"/>
          <a:stretch/>
        </p:blipFill>
        <p:spPr>
          <a:xfrm>
            <a:off x="124613" y="3766178"/>
            <a:ext cx="2735541" cy="2957115"/>
          </a:xfrm>
          <a:prstGeom prst="rect">
            <a:avLst/>
          </a:prstGeom>
          <a:ln w="38100" cap="sq">
            <a:solidFill>
              <a:srgbClr val="853AE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59BF377-538F-C3EE-4C6A-E64DFA3C148C}"/>
              </a:ext>
            </a:extLst>
          </p:cNvPr>
          <p:cNvSpPr txBox="1"/>
          <p:nvPr/>
        </p:nvSpPr>
        <p:spPr>
          <a:xfrm>
            <a:off x="7001435" y="118394"/>
            <a:ext cx="508298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/>
              <a:t>Kristovo</a:t>
            </a:r>
            <a:r>
              <a:rPr lang="es-ES" b="1" dirty="0"/>
              <a:t> </a:t>
            </a:r>
            <a:r>
              <a:rPr lang="es-ES" b="1" dirty="0" err="1"/>
              <a:t>soucitné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pohnuto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spatřilo</a:t>
            </a:r>
            <a:r>
              <a:rPr lang="es-ES" b="1" dirty="0"/>
              <a:t> tuto </a:t>
            </a:r>
            <a:r>
              <a:rPr lang="es-ES" b="1" dirty="0" err="1"/>
              <a:t>trpící</a:t>
            </a:r>
            <a:r>
              <a:rPr lang="es-ES" b="1" dirty="0"/>
              <a:t> </a:t>
            </a:r>
            <a:r>
              <a:rPr lang="es-ES" b="1" dirty="0" err="1"/>
              <a:t>ženu</a:t>
            </a:r>
            <a:r>
              <a:rPr lang="es-ES" b="1" dirty="0"/>
              <a:t>. </a:t>
            </a:r>
            <a:r>
              <a:rPr lang="cs-CZ" b="1" dirty="0"/>
              <a:t>EGW: To </a:t>
            </a:r>
            <a:r>
              <a:rPr lang="cs-CZ" b="1" dirty="0" err="1"/>
              <a:t>Be</a:t>
            </a:r>
            <a:r>
              <a:rPr lang="cs-CZ" b="1" dirty="0"/>
              <a:t> </a:t>
            </a:r>
            <a:r>
              <a:rPr lang="cs-CZ" b="1" dirty="0" err="1"/>
              <a:t>Like</a:t>
            </a:r>
            <a:r>
              <a:rPr lang="cs-CZ" b="1" dirty="0"/>
              <a:t> </a:t>
            </a:r>
            <a:r>
              <a:rPr lang="cs-CZ" b="1" dirty="0" err="1"/>
              <a:t>Jesus</a:t>
            </a:r>
            <a:r>
              <a:rPr lang="cs-CZ" b="1" dirty="0"/>
              <a:t> strana</a:t>
            </a:r>
            <a:r>
              <a:rPr lang="es-ES" b="1" dirty="0"/>
              <a:t> 14</a:t>
            </a:r>
            <a:r>
              <a:rPr lang="cs-CZ" b="1" dirty="0"/>
              <a:t>8       </a:t>
            </a:r>
            <a:r>
              <a:rPr lang="cs-CZ" sz="1200" b="1" dirty="0"/>
              <a:t> neautorizovaný překlad: Ivo Kapec</a:t>
            </a:r>
            <a:endParaRPr lang="es-ES" sz="12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“</a:t>
            </a:r>
            <a:r>
              <a:rPr lang="cs-CZ" b="1" dirty="0"/>
              <a:t>Mne oslaví ten, kdo přinese oběť díků</a:t>
            </a:r>
            <a:r>
              <a:rPr lang="es-ES" b="1" dirty="0"/>
              <a:t>”. </a:t>
            </a:r>
            <a:r>
              <a:rPr lang="cs-CZ" b="1" dirty="0"/>
              <a:t>Žalm</a:t>
            </a:r>
            <a:r>
              <a:rPr lang="es-ES" b="1" dirty="0"/>
              <a:t> 50</a:t>
            </a:r>
            <a:r>
              <a:rPr lang="cs-CZ" b="1" dirty="0"/>
              <a:t>,</a:t>
            </a:r>
            <a:r>
              <a:rPr lang="es-ES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794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  <p:bldP spid="7" grpId="0"/>
      <p:bldP spid="1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Rectángulo&#10;&#10;Descripción generada automáticamente con confianza media">
            <a:extLst>
              <a:ext uri="{FF2B5EF4-FFF2-40B4-BE49-F238E27FC236}">
                <a16:creationId xmlns:a16="http://schemas.microsoft.com/office/drawing/2014/main" id="{5ED7A523-2718-0682-EEE6-3A155BF1C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9" y="95358"/>
            <a:ext cx="8382000" cy="1555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840F9E-652D-EC49-3B02-61C79ED2F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8" r="12551"/>
          <a:stretch/>
        </p:blipFill>
        <p:spPr>
          <a:xfrm>
            <a:off x="6109726" y="3145828"/>
            <a:ext cx="5900023" cy="3491542"/>
          </a:xfrm>
          <a:prstGeom prst="rect">
            <a:avLst/>
          </a:prstGeom>
          <a:ln w="38100" cap="sq">
            <a:solidFill>
              <a:srgbClr val="C111D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1F3B2C-DAD1-AA12-1E80-CB2F87260D89}"/>
              </a:ext>
            </a:extLst>
          </p:cNvPr>
          <p:cNvSpPr txBox="1"/>
          <p:nvPr/>
        </p:nvSpPr>
        <p:spPr>
          <a:xfrm>
            <a:off x="99999" y="96402"/>
            <a:ext cx="201705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Vdova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její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oběť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41-44; Lu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21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03BE47-572E-6099-960A-3C1343F84658}"/>
              </a:ext>
            </a:extLst>
          </p:cNvPr>
          <p:cNvSpPr txBox="1"/>
          <p:nvPr/>
        </p:nvSpPr>
        <p:spPr>
          <a:xfrm>
            <a:off x="2493574" y="259254"/>
            <a:ext cx="45630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zajímá</a:t>
            </a:r>
            <a:r>
              <a:rPr lang="es-ES" b="1" dirty="0"/>
              <a:t> o </a:t>
            </a:r>
            <a:r>
              <a:rPr lang="es-ES" b="1" dirty="0" err="1"/>
              <a:t>množství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a </a:t>
            </a:r>
            <a:r>
              <a:rPr lang="es-ES" b="1" dirty="0" err="1"/>
              <a:t>zasvěcení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dar </a:t>
            </a:r>
            <a:r>
              <a:rPr lang="es-ES" b="1" dirty="0" err="1"/>
              <a:t>představuje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es-ES" b="1" dirty="0"/>
              <a:t>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peněžní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jediný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odměnil</a:t>
            </a:r>
            <a:r>
              <a:rPr lang="es-ES" b="1" dirty="0"/>
              <a:t> a </a:t>
            </a:r>
            <a:r>
              <a:rPr lang="es-ES" b="1" dirty="0" err="1"/>
              <a:t>pochválil</a:t>
            </a:r>
            <a:r>
              <a:rPr lang="es-ES" b="1" dirty="0"/>
              <a:t>. </a:t>
            </a:r>
          </a:p>
        </p:txBody>
      </p:sp>
      <p:pic>
        <p:nvPicPr>
          <p:cNvPr id="8" name="Imagen 7" descr="Imagen que contiene taza, naranja, plato, tabla&#10;&#10;Descripción generada automáticamente">
            <a:extLst>
              <a:ext uri="{FF2B5EF4-FFF2-40B4-BE49-F238E27FC236}">
                <a16:creationId xmlns:a16="http://schemas.microsoft.com/office/drawing/2014/main" id="{83BF5F58-CAA5-3E21-D857-516E189C4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8" y="600636"/>
            <a:ext cx="900546" cy="58270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BF55E1-751A-D3CD-3917-82150495DAB9}"/>
              </a:ext>
            </a:extLst>
          </p:cNvPr>
          <p:cNvSpPr txBox="1"/>
          <p:nvPr/>
        </p:nvSpPr>
        <p:spPr>
          <a:xfrm>
            <a:off x="99999" y="3498049"/>
            <a:ext cx="590002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Vdovin</a:t>
            </a:r>
            <a:r>
              <a:rPr lang="cs-CZ" b="1" dirty="0"/>
              <a:t> nepatrný příspěvek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potůček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protékal</a:t>
            </a:r>
            <a:r>
              <a:rPr lang="es-ES" b="1" dirty="0"/>
              <a:t> </a:t>
            </a:r>
            <a:r>
              <a:rPr lang="es-ES" b="1" dirty="0" err="1"/>
              <a:t>staletími</a:t>
            </a:r>
            <a:r>
              <a:rPr lang="es-ES" b="1" dirty="0"/>
              <a:t>, </a:t>
            </a:r>
            <a:r>
              <a:rPr lang="es-ES" b="1" dirty="0" err="1"/>
              <a:t>rozšiřoval</a:t>
            </a:r>
            <a:r>
              <a:rPr lang="es-ES" b="1" dirty="0"/>
              <a:t> se a </a:t>
            </a:r>
            <a:r>
              <a:rPr lang="es-ES" b="1" dirty="0" err="1"/>
              <a:t>prohluboval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toku</a:t>
            </a:r>
            <a:r>
              <a:rPr lang="es-ES" b="1" dirty="0"/>
              <a:t> a </a:t>
            </a:r>
            <a:r>
              <a:rPr lang="es-ES" b="1" dirty="0" err="1"/>
              <a:t>přispí</a:t>
            </a:r>
            <a:r>
              <a:rPr lang="cs-CZ" b="1" dirty="0"/>
              <a:t>-</a:t>
            </a:r>
            <a:r>
              <a:rPr lang="es-ES" b="1" dirty="0"/>
              <a:t>val </a:t>
            </a:r>
            <a:r>
              <a:rPr lang="es-ES" b="1" dirty="0" err="1"/>
              <a:t>tisícerými</a:t>
            </a:r>
            <a:r>
              <a:rPr lang="es-ES" b="1" dirty="0"/>
              <a:t> </a:t>
            </a:r>
            <a:r>
              <a:rPr lang="es-ES" b="1" dirty="0" err="1"/>
              <a:t>směry</a:t>
            </a:r>
            <a:r>
              <a:rPr lang="es-ES" b="1" dirty="0"/>
              <a:t> k </a:t>
            </a:r>
            <a:r>
              <a:rPr lang="es-ES" b="1" dirty="0" err="1"/>
              <a:t>šíření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a </a:t>
            </a:r>
            <a:r>
              <a:rPr lang="es-ES" b="1" dirty="0" err="1"/>
              <a:t>úlevě</a:t>
            </a:r>
            <a:r>
              <a:rPr lang="es-ES" b="1" dirty="0"/>
              <a:t> </a:t>
            </a:r>
            <a:r>
              <a:rPr lang="es-ES" b="1" dirty="0" err="1"/>
              <a:t>potřebným</a:t>
            </a:r>
            <a:r>
              <a:rPr lang="es-ES" b="1" dirty="0"/>
              <a:t>.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malého</a:t>
            </a:r>
            <a:r>
              <a:rPr lang="es-ES" b="1" dirty="0"/>
              <a:t> </a:t>
            </a:r>
            <a:r>
              <a:rPr lang="es-ES" b="1" dirty="0" err="1"/>
              <a:t>daru</a:t>
            </a:r>
            <a:r>
              <a:rPr lang="es-ES" b="1" dirty="0"/>
              <a:t> </a:t>
            </a:r>
            <a:r>
              <a:rPr lang="es-ES" b="1" dirty="0" err="1"/>
              <a:t>působil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působil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srdcí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dobách</a:t>
            </a:r>
            <a:r>
              <a:rPr lang="es-ES" b="1" dirty="0"/>
              <a:t> a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zemích</a:t>
            </a:r>
            <a:r>
              <a:rPr lang="es-ES" b="1" dirty="0"/>
              <a:t>. </a:t>
            </a:r>
            <a:r>
              <a:rPr lang="es-ES" b="1" dirty="0" err="1"/>
              <a:t>Výsledkem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do </a:t>
            </a:r>
            <a:r>
              <a:rPr lang="cs-CZ" b="1" dirty="0"/>
              <a:t>Boží</a:t>
            </a:r>
            <a:r>
              <a:rPr lang="es-ES" b="1" dirty="0"/>
              <a:t> </a:t>
            </a:r>
            <a:r>
              <a:rPr lang="es-ES" b="1" dirty="0" err="1"/>
              <a:t>pokladnice</a:t>
            </a:r>
            <a:r>
              <a:rPr lang="es-ES" b="1" dirty="0"/>
              <a:t> </a:t>
            </a:r>
            <a:r>
              <a:rPr lang="es-ES" b="1" dirty="0" err="1"/>
              <a:t>proudí</a:t>
            </a:r>
            <a:r>
              <a:rPr lang="es-ES" b="1" dirty="0"/>
              <a:t> </a:t>
            </a:r>
            <a:r>
              <a:rPr lang="es-ES" b="1" dirty="0" err="1"/>
              <a:t>nesčetné</a:t>
            </a:r>
            <a:r>
              <a:rPr lang="es-ES" b="1" dirty="0"/>
              <a:t> </a:t>
            </a:r>
            <a:r>
              <a:rPr lang="es-ES" b="1" dirty="0" err="1"/>
              <a:t>dary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štědrých</a:t>
            </a:r>
            <a:r>
              <a:rPr lang="es-ES" b="1" dirty="0"/>
              <a:t> a </a:t>
            </a:r>
            <a:r>
              <a:rPr lang="es-ES" b="1" dirty="0" err="1"/>
              <a:t>obětavých</a:t>
            </a:r>
            <a:r>
              <a:rPr lang="es-ES" b="1" dirty="0"/>
              <a:t> </a:t>
            </a:r>
            <a:r>
              <a:rPr lang="es-ES" b="1" dirty="0" err="1"/>
              <a:t>chudých</a:t>
            </a:r>
            <a:r>
              <a:rPr lang="es-ES" b="1" dirty="0"/>
              <a:t>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 je</a:t>
            </a:r>
            <a:r>
              <a:rPr lang="cs-CZ" b="1" dirty="0"/>
              <a:t>jí</a:t>
            </a:r>
            <a:r>
              <a:rPr lang="es-ES" b="1" dirty="0"/>
              <a:t> </a:t>
            </a:r>
            <a:r>
              <a:rPr lang="es-ES" b="1" dirty="0" err="1"/>
              <a:t>příklad</a:t>
            </a:r>
            <a:r>
              <a:rPr lang="es-ES" b="1" dirty="0"/>
              <a:t> </a:t>
            </a:r>
            <a:r>
              <a:rPr lang="es-ES" b="1" dirty="0" err="1"/>
              <a:t>podnítil</a:t>
            </a:r>
            <a:r>
              <a:rPr lang="es-ES" b="1" dirty="0"/>
              <a:t> </a:t>
            </a:r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zahál</a:t>
            </a:r>
            <a:r>
              <a:rPr lang="cs-CZ" b="1" dirty="0"/>
              <a:t>-</a:t>
            </a:r>
            <a:r>
              <a:rPr lang="es-ES" b="1" dirty="0" err="1"/>
              <a:t>čivých</a:t>
            </a:r>
            <a:r>
              <a:rPr lang="es-ES" b="1" dirty="0"/>
              <a:t>, </a:t>
            </a:r>
            <a:r>
              <a:rPr lang="es-ES" b="1" dirty="0" err="1"/>
              <a:t>sobeckých</a:t>
            </a:r>
            <a:r>
              <a:rPr lang="es-ES" b="1" dirty="0"/>
              <a:t> a </a:t>
            </a:r>
            <a:r>
              <a:rPr lang="es-ES" b="1" dirty="0" err="1"/>
              <a:t>kolísavých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konali</a:t>
            </a:r>
            <a:r>
              <a:rPr lang="es-ES" b="1" dirty="0"/>
              <a:t> </a:t>
            </a:r>
            <a:r>
              <a:rPr lang="es-ES" b="1" dirty="0" err="1"/>
              <a:t>dobré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,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dary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zvýšily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 </a:t>
            </a:r>
            <a:r>
              <a:rPr lang="es-ES" b="1" dirty="0" err="1"/>
              <a:t>vdovina</a:t>
            </a:r>
            <a:r>
              <a:rPr lang="es-ES" b="1" dirty="0"/>
              <a:t> </a:t>
            </a:r>
            <a:r>
              <a:rPr lang="es-ES" b="1" dirty="0" err="1"/>
              <a:t>daru</a:t>
            </a:r>
            <a:r>
              <a:rPr lang="es-ES" b="1" dirty="0"/>
              <a:t>.</a:t>
            </a:r>
            <a:r>
              <a:rPr lang="cs-CZ" b="1" dirty="0"/>
              <a:t>                                       EGW: </a:t>
            </a:r>
            <a:r>
              <a:rPr lang="es-ES" b="1" dirty="0"/>
              <a:t>C</a:t>
            </a:r>
            <a:r>
              <a:rPr lang="cs-CZ" b="1" dirty="0" err="1"/>
              <a:t>ounsels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Stewardship</a:t>
            </a:r>
            <a:r>
              <a:rPr lang="cs-CZ" b="1" dirty="0"/>
              <a:t> strana 178</a:t>
            </a:r>
          </a:p>
          <a:p>
            <a:r>
              <a:rPr lang="cs-CZ" sz="1300" b="1" dirty="0" err="1"/>
              <a:t>neautorizovvaný</a:t>
            </a:r>
            <a:r>
              <a:rPr lang="cs-CZ" sz="1300" b="1" dirty="0"/>
              <a:t> překlad: Ivo Kapec</a:t>
            </a:r>
            <a:endParaRPr lang="es-ES" sz="13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B0DFBEC-ADB4-927C-F9AE-4E5FD63C41E3}"/>
              </a:ext>
            </a:extLst>
          </p:cNvPr>
          <p:cNvSpPr txBox="1"/>
          <p:nvPr/>
        </p:nvSpPr>
        <p:spPr>
          <a:xfrm>
            <a:off x="117422" y="1736340"/>
            <a:ext cx="81875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seděl</a:t>
            </a:r>
            <a:r>
              <a:rPr lang="es-ES" b="1" dirty="0"/>
              <a:t> v </a:t>
            </a:r>
            <a:r>
              <a:rPr lang="es-ES" b="1" dirty="0" err="1"/>
              <a:t>chrámu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pozorovat</a:t>
            </a:r>
            <a:r>
              <a:rPr lang="es-ES" b="1" dirty="0"/>
              <a:t> </a:t>
            </a:r>
            <a:r>
              <a:rPr lang="es-ES" b="1" dirty="0" err="1"/>
              <a:t>věřící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přinášejí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oběti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pochyb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jeden </a:t>
            </a:r>
            <a:r>
              <a:rPr lang="es-ES" b="1" dirty="0" err="1"/>
              <a:t>boháč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</a:t>
            </a:r>
            <a:r>
              <a:rPr lang="es-ES" b="1" dirty="0" err="1"/>
              <a:t>procházel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a </a:t>
            </a:r>
            <a:r>
              <a:rPr lang="es-ES" b="1" dirty="0" err="1"/>
              <a:t>ukládal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dary</a:t>
            </a:r>
            <a:r>
              <a:rPr lang="es-ES" b="1" dirty="0"/>
              <a:t> a </a:t>
            </a:r>
            <a:r>
              <a:rPr lang="es-ES" b="1" dirty="0" err="1"/>
              <a:t>pouštěl</a:t>
            </a:r>
            <a:r>
              <a:rPr lang="es-ES" b="1" dirty="0"/>
              <a:t> je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hluk</a:t>
            </a:r>
            <a:r>
              <a:rPr lang="es-ES" b="1" dirty="0"/>
              <a:t> </a:t>
            </a:r>
            <a:r>
              <a:rPr lang="es-ES" b="1" dirty="0" err="1"/>
              <a:t>dostal</a:t>
            </a:r>
            <a:r>
              <a:rPr lang="es-ES" b="1" dirty="0"/>
              <a:t> ke </a:t>
            </a:r>
            <a:r>
              <a:rPr lang="es-ES" b="1" dirty="0" err="1"/>
              <a:t>všem</a:t>
            </a:r>
            <a:r>
              <a:rPr lang="es-ES" b="1" dirty="0"/>
              <a:t> </a:t>
            </a:r>
            <a:r>
              <a:rPr lang="es-ES" b="1" dirty="0" err="1"/>
              <a:t>věřícím</a:t>
            </a:r>
            <a:r>
              <a:rPr lang="es-ES" b="1" dirty="0"/>
              <a:t>.
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jednu</a:t>
            </a:r>
            <a:r>
              <a:rPr lang="es-ES" b="1" dirty="0"/>
              <a:t> </a:t>
            </a:r>
            <a:r>
              <a:rPr lang="es-ES" b="1" dirty="0" err="1"/>
              <a:t>vdovu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přišla</a:t>
            </a:r>
            <a:r>
              <a:rPr lang="es-ES" b="1" dirty="0"/>
              <a:t> a </a:t>
            </a:r>
            <a:r>
              <a:rPr lang="es-ES" b="1" dirty="0" err="1"/>
              <a:t>vhodila</a:t>
            </a:r>
            <a:r>
              <a:rPr lang="es-ES" b="1" dirty="0"/>
              <a:t> </a:t>
            </a:r>
            <a:r>
              <a:rPr lang="es-ES" b="1" dirty="0" err="1"/>
              <a:t>dva</a:t>
            </a:r>
            <a:r>
              <a:rPr lang="es-ES" b="1" dirty="0"/>
              <a:t> </a:t>
            </a:r>
            <a:r>
              <a:rPr lang="es-ES" b="1" dirty="0" err="1"/>
              <a:t>bílé</a:t>
            </a:r>
            <a:r>
              <a:rPr lang="es-ES" b="1" dirty="0"/>
              <a:t> </a:t>
            </a:r>
            <a:r>
              <a:rPr lang="es-ES" b="1" dirty="0" err="1"/>
              <a:t>penízky</a:t>
            </a:r>
            <a:r>
              <a:rPr lang="es-ES" b="1" dirty="0"/>
              <a:t>,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, </a:t>
            </a:r>
            <a:r>
              <a:rPr lang="es-ES" b="1" dirty="0" err="1"/>
              <a:t>všechnu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obživu</a:t>
            </a:r>
            <a:r>
              <a:rPr lang="es-ES" b="1" dirty="0"/>
              <a:t>. </a:t>
            </a:r>
            <a:r>
              <a:rPr lang="es-ES" b="1" dirty="0" err="1"/>
              <a:t>Tehdy</a:t>
            </a:r>
            <a:r>
              <a:rPr lang="es-ES" b="1" dirty="0"/>
              <a:t> ji </a:t>
            </a:r>
            <a:r>
              <a:rPr lang="es-ES" b="1" dirty="0" err="1"/>
              <a:t>vyvýšil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es-ES" b="1" dirty="0"/>
              <a:t>.</a:t>
            </a:r>
          </a:p>
        </p:txBody>
      </p:sp>
      <p:pic>
        <p:nvPicPr>
          <p:cNvPr id="12" name="Imagen 11" descr="Mano sosteniendo moneda&#10;&#10;Descripción generada automáticamente con confianza media">
            <a:extLst>
              <a:ext uri="{FF2B5EF4-FFF2-40B4-BE49-F238E27FC236}">
                <a16:creationId xmlns:a16="http://schemas.microsoft.com/office/drawing/2014/main" id="{22F35474-37B6-8664-F4C6-CF7D3C550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82" y="257018"/>
            <a:ext cx="3409067" cy="2619562"/>
          </a:xfrm>
          <a:prstGeom prst="rect">
            <a:avLst/>
          </a:prstGeom>
          <a:ln w="38100" cap="sq">
            <a:solidFill>
              <a:srgbClr val="C111D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9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33FA475A-663F-D573-C9DF-D6391646E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" y="72981"/>
            <a:ext cx="8005722" cy="1525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D97FB78-5146-7D2E-71BA-E4E724795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5"/>
          <a:stretch/>
        </p:blipFill>
        <p:spPr>
          <a:xfrm>
            <a:off x="179107" y="2397237"/>
            <a:ext cx="6366431" cy="4277914"/>
          </a:xfrm>
          <a:prstGeom prst="rect">
            <a:avLst/>
          </a:prstGeom>
          <a:ln w="38100" cap="sq">
            <a:solidFill>
              <a:srgbClr val="EF3A9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94386A0-31CF-B4B5-CD8F-F8B0A6C7AEFA}"/>
              </a:ext>
            </a:extLst>
          </p:cNvPr>
          <p:cNvSpPr txBox="1"/>
          <p:nvPr/>
        </p:nvSpPr>
        <p:spPr>
          <a:xfrm>
            <a:off x="179107" y="38101"/>
            <a:ext cx="17122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cs-CZ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tchyně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</a:t>
            </a:r>
            <a:r>
              <a:rPr 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ouš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15; Mar</a:t>
            </a:r>
            <a:r>
              <a:rPr 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30; Lu</a:t>
            </a:r>
            <a:r>
              <a:rPr 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káš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437AD2-124E-8199-6C77-7E1C739A6A06}"/>
              </a:ext>
            </a:extLst>
          </p:cNvPr>
          <p:cNvSpPr txBox="1"/>
          <p:nvPr/>
        </p:nvSpPr>
        <p:spPr>
          <a:xfrm>
            <a:off x="2464832" y="256077"/>
            <a:ext cx="4052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nechce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nemocného</a:t>
            </a:r>
            <a:r>
              <a:rPr lang="es-ES" b="1" dirty="0"/>
              <a:t>. </a:t>
            </a:r>
            <a:r>
              <a:rPr lang="es-ES" b="1" dirty="0" err="1"/>
              <a:t>Důvěrně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bere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, </a:t>
            </a:r>
            <a:r>
              <a:rPr lang="es-ES" b="1" dirty="0" err="1"/>
              <a:t>uzdravuje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a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dál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 </a:t>
            </a:r>
            <a:r>
              <a:rPr lang="es-ES" b="1" dirty="0" err="1"/>
              <a:t>Jemu</a:t>
            </a:r>
            <a:r>
              <a:rPr lang="es-ES" b="1" dirty="0"/>
              <a:t> i </a:t>
            </a:r>
            <a:r>
              <a:rPr lang="es-ES" b="1" dirty="0" err="1"/>
              <a:t>druhým</a:t>
            </a:r>
            <a:r>
              <a:rPr lang="es-ES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568218-B739-B650-D5D1-97E7C41DF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276">
            <a:off x="7346120" y="351758"/>
            <a:ext cx="136951" cy="100896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6E4EB1-049E-AB13-BF10-31F24F2B0426}"/>
              </a:ext>
            </a:extLst>
          </p:cNvPr>
          <p:cNvSpPr txBox="1"/>
          <p:nvPr/>
        </p:nvSpPr>
        <p:spPr>
          <a:xfrm>
            <a:off x="8183005" y="97311"/>
            <a:ext cx="40313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Petr</a:t>
            </a:r>
            <a:r>
              <a:rPr lang="es-ES" b="1" dirty="0"/>
              <a:t> je </a:t>
            </a:r>
            <a:r>
              <a:rPr lang="es-ES" b="1" dirty="0" err="1"/>
              <a:t>jediný</a:t>
            </a:r>
            <a:r>
              <a:rPr lang="es-ES" b="1" dirty="0"/>
              <a:t> z </a:t>
            </a:r>
            <a:r>
              <a:rPr lang="es-ES" b="1" dirty="0" err="1"/>
              <a:t>dvanácti</a:t>
            </a:r>
            <a:r>
              <a:rPr lang="es-ES" b="1" dirty="0"/>
              <a:t>, o </a:t>
            </a:r>
            <a:r>
              <a:rPr lang="es-ES" b="1" dirty="0" err="1"/>
              <a:t>kterém</a:t>
            </a:r>
            <a:r>
              <a:rPr lang="es-ES" b="1" dirty="0"/>
              <a:t> je </a:t>
            </a:r>
            <a:r>
              <a:rPr lang="es-ES" b="1" dirty="0" err="1"/>
              <a:t>výslovně</a:t>
            </a:r>
            <a:r>
              <a:rPr lang="es-ES" b="1" dirty="0"/>
              <a:t> </a:t>
            </a:r>
            <a:r>
              <a:rPr lang="es-ES" b="1" dirty="0" err="1"/>
              <a:t>uvedeno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ženatý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vzhledem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většina</a:t>
            </a:r>
            <a:r>
              <a:rPr lang="es-ES" b="1" dirty="0"/>
              <a:t> </a:t>
            </a:r>
            <a:r>
              <a:rPr lang="es-ES" b="1" dirty="0" err="1"/>
              <a:t>Židů</a:t>
            </a:r>
            <a:r>
              <a:rPr lang="es-ES" b="1" dirty="0"/>
              <a:t> se </a:t>
            </a:r>
            <a:r>
              <a:rPr lang="es-ES" b="1" dirty="0" err="1"/>
              <a:t>ženila</a:t>
            </a:r>
            <a:r>
              <a:rPr lang="es-ES" b="1" dirty="0"/>
              <a:t> a </a:t>
            </a:r>
            <a:r>
              <a:rPr lang="es-ES" b="1" dirty="0" err="1"/>
              <a:t>vdávala</a:t>
            </a:r>
            <a:r>
              <a:rPr lang="es-ES" b="1" dirty="0"/>
              <a:t>, </a:t>
            </a:r>
            <a:r>
              <a:rPr lang="es-ES" b="1" dirty="0" err="1"/>
              <a:t>má</a:t>
            </a:r>
            <a:r>
              <a:rPr lang="es-ES" b="1" dirty="0"/>
              <a:t> se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většina</a:t>
            </a:r>
            <a:r>
              <a:rPr lang="es-ES" b="1" dirty="0"/>
              <a:t> </a:t>
            </a:r>
            <a:r>
              <a:rPr lang="es-ES" b="1" dirty="0" err="1"/>
              <a:t>ostatních</a:t>
            </a:r>
            <a:r>
              <a:rPr lang="es-ES" b="1" dirty="0"/>
              <a:t> </a:t>
            </a:r>
            <a:r>
              <a:rPr lang="es-ES" b="1" dirty="0" err="1"/>
              <a:t>učedníků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manželky</a:t>
            </a:r>
            <a:r>
              <a:rPr lang="es-ES" b="1" dirty="0"/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CE07B7-6F07-4977-4D45-4AAEF3EE579D}"/>
              </a:ext>
            </a:extLst>
          </p:cNvPr>
          <p:cNvSpPr txBox="1"/>
          <p:nvPr/>
        </p:nvSpPr>
        <p:spPr>
          <a:xfrm>
            <a:off x="93666" y="1677927"/>
            <a:ext cx="11897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Jedná</a:t>
            </a:r>
            <a:r>
              <a:rPr lang="es-ES" b="1" dirty="0"/>
              <a:t> se o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zázrak</a:t>
            </a:r>
            <a:r>
              <a:rPr lang="es-ES" b="1" dirty="0"/>
              <a:t> </a:t>
            </a:r>
            <a:r>
              <a:rPr lang="es-ES" b="1" dirty="0" err="1"/>
              <a:t>zaznamenaný</a:t>
            </a:r>
            <a:r>
              <a:rPr lang="es-ES" b="1" dirty="0"/>
              <a:t> </a:t>
            </a:r>
            <a:r>
              <a:rPr lang="es-ES" b="1" dirty="0" err="1"/>
              <a:t>třemi</a:t>
            </a:r>
            <a:r>
              <a:rPr lang="es-ES" b="1" dirty="0"/>
              <a:t> </a:t>
            </a:r>
            <a:r>
              <a:rPr lang="es-ES" b="1" dirty="0" err="1"/>
              <a:t>synoptickými</a:t>
            </a:r>
            <a:r>
              <a:rPr lang="es-ES" b="1" dirty="0"/>
              <a:t> </a:t>
            </a:r>
            <a:r>
              <a:rPr lang="es-ES" b="1" dirty="0" err="1"/>
              <a:t>autory</a:t>
            </a:r>
            <a:r>
              <a:rPr lang="es-ES" b="1" dirty="0"/>
              <a:t>. </a:t>
            </a:r>
            <a:r>
              <a:rPr lang="es-ES" b="1" dirty="0" err="1"/>
              <a:t>Vzhledem</a:t>
            </a:r>
            <a:r>
              <a:rPr lang="es-ES" b="1" dirty="0"/>
              <a:t> k </a:t>
            </a:r>
            <a:r>
              <a:rPr lang="es-ES" b="1" dirty="0" err="1"/>
              <a:t>bažinám</a:t>
            </a:r>
            <a:r>
              <a:rPr lang="es-ES" b="1" dirty="0"/>
              <a:t> </a:t>
            </a:r>
            <a:r>
              <a:rPr lang="es-ES" b="1" dirty="0" err="1"/>
              <a:t>nedaleko</a:t>
            </a:r>
            <a:r>
              <a:rPr lang="es-ES" b="1" dirty="0"/>
              <a:t> </a:t>
            </a:r>
            <a:r>
              <a:rPr lang="es-ES" b="1" dirty="0" err="1"/>
              <a:t>Kafarnaum</a:t>
            </a:r>
            <a:r>
              <a:rPr lang="es-ES" b="1" dirty="0"/>
              <a:t>, </a:t>
            </a:r>
            <a:r>
              <a:rPr lang="es-ES" b="1" dirty="0" err="1"/>
              <a:t>jejichž</a:t>
            </a:r>
            <a:r>
              <a:rPr lang="es-ES" b="1" dirty="0"/>
              <a:t> </a:t>
            </a:r>
            <a:r>
              <a:rPr lang="es-ES" b="1" dirty="0" err="1"/>
              <a:t>podnebí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subtropické</a:t>
            </a:r>
            <a:r>
              <a:rPr lang="es-ES" b="1" dirty="0"/>
              <a:t>, se </a:t>
            </a:r>
            <a:r>
              <a:rPr lang="es-ES" b="1" dirty="0" err="1"/>
              <a:t>předpokládá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mohlo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o </a:t>
            </a:r>
            <a:r>
              <a:rPr lang="es-ES" b="1" dirty="0" err="1"/>
              <a:t>případ</a:t>
            </a:r>
            <a:r>
              <a:rPr lang="es-ES" b="1" dirty="0"/>
              <a:t> </a:t>
            </a:r>
            <a:r>
              <a:rPr lang="es-ES" b="1" dirty="0" err="1"/>
              <a:t>malárie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malárie</a:t>
            </a:r>
            <a:r>
              <a:rPr lang="es-ES" b="1" dirty="0"/>
              <a:t>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2FC1D5-EBC9-0F72-D102-525F95A82034}"/>
              </a:ext>
            </a:extLst>
          </p:cNvPr>
          <p:cNvSpPr txBox="1"/>
          <p:nvPr/>
        </p:nvSpPr>
        <p:spPr>
          <a:xfrm>
            <a:off x="6735647" y="2533195"/>
            <a:ext cx="545635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/>
              <a:t>Učedníci</a:t>
            </a:r>
            <a:r>
              <a:rPr lang="es-ES" b="1" dirty="0"/>
              <a:t> </a:t>
            </a:r>
            <a:r>
              <a:rPr lang="es-ES" b="1" dirty="0" err="1"/>
              <a:t>okamžitě</a:t>
            </a:r>
            <a:r>
              <a:rPr lang="es-ES" b="1" dirty="0"/>
              <a:t> </a:t>
            </a:r>
            <a:r>
              <a:rPr lang="es-ES" b="1" dirty="0" err="1"/>
              <a:t>projevili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důvěru</a:t>
            </a:r>
            <a:r>
              <a:rPr lang="es-ES" b="1" dirty="0"/>
              <a:t> v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cs-CZ" b="1" dirty="0"/>
              <a:t>       </a:t>
            </a:r>
            <a:r>
              <a:rPr lang="es-ES" b="1" dirty="0" err="1"/>
              <a:t>že</a:t>
            </a:r>
            <a:r>
              <a:rPr lang="es-ES" b="1" dirty="0"/>
              <a:t> se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okamžitě</a:t>
            </a:r>
            <a:r>
              <a:rPr lang="es-ES" b="1" dirty="0"/>
              <a:t> </a:t>
            </a:r>
            <a:r>
              <a:rPr lang="es-ES" b="1" dirty="0" err="1"/>
              <a:t>obrátili</a:t>
            </a:r>
            <a:r>
              <a:rPr lang="es-ES" b="1" dirty="0"/>
              <a:t> ve </a:t>
            </a:r>
            <a:r>
              <a:rPr lang="es-ES" b="1" dirty="0" err="1"/>
              <a:t>chvíli</a:t>
            </a:r>
            <a:r>
              <a:rPr lang="es-ES" b="1" dirty="0"/>
              <a:t> </a:t>
            </a:r>
            <a:r>
              <a:rPr lang="es-ES" b="1" dirty="0" err="1"/>
              <a:t>tělesné</a:t>
            </a:r>
            <a:r>
              <a:rPr lang="es-ES" b="1" dirty="0"/>
              <a:t> </a:t>
            </a:r>
            <a:r>
              <a:rPr lang="es-ES" b="1" dirty="0" err="1"/>
              <a:t>tísně</a:t>
            </a:r>
            <a:r>
              <a:rPr lang="es-ES" b="1" dirty="0"/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/>
              <a:t>Ježíš</a:t>
            </a:r>
            <a:r>
              <a:rPr lang="es-ES" b="1" dirty="0"/>
              <a:t> se </a:t>
            </a:r>
            <a:r>
              <a:rPr lang="es-ES" b="1" dirty="0" err="1"/>
              <a:t>dotkl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ruky</a:t>
            </a:r>
            <a:r>
              <a:rPr lang="es-ES" b="1" dirty="0"/>
              <a:t>.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čin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osobním</a:t>
            </a:r>
            <a:r>
              <a:rPr lang="es-ES" b="1" dirty="0"/>
              <a:t> </a:t>
            </a:r>
            <a:r>
              <a:rPr lang="es-ES" b="1" dirty="0" err="1"/>
              <a:t>proje</a:t>
            </a:r>
            <a:r>
              <a:rPr lang="cs-CZ" b="1" dirty="0"/>
              <a:t>-</a:t>
            </a:r>
            <a:r>
              <a:rPr lang="es-ES" b="1" dirty="0" err="1"/>
              <a:t>vem</a:t>
            </a:r>
            <a:r>
              <a:rPr lang="es-ES" b="1" dirty="0"/>
              <a:t> </a:t>
            </a:r>
            <a:r>
              <a:rPr lang="es-ES" b="1" dirty="0" err="1"/>
              <a:t>laskavého</a:t>
            </a:r>
            <a:r>
              <a:rPr lang="es-ES" b="1" dirty="0"/>
              <a:t> </a:t>
            </a:r>
            <a:r>
              <a:rPr lang="es-ES" b="1" dirty="0" err="1"/>
              <a:t>soucitu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běžně</a:t>
            </a:r>
            <a:r>
              <a:rPr lang="es-ES" b="1" dirty="0"/>
              <a:t> </a:t>
            </a:r>
            <a:r>
              <a:rPr lang="es-ES" b="1" dirty="0" err="1"/>
              <a:t>používal</a:t>
            </a:r>
            <a:r>
              <a:rPr lang="es-ES" b="1" dirty="0"/>
              <a:t>. </a:t>
            </a:r>
            <a:r>
              <a:rPr lang="es-ES" b="1" dirty="0" err="1"/>
              <a:t>Žena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uzdravena</a:t>
            </a:r>
            <a:r>
              <a:rPr lang="es-ES" b="1" dirty="0"/>
              <a:t> </a:t>
            </a:r>
            <a:r>
              <a:rPr lang="es-ES" b="1" dirty="0" err="1"/>
              <a:t>kontaktem</a:t>
            </a:r>
            <a:r>
              <a:rPr lang="es-ES" b="1" dirty="0"/>
              <a:t> s </a:t>
            </a:r>
            <a:r>
              <a:rPr lang="es-ES" b="1" dirty="0" err="1"/>
              <a:t>božskou</a:t>
            </a:r>
            <a:r>
              <a:rPr lang="es-ES" b="1" dirty="0"/>
              <a:t> </a:t>
            </a:r>
            <a:r>
              <a:rPr lang="es-ES" b="1" dirty="0" err="1"/>
              <a:t>mocí</a:t>
            </a:r>
            <a:r>
              <a:rPr lang="es-ES" b="1" dirty="0"/>
              <a:t>,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.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nemocná</a:t>
            </a:r>
            <a:r>
              <a:rPr lang="es-ES" b="1" dirty="0"/>
              <a:t> </a:t>
            </a:r>
            <a:r>
              <a:rPr lang="es-ES" b="1" dirty="0" err="1"/>
              <a:t>hříchem</a:t>
            </a:r>
            <a:r>
              <a:rPr lang="es-ES" b="1" dirty="0"/>
              <a:t>,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 </a:t>
            </a:r>
            <a:r>
              <a:rPr lang="es-ES" b="1" dirty="0" err="1"/>
              <a:t>cítit</a:t>
            </a:r>
            <a:r>
              <a:rPr lang="es-ES" b="1" dirty="0"/>
              <a:t> </a:t>
            </a:r>
            <a:r>
              <a:rPr lang="es-ES" b="1" dirty="0" err="1"/>
              <a:t>dotek</a:t>
            </a:r>
            <a:r>
              <a:rPr lang="es-ES" b="1" dirty="0"/>
              <a:t> </a:t>
            </a:r>
            <a:r>
              <a:rPr lang="es-ES" b="1" dirty="0" err="1"/>
              <a:t>ruky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vyjadřuje</a:t>
            </a:r>
            <a:r>
              <a:rPr lang="es-ES" b="1" dirty="0"/>
              <a:t> </a:t>
            </a:r>
            <a:r>
              <a:rPr lang="es-ES" b="1" dirty="0" err="1"/>
              <a:t>vřelý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/>
              <a:t>Lukáš</a:t>
            </a:r>
            <a:r>
              <a:rPr lang="es-ES" b="1" dirty="0"/>
              <a:t> </a:t>
            </a:r>
            <a:r>
              <a:rPr lang="es-ES" b="1" dirty="0" err="1"/>
              <a:t>zaznamená</a:t>
            </a:r>
            <a:r>
              <a:rPr lang="cs-CZ" b="1" dirty="0" err="1"/>
              <a:t>vá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Petrova</a:t>
            </a:r>
            <a:r>
              <a:rPr lang="es-ES" b="1" dirty="0"/>
              <a:t> </a:t>
            </a:r>
            <a:r>
              <a:rPr lang="es-ES" b="1" dirty="0" err="1"/>
              <a:t>tchyně</a:t>
            </a:r>
            <a:r>
              <a:rPr lang="es-ES" b="1" dirty="0"/>
              <a:t> "</a:t>
            </a:r>
            <a:r>
              <a:rPr lang="es-ES" b="1" dirty="0" err="1"/>
              <a:t>okamžitě</a:t>
            </a:r>
            <a:r>
              <a:rPr lang="es-ES" b="1" dirty="0"/>
              <a:t>" </a:t>
            </a:r>
            <a:r>
              <a:rPr lang="es-ES" b="1" dirty="0" err="1"/>
              <a:t>vstala</a:t>
            </a:r>
            <a:r>
              <a:rPr lang="es-ES" b="1" dirty="0"/>
              <a:t>. </a:t>
            </a:r>
            <a:r>
              <a:rPr lang="es-ES" b="1" dirty="0" err="1"/>
              <a:t>Kromě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je </a:t>
            </a:r>
            <a:r>
              <a:rPr lang="es-ES" b="1" dirty="0" err="1"/>
              <a:t>vidět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západem</a:t>
            </a:r>
            <a:r>
              <a:rPr lang="es-ES" b="1" dirty="0"/>
              <a:t> </a:t>
            </a:r>
            <a:r>
              <a:rPr lang="es-ES" b="1" dirty="0" err="1"/>
              <a:t>slunce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pokračovat</a:t>
            </a:r>
            <a:r>
              <a:rPr lang="es-ES" b="1" dirty="0"/>
              <a:t> v </a:t>
            </a:r>
            <a:r>
              <a:rPr lang="cs-CZ" b="1" dirty="0"/>
              <a:t>domácích pracích.</a:t>
            </a:r>
            <a:r>
              <a:rPr lang="es-ES" b="1" dirty="0"/>
              <a:t> </a:t>
            </a:r>
            <a:r>
              <a:rPr lang="es-ES" b="1" dirty="0" err="1"/>
              <a:t>Dlouhotrvající</a:t>
            </a:r>
            <a:r>
              <a:rPr lang="es-ES" b="1" dirty="0"/>
              <a:t> </a:t>
            </a:r>
            <a:r>
              <a:rPr lang="es-ES" b="1" dirty="0" err="1"/>
              <a:t>horečka</a:t>
            </a:r>
            <a:r>
              <a:rPr lang="es-ES" b="1" dirty="0"/>
              <a:t> </a:t>
            </a:r>
            <a:r>
              <a:rPr lang="es-ES" b="1" dirty="0" err="1"/>
              <a:t>obvykle</a:t>
            </a:r>
            <a:r>
              <a:rPr lang="es-ES" b="1" dirty="0"/>
              <a:t> </a:t>
            </a:r>
            <a:r>
              <a:rPr lang="es-ES" b="1" dirty="0" err="1"/>
              <a:t>postiženého</a:t>
            </a:r>
            <a:r>
              <a:rPr lang="es-ES" b="1" dirty="0"/>
              <a:t> </a:t>
            </a:r>
            <a:r>
              <a:rPr lang="es-ES" b="1" dirty="0" err="1"/>
              <a:t>oslabí</a:t>
            </a:r>
            <a:r>
              <a:rPr lang="es-ES" b="1" dirty="0"/>
              <a:t> a </a:t>
            </a:r>
            <a:r>
              <a:rPr lang="es-ES" b="1" dirty="0" err="1"/>
              <a:t>trvá</a:t>
            </a:r>
            <a:r>
              <a:rPr lang="es-ES" b="1" dirty="0"/>
              <a:t> </a:t>
            </a:r>
            <a:r>
              <a:rPr lang="es-ES" b="1" dirty="0" err="1"/>
              <a:t>určitou</a:t>
            </a:r>
            <a:r>
              <a:rPr lang="es-ES" b="1" dirty="0"/>
              <a:t> </a:t>
            </a:r>
            <a:r>
              <a:rPr lang="es-ES" b="1" dirty="0" err="1"/>
              <a:t>dobu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životní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 </a:t>
            </a:r>
            <a:r>
              <a:rPr lang="es-ES" b="1" dirty="0" err="1"/>
              <a:t>těla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získají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normální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; Ale </a:t>
            </a:r>
            <a:r>
              <a:rPr lang="es-ES" b="1" dirty="0" err="1"/>
              <a:t>uzdravení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očividně</a:t>
            </a:r>
            <a:r>
              <a:rPr lang="es-ES" b="1" dirty="0"/>
              <a:t> </a:t>
            </a:r>
            <a:r>
              <a:rPr lang="es-ES" b="1" dirty="0" err="1"/>
              <a:t>okamžité</a:t>
            </a:r>
            <a:r>
              <a:rPr lang="es-E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722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build="p"/>
      <p:bldP spid="10" grpId="0" build="p"/>
      <p:bldP spid="1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E9E6C380-426F-1B7C-79CE-C78E36AB9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" y="92578"/>
            <a:ext cx="9224683" cy="16953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44F60E-E233-3A3E-C366-C953C56D0D64}"/>
              </a:ext>
            </a:extLst>
          </p:cNvPr>
          <p:cNvSpPr txBox="1"/>
          <p:nvPr/>
        </p:nvSpPr>
        <p:spPr>
          <a:xfrm>
            <a:off x="179294" y="265874"/>
            <a:ext cx="209774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Jairo</a:t>
            </a:r>
            <a:r>
              <a:rPr lang="cs-CZ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dcera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26; M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43;</a:t>
            </a:r>
            <a:b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56)</a:t>
            </a:r>
          </a:p>
        </p:txBody>
      </p:sp>
      <p:pic>
        <p:nvPicPr>
          <p:cNvPr id="16" name="Imagen 15" descr="Un grupo de personas sentadas en el suelo&#10;&#10;Descripción generada automáticamente con confianza media">
            <a:extLst>
              <a:ext uri="{FF2B5EF4-FFF2-40B4-BE49-F238E27FC236}">
                <a16:creationId xmlns:a16="http://schemas.microsoft.com/office/drawing/2014/main" id="{33BD865D-E6C0-BEBC-1829-C11351EF9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/>
          <a:stretch/>
        </p:blipFill>
        <p:spPr>
          <a:xfrm>
            <a:off x="151013" y="3811212"/>
            <a:ext cx="4412038" cy="2873789"/>
          </a:xfrm>
          <a:prstGeom prst="rect">
            <a:avLst/>
          </a:prstGeom>
          <a:ln w="38100" cap="sq">
            <a:solidFill>
              <a:srgbClr val="C94B7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675D1-4E29-CA98-3FD4-150CFDEA0AD1}"/>
              </a:ext>
            </a:extLst>
          </p:cNvPr>
          <p:cNvSpPr txBox="1"/>
          <p:nvPr/>
        </p:nvSpPr>
        <p:spPr>
          <a:xfrm>
            <a:off x="2734235" y="191853"/>
            <a:ext cx="5074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Smrt</a:t>
            </a:r>
            <a:r>
              <a:rPr lang="es-ES" b="1" dirty="0"/>
              <a:t> je </a:t>
            </a:r>
            <a:r>
              <a:rPr lang="es-ES" b="1" dirty="0" err="1"/>
              <a:t>nevyhnutelná</a:t>
            </a:r>
            <a:r>
              <a:rPr lang="es-ES" b="1" dirty="0"/>
              <a:t>, ale </a:t>
            </a:r>
            <a:r>
              <a:rPr lang="es-ES" b="1" dirty="0" err="1"/>
              <a:t>až</a:t>
            </a:r>
            <a:r>
              <a:rPr lang="es-ES" b="1" dirty="0"/>
              <a:t> se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vrátí</a:t>
            </a:r>
            <a:r>
              <a:rPr lang="es-ES" b="1" dirty="0"/>
              <a:t>, </a:t>
            </a:r>
            <a:r>
              <a:rPr lang="es-ES" b="1" dirty="0" err="1"/>
              <a:t>řekne</a:t>
            </a:r>
            <a:r>
              <a:rPr lang="es-ES" b="1" dirty="0"/>
              <a:t> ti: "</a:t>
            </a:r>
            <a:r>
              <a:rPr lang="es-ES" b="1" dirty="0" err="1"/>
              <a:t>Děvče</a:t>
            </a:r>
            <a:r>
              <a:rPr lang="es-ES" b="1" dirty="0"/>
              <a:t>, </a:t>
            </a:r>
            <a:r>
              <a:rPr lang="es-ES" b="1" dirty="0" err="1"/>
              <a:t>pravím</a:t>
            </a:r>
            <a:r>
              <a:rPr lang="es-ES" b="1" dirty="0"/>
              <a:t> ti, </a:t>
            </a:r>
            <a:r>
              <a:rPr lang="es-ES" b="1" dirty="0" err="1"/>
              <a:t>vstaň</a:t>
            </a:r>
            <a:r>
              <a:rPr lang="es-ES" b="1" dirty="0"/>
              <a:t>." </a:t>
            </a:r>
            <a:r>
              <a:rPr lang="es-ES" b="1" dirty="0" err="1"/>
              <a:t>Důvěřujte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vzkříšení</a:t>
            </a:r>
            <a:r>
              <a:rPr lang="es-ES" b="1" dirty="0"/>
              <a:t> a </a:t>
            </a:r>
            <a:r>
              <a:rPr lang="es-ES" b="1" dirty="0" err="1"/>
              <a:t>život</a:t>
            </a:r>
            <a:r>
              <a:rPr lang="es-ES" b="1" dirty="0"/>
              <a:t>. (J</a:t>
            </a:r>
            <a:r>
              <a:rPr lang="cs-CZ" b="1" dirty="0" err="1"/>
              <a:t>an</a:t>
            </a:r>
            <a:r>
              <a:rPr lang="es-ES" b="1" dirty="0"/>
              <a:t> 11,25) </a:t>
            </a:r>
            <a:r>
              <a:rPr lang="es-ES" b="1" dirty="0" err="1"/>
              <a:t>Potom</a:t>
            </a:r>
            <a:r>
              <a:rPr lang="es-ES" b="1" dirty="0"/>
              <a:t>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společně</a:t>
            </a:r>
            <a:r>
              <a:rPr lang="es-ES" b="1" dirty="0"/>
              <a:t> </a:t>
            </a:r>
            <a:r>
              <a:rPr lang="es-ES" b="1" dirty="0" err="1"/>
              <a:t>jíst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oslavu</a:t>
            </a:r>
            <a:r>
              <a:rPr lang="es-ES" b="1" dirty="0"/>
              <a:t> </a:t>
            </a:r>
            <a:r>
              <a:rPr lang="es-ES" b="1" dirty="0" err="1"/>
              <a:t>Beránkovy</a:t>
            </a:r>
            <a:r>
              <a:rPr lang="es-ES" b="1" dirty="0"/>
              <a:t> </a:t>
            </a:r>
            <a:r>
              <a:rPr lang="es-ES" b="1" dirty="0" err="1"/>
              <a:t>svatby</a:t>
            </a:r>
            <a:r>
              <a:rPr lang="es-ES" b="1" dirty="0"/>
              <a:t>.</a:t>
            </a:r>
          </a:p>
        </p:txBody>
      </p:sp>
      <p:pic>
        <p:nvPicPr>
          <p:cNvPr id="6" name="Imagen 5" descr="Icono&#10;&#10;Descripción generada automáticamente con confianza media">
            <a:extLst>
              <a:ext uri="{FF2B5EF4-FFF2-40B4-BE49-F238E27FC236}">
                <a16:creationId xmlns:a16="http://schemas.microsoft.com/office/drawing/2014/main" id="{00E6DC49-2B3A-FF9A-560E-8AF06ADAB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27" y="537882"/>
            <a:ext cx="1090850" cy="6813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1276AB-9BA9-3A33-A838-5F220ECA063E}"/>
              </a:ext>
            </a:extLst>
          </p:cNvPr>
          <p:cNvSpPr txBox="1"/>
          <p:nvPr/>
        </p:nvSpPr>
        <p:spPr>
          <a:xfrm>
            <a:off x="9314329" y="83258"/>
            <a:ext cx="28776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„Tu přišel k němu j</a:t>
            </a:r>
            <a:r>
              <a:rPr lang="es-ES" sz="1600" b="1" dirty="0" err="1"/>
              <a:t>eden</a:t>
            </a:r>
            <a:r>
              <a:rPr lang="es-ES" sz="1600" b="1" dirty="0"/>
              <a:t> </a:t>
            </a:r>
            <a:r>
              <a:rPr lang="cs-CZ" sz="1600" b="1" dirty="0"/>
              <a:t>před-</a:t>
            </a:r>
            <a:r>
              <a:rPr lang="cs-CZ" sz="1600" b="1" dirty="0" err="1"/>
              <a:t>stavený</a:t>
            </a:r>
            <a:r>
              <a:rPr lang="cs-CZ" sz="1600" b="1" dirty="0"/>
              <a:t> synagógy, jménem </a:t>
            </a:r>
            <a:r>
              <a:rPr lang="cs-CZ" sz="1600" b="1" dirty="0" err="1"/>
              <a:t>Jairos</a:t>
            </a:r>
            <a:r>
              <a:rPr lang="cs-CZ" sz="1600" b="1" dirty="0"/>
              <a:t>, a sotva</a:t>
            </a:r>
            <a:r>
              <a:rPr lang="es-ES" sz="1600" b="1" dirty="0"/>
              <a:t> </a:t>
            </a:r>
            <a:r>
              <a:rPr lang="es-ES" sz="1600" b="1" dirty="0" err="1"/>
              <a:t>Ježíš</a:t>
            </a:r>
            <a:r>
              <a:rPr lang="cs-CZ" sz="1600" b="1" dirty="0"/>
              <a:t>e  </a:t>
            </a:r>
            <a:r>
              <a:rPr lang="cs-CZ" sz="1600" b="1" dirty="0" err="1"/>
              <a:t>spatř</a:t>
            </a:r>
            <a:r>
              <a:rPr lang="es-ES" sz="1600" b="1" dirty="0"/>
              <a:t>i</a:t>
            </a:r>
            <a:r>
              <a:rPr lang="cs-CZ" sz="1600" b="1" dirty="0"/>
              <a:t>l</a:t>
            </a:r>
            <a:r>
              <a:rPr lang="es-ES" sz="1600" b="1" dirty="0"/>
              <a:t>, p</a:t>
            </a:r>
            <a:r>
              <a:rPr lang="cs-CZ" sz="1600" b="1" dirty="0" err="1"/>
              <a:t>adl</a:t>
            </a:r>
            <a:r>
              <a:rPr lang="cs-CZ" sz="1600" b="1" dirty="0"/>
              <a:t> mu k nohám a úpěnlivě ho prosil</a:t>
            </a:r>
            <a:r>
              <a:rPr lang="es-ES" sz="1600" b="1" dirty="0"/>
              <a:t> </a:t>
            </a:r>
            <a:r>
              <a:rPr lang="cs-CZ" sz="1600" b="1" dirty="0"/>
              <a:t>´</a:t>
            </a:r>
            <a:r>
              <a:rPr lang="es-ES" sz="1600" b="1" dirty="0" err="1"/>
              <a:t>Má</a:t>
            </a:r>
            <a:r>
              <a:rPr lang="es-ES" sz="1600" b="1" dirty="0"/>
              <a:t> </a:t>
            </a:r>
            <a:r>
              <a:rPr lang="es-ES" sz="1600" b="1" dirty="0" err="1"/>
              <a:t>dcer</a:t>
            </a:r>
            <a:r>
              <a:rPr lang="cs-CZ" sz="1600" b="1" dirty="0"/>
              <a:t>k</a:t>
            </a:r>
            <a:r>
              <a:rPr lang="es-ES" sz="1600" b="1" dirty="0"/>
              <a:t>a </a:t>
            </a:r>
            <a:r>
              <a:rPr lang="cs-CZ" sz="1600" b="1" dirty="0"/>
              <a:t>umírá. P</a:t>
            </a:r>
            <a:r>
              <a:rPr lang="es-ES" sz="1600" b="1" dirty="0" err="1"/>
              <a:t>ojď</a:t>
            </a:r>
            <a:r>
              <a:rPr lang="cs-CZ" sz="1600" b="1" dirty="0"/>
              <a:t>,</a:t>
            </a:r>
            <a:r>
              <a:rPr lang="es-ES" sz="1600" b="1" dirty="0"/>
              <a:t> </a:t>
            </a:r>
            <a:r>
              <a:rPr lang="es-ES" sz="1600" b="1" dirty="0" err="1"/>
              <a:t>vlož</a:t>
            </a:r>
            <a:r>
              <a:rPr lang="es-ES" sz="1600" b="1" dirty="0"/>
              <a:t> </a:t>
            </a:r>
            <a:r>
              <a:rPr lang="es-ES" sz="1600" b="1" dirty="0" err="1"/>
              <a:t>na</a:t>
            </a:r>
            <a:r>
              <a:rPr lang="es-ES" sz="1600" b="1" dirty="0"/>
              <a:t> ni </a:t>
            </a:r>
            <a:r>
              <a:rPr lang="cs-CZ" sz="1600" b="1" dirty="0"/>
              <a:t>ruce, aby byla </a:t>
            </a:r>
            <a:r>
              <a:rPr lang="cs-CZ" sz="1600" b="1" dirty="0" err="1"/>
              <a:t>zachrá-něna</a:t>
            </a:r>
            <a:r>
              <a:rPr lang="cs-CZ" sz="1600" b="1" dirty="0"/>
              <a:t> a žila</a:t>
            </a:r>
            <a:r>
              <a:rPr lang="es-ES" sz="1600" b="1" dirty="0"/>
              <a:t>.</a:t>
            </a:r>
            <a:r>
              <a:rPr lang="cs-CZ" sz="1600" b="1" dirty="0"/>
              <a:t>´</a:t>
            </a:r>
            <a:r>
              <a:rPr lang="es-ES" sz="1600" b="1" dirty="0"/>
              <a:t> </a:t>
            </a:r>
            <a:r>
              <a:rPr lang="es-ES" sz="1600" b="1" dirty="0" err="1"/>
              <a:t>Ježíš</a:t>
            </a:r>
            <a:r>
              <a:rPr lang="es-ES" sz="1600" b="1" dirty="0"/>
              <a:t> </a:t>
            </a:r>
            <a:r>
              <a:rPr lang="cs-CZ" sz="1600" b="1" dirty="0"/>
              <a:t>ode</a:t>
            </a:r>
            <a:r>
              <a:rPr lang="es-ES" sz="1600" b="1" dirty="0" err="1"/>
              <a:t>šel</a:t>
            </a:r>
            <a:r>
              <a:rPr lang="es-ES" sz="1600" b="1" dirty="0"/>
              <a:t> </a:t>
            </a:r>
            <a:r>
              <a:rPr lang="cs-CZ" sz="1600" b="1" dirty="0"/>
              <a:t>s</a:t>
            </a:r>
            <a:r>
              <a:rPr lang="es-ES" sz="1600" b="1" dirty="0"/>
              <a:t> </a:t>
            </a:r>
            <a:r>
              <a:rPr lang="es-ES" sz="1600" b="1" dirty="0" err="1"/>
              <a:t>ním</a:t>
            </a:r>
            <a:r>
              <a:rPr lang="es-ES" sz="16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A0CEAEE-BC8F-0E46-EC96-039B62A414B1}"/>
              </a:ext>
            </a:extLst>
          </p:cNvPr>
          <p:cNvSpPr txBox="1"/>
          <p:nvPr/>
        </p:nvSpPr>
        <p:spPr>
          <a:xfrm>
            <a:off x="4601776" y="5484672"/>
            <a:ext cx="7631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Spasitelná víra je rozhodnutí, jímž se lidé, kteří přijímají Krista, smluvně spojují   s Bohem. Pravá víra je život a dodává sílu. Je to naprostá důvěra, která přináší člověku vítězství.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                                           EGW: Touha věků strana 219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5E68F1-97F5-7632-2564-846301ECB611}"/>
              </a:ext>
            </a:extLst>
          </p:cNvPr>
          <p:cNvSpPr txBox="1"/>
          <p:nvPr/>
        </p:nvSpPr>
        <p:spPr>
          <a:xfrm>
            <a:off x="107575" y="1887221"/>
            <a:ext cx="12093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</a:t>
            </a:r>
            <a:r>
              <a:rPr lang="es-ES" b="1" dirty="0" err="1"/>
              <a:t>nedovolil</a:t>
            </a:r>
            <a:r>
              <a:rPr lang="es-ES" b="1" dirty="0"/>
              <a:t> </a:t>
            </a:r>
            <a:r>
              <a:rPr lang="es-ES" b="1" dirty="0" err="1"/>
              <a:t>nikomu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šel s ním</a:t>
            </a:r>
            <a:r>
              <a:rPr lang="es-ES" b="1" dirty="0"/>
              <a:t>, </a:t>
            </a:r>
            <a:r>
              <a:rPr lang="es-ES" b="1" dirty="0" err="1"/>
              <a:t>kromě</a:t>
            </a:r>
            <a:r>
              <a:rPr lang="es-ES" b="1" dirty="0"/>
              <a:t> Petra, </a:t>
            </a:r>
            <a:r>
              <a:rPr lang="es-ES" b="1" dirty="0" err="1"/>
              <a:t>Jakuba</a:t>
            </a:r>
            <a:r>
              <a:rPr lang="es-ES" b="1" dirty="0"/>
              <a:t> a</a:t>
            </a:r>
            <a:r>
              <a:rPr lang="cs-CZ" b="1" dirty="0"/>
              <a:t> jeho</a:t>
            </a:r>
            <a:r>
              <a:rPr lang="es-ES" b="1" dirty="0"/>
              <a:t> </a:t>
            </a:r>
            <a:r>
              <a:rPr lang="es-ES" b="1" dirty="0" err="1"/>
              <a:t>bratra</a:t>
            </a:r>
            <a:r>
              <a:rPr lang="es-ES" b="1" dirty="0"/>
              <a:t> Jana. </a:t>
            </a:r>
            <a:r>
              <a:rPr lang="cs-CZ" b="1" dirty="0"/>
              <a:t>Když </a:t>
            </a:r>
            <a:r>
              <a:rPr lang="cs-CZ" b="1" dirty="0" err="1"/>
              <a:t>pčišli</a:t>
            </a:r>
            <a:r>
              <a:rPr lang="es-ES" b="1" dirty="0"/>
              <a:t> do </a:t>
            </a:r>
            <a:r>
              <a:rPr lang="es-ES" b="1" dirty="0" err="1"/>
              <a:t>domu</a:t>
            </a:r>
            <a:r>
              <a:rPr lang="es-ES" b="1" dirty="0"/>
              <a:t> </a:t>
            </a:r>
            <a:r>
              <a:rPr lang="es-ES" b="1" dirty="0" err="1"/>
              <a:t>představeného</a:t>
            </a:r>
            <a:r>
              <a:rPr lang="es-ES" b="1" dirty="0"/>
              <a:t> </a:t>
            </a:r>
            <a:r>
              <a:rPr lang="cs-CZ" b="1" dirty="0"/>
              <a:t>synagóg</a:t>
            </a:r>
            <a:r>
              <a:rPr lang="es-ES" b="1" dirty="0"/>
              <a:t>y</a:t>
            </a:r>
            <a:r>
              <a:rPr lang="cs-CZ" b="1" dirty="0"/>
              <a:t>, spatřili velký, pláč a kvílení</a:t>
            </a:r>
            <a:r>
              <a:rPr lang="es-ES" b="1" dirty="0"/>
              <a:t>. </a:t>
            </a:r>
            <a:r>
              <a:rPr lang="es-ES" b="1" dirty="0" err="1"/>
              <a:t>Vešel</a:t>
            </a:r>
            <a:r>
              <a:rPr lang="es-ES" b="1" dirty="0"/>
              <a:t> </a:t>
            </a:r>
            <a:r>
              <a:rPr lang="es-ES" b="1" dirty="0" err="1"/>
              <a:t>dovnitř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cs-CZ" b="1" dirty="0"/>
              <a:t>ten rozruch</a:t>
            </a:r>
            <a:r>
              <a:rPr lang="es-ES" b="1" dirty="0"/>
              <a:t> a </a:t>
            </a:r>
            <a:r>
              <a:rPr lang="es-ES" b="1" dirty="0" err="1"/>
              <a:t>pláč</a:t>
            </a:r>
            <a:r>
              <a:rPr lang="es-ES" b="1" dirty="0"/>
              <a:t>? </a:t>
            </a:r>
            <a:r>
              <a:rPr lang="es-ES" b="1" dirty="0" err="1"/>
              <a:t>Dí</a:t>
            </a:r>
            <a:r>
              <a:rPr lang="cs-CZ" b="1" dirty="0"/>
              <a:t>tě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cs-CZ" b="1" dirty="0"/>
              <a:t>umřelo</a:t>
            </a:r>
            <a:r>
              <a:rPr lang="es-ES" b="1" dirty="0"/>
              <a:t>, ale </a:t>
            </a:r>
            <a:r>
              <a:rPr lang="es-ES" b="1" dirty="0" err="1"/>
              <a:t>spí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cs-CZ" b="1" dirty="0"/>
              <a:t>Oni </a:t>
            </a:r>
            <a:r>
              <a:rPr lang="cs-CZ" b="1" dirty="0" err="1"/>
              <a:t>semu</a:t>
            </a:r>
            <a:r>
              <a:rPr lang="cs-CZ" b="1" dirty="0"/>
              <a:t> posmívali</a:t>
            </a:r>
            <a:r>
              <a:rPr lang="es-ES" b="1" dirty="0"/>
              <a:t>. </a:t>
            </a:r>
            <a:r>
              <a:rPr lang="cs-CZ" b="1" dirty="0"/>
              <a:t>  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cs-CZ" b="1" dirty="0" err="1"/>
              <a:t>vš</a:t>
            </a:r>
            <a:r>
              <a:rPr lang="es-ES" b="1" dirty="0" err="1"/>
              <a:t>ak</a:t>
            </a:r>
            <a:r>
              <a:rPr lang="cs-CZ" b="1" dirty="0"/>
              <a:t> všecky</a:t>
            </a:r>
            <a:r>
              <a:rPr lang="es-ES" b="1" dirty="0"/>
              <a:t> </a:t>
            </a:r>
            <a:r>
              <a:rPr lang="es-ES" b="1" dirty="0" err="1"/>
              <a:t>vyhnal</a:t>
            </a:r>
            <a:r>
              <a:rPr lang="es-ES" b="1" dirty="0"/>
              <a:t>, </a:t>
            </a:r>
            <a:r>
              <a:rPr lang="es-ES" b="1" dirty="0" err="1"/>
              <a:t>vzal</a:t>
            </a:r>
            <a:r>
              <a:rPr lang="cs-CZ" b="1" dirty="0"/>
              <a:t> s sebou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cs-CZ" b="1" dirty="0"/>
              <a:t> dítěte,</a:t>
            </a:r>
            <a:r>
              <a:rPr lang="es-ES" b="1" dirty="0"/>
              <a:t> </a:t>
            </a:r>
            <a:r>
              <a:rPr lang="es-ES" b="1" dirty="0" err="1"/>
              <a:t>matku</a:t>
            </a:r>
            <a:r>
              <a:rPr lang="es-ES" b="1" dirty="0"/>
              <a:t> </a:t>
            </a:r>
            <a:r>
              <a:rPr lang="cs-CZ" b="1" dirty="0"/>
              <a:t>a ty, kdo byli s ním</a:t>
            </a:r>
            <a:r>
              <a:rPr lang="es-ES" b="1" dirty="0"/>
              <a:t>, </a:t>
            </a:r>
            <a:r>
              <a:rPr lang="cs-CZ" b="1" dirty="0"/>
              <a:t>a vystoupil tam, kde sítě leželo.</a:t>
            </a:r>
            <a:r>
              <a:rPr lang="es-ES" b="1" dirty="0"/>
              <a:t> </a:t>
            </a:r>
            <a:r>
              <a:rPr lang="es-ES" b="1" dirty="0" err="1"/>
              <a:t>Vzal</a:t>
            </a:r>
            <a:r>
              <a:rPr lang="es-ES" b="1" dirty="0"/>
              <a:t> </a:t>
            </a:r>
            <a:r>
              <a:rPr lang="cs-CZ" b="1" dirty="0"/>
              <a:t>ji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 </a:t>
            </a:r>
            <a:r>
              <a:rPr lang="cs-CZ" b="1" dirty="0"/>
              <a:t>                 </a:t>
            </a:r>
            <a:r>
              <a:rPr lang="es-ES" b="1" dirty="0"/>
              <a:t>a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/>
              <a:t>Talit</a:t>
            </a:r>
            <a:r>
              <a:rPr lang="cs-CZ" b="1" dirty="0"/>
              <a:t>h</a:t>
            </a:r>
            <a:r>
              <a:rPr lang="es-ES" b="1" dirty="0"/>
              <a:t>a </a:t>
            </a:r>
            <a:r>
              <a:rPr lang="cs-CZ" b="1" dirty="0"/>
              <a:t>k</a:t>
            </a:r>
            <a:r>
              <a:rPr lang="es-ES" b="1" dirty="0" err="1"/>
              <a:t>um</a:t>
            </a:r>
            <a:r>
              <a:rPr lang="cs-CZ" b="1" dirty="0"/>
              <a:t>,´</a:t>
            </a:r>
            <a:r>
              <a:rPr lang="es-ES" b="1" dirty="0"/>
              <a:t>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cs-CZ" b="1" dirty="0"/>
              <a:t>znamená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Děvče</a:t>
            </a:r>
            <a:r>
              <a:rPr lang="es-ES" b="1" dirty="0"/>
              <a:t>, </a:t>
            </a:r>
            <a:r>
              <a:rPr lang="cs-CZ" b="1" dirty="0"/>
              <a:t>prav</a:t>
            </a:r>
            <a:r>
              <a:rPr lang="es-ES" b="1" dirty="0" err="1"/>
              <a:t>ím</a:t>
            </a:r>
            <a:r>
              <a:rPr lang="es-ES" b="1" dirty="0"/>
              <a:t> ti, </a:t>
            </a:r>
            <a:r>
              <a:rPr lang="es-ES" b="1" dirty="0" err="1"/>
              <a:t>vst</a:t>
            </a:r>
            <a:r>
              <a:rPr lang="cs-CZ" b="1" dirty="0" err="1"/>
              <a:t>aň</a:t>
            </a:r>
            <a:r>
              <a:rPr lang="cs-CZ" b="1" dirty="0"/>
              <a:t>!´</a:t>
            </a:r>
            <a:r>
              <a:rPr lang="es-ES" b="1" dirty="0"/>
              <a:t> </a:t>
            </a:r>
            <a:r>
              <a:rPr lang="cs-CZ" b="1" dirty="0"/>
              <a:t>Tu</a:t>
            </a:r>
            <a:r>
              <a:rPr lang="es-ES" b="1" dirty="0"/>
              <a:t> </a:t>
            </a:r>
            <a:r>
              <a:rPr lang="es-ES" b="1" dirty="0" err="1"/>
              <a:t>děvče</a:t>
            </a:r>
            <a:r>
              <a:rPr lang="cs-CZ" b="1" dirty="0"/>
              <a:t> hned</a:t>
            </a:r>
            <a:r>
              <a:rPr lang="es-ES" b="1" dirty="0"/>
              <a:t> </a:t>
            </a:r>
            <a:r>
              <a:rPr lang="es-ES" b="1" dirty="0" err="1"/>
              <a:t>vstalo</a:t>
            </a:r>
            <a:r>
              <a:rPr lang="es-ES" b="1" dirty="0"/>
              <a:t> a </a:t>
            </a:r>
            <a:r>
              <a:rPr lang="cs-CZ" b="1" dirty="0"/>
              <a:t>chodilo;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cs-CZ" b="1" dirty="0"/>
              <a:t> jí</a:t>
            </a:r>
            <a:r>
              <a:rPr lang="es-ES" b="1" dirty="0"/>
              <a:t> </a:t>
            </a:r>
            <a:r>
              <a:rPr lang="es-ES" b="1" dirty="0" err="1"/>
              <a:t>dvanáct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. A </a:t>
            </a:r>
            <a:r>
              <a:rPr lang="cs-CZ" b="1" dirty="0"/>
              <a:t>zmocnil         se jich úžas a zděšení</a:t>
            </a:r>
            <a:r>
              <a:rPr lang="es-ES" b="1" dirty="0"/>
              <a:t>. </a:t>
            </a:r>
            <a:r>
              <a:rPr lang="cs-CZ" b="1" dirty="0"/>
              <a:t>Přísně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cs-CZ" b="1" dirty="0"/>
              <a:t>nařídil</a:t>
            </a:r>
            <a:r>
              <a:rPr lang="es-ES" b="1" dirty="0"/>
              <a:t>, </a:t>
            </a:r>
            <a:r>
              <a:rPr lang="cs-CZ" b="1" dirty="0"/>
              <a:t>že</a:t>
            </a:r>
            <a:r>
              <a:rPr lang="es-ES" b="1" dirty="0"/>
              <a:t> se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nikdo</a:t>
            </a:r>
            <a:r>
              <a:rPr lang="cs-CZ" b="1" dirty="0"/>
              <a:t> nesmí</a:t>
            </a:r>
            <a:r>
              <a:rPr lang="es-ES" b="1" dirty="0"/>
              <a:t> </a:t>
            </a:r>
            <a:r>
              <a:rPr lang="es-ES" b="1" dirty="0" err="1"/>
              <a:t>dovědě</a:t>
            </a:r>
            <a:r>
              <a:rPr lang="cs-CZ" b="1" dirty="0"/>
              <a:t>t</a:t>
            </a:r>
            <a:r>
              <a:rPr lang="es-ES" b="1" dirty="0"/>
              <a:t>, a </a:t>
            </a:r>
            <a:r>
              <a:rPr lang="es-ES" b="1" dirty="0" err="1"/>
              <a:t>řekl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jí dali něco k jídlu.“                                                    </a:t>
            </a:r>
            <a:r>
              <a:rPr lang="es-ES" b="1" dirty="0"/>
              <a:t>(Marek 5</a:t>
            </a:r>
            <a:r>
              <a:rPr lang="cs-CZ" b="1" dirty="0"/>
              <a:t>,22-24a.37-</a:t>
            </a:r>
            <a:r>
              <a:rPr lang="es-ES" b="1" dirty="0"/>
              <a:t>43)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5198B0C-C519-3614-EC6D-C8AF725F7CAB}"/>
              </a:ext>
            </a:extLst>
          </p:cNvPr>
          <p:cNvSpPr txBox="1"/>
          <p:nvPr/>
        </p:nvSpPr>
        <p:spPr>
          <a:xfrm>
            <a:off x="4601776" y="3674030"/>
            <a:ext cx="75902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Přistoupil k lůžku, vzal dítě za ruku a tiše promluvil v jazyce, který dobře </a:t>
            </a:r>
            <a:r>
              <a:rPr lang="cs-CZ" b="1" dirty="0" err="1"/>
              <a:t>zna-lo</a:t>
            </a:r>
            <a:r>
              <a:rPr lang="cs-CZ" b="1" dirty="0"/>
              <a:t>: “Děvče, pravím ti, vstaň!” Marek 5,41. Bezvládné tělo se náhle zachvělo     a znovu se v něm rozproudil život. Na ústech se objevil úsměv. Oči se doširoka otevřely, jako by se dívka právě probrala ze spánku. Udiveně hleděla na všech-</a:t>
            </a:r>
            <a:r>
              <a:rPr lang="cs-CZ" b="1" dirty="0" err="1"/>
              <a:t>ny</a:t>
            </a:r>
            <a:r>
              <a:rPr lang="cs-CZ" b="1" dirty="0"/>
              <a:t> přítomné. Vstala, rodiče ji objali a rozplakali se radostí.</a:t>
            </a:r>
            <a:r>
              <a:rPr lang="es-ES" b="1" dirty="0"/>
              <a:t> </a:t>
            </a:r>
            <a:r>
              <a:rPr lang="cs-CZ" b="1" dirty="0"/>
              <a:t>                            EGW: Touha věků strana 218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0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5" grpId="0"/>
      <p:bldP spid="8" grpId="0"/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5283C27-F324-C3D1-8E4D-DABDA74BC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" y="88827"/>
            <a:ext cx="7467600" cy="138560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914E92-F63A-75AE-C05E-9BF83796ACF8}"/>
              </a:ext>
            </a:extLst>
          </p:cNvPr>
          <p:cNvSpPr txBox="1"/>
          <p:nvPr/>
        </p:nvSpPr>
        <p:spPr>
          <a:xfrm>
            <a:off x="4296495" y="2048147"/>
            <a:ext cx="77599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„I</a:t>
            </a:r>
            <a:r>
              <a:rPr lang="es-ES" sz="1600" b="1" dirty="0"/>
              <a:t> </a:t>
            </a:r>
            <a:r>
              <a:rPr lang="es-ES" sz="1600" b="1" dirty="0" err="1"/>
              <a:t>královna</a:t>
            </a:r>
            <a:r>
              <a:rPr lang="es-ES" sz="1600" b="1" dirty="0"/>
              <a:t> </a:t>
            </a:r>
            <a:r>
              <a:rPr lang="es-ES" sz="1600" b="1" dirty="0" err="1"/>
              <a:t>ze</a:t>
            </a:r>
            <a:r>
              <a:rPr lang="es-ES" sz="1600" b="1" dirty="0"/>
              <a:t> </a:t>
            </a:r>
            <a:r>
              <a:rPr lang="es-ES" sz="1600" b="1" dirty="0" err="1"/>
              <a:t>Sáby</a:t>
            </a:r>
            <a:r>
              <a:rPr lang="es-ES" sz="1600" b="1" dirty="0"/>
              <a:t> </a:t>
            </a:r>
            <a:r>
              <a:rPr lang="cs-CZ" sz="1600" b="1" dirty="0"/>
              <a:t>uslyšela zprávu o tom, co</a:t>
            </a:r>
            <a:r>
              <a:rPr lang="es-ES" sz="1600" b="1" dirty="0"/>
              <a:t> </a:t>
            </a:r>
            <a:r>
              <a:rPr lang="es-ES" sz="1600" b="1" dirty="0" err="1"/>
              <a:t>Šalomoun</a:t>
            </a:r>
            <a:r>
              <a:rPr lang="cs-CZ" sz="1600" b="1" dirty="0"/>
              <a:t> vykonal pro Hospodinovo jméno, a přijela ho vyzkoušet hádankami. Přijela do Jeruzaléma s velmi okázalým doprovodem,         s velbloudy nesoucími balzámy, velké množství zlata a drahokamy. Přišla k Šalomounovi    a mluvila s ním o všem, co měla na srdci. Šalomoun jí zodpověděl všechny její otázky; ani jedna otázka nebyla pro krále tak tajemná, že by ji nezodpověděl. Když královna ze Sáby viděla všechnu Šalomounovu moudrost a dům, který vybudoval, i jídlo na jeho stole, za-sedání jeho hodnostářů, pohotovost jeho služebnictva a jejich oděvy, jeho číšníky i jeho zápalnou oběť, kterou přinášel v Hospodinově domě, zůstala bez dechu. Řekla králi: ´Co jsem slyšela ve své zemi o tvém podnikání i o tvé moudrosti, je pravda. Nevěřila jsem těm slovům, dokud jsem nepřišla a nespatřila to na vlastní oči. A to mi nebyla sdělena ani po-</a:t>
            </a:r>
            <a:r>
              <a:rPr lang="cs-CZ" sz="1600" b="1" dirty="0" err="1"/>
              <a:t>lovina</a:t>
            </a:r>
            <a:r>
              <a:rPr lang="cs-CZ" sz="1600" b="1" dirty="0"/>
              <a:t>. Překonal jsi moudrostí a blahobytem pověst, kterou jsem slyšela. Blaze tvým mu-</a:t>
            </a:r>
            <a:r>
              <a:rPr lang="cs-CZ" sz="1600" b="1" dirty="0" err="1"/>
              <a:t>žům</a:t>
            </a:r>
            <a:r>
              <a:rPr lang="cs-CZ" sz="1600" b="1" dirty="0"/>
              <a:t>, blaze těmto tvým služebníkům, kteří jsou ustavičně v tvých službách a naslouchají tvé moudrosti. Požehnán buď Hospodin, tvůj Bůh, který si tě oblíbil a dosadil tě na </a:t>
            </a:r>
            <a:r>
              <a:rPr lang="cs-CZ" sz="1600" b="1" dirty="0" err="1"/>
              <a:t>izrael-ský</a:t>
            </a:r>
            <a:r>
              <a:rPr lang="cs-CZ" sz="1600" b="1" dirty="0"/>
              <a:t> trůn. Protože si Hospodin zamiloval Izraele navěky, ustanovil tě králem, abys zjednával právo</a:t>
            </a:r>
            <a:r>
              <a:rPr lang="es-ES" sz="1600" b="1" dirty="0"/>
              <a:t> a</a:t>
            </a:r>
            <a:r>
              <a:rPr lang="cs-CZ" sz="1600" b="1" dirty="0"/>
              <a:t> spravedlnost.´</a:t>
            </a:r>
            <a:r>
              <a:rPr lang="es-ES" sz="1600" b="1" dirty="0"/>
              <a:t>" (1. </a:t>
            </a:r>
            <a:r>
              <a:rPr lang="es-ES" sz="1600" b="1" dirty="0" err="1"/>
              <a:t>Královská</a:t>
            </a:r>
            <a:r>
              <a:rPr lang="es-ES" sz="1600" b="1" dirty="0"/>
              <a:t> 10</a:t>
            </a:r>
            <a:r>
              <a:rPr lang="cs-CZ" sz="1600" b="1" dirty="0"/>
              <a:t>,</a:t>
            </a:r>
            <a:r>
              <a:rPr lang="es-ES" sz="1600" b="1" dirty="0"/>
              <a:t>1</a:t>
            </a:r>
            <a:r>
              <a:rPr lang="cs-CZ" sz="1600" b="1" dirty="0"/>
              <a:t>-</a:t>
            </a:r>
            <a:r>
              <a:rPr lang="es-ES" sz="1600" b="1" dirty="0"/>
              <a:t>9)</a:t>
            </a:r>
          </a:p>
        </p:txBody>
      </p:sp>
      <p:pic>
        <p:nvPicPr>
          <p:cNvPr id="7" name="Imagen 6" descr="Imagen que contiene tabla, viejo, hombre, sostener&#10;&#10;Descripción generada automáticamente">
            <a:extLst>
              <a:ext uri="{FF2B5EF4-FFF2-40B4-BE49-F238E27FC236}">
                <a16:creationId xmlns:a16="http://schemas.microsoft.com/office/drawing/2014/main" id="{7DC9784C-29CC-DF04-C4C2-FB7D57040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4" y="1599964"/>
            <a:ext cx="4105835" cy="5089878"/>
          </a:xfrm>
          <a:prstGeom prst="rect">
            <a:avLst/>
          </a:prstGeom>
          <a:ln w="38100" cap="sq">
            <a:solidFill>
              <a:srgbClr val="954B4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0A307B9-6940-86BC-3345-BD69EEC34F40}"/>
              </a:ext>
            </a:extLst>
          </p:cNvPr>
          <p:cNvSpPr txBox="1"/>
          <p:nvPr/>
        </p:nvSpPr>
        <p:spPr>
          <a:xfrm>
            <a:off x="2472177" y="279524"/>
            <a:ext cx="3648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si </a:t>
            </a:r>
            <a:r>
              <a:rPr lang="es-ES" b="1" dirty="0" err="1"/>
              <a:t>přeje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hledali</a:t>
            </a:r>
            <a:r>
              <a:rPr lang="es-ES" b="1" dirty="0"/>
              <a:t> </a:t>
            </a:r>
            <a:r>
              <a:rPr lang="es-ES" b="1" dirty="0" err="1"/>
              <a:t>nebeskou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. Je </a:t>
            </a:r>
            <a:r>
              <a:rPr lang="es-ES" b="1" dirty="0" err="1"/>
              <a:t>na</a:t>
            </a:r>
            <a:r>
              <a:rPr lang="es-ES" b="1" dirty="0"/>
              <a:t> ni </a:t>
            </a:r>
            <a:r>
              <a:rPr lang="es-ES" b="1" dirty="0" err="1"/>
              <a:t>bohatý</a:t>
            </a:r>
            <a:r>
              <a:rPr lang="es-ES" b="1" dirty="0"/>
              <a:t> a </a:t>
            </a:r>
            <a:r>
              <a:rPr lang="es-ES" b="1" dirty="0" err="1"/>
              <a:t>touží</a:t>
            </a:r>
            <a:r>
              <a:rPr lang="es-ES" b="1" dirty="0"/>
              <a:t> se o ni s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es-ES" b="1" dirty="0" err="1"/>
              <a:t>podělit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2D1E36-B68D-64E3-EEFE-B6F82CC8B954}"/>
              </a:ext>
            </a:extLst>
          </p:cNvPr>
          <p:cNvSpPr txBox="1"/>
          <p:nvPr/>
        </p:nvSpPr>
        <p:spPr>
          <a:xfrm>
            <a:off x="-7765" y="56964"/>
            <a:ext cx="17715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Královna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jihu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42; L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31)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D674BE7-E379-7EE1-4AF1-6877F40F4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32" y="279524"/>
            <a:ext cx="365816" cy="9916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BFE9C21-EEFE-2F19-93F4-08127224214D}"/>
              </a:ext>
            </a:extLst>
          </p:cNvPr>
          <p:cNvSpPr txBox="1"/>
          <p:nvPr/>
        </p:nvSpPr>
        <p:spPr>
          <a:xfrm>
            <a:off x="4296494" y="5780782"/>
            <a:ext cx="77582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 err="1"/>
              <a:t>Božská</a:t>
            </a:r>
            <a:r>
              <a:rPr lang="es-ES" sz="1600" b="1" dirty="0"/>
              <a:t> </a:t>
            </a:r>
            <a:r>
              <a:rPr lang="es-ES" sz="1600" b="1" dirty="0" err="1"/>
              <a:t>moudrost</a:t>
            </a:r>
            <a:r>
              <a:rPr lang="es-ES" sz="1600" b="1" dirty="0"/>
              <a:t>, </a:t>
            </a:r>
            <a:r>
              <a:rPr lang="es-ES" sz="1600" b="1" dirty="0" err="1"/>
              <a:t>která</a:t>
            </a:r>
            <a:r>
              <a:rPr lang="es-ES" sz="1600" b="1" dirty="0"/>
              <a:t> </a:t>
            </a:r>
            <a:r>
              <a:rPr lang="es-ES" sz="1600" b="1" dirty="0" err="1"/>
              <a:t>byla</a:t>
            </a:r>
            <a:r>
              <a:rPr lang="es-ES" sz="1600" b="1" dirty="0"/>
              <a:t> </a:t>
            </a:r>
            <a:r>
              <a:rPr lang="es-ES" sz="1600" b="1" dirty="0" err="1"/>
              <a:t>patrná</a:t>
            </a:r>
            <a:r>
              <a:rPr lang="es-ES" sz="1600" b="1" dirty="0"/>
              <a:t> z </a:t>
            </a:r>
            <a:r>
              <a:rPr lang="es-ES" sz="1600" b="1" dirty="0" err="1"/>
              <a:t>toho</a:t>
            </a:r>
            <a:r>
              <a:rPr lang="es-ES" sz="1600" b="1" dirty="0"/>
              <a:t>, </a:t>
            </a:r>
            <a:r>
              <a:rPr lang="es-ES" sz="1600" b="1" dirty="0" err="1"/>
              <a:t>co</a:t>
            </a:r>
            <a:r>
              <a:rPr lang="es-ES" sz="1600" b="1" dirty="0"/>
              <a:t> </a:t>
            </a:r>
            <a:r>
              <a:rPr lang="es-ES" sz="1600" b="1" dirty="0" err="1"/>
              <a:t>Šalomoun</a:t>
            </a:r>
            <a:r>
              <a:rPr lang="es-ES" sz="1600" b="1" dirty="0"/>
              <a:t> </a:t>
            </a:r>
            <a:r>
              <a:rPr lang="es-ES" sz="1600" b="1" dirty="0" err="1"/>
              <a:t>řekl</a:t>
            </a:r>
            <a:r>
              <a:rPr lang="es-ES" sz="1600" b="1" dirty="0"/>
              <a:t>, </a:t>
            </a:r>
            <a:r>
              <a:rPr lang="es-ES" sz="1600" b="1" dirty="0" err="1"/>
              <a:t>přesvědčila</a:t>
            </a:r>
            <a:r>
              <a:rPr lang="es-ES" sz="1600" b="1" dirty="0"/>
              <a:t> </a:t>
            </a:r>
            <a:r>
              <a:rPr lang="es-ES" sz="1600" b="1" dirty="0" err="1"/>
              <a:t>královnu</a:t>
            </a:r>
            <a:r>
              <a:rPr lang="es-ES" sz="1600" b="1" dirty="0"/>
              <a:t> </a:t>
            </a:r>
            <a:r>
              <a:rPr lang="es-ES" sz="1600" b="1" dirty="0" err="1"/>
              <a:t>ze</a:t>
            </a:r>
            <a:r>
              <a:rPr lang="es-ES" sz="1600" b="1" dirty="0"/>
              <a:t> </a:t>
            </a:r>
            <a:r>
              <a:rPr lang="es-ES" sz="1600" b="1" dirty="0" err="1"/>
              <a:t>Sá</a:t>
            </a:r>
            <a:r>
              <a:rPr lang="cs-CZ" sz="1600" b="1" dirty="0"/>
              <a:t>-</a:t>
            </a:r>
            <a:r>
              <a:rPr lang="es-ES" sz="1600" b="1" dirty="0" err="1"/>
              <a:t>by</a:t>
            </a:r>
            <a:r>
              <a:rPr lang="es-ES" sz="1600" b="1" dirty="0"/>
              <a:t>, </a:t>
            </a:r>
            <a:r>
              <a:rPr lang="es-ES" sz="1600" b="1" dirty="0" err="1"/>
              <a:t>že</a:t>
            </a:r>
            <a:r>
              <a:rPr lang="cs-CZ" sz="1600" b="1" dirty="0"/>
              <a:t> </a:t>
            </a:r>
            <a:r>
              <a:rPr lang="es-ES" sz="1600" b="1" dirty="0" err="1"/>
              <a:t>Bůh</a:t>
            </a:r>
            <a:r>
              <a:rPr lang="es-ES" sz="1600" b="1" dirty="0"/>
              <a:t> je s </a:t>
            </a:r>
            <a:r>
              <a:rPr lang="es-ES" sz="1600" b="1" dirty="0" err="1"/>
              <a:t>králem</a:t>
            </a:r>
            <a:r>
              <a:rPr lang="es-ES" sz="1600" b="1" dirty="0"/>
              <a:t>. </a:t>
            </a:r>
            <a:r>
              <a:rPr lang="es-ES" sz="1600" b="1" dirty="0" err="1"/>
              <a:t>Podobně</a:t>
            </a:r>
            <a:r>
              <a:rPr lang="es-ES" sz="1600" b="1" dirty="0"/>
              <a:t> </a:t>
            </a:r>
            <a:r>
              <a:rPr lang="es-ES" sz="1600" b="1" dirty="0" err="1"/>
              <a:t>jako</a:t>
            </a:r>
            <a:r>
              <a:rPr lang="es-ES" sz="1600" b="1" dirty="0"/>
              <a:t> </a:t>
            </a:r>
            <a:r>
              <a:rPr lang="es-ES" sz="1600" b="1" dirty="0" err="1"/>
              <a:t>Jonáš</a:t>
            </a:r>
            <a:r>
              <a:rPr lang="es-ES" sz="1600" b="1" dirty="0"/>
              <a:t>, </a:t>
            </a:r>
            <a:r>
              <a:rPr lang="es-ES" sz="1600" b="1" dirty="0" err="1"/>
              <a:t>ani</a:t>
            </a:r>
            <a:r>
              <a:rPr lang="es-ES" sz="1600" b="1" dirty="0"/>
              <a:t> </a:t>
            </a:r>
            <a:r>
              <a:rPr lang="es-ES" sz="1600" b="1" dirty="0" err="1"/>
              <a:t>Šalomoun</a:t>
            </a:r>
            <a:r>
              <a:rPr lang="es-ES" sz="1600" b="1" dirty="0"/>
              <a:t> </a:t>
            </a:r>
            <a:r>
              <a:rPr lang="es-ES" sz="1600" b="1" dirty="0" err="1"/>
              <a:t>nedělal</a:t>
            </a:r>
            <a:r>
              <a:rPr lang="es-ES" sz="1600" b="1" dirty="0"/>
              <a:t> </a:t>
            </a:r>
            <a:r>
              <a:rPr lang="es-ES" sz="1600" b="1" dirty="0" err="1"/>
              <a:t>žádné</a:t>
            </a:r>
            <a:r>
              <a:rPr lang="es-ES" sz="1600" b="1" dirty="0"/>
              <a:t> </a:t>
            </a:r>
            <a:r>
              <a:rPr lang="es-ES" sz="1600" b="1" dirty="0" err="1"/>
              <a:t>zázraky</a:t>
            </a:r>
            <a:r>
              <a:rPr lang="es-ES" sz="1600" b="1" dirty="0"/>
              <a:t>; </a:t>
            </a:r>
            <a:r>
              <a:rPr lang="cs-CZ" sz="1600" b="1" dirty="0"/>
              <a:t>j</a:t>
            </a:r>
            <a:r>
              <a:rPr lang="es-ES" sz="1600" b="1" dirty="0" err="1"/>
              <a:t>eho</a:t>
            </a:r>
            <a:r>
              <a:rPr lang="es-ES" sz="1600" b="1" dirty="0"/>
              <a:t> </a:t>
            </a:r>
            <a:r>
              <a:rPr lang="es-ES" sz="1600" b="1" dirty="0" err="1"/>
              <a:t>slo</a:t>
            </a:r>
            <a:r>
              <a:rPr lang="cs-CZ" sz="1600" b="1" dirty="0"/>
              <a:t>-</a:t>
            </a:r>
            <a:r>
              <a:rPr lang="es-ES" sz="1600" b="1" dirty="0"/>
              <a:t>va </a:t>
            </a:r>
            <a:r>
              <a:rPr lang="es-ES" sz="1600" b="1" dirty="0" err="1"/>
              <a:t>stačila</a:t>
            </a:r>
            <a:r>
              <a:rPr lang="es-ES" sz="1600" b="1" dirty="0"/>
              <a:t>. </a:t>
            </a:r>
            <a:r>
              <a:rPr lang="es-ES" sz="1600" b="1" dirty="0" err="1"/>
              <a:t>Pokud</a:t>
            </a:r>
            <a:r>
              <a:rPr lang="es-ES" sz="1600" b="1" dirty="0"/>
              <a:t> </a:t>
            </a:r>
            <a:r>
              <a:rPr lang="es-ES" sz="1600" b="1" dirty="0" err="1"/>
              <a:t>slova</a:t>
            </a:r>
            <a:r>
              <a:rPr lang="es-ES" sz="1600" b="1" dirty="0"/>
              <a:t> </a:t>
            </a:r>
            <a:r>
              <a:rPr lang="es-ES" sz="1600" b="1" dirty="0" err="1"/>
              <a:t>Jonáše</a:t>
            </a:r>
            <a:r>
              <a:rPr lang="es-ES" sz="1600" b="1" dirty="0"/>
              <a:t> a </a:t>
            </a:r>
            <a:r>
              <a:rPr lang="es-ES" sz="1600" b="1" dirty="0" err="1"/>
              <a:t>Šalomouna</a:t>
            </a:r>
            <a:r>
              <a:rPr lang="es-ES" sz="1600" b="1" dirty="0"/>
              <a:t> </a:t>
            </a:r>
            <a:r>
              <a:rPr lang="es-ES" sz="1600" b="1" dirty="0" err="1"/>
              <a:t>neposkytovala</a:t>
            </a:r>
            <a:r>
              <a:rPr lang="es-ES" sz="1600" b="1" dirty="0"/>
              <a:t> </a:t>
            </a:r>
            <a:r>
              <a:rPr lang="es-ES" sz="1600" b="1" dirty="0" err="1"/>
              <a:t>důkaz</a:t>
            </a:r>
            <a:r>
              <a:rPr lang="es-ES" sz="1600" b="1" dirty="0"/>
              <a:t>, </a:t>
            </a:r>
            <a:r>
              <a:rPr lang="es-ES" sz="1600" b="1" dirty="0" err="1"/>
              <a:t>že</a:t>
            </a:r>
            <a:r>
              <a:rPr lang="es-ES" sz="1600" b="1" dirty="0"/>
              <a:t> </a:t>
            </a:r>
            <a:r>
              <a:rPr lang="es-ES" sz="1600" b="1" dirty="0" err="1"/>
              <a:t>Bůh</a:t>
            </a:r>
            <a:r>
              <a:rPr lang="es-ES" sz="1600" b="1" dirty="0"/>
              <a:t> </a:t>
            </a:r>
            <a:r>
              <a:rPr lang="es-ES" sz="1600" b="1" dirty="0" err="1"/>
              <a:t>mluvil</a:t>
            </a:r>
            <a:r>
              <a:rPr lang="es-ES" sz="1600" b="1" dirty="0"/>
              <a:t> </a:t>
            </a:r>
            <a:r>
              <a:rPr lang="es-ES" sz="1600" b="1" dirty="0" err="1"/>
              <a:t>jejich</a:t>
            </a:r>
            <a:r>
              <a:rPr lang="es-ES" sz="1600" b="1" dirty="0"/>
              <a:t> pro</a:t>
            </a:r>
            <a:r>
              <a:rPr lang="cs-CZ" sz="1600" b="1" dirty="0"/>
              <a:t>-</a:t>
            </a:r>
            <a:r>
              <a:rPr lang="es-ES" sz="1600" b="1" dirty="0" err="1"/>
              <a:t>střednictvím</a:t>
            </a:r>
            <a:r>
              <a:rPr lang="es-ES" sz="1600" b="1" dirty="0"/>
              <a:t>, </a:t>
            </a:r>
            <a:r>
              <a:rPr lang="es-ES" sz="1600" b="1" dirty="0" err="1"/>
              <a:t>Ježíš</a:t>
            </a:r>
            <a:r>
              <a:rPr lang="es-ES" sz="1600" b="1" dirty="0"/>
              <a:t> </a:t>
            </a:r>
            <a:r>
              <a:rPr lang="es-ES" sz="1600" b="1" dirty="0" err="1"/>
              <a:t>naznačil</a:t>
            </a:r>
            <a:r>
              <a:rPr lang="es-ES" sz="1600" b="1" dirty="0"/>
              <a:t>, </a:t>
            </a:r>
            <a:r>
              <a:rPr lang="es-ES" sz="1600" b="1" dirty="0" err="1"/>
              <a:t>že</a:t>
            </a:r>
            <a:r>
              <a:rPr lang="es-ES" sz="1600" b="1" dirty="0"/>
              <a:t> </a:t>
            </a:r>
            <a:r>
              <a:rPr lang="es-ES" sz="1600" b="1" dirty="0" err="1"/>
              <a:t>by</a:t>
            </a:r>
            <a:r>
              <a:rPr lang="es-ES" sz="1600" b="1" dirty="0"/>
              <a:t> </a:t>
            </a:r>
            <a:r>
              <a:rPr lang="es-ES" sz="1600" b="1" dirty="0" err="1"/>
              <a:t>měla</a:t>
            </a:r>
            <a:r>
              <a:rPr lang="es-ES" sz="1600" b="1" dirty="0"/>
              <a:t> </a:t>
            </a:r>
            <a:r>
              <a:rPr lang="es-ES" sz="1600" b="1" dirty="0" err="1"/>
              <a:t>stačit</a:t>
            </a:r>
            <a:r>
              <a:rPr lang="es-ES" sz="1600" b="1" dirty="0"/>
              <a:t> i </a:t>
            </a:r>
            <a:r>
              <a:rPr lang="es-ES" sz="1600" b="1" dirty="0" err="1"/>
              <a:t>jeho</a:t>
            </a:r>
            <a:r>
              <a:rPr lang="es-ES" sz="1600" b="1" dirty="0"/>
              <a:t> </a:t>
            </a:r>
            <a:r>
              <a:rPr lang="es-ES" sz="1600" b="1" dirty="0" err="1"/>
              <a:t>vlastní</a:t>
            </a:r>
            <a:r>
              <a:rPr lang="es-ES" sz="1600" b="1" dirty="0"/>
              <a:t> </a:t>
            </a:r>
            <a:r>
              <a:rPr lang="es-ES" sz="1600" b="1" dirty="0" err="1"/>
              <a:t>slova</a:t>
            </a:r>
            <a:r>
              <a:rPr lang="es-ES" sz="1600" b="1" dirty="0"/>
              <a:t>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48591B-72F6-54B6-1391-8EAD0C01FA4A}"/>
              </a:ext>
            </a:extLst>
          </p:cNvPr>
          <p:cNvSpPr txBox="1"/>
          <p:nvPr/>
        </p:nvSpPr>
        <p:spPr>
          <a:xfrm>
            <a:off x="7636729" y="88827"/>
            <a:ext cx="45552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představil</a:t>
            </a:r>
            <a:r>
              <a:rPr lang="es-ES" b="1" dirty="0"/>
              <a:t> </a:t>
            </a:r>
            <a:r>
              <a:rPr lang="es-ES" b="1" dirty="0" err="1"/>
              <a:t>Královnu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Sáby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vzor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posluchače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královna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Sáby</a:t>
            </a:r>
            <a:r>
              <a:rPr lang="es-ES" b="1" dirty="0"/>
              <a:t> </a:t>
            </a:r>
            <a:r>
              <a:rPr lang="es-ES" b="1" dirty="0" err="1"/>
              <a:t>doslechla</a:t>
            </a:r>
            <a:r>
              <a:rPr lang="es-ES" b="1" dirty="0"/>
              <a:t> o </a:t>
            </a:r>
            <a:r>
              <a:rPr lang="es-ES" b="1" dirty="0" err="1"/>
              <a:t>Šalomounově</a:t>
            </a:r>
            <a:r>
              <a:rPr lang="es-ES" b="1" dirty="0"/>
              <a:t> </a:t>
            </a:r>
            <a:r>
              <a:rPr lang="es-ES" b="1" dirty="0" err="1"/>
              <a:t>slávě</a:t>
            </a:r>
            <a:r>
              <a:rPr lang="es-ES" b="1" dirty="0"/>
              <a:t> </a:t>
            </a:r>
            <a:r>
              <a:rPr lang="es-ES" b="1" dirty="0" err="1"/>
              <a:t>prostřednictvím</a:t>
            </a:r>
            <a:r>
              <a:rPr lang="es-ES" b="1" dirty="0"/>
              <a:t> </a:t>
            </a:r>
            <a:r>
              <a:rPr lang="es-ES" b="1" dirty="0" err="1"/>
              <a:t>Jehovova</a:t>
            </a:r>
            <a:r>
              <a:rPr lang="es-ES" b="1" dirty="0"/>
              <a:t> </a:t>
            </a:r>
            <a:r>
              <a:rPr lang="es-ES" b="1" dirty="0" err="1"/>
              <a:t>jména</a:t>
            </a:r>
            <a:r>
              <a:rPr lang="es-ES" b="1" dirty="0"/>
              <a:t>, </a:t>
            </a:r>
            <a:r>
              <a:rPr lang="es-ES" b="1" dirty="0" err="1"/>
              <a:t>přišla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zkoušet</a:t>
            </a:r>
            <a:r>
              <a:rPr lang="es-ES" b="1" dirty="0"/>
              <a:t> </a:t>
            </a:r>
            <a:r>
              <a:rPr lang="es-ES" b="1" dirty="0" err="1"/>
              <a:t>obtížnými</a:t>
            </a:r>
            <a:r>
              <a:rPr lang="es-ES" b="1" dirty="0"/>
              <a:t> </a:t>
            </a:r>
            <a:r>
              <a:rPr lang="es-ES" b="1" dirty="0" err="1"/>
              <a:t>otázkami</a:t>
            </a:r>
            <a:r>
              <a:rPr lang="es-ES" b="1" dirty="0"/>
              <a:t>. I </a:t>
            </a:r>
            <a:r>
              <a:rPr lang="es-ES" b="1" dirty="0" err="1"/>
              <a:t>odpovídal</a:t>
            </a:r>
            <a:r>
              <a:rPr lang="es-ES" b="1" dirty="0"/>
              <a:t> </a:t>
            </a:r>
            <a:r>
              <a:rPr lang="es-ES" b="1" dirty="0" err="1"/>
              <a:t>Šalomoun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všecky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, a </a:t>
            </a:r>
            <a:r>
              <a:rPr lang="es-ES" b="1" dirty="0" err="1"/>
              <a:t>nebylo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král</a:t>
            </a:r>
            <a:r>
              <a:rPr lang="es-ES" b="1" dirty="0"/>
              <a:t> </a:t>
            </a:r>
            <a:r>
              <a:rPr lang="es-ES" b="1" dirty="0" err="1"/>
              <a:t>neodpověděl</a:t>
            </a:r>
            <a:r>
              <a:rPr lang="es-ES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52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6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5011E37-32EE-EF17-830C-F77BB7C2F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" y="58742"/>
            <a:ext cx="7945210" cy="14742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5F0168-518F-4CD1-2000-DA6A1FB9F61D}"/>
              </a:ext>
            </a:extLst>
          </p:cNvPr>
          <p:cNvSpPr txBox="1"/>
          <p:nvPr/>
        </p:nvSpPr>
        <p:spPr>
          <a:xfrm>
            <a:off x="125505" y="1629917"/>
            <a:ext cx="6696638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Smělá</a:t>
            </a:r>
            <a:r>
              <a:rPr lang="es-ES" b="1" dirty="0"/>
              <a:t> a </a:t>
            </a:r>
            <a:r>
              <a:rPr lang="es-ES" b="1" dirty="0" err="1"/>
              <a:t>domýšlivá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 </a:t>
            </a:r>
            <a:r>
              <a:rPr lang="es-ES" b="1" dirty="0" err="1"/>
              <a:t>Jakuba</a:t>
            </a:r>
            <a:r>
              <a:rPr lang="es-ES" b="1" dirty="0"/>
              <a:t> a Jana </a:t>
            </a:r>
            <a:r>
              <a:rPr lang="es-ES" b="1" dirty="0" err="1"/>
              <a:t>nežádá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o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menšího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synové</a:t>
            </a:r>
            <a:r>
              <a:rPr lang="es-ES" b="1" dirty="0"/>
              <a:t> </a:t>
            </a:r>
            <a:r>
              <a:rPr lang="es-ES" b="1" dirty="0" err="1"/>
              <a:t>seděli</a:t>
            </a:r>
            <a:r>
              <a:rPr lang="es-ES" b="1" dirty="0"/>
              <a:t> v </a:t>
            </a:r>
            <a:r>
              <a:rPr lang="es-ES" b="1" dirty="0" err="1"/>
              <a:t>Království</a:t>
            </a:r>
            <a:r>
              <a:rPr lang="es-ES" b="1" dirty="0"/>
              <a:t> jeden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pravici</a:t>
            </a:r>
            <a:r>
              <a:rPr lang="es-ES" b="1" dirty="0"/>
              <a:t> a </a:t>
            </a:r>
            <a:r>
              <a:rPr lang="es-ES" b="1" dirty="0" err="1"/>
              <a:t>druhý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je</a:t>
            </a:r>
            <a:r>
              <a:rPr lang="cs-CZ" b="1" dirty="0"/>
              <a:t>ho</a:t>
            </a:r>
            <a:r>
              <a:rPr lang="es-ES" b="1" dirty="0"/>
              <a:t> </a:t>
            </a:r>
            <a:r>
              <a:rPr lang="es-ES" b="1" dirty="0" err="1"/>
              <a:t>levici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Jakub</a:t>
            </a:r>
            <a:r>
              <a:rPr lang="es-ES" b="1" dirty="0"/>
              <a:t> a Jan </a:t>
            </a:r>
            <a:r>
              <a:rPr lang="es-ES" b="1" dirty="0" err="1"/>
              <a:t>žádali</a:t>
            </a:r>
            <a:r>
              <a:rPr lang="es-ES" b="1" dirty="0"/>
              <a:t> o </a:t>
            </a:r>
            <a:r>
              <a:rPr lang="es-ES" b="1" dirty="0" err="1"/>
              <a:t>dvě</a:t>
            </a:r>
            <a:r>
              <a:rPr lang="es-ES" b="1" dirty="0"/>
              <a:t> </a:t>
            </a:r>
            <a:r>
              <a:rPr lang="es-ES" b="1" dirty="0" err="1"/>
              <a:t>místa</a:t>
            </a:r>
            <a:r>
              <a:rPr lang="es-ES" b="1" dirty="0"/>
              <a:t> </a:t>
            </a:r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pocty</a:t>
            </a:r>
            <a:r>
              <a:rPr lang="es-ES" b="1" dirty="0"/>
              <a:t> a privilegia. 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odpověděl</a:t>
            </a:r>
            <a:r>
              <a:rPr lang="es-ES" b="1" dirty="0"/>
              <a:t>: "</a:t>
            </a:r>
            <a:r>
              <a:rPr lang="es-ES" b="1" dirty="0" err="1"/>
              <a:t>Nevíte</a:t>
            </a:r>
            <a:r>
              <a:rPr lang="es-ES" b="1" dirty="0"/>
              <a:t>, </a:t>
            </a:r>
            <a:r>
              <a:rPr lang="es-ES" b="1" dirty="0" err="1"/>
              <a:t>oč</a:t>
            </a:r>
            <a:r>
              <a:rPr lang="es-ES" b="1" dirty="0"/>
              <a:t> </a:t>
            </a:r>
            <a:r>
              <a:rPr lang="es-ES" b="1" dirty="0" err="1"/>
              <a:t>žádáte</a:t>
            </a:r>
            <a:r>
              <a:rPr lang="es-ES" b="1" dirty="0"/>
              <a:t>.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pít</a:t>
            </a:r>
            <a:r>
              <a:rPr lang="es-ES" b="1" dirty="0"/>
              <a:t> z </a:t>
            </a:r>
            <a:r>
              <a:rPr lang="es-ES" b="1" dirty="0" err="1"/>
              <a:t>kalicha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mám</a:t>
            </a:r>
            <a:r>
              <a:rPr lang="es-ES" b="1" dirty="0"/>
              <a:t> </a:t>
            </a:r>
            <a:r>
              <a:rPr lang="es-ES" b="1" dirty="0" err="1"/>
              <a:t>pít</a:t>
            </a:r>
            <a:r>
              <a:rPr lang="es-ES" b="1" dirty="0"/>
              <a:t>, a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pokřtěn</a:t>
            </a:r>
            <a:r>
              <a:rPr lang="es-ES" b="1" dirty="0"/>
              <a:t> </a:t>
            </a:r>
            <a:r>
              <a:rPr lang="es-ES" b="1" dirty="0" err="1"/>
              <a:t>křtem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pokřtěn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?“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obrazný</a:t>
            </a:r>
            <a:r>
              <a:rPr lang="es-ES" b="1" dirty="0"/>
              <a:t> </a:t>
            </a:r>
            <a:r>
              <a:rPr lang="es-ES" b="1" dirty="0" err="1"/>
              <a:t>výraz</a:t>
            </a:r>
            <a:r>
              <a:rPr lang="es-ES" b="1" dirty="0"/>
              <a:t> </a:t>
            </a:r>
            <a:r>
              <a:rPr lang="es-ES" b="1" dirty="0" err="1"/>
              <a:t>představuje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cs-CZ" b="1" dirty="0"/>
              <a:t>                 </a:t>
            </a:r>
            <a:r>
              <a:rPr lang="es-ES" b="1" dirty="0"/>
              <a:t>v </a:t>
            </a:r>
            <a:r>
              <a:rPr lang="es-ES" b="1" dirty="0" err="1"/>
              <a:t>Getsemane</a:t>
            </a:r>
            <a:r>
              <a:rPr lang="es-ES" b="1" dirty="0"/>
              <a:t>,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soudu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kříži</a:t>
            </a:r>
            <a:r>
              <a:rPr lang="es-ES" b="1" dirty="0"/>
              <a:t> (M</a:t>
            </a:r>
            <a:r>
              <a:rPr lang="cs-CZ" b="1" dirty="0"/>
              <a:t>a</a:t>
            </a:r>
            <a:r>
              <a:rPr lang="es-ES" b="1" dirty="0"/>
              <a:t>t</a:t>
            </a:r>
            <a:r>
              <a:rPr lang="cs-CZ" b="1" dirty="0" err="1"/>
              <a:t>ouš</a:t>
            </a:r>
            <a:r>
              <a:rPr lang="cs-CZ" b="1" dirty="0"/>
              <a:t> </a:t>
            </a:r>
            <a:r>
              <a:rPr lang="es-ES" b="1" dirty="0"/>
              <a:t>26,39; Marek 14,36; Lu</a:t>
            </a:r>
            <a:r>
              <a:rPr lang="cs-CZ" b="1" dirty="0" err="1"/>
              <a:t>káš</a:t>
            </a:r>
            <a:r>
              <a:rPr lang="es-ES" b="1" dirty="0"/>
              <a:t> 22: 42; Jan 18</a:t>
            </a:r>
            <a:r>
              <a:rPr lang="cs-CZ" b="1" dirty="0"/>
              <a:t>,</a:t>
            </a:r>
            <a:r>
              <a:rPr lang="es-ES" b="1" dirty="0"/>
              <a:t>11). </a:t>
            </a:r>
            <a:r>
              <a:rPr lang="es-ES" b="1" dirty="0" err="1"/>
              <a:t>Nádoba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kalich</a:t>
            </a:r>
            <a:r>
              <a:rPr lang="es-ES" b="1" dirty="0"/>
              <a:t> je </a:t>
            </a:r>
            <a:r>
              <a:rPr lang="es-ES" b="1" dirty="0" err="1"/>
              <a:t>biblická</a:t>
            </a:r>
            <a:r>
              <a:rPr lang="es-ES" b="1" dirty="0"/>
              <a:t> </a:t>
            </a:r>
            <a:r>
              <a:rPr lang="es-ES" b="1" dirty="0" err="1"/>
              <a:t>postava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běžně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 k </a:t>
            </a:r>
            <a:r>
              <a:rPr lang="es-ES" b="1" dirty="0" err="1"/>
              <a:t>vyjádření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trestu</a:t>
            </a:r>
            <a:r>
              <a:rPr lang="es-ES" b="1" dirty="0"/>
              <a:t> (</a:t>
            </a:r>
            <a:r>
              <a:rPr lang="es-ES" b="1" dirty="0" err="1"/>
              <a:t>Iz</a:t>
            </a:r>
            <a:r>
              <a:rPr lang="cs-CZ" b="1" dirty="0" err="1"/>
              <a:t>ajáš</a:t>
            </a:r>
            <a:r>
              <a:rPr lang="es-ES" b="1" dirty="0"/>
              <a:t> 51,17; J</a:t>
            </a:r>
            <a:r>
              <a:rPr lang="cs-CZ" b="1" dirty="0"/>
              <a:t>e</a:t>
            </a:r>
            <a:r>
              <a:rPr lang="es-ES" b="1" dirty="0"/>
              <a:t>r</a:t>
            </a:r>
            <a:r>
              <a:rPr lang="cs-CZ" b="1" dirty="0" err="1"/>
              <a:t>emjáš</a:t>
            </a:r>
            <a:r>
              <a:rPr lang="es-ES" b="1" dirty="0"/>
              <a:t> 49,12; </a:t>
            </a:r>
            <a:r>
              <a:rPr lang="cs-CZ" b="1" dirty="0"/>
              <a:t>Pláč</a:t>
            </a:r>
            <a:r>
              <a:rPr lang="es-ES" b="1" dirty="0"/>
              <a:t> 4,21; </a:t>
            </a:r>
            <a:r>
              <a:rPr lang="es-ES" b="1" dirty="0" err="1"/>
              <a:t>viz</a:t>
            </a:r>
            <a:r>
              <a:rPr lang="es-ES" b="1" dirty="0"/>
              <a:t> Ž</a:t>
            </a:r>
            <a:r>
              <a:rPr lang="cs-CZ" b="1" dirty="0"/>
              <a:t>almy</a:t>
            </a:r>
            <a:r>
              <a:rPr lang="es-ES" b="1" dirty="0"/>
              <a:t> 11,6; 16,5). "</a:t>
            </a:r>
            <a:r>
              <a:rPr lang="es-ES" b="1" dirty="0" err="1"/>
              <a:t>Křest</a:t>
            </a:r>
            <a:r>
              <a:rPr lang="es-ES" b="1" dirty="0"/>
              <a:t>" </a:t>
            </a:r>
            <a:r>
              <a:rPr lang="es-ES" b="1" dirty="0" err="1"/>
              <a:t>představuje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smrt</a:t>
            </a:r>
            <a:r>
              <a:rPr lang="es-ES" b="1" dirty="0"/>
              <a:t> (</a:t>
            </a:r>
            <a:r>
              <a:rPr lang="es-ES" b="1" dirty="0" err="1"/>
              <a:t>viz</a:t>
            </a:r>
            <a:r>
              <a:rPr lang="cs-CZ" b="1" dirty="0"/>
              <a:t> list</a:t>
            </a:r>
            <a:r>
              <a:rPr lang="es-ES" b="1" dirty="0"/>
              <a:t> Ř</a:t>
            </a:r>
            <a:r>
              <a:rPr lang="cs-CZ" b="1" dirty="0" err="1"/>
              <a:t>ímanům</a:t>
            </a:r>
            <a:r>
              <a:rPr lang="es-ES" b="1" dirty="0"/>
              <a:t> 6,3-4; L</a:t>
            </a:r>
            <a:r>
              <a:rPr lang="cs-CZ" b="1" dirty="0" err="1"/>
              <a:t>ukáš</a:t>
            </a:r>
            <a:r>
              <a:rPr lang="es-ES" b="1" dirty="0"/>
              <a:t> 12,50). 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Odpověděli</a:t>
            </a:r>
            <a:r>
              <a:rPr lang="es-ES" b="1" dirty="0"/>
              <a:t>: "</a:t>
            </a:r>
            <a:r>
              <a:rPr lang="es-ES" b="1" dirty="0" err="1"/>
              <a:t>Můžeme</a:t>
            </a:r>
            <a:r>
              <a:rPr lang="es-ES" b="1" dirty="0"/>
              <a:t>.“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Jakub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prvním</a:t>
            </a:r>
            <a:r>
              <a:rPr lang="es-ES" b="1" dirty="0"/>
              <a:t> </a:t>
            </a:r>
            <a:r>
              <a:rPr lang="es-ES" b="1" dirty="0" err="1"/>
              <a:t>mučedníkem</a:t>
            </a:r>
            <a:r>
              <a:rPr lang="es-ES" b="1" dirty="0"/>
              <a:t> z </a:t>
            </a:r>
            <a:r>
              <a:rPr lang="es-ES" b="1" dirty="0" err="1"/>
              <a:t>dvanácti</a:t>
            </a:r>
            <a:r>
              <a:rPr lang="es-ES" b="1" dirty="0"/>
              <a:t> (</a:t>
            </a:r>
            <a:r>
              <a:rPr lang="es-ES" b="1" dirty="0" err="1"/>
              <a:t>Sk</a:t>
            </a:r>
            <a:r>
              <a:rPr lang="es-ES" b="1" dirty="0"/>
              <a:t> 12,2),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bratr</a:t>
            </a:r>
            <a:r>
              <a:rPr lang="es-ES" b="1" dirty="0"/>
              <a:t> Jan </a:t>
            </a:r>
            <a:r>
              <a:rPr lang="es-ES" b="1" dirty="0" err="1"/>
              <a:t>žil</a:t>
            </a:r>
            <a:r>
              <a:rPr lang="es-ES" b="1" dirty="0"/>
              <a:t> </a:t>
            </a:r>
            <a:r>
              <a:rPr lang="es-ES" b="1" dirty="0" err="1"/>
              <a:t>déle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ostatní</a:t>
            </a:r>
            <a:r>
              <a:rPr lang="es-ES" b="1" dirty="0"/>
              <a:t> </a:t>
            </a:r>
            <a:r>
              <a:rPr lang="es-ES" b="1" dirty="0" err="1"/>
              <a:t>učedníci</a:t>
            </a:r>
            <a:r>
              <a:rPr lang="es-ES" b="1" dirty="0"/>
              <a:t> (</a:t>
            </a:r>
            <a:r>
              <a:rPr lang="cs-CZ" b="1" dirty="0"/>
              <a:t>EGW: Poslové naděje a lásky, strany </a:t>
            </a:r>
            <a:r>
              <a:rPr lang="es-ES" b="1" dirty="0"/>
              <a:t>432</a:t>
            </a:r>
            <a:r>
              <a:rPr lang="cs-CZ" b="1" dirty="0"/>
              <a:t> a </a:t>
            </a:r>
            <a:r>
              <a:rPr lang="es-ES" b="1" dirty="0"/>
              <a:t>454),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poslán</a:t>
            </a:r>
            <a:r>
              <a:rPr lang="es-ES" b="1" dirty="0"/>
              <a:t> do </a:t>
            </a:r>
            <a:r>
              <a:rPr lang="es-ES" b="1" dirty="0" err="1"/>
              <a:t>vyhnanství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Patmos a </a:t>
            </a:r>
            <a:r>
              <a:rPr lang="es-ES" b="1" dirty="0" err="1"/>
              <a:t>trpěl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Mistra</a:t>
            </a:r>
            <a:r>
              <a:rPr lang="es-ES" b="1" dirty="0"/>
              <a:t>.</a:t>
            </a:r>
          </a:p>
        </p:txBody>
      </p:sp>
      <p:pic>
        <p:nvPicPr>
          <p:cNvPr id="5" name="Imagen 4" descr="Imagen que contiene persona, ropa, hombre, gente&#10;&#10;Descripción generada automáticamente">
            <a:extLst>
              <a:ext uri="{FF2B5EF4-FFF2-40B4-BE49-F238E27FC236}">
                <a16:creationId xmlns:a16="http://schemas.microsoft.com/office/drawing/2014/main" id="{E203E1E2-024F-0406-55EC-80EF31B68E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t="2827" r="1333" b="17241"/>
          <a:stretch/>
        </p:blipFill>
        <p:spPr>
          <a:xfrm>
            <a:off x="6822143" y="1627943"/>
            <a:ext cx="5244350" cy="5149380"/>
          </a:xfrm>
          <a:prstGeom prst="rect">
            <a:avLst/>
          </a:prstGeom>
          <a:ln w="38100" cap="sq">
            <a:solidFill>
              <a:srgbClr val="8174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D98763-AF41-C970-E1AA-EE685B27BCAD}"/>
              </a:ext>
            </a:extLst>
          </p:cNvPr>
          <p:cNvSpPr txBox="1"/>
          <p:nvPr/>
        </p:nvSpPr>
        <p:spPr>
          <a:xfrm>
            <a:off x="2308113" y="175368"/>
            <a:ext cx="441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"</a:t>
            </a:r>
            <a:r>
              <a:rPr lang="es-ES" b="1" dirty="0" err="1"/>
              <a:t>nevíš</a:t>
            </a:r>
            <a:r>
              <a:rPr lang="es-ES" b="1" dirty="0"/>
              <a:t>, o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žádáš</a:t>
            </a:r>
            <a:r>
              <a:rPr lang="es-ES" b="1" dirty="0"/>
              <a:t>", </a:t>
            </a:r>
            <a:r>
              <a:rPr lang="es-ES" b="1" dirty="0" err="1"/>
              <a:t>modli</a:t>
            </a:r>
            <a:r>
              <a:rPr lang="es-ES" b="1" dirty="0"/>
              <a:t> se k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proste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o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ve </a:t>
            </a:r>
            <a:r>
              <a:rPr lang="es-ES" b="1" dirty="0" err="1"/>
              <a:t>tvém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pochopí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skrývá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tvými</a:t>
            </a:r>
            <a:r>
              <a:rPr lang="es-ES" b="1" dirty="0"/>
              <a:t> </a:t>
            </a:r>
            <a:r>
              <a:rPr lang="es-ES" b="1" dirty="0" err="1"/>
              <a:t>prosbami</a:t>
            </a:r>
            <a:r>
              <a:rPr lang="es-ES" b="1" dirty="0"/>
              <a:t>, </a:t>
            </a:r>
            <a:r>
              <a:rPr lang="cs-CZ" b="1" dirty="0"/>
              <a:t>          </a:t>
            </a:r>
            <a:r>
              <a:rPr lang="es-ES" b="1" dirty="0"/>
              <a:t>a </a:t>
            </a:r>
            <a:r>
              <a:rPr lang="es-ES" b="1" dirty="0" err="1"/>
              <a:t>dá</a:t>
            </a:r>
            <a:r>
              <a:rPr lang="es-ES" b="1" dirty="0"/>
              <a:t> ti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pro tebe </a:t>
            </a:r>
            <a:r>
              <a:rPr lang="es-ES" b="1" dirty="0" err="1"/>
              <a:t>nejlepší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59EBD0F-3B28-CD49-C2EE-37CEE963DFE6}"/>
              </a:ext>
            </a:extLst>
          </p:cNvPr>
          <p:cNvSpPr txBox="1"/>
          <p:nvPr/>
        </p:nvSpPr>
        <p:spPr>
          <a:xfrm>
            <a:off x="53788" y="58742"/>
            <a:ext cx="1882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Matka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Zebeďanů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45; M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ouš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28)</a:t>
            </a:r>
          </a:p>
        </p:txBody>
      </p:sp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D80319D-9529-35D0-A3D2-CD19A4AE7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44" y="464099"/>
            <a:ext cx="1024893" cy="681435"/>
          </a:xfrm>
          <a:prstGeom prst="rect">
            <a:avLst/>
          </a:prstGeom>
        </p:spPr>
      </p:pic>
      <p:pic>
        <p:nvPicPr>
          <p:cNvPr id="11" name="Imagen 10" descr="Imagen borros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9E4CE80-34EE-0FDD-521E-5BA17766F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65" y="129438"/>
            <a:ext cx="3403600" cy="1374658"/>
          </a:xfrm>
          <a:prstGeom prst="rect">
            <a:avLst/>
          </a:prstGeom>
          <a:ln w="38100" cap="sq">
            <a:solidFill>
              <a:srgbClr val="81745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7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A63E2827-1027-CB6C-1A5F-8330A4214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55252"/>
            <a:ext cx="10138169" cy="18811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EE2F38-1A06-1FBB-7EB4-CA44BF9C73D2}"/>
              </a:ext>
            </a:extLst>
          </p:cNvPr>
          <p:cNvSpPr txBox="1"/>
          <p:nvPr/>
        </p:nvSpPr>
        <p:spPr>
          <a:xfrm>
            <a:off x="0" y="318704"/>
            <a:ext cx="249818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Ženy</a:t>
            </a: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es-E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Jeruzaléma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27-31)</a:t>
            </a:r>
          </a:p>
        </p:txBody>
      </p:sp>
      <p:pic>
        <p:nvPicPr>
          <p:cNvPr id="5" name="Imagen 4" descr="Imagen que contiene persona, gente, grupo, mujer&#10;&#10;Descripción generada automáticamente">
            <a:extLst>
              <a:ext uri="{FF2B5EF4-FFF2-40B4-BE49-F238E27FC236}">
                <a16:creationId xmlns:a16="http://schemas.microsoft.com/office/drawing/2014/main" id="{82CA0447-A1C9-A5CE-5973-EA72234C3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3" y="2162119"/>
            <a:ext cx="3573601" cy="4529477"/>
          </a:xfrm>
          <a:prstGeom prst="rect">
            <a:avLst/>
          </a:prstGeom>
          <a:ln w="38100" cap="sq">
            <a:solidFill>
              <a:srgbClr val="5D7E4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761D21B-2A6E-2B71-2FFF-09928ACC3084}"/>
              </a:ext>
            </a:extLst>
          </p:cNvPr>
          <p:cNvSpPr txBox="1"/>
          <p:nvPr/>
        </p:nvSpPr>
        <p:spPr>
          <a:xfrm>
            <a:off x="3217494" y="202994"/>
            <a:ext cx="51607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lhostejné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vyjadřujete</a:t>
            </a:r>
            <a:r>
              <a:rPr lang="es-ES" b="1" dirty="0"/>
              <a:t> </a:t>
            </a:r>
            <a:r>
              <a:rPr lang="es-ES" b="1" dirty="0" err="1"/>
              <a:t>zármutek</a:t>
            </a:r>
            <a:r>
              <a:rPr lang="es-ES" b="1" dirty="0"/>
              <a:t>. </a:t>
            </a:r>
            <a:r>
              <a:rPr lang="es-ES" b="1" dirty="0" err="1"/>
              <a:t>Dívá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tebe s </a:t>
            </a:r>
            <a:r>
              <a:rPr lang="es-ES" b="1" dirty="0" err="1"/>
              <a:t>něžným</a:t>
            </a:r>
            <a:r>
              <a:rPr lang="es-ES" b="1" dirty="0"/>
              <a:t> </a:t>
            </a:r>
            <a:r>
              <a:rPr lang="es-ES" b="1" dirty="0" err="1"/>
              <a:t>soucitem</a:t>
            </a:r>
            <a:r>
              <a:rPr lang="es-ES" b="1" dirty="0"/>
              <a:t>. I </a:t>
            </a:r>
            <a:r>
              <a:rPr lang="es-ES" b="1" dirty="0" err="1"/>
              <a:t>když</a:t>
            </a:r>
            <a:r>
              <a:rPr lang="es-ES" b="1" dirty="0"/>
              <a:t> v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nevěříte</a:t>
            </a:r>
            <a:r>
              <a:rPr lang="es-ES" b="1" dirty="0"/>
              <a:t>, </a:t>
            </a:r>
            <a:r>
              <a:rPr lang="es-ES" b="1" dirty="0" err="1"/>
              <a:t>dojímají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</a:t>
            </a:r>
            <a:r>
              <a:rPr lang="es-ES" b="1" dirty="0" err="1"/>
              <a:t>lidského</a:t>
            </a:r>
            <a:r>
              <a:rPr lang="es-ES" b="1" dirty="0"/>
              <a:t> </a:t>
            </a:r>
            <a:r>
              <a:rPr lang="es-ES" b="1" dirty="0" err="1"/>
              <a:t>soucitu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nepohrdá</a:t>
            </a:r>
            <a:r>
              <a:rPr lang="es-ES" b="1" dirty="0"/>
              <a:t> </a:t>
            </a:r>
            <a:r>
              <a:rPr lang="es-ES" b="1" dirty="0" err="1"/>
              <a:t>tvým</a:t>
            </a:r>
            <a:r>
              <a:rPr lang="es-ES" b="1" dirty="0"/>
              <a:t> </a:t>
            </a:r>
            <a:r>
              <a:rPr lang="es-ES" b="1" dirty="0" err="1"/>
              <a:t>soucitem</a:t>
            </a:r>
            <a:r>
              <a:rPr lang="es-ES" b="1" dirty="0"/>
              <a:t>, ale </a:t>
            </a:r>
            <a:r>
              <a:rPr lang="es-ES" b="1" dirty="0" err="1"/>
              <a:t>probouzí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hlubší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8F0B84-AE90-BCC5-58D2-7C38B4CC8DD4}"/>
              </a:ext>
            </a:extLst>
          </p:cNvPr>
          <p:cNvSpPr txBox="1"/>
          <p:nvPr/>
        </p:nvSpPr>
        <p:spPr>
          <a:xfrm>
            <a:off x="3861845" y="4921625"/>
            <a:ext cx="81471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Když Ježíš pod tíhou kříže vysílením padl, daly se do hlasitého </a:t>
            </a:r>
            <a:r>
              <a:rPr lang="cs-CZ" b="1" dirty="0" err="1"/>
              <a:t>pláče.To</a:t>
            </a:r>
            <a:r>
              <a:rPr lang="cs-CZ" b="1" dirty="0"/>
              <a:t> jediné upoutalo Kristovu pozornost. Ježíš nesmírně trpěl pod břemenem hříchů světa,                    ale nebyl lhostejný k žalu. S láskou a pochopením pohlédl na plačící ženy. Věděl,     že v něho nevěří a nenaříkají nad ním jako nad Božím Poslem, ale jen z lidského soucitu. Ježíš jejich účastí nepohrdl. Bylo mu jich ještě více líto.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EGW: Touha věků strana 477</a:t>
            </a:r>
            <a:endParaRPr lang="es-ES" b="1" dirty="0"/>
          </a:p>
        </p:txBody>
      </p:sp>
      <p:pic>
        <p:nvPicPr>
          <p:cNvPr id="9" name="Imagen 8" descr="Dibujo animado de un personaje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9632F581-AFB6-E589-B709-2266D7A1E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07" y="377247"/>
            <a:ext cx="756068" cy="11288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D80802-6805-1B33-E851-B2C9086234C7}"/>
              </a:ext>
            </a:extLst>
          </p:cNvPr>
          <p:cNvSpPr txBox="1"/>
          <p:nvPr/>
        </p:nvSpPr>
        <p:spPr>
          <a:xfrm>
            <a:off x="3930513" y="2162119"/>
            <a:ext cx="53179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Následovalo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veliké</a:t>
            </a:r>
            <a:r>
              <a:rPr lang="es-ES" b="1" dirty="0"/>
              <a:t> </a:t>
            </a:r>
            <a:r>
              <a:rPr lang="es-ES" b="1" dirty="0" err="1"/>
              <a:t>množství</a:t>
            </a:r>
            <a:r>
              <a:rPr lang="es-ES" b="1" dirty="0"/>
              <a:t> </a:t>
            </a:r>
            <a:r>
              <a:rPr lang="es-ES" b="1" dirty="0" err="1"/>
              <a:t>lidu</a:t>
            </a:r>
            <a:r>
              <a:rPr lang="es-ES" b="1" dirty="0"/>
              <a:t> a </a:t>
            </a:r>
            <a:r>
              <a:rPr lang="es-ES" b="1" dirty="0" err="1"/>
              <a:t>žen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cs-CZ" b="1" dirty="0"/>
              <a:t>                 </a:t>
            </a:r>
            <a:r>
              <a:rPr lang="es-ES" b="1" dirty="0"/>
              <a:t>pro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plakaly</a:t>
            </a:r>
            <a:r>
              <a:rPr lang="es-ES" b="1" dirty="0"/>
              <a:t> a </a:t>
            </a:r>
            <a:r>
              <a:rPr lang="es-ES" b="1" dirty="0" err="1"/>
              <a:t>truchlily</a:t>
            </a:r>
            <a:r>
              <a:rPr lang="es-ES" b="1" dirty="0"/>
              <a:t>.  </a:t>
            </a:r>
            <a:r>
              <a:rPr lang="es-ES" b="1" dirty="0" err="1"/>
              <a:t>Ježíš</a:t>
            </a:r>
            <a:r>
              <a:rPr lang="es-ES" b="1" dirty="0"/>
              <a:t> se k nim </a:t>
            </a:r>
            <a:r>
              <a:rPr lang="es-ES" b="1" dirty="0" err="1"/>
              <a:t>obrátil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Jeruzalémské</a:t>
            </a:r>
            <a:r>
              <a:rPr lang="es-ES" b="1" dirty="0"/>
              <a:t> </a:t>
            </a:r>
            <a:r>
              <a:rPr lang="es-ES" b="1" dirty="0" err="1"/>
              <a:t>dcery</a:t>
            </a:r>
            <a:r>
              <a:rPr lang="es-ES" b="1" dirty="0"/>
              <a:t>, </a:t>
            </a:r>
            <a:r>
              <a:rPr lang="es-ES" b="1" dirty="0" err="1"/>
              <a:t>neplačte</a:t>
            </a:r>
            <a:r>
              <a:rPr lang="es-ES" b="1" dirty="0"/>
              <a:t> nade </a:t>
            </a:r>
            <a:r>
              <a:rPr lang="es-ES" b="1" dirty="0" err="1"/>
              <a:t>mnou</a:t>
            </a:r>
            <a:r>
              <a:rPr lang="es-ES" b="1" dirty="0"/>
              <a:t>, ale </a:t>
            </a:r>
            <a:r>
              <a:rPr lang="es-ES" b="1" dirty="0" err="1"/>
              <a:t>plačte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sebou</a:t>
            </a:r>
            <a:r>
              <a:rPr lang="es-ES" b="1" dirty="0"/>
              <a:t> a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. 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hle</a:t>
            </a:r>
            <a:r>
              <a:rPr lang="es-ES" b="1" dirty="0"/>
              <a:t>, </a:t>
            </a:r>
            <a:r>
              <a:rPr lang="es-ES" b="1" dirty="0" err="1"/>
              <a:t>přijdou</a:t>
            </a:r>
            <a:r>
              <a:rPr lang="es-ES" b="1" dirty="0"/>
              <a:t> </a:t>
            </a:r>
            <a:r>
              <a:rPr lang="es-ES" b="1" dirty="0" err="1"/>
              <a:t>dny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řeknou</a:t>
            </a:r>
            <a:r>
              <a:rPr lang="es-ES" b="1" dirty="0"/>
              <a:t>: "</a:t>
            </a:r>
            <a:r>
              <a:rPr lang="es-ES" b="1" dirty="0" err="1"/>
              <a:t>Blahoslavené</a:t>
            </a:r>
            <a:r>
              <a:rPr lang="es-ES" b="1" dirty="0"/>
              <a:t> </a:t>
            </a:r>
            <a:r>
              <a:rPr lang="es-ES" b="1" dirty="0" err="1"/>
              <a:t>neplodné</a:t>
            </a:r>
            <a:r>
              <a:rPr lang="es-ES" b="1" dirty="0"/>
              <a:t>, a </a:t>
            </a:r>
            <a:r>
              <a:rPr lang="es-ES" b="1" dirty="0" err="1"/>
              <a:t>lůna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neotěhotněla</a:t>
            </a:r>
            <a:r>
              <a:rPr lang="es-ES" b="1" dirty="0"/>
              <a:t>, a </a:t>
            </a:r>
            <a:r>
              <a:rPr lang="es-ES" b="1" dirty="0" err="1"/>
              <a:t>prsy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nekojily</a:t>
            </a:r>
            <a:r>
              <a:rPr lang="es-ES" b="1" dirty="0"/>
              <a:t>." </a:t>
            </a:r>
            <a:r>
              <a:rPr lang="es-ES" b="1" dirty="0" err="1"/>
              <a:t>Tehdy</a:t>
            </a:r>
            <a:r>
              <a:rPr lang="es-ES" b="1" dirty="0"/>
              <a:t> </a:t>
            </a:r>
            <a:r>
              <a:rPr lang="es-ES" b="1" dirty="0" err="1"/>
              <a:t>začnou</a:t>
            </a:r>
            <a:r>
              <a:rPr lang="es-ES" b="1" dirty="0"/>
              <a:t> </a:t>
            </a:r>
            <a:r>
              <a:rPr lang="es-ES" b="1" dirty="0" err="1"/>
              <a:t>říkat</a:t>
            </a:r>
            <a:r>
              <a:rPr lang="es-ES" b="1" dirty="0"/>
              <a:t> </a:t>
            </a:r>
            <a:r>
              <a:rPr lang="es-ES" b="1" dirty="0" err="1"/>
              <a:t>horám</a:t>
            </a:r>
            <a:r>
              <a:rPr lang="es-ES" b="1" dirty="0"/>
              <a:t>: "</a:t>
            </a:r>
            <a:r>
              <a:rPr lang="es-ES" b="1" dirty="0" err="1"/>
              <a:t>Padněte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; a do </a:t>
            </a:r>
            <a:r>
              <a:rPr lang="es-ES" b="1" dirty="0" err="1"/>
              <a:t>kopců</a:t>
            </a:r>
            <a:r>
              <a:rPr lang="es-ES" b="1" dirty="0"/>
              <a:t>: </a:t>
            </a:r>
            <a:r>
              <a:rPr lang="es-ES" b="1" dirty="0" err="1"/>
              <a:t>Přikryj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. 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poněvadž</a:t>
            </a:r>
            <a:r>
              <a:rPr lang="es-ES" b="1" dirty="0"/>
              <a:t> toto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zeleném</a:t>
            </a:r>
            <a:r>
              <a:rPr lang="es-ES" b="1" dirty="0"/>
              <a:t> </a:t>
            </a:r>
            <a:r>
              <a:rPr lang="es-ES" b="1" dirty="0" err="1"/>
              <a:t>stromě</a:t>
            </a:r>
            <a:r>
              <a:rPr lang="es-ES" b="1" dirty="0"/>
              <a:t>, </a:t>
            </a:r>
            <a:r>
              <a:rPr lang="cs-CZ" b="1" dirty="0"/>
              <a:t>        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nečinili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stromě</a:t>
            </a:r>
            <a:r>
              <a:rPr lang="es-ES" b="1" dirty="0"/>
              <a:t> </a:t>
            </a:r>
            <a:r>
              <a:rPr lang="es-ES" b="1" dirty="0" err="1"/>
              <a:t>suchém</a:t>
            </a:r>
            <a:r>
              <a:rPr lang="es-ES" b="1" dirty="0"/>
              <a:t>?" 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7F6D057-3D6E-40A5-6649-2E63291AFBBF}"/>
              </a:ext>
            </a:extLst>
          </p:cNvPr>
          <p:cNvSpPr txBox="1"/>
          <p:nvPr/>
        </p:nvSpPr>
        <p:spPr>
          <a:xfrm>
            <a:off x="10305339" y="182049"/>
            <a:ext cx="21094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Zastavi</a:t>
            </a:r>
            <a:r>
              <a:rPr lang="es-ES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nějakého</a:t>
            </a:r>
            <a:r>
              <a:rPr lang="es-ES" b="1" dirty="0"/>
              <a:t> </a:t>
            </a:r>
            <a:r>
              <a:rPr lang="es-ES" b="1" dirty="0" err="1"/>
              <a:t>Šimona</a:t>
            </a:r>
            <a:r>
              <a:rPr lang="cs-CZ" b="1" dirty="0"/>
              <a:t> </a:t>
            </a:r>
            <a:r>
              <a:rPr lang="es-ES" b="1" dirty="0"/>
              <a:t>z </a:t>
            </a:r>
            <a:r>
              <a:rPr lang="es-ES" b="1" dirty="0" err="1"/>
              <a:t>Kyrény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b</a:t>
            </a:r>
            <a:r>
              <a:rPr lang="cs-CZ" b="1" dirty="0" err="1"/>
              <a:t>še</a:t>
            </a:r>
            <a:r>
              <a:rPr lang="es-ES" b="1" dirty="0"/>
              <a:t> z pole, </a:t>
            </a:r>
            <a:r>
              <a:rPr lang="cs-CZ" b="1" dirty="0"/>
              <a:t>       </a:t>
            </a:r>
            <a:r>
              <a:rPr lang="es-ES" b="1" dirty="0"/>
              <a:t>a </a:t>
            </a:r>
            <a:r>
              <a:rPr lang="es-ES" b="1" dirty="0" err="1"/>
              <a:t>vložili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cs-CZ" b="1" dirty="0"/>
              <a:t>ho</a:t>
            </a:r>
            <a:r>
              <a:rPr lang="es-ES" b="1" dirty="0"/>
              <a:t> </a:t>
            </a:r>
            <a:r>
              <a:rPr lang="es-ES" b="1" dirty="0" err="1"/>
              <a:t>kříž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jej</a:t>
            </a:r>
            <a:r>
              <a:rPr lang="es-ES" b="1" dirty="0"/>
              <a:t> </a:t>
            </a:r>
            <a:r>
              <a:rPr lang="es-ES" b="1" dirty="0" err="1"/>
              <a:t>nesl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Ježíšem</a:t>
            </a:r>
            <a:r>
              <a:rPr lang="es-ES" b="1" dirty="0"/>
              <a:t>. </a:t>
            </a:r>
            <a:endParaRPr lang="es-ES" dirty="0"/>
          </a:p>
        </p:txBody>
      </p:sp>
      <p:pic>
        <p:nvPicPr>
          <p:cNvPr id="15" name="Imagen 14" descr="Imagen que contiene persona, exterior, grupo, gente&#10;&#10;Descripción generada automáticamente">
            <a:extLst>
              <a:ext uri="{FF2B5EF4-FFF2-40B4-BE49-F238E27FC236}">
                <a16:creationId xmlns:a16="http://schemas.microsoft.com/office/drawing/2014/main" id="{F4747042-E6B1-31A6-3273-989EC2DAFE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 r="10266"/>
          <a:stretch/>
        </p:blipFill>
        <p:spPr>
          <a:xfrm>
            <a:off x="9248438" y="2316872"/>
            <a:ext cx="2780166" cy="2498103"/>
          </a:xfrm>
          <a:prstGeom prst="rect">
            <a:avLst/>
          </a:prstGeom>
          <a:ln w="38100" cap="sq">
            <a:solidFill>
              <a:srgbClr val="5D7E4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9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4D935AB-769B-0E9B-110E-98EFFBDA4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3" y="92578"/>
            <a:ext cx="9379602" cy="1718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4DEB4F-2F33-00DF-104D-E71662CBDE8E}"/>
              </a:ext>
            </a:extLst>
          </p:cNvPr>
          <p:cNvSpPr txBox="1"/>
          <p:nvPr/>
        </p:nvSpPr>
        <p:spPr>
          <a:xfrm>
            <a:off x="113262" y="259220"/>
            <a:ext cx="20977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Cizoložná</a:t>
            </a:r>
            <a:r>
              <a:rPr lang="es-E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žena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</a:t>
            </a:r>
            <a:r>
              <a:rPr lang="cs-CZ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1-11)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F1B22D-A9B9-0938-955D-878C1BEDB36C}"/>
              </a:ext>
            </a:extLst>
          </p:cNvPr>
          <p:cNvSpPr txBox="1"/>
          <p:nvPr/>
        </p:nvSpPr>
        <p:spPr>
          <a:xfrm>
            <a:off x="2772713" y="191853"/>
            <a:ext cx="5176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opovrhovat</a:t>
            </a:r>
            <a:r>
              <a:rPr lang="es-ES" b="1" dirty="0"/>
              <a:t> a </a:t>
            </a:r>
            <a:r>
              <a:rPr lang="es-ES" b="1" dirty="0" err="1"/>
              <a:t>odsuzovat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cs-CZ" b="1" dirty="0"/>
              <a:t> </a:t>
            </a:r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chtějí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zemřeli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neodsuzuje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odpustit</a:t>
            </a:r>
            <a:r>
              <a:rPr lang="es-ES" b="1" dirty="0"/>
              <a:t> a </a:t>
            </a:r>
            <a:r>
              <a:rPr lang="es-ES" b="1" dirty="0" err="1"/>
              <a:t>zachránit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žili</a:t>
            </a:r>
            <a:r>
              <a:rPr lang="es-ES" b="1" dirty="0"/>
              <a:t> </a:t>
            </a:r>
            <a:r>
              <a:rPr lang="es-ES" b="1" dirty="0" err="1"/>
              <a:t>nový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v </a:t>
            </a:r>
            <a:r>
              <a:rPr lang="es-ES" b="1" dirty="0" err="1"/>
              <a:t>čistotě</a:t>
            </a:r>
            <a:r>
              <a:rPr lang="es-ES" b="1" dirty="0"/>
              <a:t> a </a:t>
            </a:r>
            <a:r>
              <a:rPr lang="es-ES" b="1" dirty="0" err="1"/>
              <a:t>pokoji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"Ani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neodsuzuji</a:t>
            </a:r>
            <a:r>
              <a:rPr lang="es-ES" b="1" dirty="0"/>
              <a:t>. </a:t>
            </a:r>
            <a:r>
              <a:rPr lang="es-ES" b="1" dirty="0" err="1"/>
              <a:t>Jděte</a:t>
            </a:r>
            <a:r>
              <a:rPr lang="es-ES" b="1" dirty="0"/>
              <a:t> a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nehřešte</a:t>
            </a:r>
            <a:r>
              <a:rPr lang="es-ES" b="1" dirty="0"/>
              <a:t>." </a:t>
            </a:r>
          </a:p>
        </p:txBody>
      </p:sp>
      <p:pic>
        <p:nvPicPr>
          <p:cNvPr id="3" name="Imagen 2" descr="Imagen rotada de una roca&#10;&#10;Descripción generada automáticamente con confianza baja">
            <a:extLst>
              <a:ext uri="{FF2B5EF4-FFF2-40B4-BE49-F238E27FC236}">
                <a16:creationId xmlns:a16="http://schemas.microsoft.com/office/drawing/2014/main" id="{03F7DAB4-645B-C761-A1B8-F4A3F84EB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82" y="398775"/>
            <a:ext cx="1370177" cy="91345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072F05D-BFED-DCCF-73B9-985EA00F0D11}"/>
              </a:ext>
            </a:extLst>
          </p:cNvPr>
          <p:cNvSpPr txBox="1"/>
          <p:nvPr/>
        </p:nvSpPr>
        <p:spPr>
          <a:xfrm>
            <a:off x="98613" y="2061478"/>
            <a:ext cx="733744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Žena stála před Ježíšem a krčila se strachem. Jeho slova “Kdo z vás je         bez hříchu, první hoď na ni kamenem” jí připadala jako rozsudek smrti. Neodvažovala se pozvednout své oči a podívat se do tváře Spasitele.             Jen tiše očekávala svůj soud. V úžasu viděla, jak její žalobci beze slova              a ve zmatku odcházejí. Pak uslyšela slova naděje: “Ani já tě neodsuzuji.               Jdi a už nehřeš.” Její srdce roztálo. S vděčností a láskou se vrhla k Ježíšovým nohám a v hořkých slzách vyznala své hříchy.Byl to pro ni začátek nového života, života v čistotě a pokoji, zasvěceného službě Bohu. Pozvednutím této padlé ženy vykonal Ježíš větší div, než kdyby uzdravil člověka z nejhorší tělesné nemoci. Vyléčil duchovní nemoc, která způsobuje věčnou smrt. Tato kající žena se stala jedním z nejvěrnějších následovníků Krista. Obětavou láskou a oddaností projevovala svou vděčnost za Kristovu milost odpuštění. Pro tuto zbloudilou ženu měl svět jen posměch a pohrdání. Avšak Bezhříšný měl soucit s její slabostí a podal jí pomocnou ruku. Pokrytečtí farizeové jí opovrhovali. Avšak Ježíš ji vyzval: “Jdi a už nehřeš.”                                                               EGW: Život naplněný pokojem strana 39</a:t>
            </a:r>
            <a:endParaRPr lang="es-ES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8B0349-F43C-0D09-CE1B-CB8A31650D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7" t="1083" r="3465" b="1387"/>
          <a:stretch/>
        </p:blipFill>
        <p:spPr>
          <a:xfrm>
            <a:off x="7395810" y="1900706"/>
            <a:ext cx="4609221" cy="4845861"/>
          </a:xfrm>
          <a:prstGeom prst="rect">
            <a:avLst/>
          </a:prstGeom>
          <a:ln w="38100" cap="sq">
            <a:solidFill>
              <a:srgbClr val="3C75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58904CA-AE1F-FB84-3522-9B630DF14476}"/>
              </a:ext>
            </a:extLst>
          </p:cNvPr>
          <p:cNvSpPr txBox="1"/>
          <p:nvPr/>
        </p:nvSpPr>
        <p:spPr>
          <a:xfrm>
            <a:off x="9478215" y="42531"/>
            <a:ext cx="27137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vyučoval</a:t>
            </a:r>
            <a:r>
              <a:rPr lang="es-ES" b="1" dirty="0"/>
              <a:t> v </a:t>
            </a:r>
            <a:r>
              <a:rPr lang="es-ES" b="1" dirty="0" err="1"/>
              <a:t>chrá</a:t>
            </a:r>
            <a:r>
              <a:rPr lang="cs-CZ" b="1" dirty="0"/>
              <a:t>-</a:t>
            </a:r>
            <a:r>
              <a:rPr lang="es-ES" b="1" dirty="0"/>
              <a:t>mu, </a:t>
            </a:r>
            <a:r>
              <a:rPr lang="es-ES" b="1" dirty="0" err="1"/>
              <a:t>přivedli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ženu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přistižena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cizoložství</a:t>
            </a:r>
            <a:r>
              <a:rPr lang="es-ES" b="1" dirty="0"/>
              <a:t>. </a:t>
            </a:r>
            <a:r>
              <a:rPr lang="es-ES" b="1" dirty="0" err="1"/>
              <a:t>Požádali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chytil</a:t>
            </a:r>
            <a:r>
              <a:rPr lang="es-ES" b="1" dirty="0"/>
              <a:t> do </a:t>
            </a:r>
            <a:r>
              <a:rPr lang="es-ES" b="1" dirty="0" err="1"/>
              <a:t>pasti</a:t>
            </a:r>
            <a:r>
              <a:rPr lang="es-ES" b="1" dirty="0"/>
              <a:t>, </a:t>
            </a:r>
            <a:r>
              <a:rPr lang="es-ES" b="1" dirty="0" err="1"/>
              <a:t>jestli</a:t>
            </a:r>
            <a:r>
              <a:rPr lang="es-ES" b="1" dirty="0"/>
              <a:t> ji</a:t>
            </a:r>
            <a:r>
              <a:rPr lang="cs-CZ" b="1" dirty="0"/>
              <a:t> mají</a:t>
            </a:r>
            <a:r>
              <a:rPr lang="es-ES" b="1" dirty="0"/>
              <a:t> </a:t>
            </a:r>
            <a:r>
              <a:rPr lang="es-ES" b="1" dirty="0" err="1"/>
              <a:t>kamen</a:t>
            </a:r>
            <a:r>
              <a:rPr lang="cs-CZ" b="1" dirty="0"/>
              <a:t>ovat</a:t>
            </a:r>
            <a:r>
              <a:rPr lang="es-E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73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 uiExpand="1" build="p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F11AA65-81D9-846C-A603-7BB9D7781E4D}"/>
              </a:ext>
            </a:extLst>
          </p:cNvPr>
          <p:cNvSpPr txBox="1"/>
          <p:nvPr/>
        </p:nvSpPr>
        <p:spPr>
          <a:xfrm>
            <a:off x="6879163" y="14774"/>
            <a:ext cx="51589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utlačovanými</a:t>
            </a:r>
            <a:r>
              <a:rPr lang="es-ES" b="1" dirty="0"/>
              <a:t> a </a:t>
            </a:r>
            <a:r>
              <a:rPr lang="es-ES" b="1" dirty="0" err="1"/>
              <a:t>strádajícími</a:t>
            </a:r>
            <a:r>
              <a:rPr lang="cs-CZ" b="1" dirty="0"/>
              <a:t> lidmi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 a </a:t>
            </a:r>
            <a:r>
              <a:rPr lang="es-ES" b="1" dirty="0" err="1"/>
              <a:t>Ježíš</a:t>
            </a:r>
            <a:r>
              <a:rPr lang="es-ES" b="1" dirty="0"/>
              <a:t> si </a:t>
            </a:r>
            <a:r>
              <a:rPr lang="es-ES" b="1" dirty="0" err="1"/>
              <a:t>jich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vážil</a:t>
            </a:r>
            <a:r>
              <a:rPr lang="es-ES" b="1" dirty="0"/>
              <a:t>. </a:t>
            </a:r>
            <a:r>
              <a:rPr lang="es-ES" b="1" dirty="0" err="1"/>
              <a:t>Ženy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společnost</a:t>
            </a:r>
            <a:r>
              <a:rPr lang="es-ES" b="1" dirty="0"/>
              <a:t> </a:t>
            </a:r>
            <a:r>
              <a:rPr lang="es-ES" b="1" dirty="0" err="1"/>
              <a:t>odsunula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okraj</a:t>
            </a:r>
            <a:r>
              <a:rPr lang="es-ES" b="1" dirty="0"/>
              <a:t> </a:t>
            </a:r>
            <a:r>
              <a:rPr lang="es-ES" b="1" dirty="0" err="1"/>
              <a:t>společnosti</a:t>
            </a:r>
            <a:r>
              <a:rPr lang="es-ES" b="1" dirty="0"/>
              <a:t>, </a:t>
            </a:r>
            <a:r>
              <a:rPr lang="es-ES" b="1" dirty="0" err="1"/>
              <a:t>Spasitelem</a:t>
            </a:r>
            <a:r>
              <a:rPr lang="es-ES" b="1" dirty="0"/>
              <a:t> </a:t>
            </a:r>
            <a:r>
              <a:rPr lang="es-ES" b="1" dirty="0" err="1"/>
              <a:t>přij</a:t>
            </a:r>
            <a:r>
              <a:rPr lang="cs-CZ" b="1" dirty="0" err="1"/>
              <a:t>ímal</a:t>
            </a:r>
            <a:r>
              <a:rPr lang="es-ES" b="1" dirty="0"/>
              <a:t> </a:t>
            </a:r>
            <a:r>
              <a:rPr lang="es-ES" b="1" dirty="0" err="1"/>
              <a:t>důstojně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se </a:t>
            </a:r>
            <a:r>
              <a:rPr lang="es-ES" b="1" dirty="0" err="1"/>
              <a:t>staral</a:t>
            </a:r>
            <a:r>
              <a:rPr lang="es-ES" b="1" dirty="0"/>
              <a:t> i o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; </a:t>
            </a:r>
            <a:r>
              <a:rPr lang="cs-CZ" b="1" dirty="0"/>
              <a:t>tím je</a:t>
            </a:r>
            <a:r>
              <a:rPr lang="es-ES" b="1" dirty="0"/>
              <a:t> </a:t>
            </a:r>
            <a:r>
              <a:rPr lang="es-ES" b="1" dirty="0" err="1"/>
              <a:t>zbav</a:t>
            </a:r>
            <a:r>
              <a:rPr lang="cs-CZ" b="1" dirty="0"/>
              <a:t>oval</a:t>
            </a:r>
            <a:r>
              <a:rPr lang="es-ES" b="1" dirty="0"/>
              <a:t> </a:t>
            </a:r>
            <a:r>
              <a:rPr lang="es-ES" b="1" dirty="0" err="1"/>
              <a:t>úzkostí</a:t>
            </a:r>
            <a:r>
              <a:rPr lang="es-ES" b="1" dirty="0"/>
              <a:t> a </a:t>
            </a:r>
            <a:r>
              <a:rPr lang="es-ES" b="1" dirty="0" err="1"/>
              <a:t>nemocí</a:t>
            </a:r>
            <a:r>
              <a:rPr lang="es-ES" b="1" dirty="0"/>
              <a:t>. </a:t>
            </a:r>
            <a:r>
              <a:rPr lang="es-ES" b="1" dirty="0" err="1"/>
              <a:t>Ježíšův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a </a:t>
            </a:r>
            <a:r>
              <a:rPr lang="es-ES" b="1" dirty="0" err="1"/>
              <a:t>milosrd</a:t>
            </a:r>
            <a:r>
              <a:rPr lang="cs-CZ" b="1" dirty="0"/>
              <a:t>-</a:t>
            </a:r>
            <a:r>
              <a:rPr lang="es-ES" b="1" dirty="0" err="1"/>
              <a:t>né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 se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těmto</a:t>
            </a:r>
            <a:r>
              <a:rPr lang="es-ES" b="1" dirty="0"/>
              <a:t> </a:t>
            </a:r>
            <a:r>
              <a:rPr lang="es-ES" b="1" dirty="0" err="1"/>
              <a:t>ženám</a:t>
            </a:r>
            <a:r>
              <a:rPr lang="es-ES" b="1" dirty="0"/>
              <a:t> </a:t>
            </a:r>
            <a:r>
              <a:rPr lang="es-ES" b="1" dirty="0" err="1"/>
              <a:t>projevovaly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D498C2-C5A0-0A09-1CE9-E7CB4EAB86BF}"/>
              </a:ext>
            </a:extLst>
          </p:cNvPr>
          <p:cNvSpPr txBox="1"/>
          <p:nvPr/>
        </p:nvSpPr>
        <p:spPr>
          <a:xfrm>
            <a:off x="114211" y="2720910"/>
            <a:ext cx="88999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Ježíšovo</a:t>
            </a:r>
            <a:r>
              <a:rPr lang="es-ES" b="1" dirty="0"/>
              <a:t> </a:t>
            </a:r>
            <a:r>
              <a:rPr lang="es-ES" b="1" dirty="0" err="1"/>
              <a:t>setkání</a:t>
            </a:r>
            <a:r>
              <a:rPr lang="es-ES" b="1" dirty="0"/>
              <a:t> se </a:t>
            </a:r>
            <a:r>
              <a:rPr lang="es-ES" b="1" dirty="0" err="1"/>
              <a:t>Samaritánkou</a:t>
            </a:r>
            <a:r>
              <a:rPr lang="es-ES" b="1" dirty="0"/>
              <a:t> u </a:t>
            </a:r>
            <a:r>
              <a:rPr lang="es-ES" b="1" dirty="0" err="1"/>
              <a:t>Jákobovy</a:t>
            </a:r>
            <a:r>
              <a:rPr lang="es-ES" b="1" dirty="0"/>
              <a:t> </a:t>
            </a:r>
            <a:r>
              <a:rPr lang="es-ES" b="1" dirty="0" err="1"/>
              <a:t>studny</a:t>
            </a:r>
            <a:r>
              <a:rPr lang="es-ES" b="1" dirty="0"/>
              <a:t> je </a:t>
            </a:r>
            <a:r>
              <a:rPr lang="es-ES" b="1" dirty="0" err="1"/>
              <a:t>příkladem</a:t>
            </a:r>
            <a:r>
              <a:rPr lang="es-ES" b="1" dirty="0"/>
              <a:t> pro </a:t>
            </a:r>
            <a:r>
              <a:rPr lang="es-ES" b="1" dirty="0" err="1"/>
              <a:t>všechny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pracují</a:t>
            </a:r>
            <a:r>
              <a:rPr lang="es-ES" b="1" dirty="0"/>
              <a:t> ve </a:t>
            </a:r>
            <a:r>
              <a:rPr lang="es-ES" b="1" dirty="0" err="1"/>
              <a:t>prospěch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kdekoli</a:t>
            </a:r>
            <a:r>
              <a:rPr lang="es-ES" b="1" dirty="0"/>
              <a:t> a v </a:t>
            </a:r>
            <a:r>
              <a:rPr lang="es-ES" b="1" dirty="0" err="1"/>
              <a:t>jakémkoli</a:t>
            </a:r>
            <a:r>
              <a:rPr lang="es-ES" b="1" dirty="0"/>
              <a:t> </a:t>
            </a:r>
            <a:r>
              <a:rPr lang="es-ES" b="1" dirty="0" err="1"/>
              <a:t>postavení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chudé</a:t>
            </a:r>
            <a:r>
              <a:rPr lang="es-ES" b="1" dirty="0"/>
              <a:t>, </a:t>
            </a:r>
            <a:r>
              <a:rPr lang="cs-CZ" b="1" dirty="0"/>
              <a:t>na okraji </a:t>
            </a:r>
            <a:r>
              <a:rPr lang="cs-CZ" b="1" dirty="0" err="1"/>
              <a:t>společnos</a:t>
            </a:r>
            <a:r>
              <a:rPr lang="cs-CZ" b="1" dirty="0"/>
              <a:t>-ti</a:t>
            </a:r>
            <a:r>
              <a:rPr lang="es-ES" b="1" dirty="0"/>
              <a:t>, </a:t>
            </a:r>
            <a:r>
              <a:rPr lang="es-ES" b="1" dirty="0" err="1"/>
              <a:t>hříšnice</a:t>
            </a:r>
            <a:r>
              <a:rPr lang="es-ES" b="1" dirty="0"/>
              <a:t>, </a:t>
            </a:r>
            <a:r>
              <a:rPr lang="es-ES" b="1" dirty="0" err="1"/>
              <a:t>vdovy</a:t>
            </a:r>
            <a:r>
              <a:rPr lang="es-ES" b="1" dirty="0"/>
              <a:t>, </a:t>
            </a:r>
            <a:r>
              <a:rPr lang="es-ES" b="1" dirty="0" err="1"/>
              <a:t>matky</a:t>
            </a:r>
            <a:r>
              <a:rPr lang="es-ES" b="1" dirty="0"/>
              <a:t>, </a:t>
            </a:r>
            <a:r>
              <a:rPr lang="es-ES" b="1" dirty="0" err="1"/>
              <a:t>prostitutky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utlačované</a:t>
            </a:r>
            <a:r>
              <a:rPr lang="es-ES" b="1" dirty="0"/>
              <a:t> </a:t>
            </a:r>
            <a:r>
              <a:rPr lang="es-ES" b="1" dirty="0" err="1"/>
              <a:t>ďáblem</a:t>
            </a:r>
            <a:r>
              <a:rPr lang="es-ES" b="1" dirty="0"/>
              <a:t>.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Samaritánce</a:t>
            </a:r>
            <a:r>
              <a:rPr lang="es-ES" b="1" dirty="0"/>
              <a:t> </a:t>
            </a:r>
            <a:r>
              <a:rPr lang="es-ES" b="1" dirty="0" err="1"/>
              <a:t>vodu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ji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osvobodil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útlaku</a:t>
            </a:r>
            <a:r>
              <a:rPr lang="es-ES" b="1" dirty="0"/>
              <a:t> a </a:t>
            </a:r>
            <a:r>
              <a:rPr lang="es-ES" b="1" dirty="0" err="1"/>
              <a:t>viny</a:t>
            </a:r>
            <a:r>
              <a:rPr lang="es-ES" b="1" dirty="0"/>
              <a:t> a </a:t>
            </a:r>
            <a:r>
              <a:rPr lang="es-ES" b="1" dirty="0" err="1"/>
              <a:t>umožnil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</a:t>
            </a:r>
            <a:r>
              <a:rPr lang="es-ES" b="1" dirty="0" err="1"/>
              <a:t>lépe</a:t>
            </a:r>
            <a:r>
              <a:rPr lang="es-ES" b="1" dirty="0"/>
              <a:t> a </a:t>
            </a:r>
            <a:r>
              <a:rPr lang="es-ES" b="1" dirty="0" err="1"/>
              <a:t>stát</a:t>
            </a:r>
            <a:r>
              <a:rPr lang="es-ES" b="1" dirty="0"/>
              <a:t> se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svědků</a:t>
            </a:r>
            <a:r>
              <a:rPr lang="es-ES" b="1" dirty="0"/>
              <a:t> (Jan 4</a:t>
            </a:r>
            <a:r>
              <a:rPr lang="cs-CZ" b="1" dirty="0"/>
              <a:t>,</a:t>
            </a:r>
            <a:r>
              <a:rPr lang="es-ES" b="1" dirty="0"/>
              <a:t>1-26). </a:t>
            </a:r>
            <a:r>
              <a:rPr lang="es-ES" b="1" dirty="0" err="1"/>
              <a:t>Samaritánka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žízeň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chudá</a:t>
            </a:r>
            <a:r>
              <a:rPr lang="es-ES" b="1" dirty="0"/>
              <a:t>, </a:t>
            </a:r>
            <a:r>
              <a:rPr lang="es-ES" b="1" dirty="0" err="1"/>
              <a:t>musela</a:t>
            </a:r>
            <a:r>
              <a:rPr lang="es-ES" b="1" dirty="0"/>
              <a:t> si </a:t>
            </a:r>
            <a:r>
              <a:rPr lang="es-ES" b="1" dirty="0" err="1"/>
              <a:t>nosit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vodu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unavená</a:t>
            </a:r>
            <a:r>
              <a:rPr lang="es-ES" b="1" dirty="0"/>
              <a:t> a </a:t>
            </a:r>
            <a:r>
              <a:rPr lang="es-ES" b="1" dirty="0" err="1"/>
              <a:t>potřebovala</a:t>
            </a:r>
            <a:r>
              <a:rPr lang="es-ES" b="1" dirty="0"/>
              <a:t> a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uspokojil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fyzické</a:t>
            </a:r>
            <a:r>
              <a:rPr lang="es-ES" b="1" dirty="0"/>
              <a:t>, </a:t>
            </a:r>
            <a:r>
              <a:rPr lang="es-ES" b="1" dirty="0" err="1"/>
              <a:t>sociální</a:t>
            </a:r>
            <a:r>
              <a:rPr lang="es-ES" b="1" dirty="0"/>
              <a:t> a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862A54B-F763-108B-1540-BBAFFC10D9DF}"/>
              </a:ext>
            </a:extLst>
          </p:cNvPr>
          <p:cNvSpPr txBox="1"/>
          <p:nvPr/>
        </p:nvSpPr>
        <p:spPr>
          <a:xfrm>
            <a:off x="3900362" y="4670550"/>
            <a:ext cx="82122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Způsob</a:t>
            </a:r>
            <a:r>
              <a:rPr lang="es-ES" b="1" dirty="0"/>
              <a:t>, </a:t>
            </a:r>
            <a:r>
              <a:rPr lang="es-ES" b="1" dirty="0" err="1"/>
              <a:t>jakým</a:t>
            </a:r>
            <a:r>
              <a:rPr lang="es-ES" b="1" dirty="0"/>
              <a:t> se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vypořádal</a:t>
            </a:r>
            <a:r>
              <a:rPr lang="es-ES" b="1" dirty="0"/>
              <a:t> se </a:t>
            </a:r>
            <a:r>
              <a:rPr lang="es-ES" b="1" dirty="0" err="1"/>
              <a:t>situací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přistižené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cizoložství</a:t>
            </a:r>
            <a:r>
              <a:rPr lang="es-ES" b="1" dirty="0"/>
              <a:t> a se </a:t>
            </a:r>
            <a:r>
              <a:rPr lang="es-ES" b="1" dirty="0" err="1"/>
              <a:t>situací</a:t>
            </a:r>
            <a:r>
              <a:rPr lang="es-ES" b="1" dirty="0"/>
              <a:t> </a:t>
            </a:r>
            <a:r>
              <a:rPr lang="es-ES" b="1" dirty="0" err="1"/>
              <a:t>mnoha</a:t>
            </a:r>
            <a:r>
              <a:rPr lang="es-ES" b="1" dirty="0"/>
              <a:t> </a:t>
            </a:r>
            <a:r>
              <a:rPr lang="es-ES" b="1" dirty="0" err="1"/>
              <a:t>dalších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, </a:t>
            </a:r>
            <a:r>
              <a:rPr lang="es-ES" b="1" dirty="0" err="1"/>
              <a:t>ukazuje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zájem</a:t>
            </a:r>
            <a:r>
              <a:rPr lang="es-ES" b="1" dirty="0"/>
              <a:t> o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ženám</a:t>
            </a:r>
            <a:r>
              <a:rPr lang="es-ES" b="1" dirty="0"/>
              <a:t> </a:t>
            </a:r>
            <a:r>
              <a:rPr lang="es-ES" b="1" dirty="0" err="1"/>
              <a:t>ulevilo</a:t>
            </a:r>
            <a:r>
              <a:rPr lang="es-ES" b="1" dirty="0"/>
              <a:t> a </a:t>
            </a:r>
            <a:r>
              <a:rPr lang="es-ES" b="1" dirty="0" err="1"/>
              <a:t>obnovila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důstojnost</a:t>
            </a:r>
            <a:r>
              <a:rPr lang="es-ES" b="1" dirty="0"/>
              <a:t>, a </a:t>
            </a:r>
            <a:r>
              <a:rPr lang="es-ES" b="1" dirty="0" err="1"/>
              <a:t>ukazuje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neupřednostňuje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překračoval</a:t>
            </a:r>
            <a:r>
              <a:rPr lang="es-ES" b="1" dirty="0"/>
              <a:t> </a:t>
            </a:r>
            <a:r>
              <a:rPr lang="es-ES" b="1" dirty="0" err="1"/>
              <a:t>kulturní</a:t>
            </a:r>
            <a:r>
              <a:rPr lang="es-ES" b="1" dirty="0"/>
              <a:t> </a:t>
            </a:r>
            <a:r>
              <a:rPr lang="es-ES" b="1" dirty="0" err="1"/>
              <a:t>bariéry</a:t>
            </a:r>
            <a:r>
              <a:rPr lang="es-ES" b="1" dirty="0"/>
              <a:t> a </a:t>
            </a:r>
            <a:r>
              <a:rPr lang="es-ES" b="1" dirty="0" err="1"/>
              <a:t>dokonce</a:t>
            </a:r>
            <a:r>
              <a:rPr lang="es-ES" b="1" dirty="0"/>
              <a:t> </a:t>
            </a:r>
            <a:r>
              <a:rPr lang="es-ES" b="1" dirty="0" err="1"/>
              <a:t>šel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silným</a:t>
            </a:r>
            <a:r>
              <a:rPr lang="es-ES" b="1" dirty="0"/>
              <a:t> </a:t>
            </a:r>
            <a:r>
              <a:rPr lang="es-ES" b="1" dirty="0" err="1"/>
              <a:t>náboženským</a:t>
            </a:r>
            <a:r>
              <a:rPr lang="es-ES" b="1" dirty="0"/>
              <a:t> </a:t>
            </a:r>
            <a:r>
              <a:rPr lang="es-ES" b="1" dirty="0" err="1"/>
              <a:t>tradicím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uzdravil</a:t>
            </a:r>
            <a:r>
              <a:rPr lang="es-ES" b="1" dirty="0"/>
              <a:t>, </a:t>
            </a:r>
            <a:r>
              <a:rPr lang="es-ES" b="1" dirty="0" err="1"/>
              <a:t>zachránil</a:t>
            </a:r>
            <a:r>
              <a:rPr lang="es-ES" b="1" dirty="0"/>
              <a:t> a </a:t>
            </a:r>
            <a:r>
              <a:rPr lang="es-ES" b="1" dirty="0" err="1"/>
              <a:t>rozvinul</a:t>
            </a:r>
            <a:r>
              <a:rPr lang="es-ES" b="1" dirty="0"/>
              <a:t> </a:t>
            </a:r>
            <a:r>
              <a:rPr lang="es-ES" b="1" dirty="0" err="1"/>
              <a:t>dary</a:t>
            </a:r>
            <a:r>
              <a:rPr lang="es-ES" b="1" dirty="0"/>
              <a:t> a </a:t>
            </a:r>
            <a:r>
              <a:rPr lang="es-ES" b="1" dirty="0" err="1"/>
              <a:t>životy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. </a:t>
            </a:r>
            <a:r>
              <a:rPr lang="es-ES" b="1" dirty="0" err="1"/>
              <a:t>Ježíšova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nezná</a:t>
            </a:r>
            <a:r>
              <a:rPr lang="es-ES" b="1" dirty="0"/>
              <a:t> </a:t>
            </a:r>
            <a:r>
              <a:rPr lang="es-ES" b="1" dirty="0" err="1"/>
              <a:t>hranic</a:t>
            </a:r>
            <a:r>
              <a:rPr lang="es-ES" b="1" dirty="0"/>
              <a:t>,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vázána</a:t>
            </a:r>
            <a:r>
              <a:rPr lang="es-ES" b="1" dirty="0"/>
              <a:t> </a:t>
            </a:r>
            <a:r>
              <a:rPr lang="es-ES" b="1" dirty="0" err="1"/>
              <a:t>žádnými</a:t>
            </a:r>
            <a:r>
              <a:rPr lang="es-ES" b="1" dirty="0"/>
              <a:t> </a:t>
            </a:r>
            <a:r>
              <a:rPr lang="es-ES" b="1" dirty="0" err="1"/>
              <a:t>podmínkami</a:t>
            </a:r>
            <a:r>
              <a:rPr lang="es-ES" b="1" dirty="0"/>
              <a:t> a je </a:t>
            </a:r>
            <a:r>
              <a:rPr lang="es-ES" b="1" dirty="0" err="1"/>
              <a:t>dána</a:t>
            </a:r>
            <a:r>
              <a:rPr lang="es-ES" b="1" dirty="0"/>
              <a:t> </a:t>
            </a:r>
            <a:r>
              <a:rPr lang="es-ES" b="1" dirty="0" err="1"/>
              <a:t>všem</a:t>
            </a:r>
            <a:r>
              <a:rPr lang="es-ES" b="1" dirty="0"/>
              <a:t> </a:t>
            </a:r>
            <a:r>
              <a:rPr lang="es-ES" b="1" dirty="0" err="1"/>
              <a:t>ženám</a:t>
            </a:r>
            <a:r>
              <a:rPr lang="es-ES" b="1" dirty="0"/>
              <a:t> v </a:t>
            </a:r>
            <a:r>
              <a:rPr lang="es-ES" b="1" dirty="0" err="1"/>
              <a:t>nouzi</a:t>
            </a:r>
            <a:r>
              <a:rPr lang="es-ES" b="1" dirty="0"/>
              <a:t>. </a:t>
            </a:r>
            <a:r>
              <a:rPr lang="es-ES" b="1" dirty="0" err="1"/>
              <a:t>Povšimněte</a:t>
            </a:r>
            <a:r>
              <a:rPr lang="es-ES" b="1" dirty="0"/>
              <a:t> si </a:t>
            </a:r>
            <a:r>
              <a:rPr lang="es-ES" b="1" dirty="0" err="1"/>
              <a:t>následujících</a:t>
            </a:r>
            <a:r>
              <a:rPr lang="es-ES" b="1" dirty="0"/>
              <a:t> </a:t>
            </a:r>
            <a:r>
              <a:rPr lang="es-ES" b="1" dirty="0" err="1"/>
              <a:t>příkladů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Spasitel</a:t>
            </a:r>
            <a:r>
              <a:rPr lang="es-ES" b="1" dirty="0"/>
              <a:t> </a:t>
            </a:r>
            <a:r>
              <a:rPr lang="es-ES" b="1" dirty="0" err="1"/>
              <a:t>projevil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spásnou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895B25D-E3BC-167A-C56B-810E9F164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2"/>
          <a:stretch/>
        </p:blipFill>
        <p:spPr>
          <a:xfrm>
            <a:off x="9059573" y="2323098"/>
            <a:ext cx="2951071" cy="2256615"/>
          </a:xfrm>
          <a:prstGeom prst="snip2DiagRect">
            <a:avLst>
              <a:gd name="adj1" fmla="val 17903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A05A58-EE4E-7C38-4880-40D6DA735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24" y="131899"/>
            <a:ext cx="4290060" cy="25028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A57A3A-2F2E-D07E-9201-9D8FE2509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83" r="10947"/>
          <a:stretch/>
        </p:blipFill>
        <p:spPr>
          <a:xfrm>
            <a:off x="4555058" y="131898"/>
            <a:ext cx="2211502" cy="2502821"/>
          </a:xfrm>
          <a:prstGeom prst="snip2DiagRect">
            <a:avLst>
              <a:gd name="adj1" fmla="val 17903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2D5189B-5DDB-7571-CB34-D3F10906DF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b="12196"/>
          <a:stretch/>
        </p:blipFill>
        <p:spPr>
          <a:xfrm>
            <a:off x="153924" y="4598001"/>
            <a:ext cx="3666273" cy="2176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610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27">
            <a:extLst>
              <a:ext uri="{FF2B5EF4-FFF2-40B4-BE49-F238E27FC236}">
                <a16:creationId xmlns:a16="http://schemas.microsoft.com/office/drawing/2014/main" id="{45D48810-0569-FBA7-82C1-999A06851482}"/>
              </a:ext>
            </a:extLst>
          </p:cNvPr>
          <p:cNvSpPr txBox="1"/>
          <p:nvPr/>
        </p:nvSpPr>
        <p:spPr>
          <a:xfrm>
            <a:off x="6507528" y="3084504"/>
            <a:ext cx="5472256" cy="1477328"/>
          </a:xfrm>
          <a:prstGeom prst="rect">
            <a:avLst/>
          </a:prstGeom>
          <a:solidFill>
            <a:srgbClr val="D7F1F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58775"/>
            <a:r>
              <a:rPr lang="es-ES" b="1" dirty="0" err="1"/>
              <a:t>Bůh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osobně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o </a:t>
            </a:r>
            <a:r>
              <a:rPr lang="es-ES" b="1" dirty="0" err="1"/>
              <a:t>tobě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chce</a:t>
            </a:r>
            <a:r>
              <a:rPr lang="es-ES" b="1" dirty="0"/>
              <a:t> ti </a:t>
            </a:r>
            <a:r>
              <a:rPr lang="es-ES" b="1" dirty="0" err="1"/>
              <a:t>ukázat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, </a:t>
            </a:r>
            <a:r>
              <a:rPr lang="es-ES" b="1" dirty="0" err="1"/>
              <a:t>voda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uhasit</a:t>
            </a:r>
            <a:r>
              <a:rPr lang="es-ES" b="1" dirty="0"/>
              <a:t> </a:t>
            </a:r>
            <a:r>
              <a:rPr lang="es-ES" b="1" dirty="0" err="1"/>
              <a:t>tvou</a:t>
            </a:r>
            <a:r>
              <a:rPr lang="es-ES" b="1" dirty="0"/>
              <a:t> </a:t>
            </a:r>
            <a:r>
              <a:rPr lang="es-ES" b="1" dirty="0" err="1"/>
              <a:t>žízeň</a:t>
            </a:r>
            <a:r>
              <a:rPr lang="es-ES" b="1" dirty="0"/>
              <a:t>. 
</a:t>
            </a:r>
            <a:r>
              <a:rPr lang="es-ES" b="1" dirty="0" err="1"/>
              <a:t>Hledejte</a:t>
            </a:r>
            <a:r>
              <a:rPr lang="es-ES" b="1" dirty="0"/>
              <a:t> ji </a:t>
            </a:r>
            <a:r>
              <a:rPr lang="es-ES" b="1" dirty="0" err="1"/>
              <a:t>každý</a:t>
            </a:r>
            <a:r>
              <a:rPr lang="es-ES" b="1" dirty="0"/>
              <a:t> den a z </a:t>
            </a:r>
            <a:r>
              <a:rPr lang="es-ES" b="1" dirty="0" err="1"/>
              <a:t>radosti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, se o ni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dělit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s </a:t>
            </a:r>
            <a:r>
              <a:rPr lang="es-ES" b="1" dirty="0" err="1"/>
              <a:t>okolím</a:t>
            </a:r>
            <a:r>
              <a:rPr lang="es-ES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9B8F5B-58A4-CE6B-49F0-048BB49C204E}"/>
              </a:ext>
            </a:extLst>
          </p:cNvPr>
          <p:cNvSpPr txBox="1"/>
          <p:nvPr/>
        </p:nvSpPr>
        <p:spPr>
          <a:xfrm>
            <a:off x="507668" y="261177"/>
            <a:ext cx="5277495" cy="1200329"/>
          </a:xfrm>
          <a:prstGeom prst="rect">
            <a:avLst/>
          </a:prstGeom>
          <a:solidFill>
            <a:srgbClr val="FEDED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 indent="-4763"/>
            <a:r>
              <a:rPr lang="es-ES" b="1" dirty="0" err="1"/>
              <a:t>Bůh</a:t>
            </a:r>
            <a:r>
              <a:rPr lang="es-ES" b="1" dirty="0"/>
              <a:t> si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použít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</a:t>
            </a:r>
            <a:r>
              <a:rPr lang="es-ES" b="1" dirty="0" err="1"/>
              <a:t>dali</a:t>
            </a:r>
            <a:r>
              <a:rPr lang="es-ES" b="1" dirty="0"/>
              <a:t> </a:t>
            </a:r>
            <a:r>
              <a:rPr lang="es-ES" b="1" dirty="0" err="1"/>
              <a:t>lekci</a:t>
            </a:r>
            <a:r>
              <a:rPr lang="es-ES" b="1" dirty="0"/>
              <a:t>.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projevila</a:t>
            </a:r>
            <a:r>
              <a:rPr lang="es-ES" b="1" dirty="0"/>
              <a:t> </a:t>
            </a:r>
            <a:r>
              <a:rPr lang="es-ES" b="1" dirty="0" err="1"/>
              <a:t>tvá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. </a:t>
            </a:r>
            <a:r>
              <a:rPr lang="es-ES" b="1" dirty="0" err="1"/>
              <a:t>Pamatujte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pozorný</a:t>
            </a:r>
            <a:r>
              <a:rPr lang="es-ES" b="1" dirty="0"/>
              <a:t> k </a:t>
            </a:r>
            <a:r>
              <a:rPr lang="es-ES" b="1" dirty="0" err="1"/>
              <a:t>vašim</a:t>
            </a:r>
            <a:r>
              <a:rPr lang="es-ES" b="1" dirty="0"/>
              <a:t> </a:t>
            </a:r>
            <a:r>
              <a:rPr lang="es-ES" b="1" dirty="0" err="1"/>
              <a:t>potřebám</a:t>
            </a:r>
            <a:r>
              <a:rPr lang="cs-CZ" b="1" dirty="0"/>
              <a:t>  </a:t>
            </a:r>
            <a:r>
              <a:rPr lang="es-ES" b="1" dirty="0"/>
              <a:t> a je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pomoci</a:t>
            </a:r>
            <a:r>
              <a:rPr lang="es-ES" b="1" dirty="0"/>
              <a:t>: </a:t>
            </a:r>
            <a:r>
              <a:rPr lang="es-ES" b="1" dirty="0" err="1"/>
              <a:t>trvejte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.</a:t>
            </a:r>
          </a:p>
        </p:txBody>
      </p:sp>
      <p:pic>
        <p:nvPicPr>
          <p:cNvPr id="3" name="Imagen 2" descr="Forma&#10;&#10;Descripción generada automáticamente con confianza media">
            <a:extLst>
              <a:ext uri="{FF2B5EF4-FFF2-40B4-BE49-F238E27FC236}">
                <a16:creationId xmlns:a16="http://schemas.microsoft.com/office/drawing/2014/main" id="{1F737B23-5814-BC3A-6866-C52CB1CC7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4" y="127042"/>
            <a:ext cx="597401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DF5C7AD-0B4C-0781-7A56-68659D892489}"/>
              </a:ext>
            </a:extLst>
          </p:cNvPr>
          <p:cNvSpPr txBox="1"/>
          <p:nvPr/>
        </p:nvSpPr>
        <p:spPr>
          <a:xfrm>
            <a:off x="507666" y="1564266"/>
            <a:ext cx="5277495" cy="1200329"/>
          </a:xfrm>
          <a:prstGeom prst="rect">
            <a:avLst/>
          </a:prstGeom>
          <a:solidFill>
            <a:srgbClr val="FFE7C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/>
            <a:r>
              <a:rPr lang="es-ES" b="1" dirty="0" err="1"/>
              <a:t>Ježíš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soucitný</a:t>
            </a:r>
            <a:r>
              <a:rPr lang="es-ES" b="1" dirty="0"/>
              <a:t> a </a:t>
            </a:r>
            <a:r>
              <a:rPr lang="es-ES" b="1" dirty="0" err="1"/>
              <a:t>milující</a:t>
            </a:r>
            <a:r>
              <a:rPr lang="es-ES" b="1" dirty="0"/>
              <a:t>,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tvou</a:t>
            </a:r>
            <a:r>
              <a:rPr lang="es-ES" b="1" dirty="0"/>
              <a:t> </a:t>
            </a:r>
            <a:r>
              <a:rPr lang="es-ES" b="1" dirty="0" err="1"/>
              <a:t>situaci</a:t>
            </a:r>
            <a:r>
              <a:rPr lang="es-ES" b="1" dirty="0"/>
              <a:t>. </a:t>
            </a:r>
            <a:r>
              <a:rPr lang="es-ES" b="1" dirty="0" err="1"/>
              <a:t>Záleží</a:t>
            </a:r>
            <a:r>
              <a:rPr lang="es-ES" b="1" dirty="0"/>
              <a:t> mu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. </a:t>
            </a:r>
            <a:r>
              <a:rPr lang="es-ES" b="1" dirty="0" err="1"/>
              <a:t>Věřte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poskytnou</a:t>
            </a:r>
            <a:r>
              <a:rPr lang="es-ES" b="1" dirty="0"/>
              <a:t> </a:t>
            </a:r>
            <a:r>
              <a:rPr lang="es-ES" b="1" dirty="0" err="1"/>
              <a:t>bezpečné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a </a:t>
            </a:r>
            <a:r>
              <a:rPr lang="es-ES" b="1" dirty="0" err="1"/>
              <a:t>někoho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milovat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a </a:t>
            </a:r>
            <a:r>
              <a:rPr lang="es-ES" b="1" dirty="0" err="1"/>
              <a:t>bude</a:t>
            </a:r>
            <a:r>
              <a:rPr lang="es-ES" b="1" dirty="0"/>
              <a:t> se o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starat</a:t>
            </a:r>
            <a:r>
              <a:rPr lang="es-ES" b="1" dirty="0"/>
              <a:t>. </a:t>
            </a:r>
          </a:p>
        </p:txBody>
      </p:sp>
      <p:pic>
        <p:nvPicPr>
          <p:cNvPr id="14" name="Imagen 13" descr="Imagen que contiene Icono&#10;&#10;Descripción generada automáticamente">
            <a:extLst>
              <a:ext uri="{FF2B5EF4-FFF2-40B4-BE49-F238E27FC236}">
                <a16:creationId xmlns:a16="http://schemas.microsoft.com/office/drawing/2014/main" id="{4BCFC420-34F2-B744-64AF-70429B0B2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6" y="1497718"/>
            <a:ext cx="597398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41F5B1F-C1EE-FC07-3E93-E0BFF93C08EE}"/>
              </a:ext>
            </a:extLst>
          </p:cNvPr>
          <p:cNvSpPr txBox="1"/>
          <p:nvPr/>
        </p:nvSpPr>
        <p:spPr>
          <a:xfrm>
            <a:off x="517599" y="2846074"/>
            <a:ext cx="5298058" cy="1200329"/>
          </a:xfrm>
          <a:prstGeom prst="rect">
            <a:avLst/>
          </a:prstGeom>
          <a:solidFill>
            <a:srgbClr val="FDF7D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58775"/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pro </a:t>
            </a:r>
            <a:r>
              <a:rPr lang="es-ES" b="1" dirty="0" err="1"/>
              <a:t>sestry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útěchy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procházíš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těžkým</a:t>
            </a:r>
            <a:r>
              <a:rPr lang="es-ES" b="1" dirty="0"/>
              <a:t> </a:t>
            </a:r>
            <a:r>
              <a:rPr lang="es-ES" b="1" dirty="0" err="1"/>
              <a:t>obdobím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smrt</a:t>
            </a:r>
            <a:r>
              <a:rPr lang="es-ES" b="1" dirty="0"/>
              <a:t> </a:t>
            </a:r>
            <a:r>
              <a:rPr lang="es-ES" b="1" dirty="0" err="1"/>
              <a:t>milovaného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, </a:t>
            </a:r>
            <a:r>
              <a:rPr lang="es-ES" b="1" dirty="0" err="1"/>
              <a:t>přečti</a:t>
            </a:r>
            <a:r>
              <a:rPr lang="es-ES" b="1" dirty="0"/>
              <a:t> si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, a </a:t>
            </a:r>
            <a:r>
              <a:rPr lang="es-ES" b="1" dirty="0" err="1"/>
              <a:t>obdržíš</a:t>
            </a:r>
            <a:r>
              <a:rPr lang="es-ES" b="1" dirty="0"/>
              <a:t> </a:t>
            </a:r>
            <a:r>
              <a:rPr lang="es-ES" b="1" dirty="0" err="1"/>
              <a:t>útěchu</a:t>
            </a:r>
            <a:r>
              <a:rPr lang="es-ES" b="1" dirty="0"/>
              <a:t>.</a:t>
            </a:r>
          </a:p>
        </p:txBody>
      </p:sp>
      <p:pic>
        <p:nvPicPr>
          <p:cNvPr id="17" name="Imagen 16" descr="Imagen que contiene Forma&#10;&#10;Descripción generada automáticamente">
            <a:extLst>
              <a:ext uri="{FF2B5EF4-FFF2-40B4-BE49-F238E27FC236}">
                <a16:creationId xmlns:a16="http://schemas.microsoft.com/office/drawing/2014/main" id="{C11A5B1F-D96D-BC5D-6615-B450DFBFC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1" y="2801417"/>
            <a:ext cx="597402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ADFB663-CF5C-A7C0-44AD-0264AD120255}"/>
              </a:ext>
            </a:extLst>
          </p:cNvPr>
          <p:cNvSpPr txBox="1"/>
          <p:nvPr/>
        </p:nvSpPr>
        <p:spPr>
          <a:xfrm>
            <a:off x="507666" y="4170444"/>
            <a:ext cx="5298058" cy="1477328"/>
          </a:xfrm>
          <a:prstGeom prst="rect">
            <a:avLst/>
          </a:prstGeom>
          <a:solidFill>
            <a:srgbClr val="FBFE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1950"/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nevznášíme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slyšitelné</a:t>
            </a:r>
            <a:r>
              <a:rPr lang="es-ES" b="1" dirty="0"/>
              <a:t> </a:t>
            </a:r>
            <a:r>
              <a:rPr lang="es-ES" b="1" dirty="0" err="1"/>
              <a:t>prosby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tichou</a:t>
            </a:r>
            <a:r>
              <a:rPr lang="es-ES" b="1" dirty="0"/>
              <a:t> </a:t>
            </a:r>
            <a:r>
              <a:rPr lang="es-ES" b="1" dirty="0" err="1"/>
              <a:t>prosbu</a:t>
            </a:r>
            <a:r>
              <a:rPr lang="es-ES" b="1" dirty="0"/>
              <a:t> </a:t>
            </a:r>
            <a:r>
              <a:rPr lang="es-ES" b="1" dirty="0" err="1"/>
              <a:t>odpovídá</a:t>
            </a:r>
            <a:r>
              <a:rPr lang="es-ES" b="1" dirty="0"/>
              <a:t>. </a:t>
            </a:r>
            <a:r>
              <a:rPr lang="es-ES" b="1" dirty="0" err="1"/>
              <a:t>Pamatujte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Ježíšova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a </a:t>
            </a:r>
            <a:r>
              <a:rPr lang="es-ES" b="1" dirty="0" err="1"/>
              <a:t>soucit</a:t>
            </a:r>
            <a:r>
              <a:rPr lang="es-ES" b="1" dirty="0"/>
              <a:t> </a:t>
            </a:r>
            <a:r>
              <a:rPr lang="es-ES" b="1" dirty="0" err="1"/>
              <a:t>zůstávají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stejné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v </a:t>
            </a:r>
            <a:r>
              <a:rPr lang="es-ES" b="1" dirty="0" err="1"/>
              <a:t>době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zde</a:t>
            </a:r>
            <a:r>
              <a:rPr lang="es-ES" b="1" dirty="0"/>
              <a:t> </a:t>
            </a:r>
            <a:r>
              <a:rPr lang="es-ES" b="1" dirty="0" err="1"/>
              <a:t>žil</a:t>
            </a:r>
            <a:r>
              <a:rPr lang="es-ES" b="1" dirty="0"/>
              <a:t>, a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důvodem</a:t>
            </a:r>
            <a:r>
              <a:rPr lang="es-ES" b="1" dirty="0"/>
              <a:t> k </a:t>
            </a:r>
            <a:r>
              <a:rPr lang="es-ES" b="1" dirty="0" err="1"/>
              <a:t>konání</a:t>
            </a:r>
            <a:r>
              <a:rPr lang="es-ES" b="1" dirty="0"/>
              <a:t> </a:t>
            </a:r>
            <a:r>
              <a:rPr lang="es-ES" b="1" dirty="0" err="1"/>
              <a:t>zázraků</a:t>
            </a:r>
            <a:r>
              <a:rPr lang="es-ES" b="1" dirty="0"/>
              <a:t>.</a:t>
            </a:r>
          </a:p>
        </p:txBody>
      </p:sp>
      <p:pic>
        <p:nvPicPr>
          <p:cNvPr id="20" name="Imagen 19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B5EEA67-F843-B949-450E-697F1AEE7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7" y="4122511"/>
            <a:ext cx="597398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34AB712-3FAB-C404-7A69-BA69A53C9B68}"/>
              </a:ext>
            </a:extLst>
          </p:cNvPr>
          <p:cNvSpPr txBox="1"/>
          <p:nvPr/>
        </p:nvSpPr>
        <p:spPr>
          <a:xfrm>
            <a:off x="507666" y="5750534"/>
            <a:ext cx="5277495" cy="923330"/>
          </a:xfrm>
          <a:prstGeom prst="rect">
            <a:avLst/>
          </a:prstGeom>
          <a:solidFill>
            <a:srgbClr val="F0FCE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1950"/>
            <a:r>
              <a:rPr lang="es-ES" b="1" dirty="0" err="1"/>
              <a:t>Ježíš</a:t>
            </a:r>
            <a:r>
              <a:rPr lang="es-ES" b="1" dirty="0"/>
              <a:t> je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uctít</a:t>
            </a:r>
            <a:r>
              <a:rPr lang="es-ES" b="1" dirty="0"/>
              <a:t> v </a:t>
            </a:r>
            <a:r>
              <a:rPr lang="es-ES" b="1" dirty="0" err="1"/>
              <a:t>přítomnosti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pocit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pádný</a:t>
            </a:r>
            <a:r>
              <a:rPr lang="es-ES" b="1" dirty="0"/>
              <a:t> </a:t>
            </a:r>
            <a:r>
              <a:rPr lang="es-ES" b="1" dirty="0" err="1"/>
              <a:t>důvod</a:t>
            </a:r>
            <a:r>
              <a:rPr lang="es-ES" b="1" dirty="0"/>
              <a:t> </a:t>
            </a:r>
            <a:r>
              <a:rPr lang="es-ES" b="1" dirty="0" err="1"/>
              <a:t>tebou</a:t>
            </a:r>
            <a:r>
              <a:rPr lang="es-ES" b="1" dirty="0"/>
              <a:t> </a:t>
            </a:r>
            <a:r>
              <a:rPr lang="es-ES" b="1" dirty="0" err="1"/>
              <a:t>opovrhovat</a:t>
            </a:r>
            <a:r>
              <a:rPr lang="es-ES" b="1" dirty="0"/>
              <a:t> a </a:t>
            </a:r>
            <a:r>
              <a:rPr lang="es-ES" b="1" dirty="0" err="1"/>
              <a:t>ignorovat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. </a:t>
            </a:r>
          </a:p>
        </p:txBody>
      </p:sp>
      <p:pic>
        <p:nvPicPr>
          <p:cNvPr id="23" name="Imagen 22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4D9D69C4-8AA6-A738-210A-6F9F6C06E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8" y="5670169"/>
            <a:ext cx="597400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BA50A65-3E33-E6C3-7E23-C991C02B11A3}"/>
              </a:ext>
            </a:extLst>
          </p:cNvPr>
          <p:cNvSpPr txBox="1"/>
          <p:nvPr/>
        </p:nvSpPr>
        <p:spPr>
          <a:xfrm>
            <a:off x="6527427" y="161498"/>
            <a:ext cx="5452357" cy="1477328"/>
          </a:xfrm>
          <a:prstGeom prst="rect">
            <a:avLst/>
          </a:prstGeom>
          <a:solidFill>
            <a:srgbClr val="DEFE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 indent="-4763"/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neplačte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je s </a:t>
            </a:r>
            <a:r>
              <a:rPr lang="es-ES" b="1" dirty="0" err="1"/>
              <a:t>vámi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Ho </a:t>
            </a:r>
            <a:r>
              <a:rPr lang="es-ES" b="1" dirty="0" err="1"/>
              <a:t>nevidíte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nepoznáváte</a:t>
            </a:r>
            <a:r>
              <a:rPr lang="es-ES" b="1" dirty="0"/>
              <a:t>. </a:t>
            </a:r>
            <a:r>
              <a:rPr lang="es-ES" b="1" dirty="0" err="1"/>
              <a:t>Otřete</a:t>
            </a:r>
            <a:r>
              <a:rPr lang="es-ES" b="1" dirty="0"/>
              <a:t> si </a:t>
            </a:r>
            <a:r>
              <a:rPr lang="es-ES" b="1" dirty="0" err="1"/>
              <a:t>slzy</a:t>
            </a:r>
            <a:r>
              <a:rPr lang="es-ES" b="1" dirty="0"/>
              <a:t> a </a:t>
            </a:r>
            <a:r>
              <a:rPr lang="es-ES" b="1" dirty="0" err="1"/>
              <a:t>jděte</a:t>
            </a:r>
            <a:r>
              <a:rPr lang="es-ES" b="1" dirty="0"/>
              <a:t> </a:t>
            </a:r>
            <a:r>
              <a:rPr lang="es-ES" b="1" dirty="0" err="1"/>
              <a:t>povzbuzovat</a:t>
            </a:r>
            <a:r>
              <a:rPr lang="es-ES" b="1" dirty="0"/>
              <a:t>, </a:t>
            </a:r>
            <a:r>
              <a:rPr lang="es-ES" b="1" dirty="0" err="1"/>
              <a:t>po</a:t>
            </a:r>
            <a:r>
              <a:rPr lang="cs-CZ" b="1" dirty="0"/>
              <a:t>-</a:t>
            </a:r>
            <a:r>
              <a:rPr lang="es-ES" b="1" dirty="0" err="1"/>
              <a:t>máhat</a:t>
            </a:r>
            <a:r>
              <a:rPr lang="es-ES" b="1" dirty="0"/>
              <a:t> a </a:t>
            </a:r>
            <a:r>
              <a:rPr lang="es-ES" b="1" dirty="0" err="1"/>
              <a:t>předávat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</a:t>
            </a:r>
            <a:r>
              <a:rPr lang="es-ES" b="1" dirty="0" err="1"/>
              <a:t>dobrou</a:t>
            </a:r>
            <a:r>
              <a:rPr lang="es-ES" b="1" dirty="0"/>
              <a:t> </a:t>
            </a:r>
            <a:r>
              <a:rPr lang="es-ES" b="1" dirty="0" err="1"/>
              <a:t>zprávu</a:t>
            </a:r>
            <a:r>
              <a:rPr lang="es-ES" b="1" dirty="0"/>
              <a:t> o </a:t>
            </a:r>
            <a:r>
              <a:rPr lang="es-ES" b="1" dirty="0" err="1"/>
              <a:t>věčném</a:t>
            </a:r>
            <a:r>
              <a:rPr lang="es-ES" b="1" dirty="0"/>
              <a:t> </a:t>
            </a:r>
            <a:r>
              <a:rPr lang="es-ES" b="1" dirty="0" err="1"/>
              <a:t>evangeliu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je s </a:t>
            </a:r>
            <a:r>
              <a:rPr lang="es-ES" b="1" dirty="0" err="1"/>
              <a:t>vámi</a:t>
            </a:r>
            <a:r>
              <a:rPr lang="es-ES" b="1" dirty="0"/>
              <a:t> v </a:t>
            </a:r>
            <a:r>
              <a:rPr lang="es-ES" b="1" dirty="0" err="1"/>
              <a:t>každém</a:t>
            </a:r>
            <a:r>
              <a:rPr lang="es-ES" b="1" dirty="0"/>
              <a:t> </a:t>
            </a:r>
            <a:r>
              <a:rPr lang="es-ES" b="1" dirty="0" err="1"/>
              <a:t>okamžiku</a:t>
            </a:r>
            <a:r>
              <a:rPr lang="es-ES" b="1" dirty="0"/>
              <a:t> a </a:t>
            </a:r>
            <a:r>
              <a:rPr lang="cs-CZ" b="1" dirty="0"/>
              <a:t>          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každ</a:t>
            </a:r>
            <a:r>
              <a:rPr lang="cs-CZ" b="1" dirty="0" err="1"/>
              <a:t>ých</a:t>
            </a:r>
            <a:r>
              <a:rPr lang="es-ES" b="1" dirty="0"/>
              <a:t> </a:t>
            </a:r>
            <a:r>
              <a:rPr lang="es-ES" b="1" dirty="0" err="1"/>
              <a:t>okolnost</a:t>
            </a:r>
            <a:r>
              <a:rPr lang="cs-CZ" b="1" dirty="0"/>
              <a:t>í</a:t>
            </a:r>
            <a:r>
              <a:rPr lang="es-ES" b="1" dirty="0"/>
              <a:t>.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F3C0D58-17AB-0B25-2DD8-AA8F5F029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115" y="27363"/>
            <a:ext cx="597401" cy="539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848759B-6778-AA88-D655-153C4D8FB465}"/>
              </a:ext>
            </a:extLst>
          </p:cNvPr>
          <p:cNvSpPr txBox="1"/>
          <p:nvPr/>
        </p:nvSpPr>
        <p:spPr>
          <a:xfrm>
            <a:off x="6525815" y="1647970"/>
            <a:ext cx="5472922" cy="1477328"/>
          </a:xfrm>
          <a:prstGeom prst="rect">
            <a:avLst/>
          </a:prstGeom>
          <a:solidFill>
            <a:srgbClr val="DEFEF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/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obdivuje</a:t>
            </a:r>
            <a:r>
              <a:rPr lang="es-ES" b="1" dirty="0"/>
              <a:t> a </a:t>
            </a:r>
            <a:r>
              <a:rPr lang="es-ES" b="1" dirty="0" err="1"/>
              <a:t>touží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tvá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zveřejněna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odstranit</a:t>
            </a:r>
            <a:r>
              <a:rPr lang="es-ES" b="1" dirty="0"/>
              <a:t> </a:t>
            </a:r>
            <a:r>
              <a:rPr lang="es-ES" b="1" dirty="0" err="1"/>
              <a:t>pověrečné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z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a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rozpoznali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Ho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chválit</a:t>
            </a:r>
            <a:r>
              <a:rPr lang="es-ES" b="1" dirty="0"/>
              <a:t> a </a:t>
            </a:r>
            <a:r>
              <a:rPr lang="es-ES" b="1" dirty="0" err="1"/>
              <a:t>oslavovat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ostatními</a:t>
            </a:r>
            <a:r>
              <a:rPr lang="es-ES" b="1" dirty="0"/>
              <a:t>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12A68BD-D7BE-8BDB-88CC-69BB810AF7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6174" y="1676415"/>
            <a:ext cx="597398" cy="539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2A4FB10-F4FC-0F95-67B7-26BB20C67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71" y="2957764"/>
            <a:ext cx="597401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9A522669-D843-C4F5-163D-591ADD2D8356}"/>
              </a:ext>
            </a:extLst>
          </p:cNvPr>
          <p:cNvSpPr txBox="1"/>
          <p:nvPr/>
        </p:nvSpPr>
        <p:spPr>
          <a:xfrm>
            <a:off x="6545713" y="4578113"/>
            <a:ext cx="5452359" cy="1200329"/>
          </a:xfrm>
          <a:prstGeom prst="rect">
            <a:avLst/>
          </a:prstGeom>
          <a:solidFill>
            <a:srgbClr val="EAE6F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1950"/>
            <a:r>
              <a:rPr lang="es-ES" b="1" dirty="0" err="1"/>
              <a:t>Využívejte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cs-CZ" b="1" dirty="0"/>
              <a:t>schopnosti</a:t>
            </a:r>
            <a:r>
              <a:rPr lang="es-ES" b="1" dirty="0"/>
              <a:t>, </a:t>
            </a:r>
            <a:r>
              <a:rPr lang="es-ES" b="1" dirty="0" err="1"/>
              <a:t>zdroje</a:t>
            </a:r>
            <a:r>
              <a:rPr lang="es-ES" b="1" dirty="0"/>
              <a:t> a </a:t>
            </a:r>
            <a:r>
              <a:rPr lang="es-ES" b="1" dirty="0" err="1"/>
              <a:t>čas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přinášeli</a:t>
            </a:r>
            <a:r>
              <a:rPr lang="es-ES" b="1" dirty="0"/>
              <a:t> </a:t>
            </a:r>
            <a:r>
              <a:rPr lang="es-ES" b="1" dirty="0" err="1"/>
              <a:t>evangelium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.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požehnáni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poroste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duchovnost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/>
              <a:t>a </a:t>
            </a:r>
            <a:r>
              <a:rPr lang="es-ES" b="1" dirty="0" err="1"/>
              <a:t>zvýší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investujete</a:t>
            </a:r>
            <a:r>
              <a:rPr lang="es-ES" b="1" dirty="0"/>
              <a:t>.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80F4830-0075-7AC3-EA66-E2B4F8947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550" y="4530182"/>
            <a:ext cx="597398" cy="539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871E63D7-3DC2-AA92-B68B-D401C7D3308D}"/>
              </a:ext>
            </a:extLst>
          </p:cNvPr>
          <p:cNvSpPr txBox="1"/>
          <p:nvPr/>
        </p:nvSpPr>
        <p:spPr>
          <a:xfrm>
            <a:off x="6507527" y="5861376"/>
            <a:ext cx="5492822" cy="923330"/>
          </a:xfrm>
          <a:prstGeom prst="rect">
            <a:avLst/>
          </a:prstGeom>
          <a:solidFill>
            <a:srgbClr val="F2E0F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1950"/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nečekané</a:t>
            </a:r>
            <a:r>
              <a:rPr lang="es-ES" b="1" dirty="0"/>
              <a:t> </a:t>
            </a:r>
            <a:r>
              <a:rPr lang="es-ES" b="1" dirty="0" err="1"/>
              <a:t>dary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tebe </a:t>
            </a:r>
            <a:r>
              <a:rPr lang="es-ES" b="1" dirty="0" err="1"/>
              <a:t>vložit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 a </a:t>
            </a:r>
            <a:r>
              <a:rPr lang="es-ES" b="1" dirty="0" err="1"/>
              <a:t>udělat</a:t>
            </a:r>
            <a:r>
              <a:rPr lang="es-ES" b="1" dirty="0"/>
              <a:t> </a:t>
            </a:r>
            <a:r>
              <a:rPr lang="es-ES" b="1" dirty="0" err="1"/>
              <a:t>zázrak</a:t>
            </a:r>
            <a:r>
              <a:rPr lang="es-ES" b="1" dirty="0"/>
              <a:t>. </a:t>
            </a:r>
            <a:r>
              <a:rPr lang="es-ES" b="1" dirty="0" err="1"/>
              <a:t>Chvalte</a:t>
            </a:r>
            <a:r>
              <a:rPr lang="es-ES" b="1" dirty="0"/>
              <a:t> Ho a </a:t>
            </a:r>
            <a:r>
              <a:rPr lang="es-ES" b="1" dirty="0" err="1"/>
              <a:t>oslavujte</a:t>
            </a:r>
            <a:r>
              <a:rPr lang="es-ES" b="1" dirty="0"/>
              <a:t> Ho </a:t>
            </a:r>
            <a:r>
              <a:rPr lang="cs-CZ" b="1" dirty="0"/>
              <a:t>        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k </a:t>
            </a:r>
            <a:r>
              <a:rPr lang="es-ES" b="1" dirty="0" err="1"/>
              <a:t>vám</a:t>
            </a:r>
            <a:r>
              <a:rPr lang="es-ES" b="1" dirty="0"/>
              <a:t>.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C3177947-0E0E-8483-C92A-48EB9DA00A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71" y="5801332"/>
            <a:ext cx="597400" cy="539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 animBg="1"/>
      <p:bldP spid="11" grpId="0" animBg="1"/>
      <p:bldP spid="15" grpId="0" animBg="1"/>
      <p:bldP spid="18" grpId="0" animBg="1"/>
      <p:bldP spid="21" grpId="0" animBg="1"/>
      <p:bldP spid="24" grpId="0" animBg="1"/>
      <p:bldP spid="26" grpId="0" animBg="1"/>
      <p:bldP spid="3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55044DB-C994-561F-C8E3-111A4891EEAB}"/>
              </a:ext>
            </a:extLst>
          </p:cNvPr>
          <p:cNvSpPr txBox="1"/>
          <p:nvPr/>
        </p:nvSpPr>
        <p:spPr>
          <a:xfrm>
            <a:off x="6082034" y="3612027"/>
            <a:ext cx="5756356" cy="3000821"/>
          </a:xfrm>
          <a:custGeom>
            <a:avLst/>
            <a:gdLst>
              <a:gd name="connsiteX0" fmla="*/ 0 w 5756356"/>
              <a:gd name="connsiteY0" fmla="*/ 0 h 3000821"/>
              <a:gd name="connsiteX1" fmla="*/ 582032 w 5756356"/>
              <a:gd name="connsiteY1" fmla="*/ 0 h 3000821"/>
              <a:gd name="connsiteX2" fmla="*/ 1048936 w 5756356"/>
              <a:gd name="connsiteY2" fmla="*/ 0 h 3000821"/>
              <a:gd name="connsiteX3" fmla="*/ 1803658 w 5756356"/>
              <a:gd name="connsiteY3" fmla="*/ 0 h 3000821"/>
              <a:gd name="connsiteX4" fmla="*/ 2385690 w 5756356"/>
              <a:gd name="connsiteY4" fmla="*/ 0 h 3000821"/>
              <a:gd name="connsiteX5" fmla="*/ 2967721 w 5756356"/>
              <a:gd name="connsiteY5" fmla="*/ 0 h 3000821"/>
              <a:gd name="connsiteX6" fmla="*/ 3722444 w 5756356"/>
              <a:gd name="connsiteY6" fmla="*/ 0 h 3000821"/>
              <a:gd name="connsiteX7" fmla="*/ 4246912 w 5756356"/>
              <a:gd name="connsiteY7" fmla="*/ 0 h 3000821"/>
              <a:gd name="connsiteX8" fmla="*/ 5001634 w 5756356"/>
              <a:gd name="connsiteY8" fmla="*/ 0 h 3000821"/>
              <a:gd name="connsiteX9" fmla="*/ 5756356 w 5756356"/>
              <a:gd name="connsiteY9" fmla="*/ 0 h 3000821"/>
              <a:gd name="connsiteX10" fmla="*/ 5756356 w 5756356"/>
              <a:gd name="connsiteY10" fmla="*/ 600164 h 3000821"/>
              <a:gd name="connsiteX11" fmla="*/ 5756356 w 5756356"/>
              <a:gd name="connsiteY11" fmla="*/ 1200328 h 3000821"/>
              <a:gd name="connsiteX12" fmla="*/ 5756356 w 5756356"/>
              <a:gd name="connsiteY12" fmla="*/ 1830501 h 3000821"/>
              <a:gd name="connsiteX13" fmla="*/ 5756356 w 5756356"/>
              <a:gd name="connsiteY13" fmla="*/ 2340640 h 3000821"/>
              <a:gd name="connsiteX14" fmla="*/ 5756356 w 5756356"/>
              <a:gd name="connsiteY14" fmla="*/ 3000821 h 3000821"/>
              <a:gd name="connsiteX15" fmla="*/ 5116761 w 5756356"/>
              <a:gd name="connsiteY15" fmla="*/ 3000821 h 3000821"/>
              <a:gd name="connsiteX16" fmla="*/ 4477166 w 5756356"/>
              <a:gd name="connsiteY16" fmla="*/ 3000821 h 3000821"/>
              <a:gd name="connsiteX17" fmla="*/ 3722444 w 5756356"/>
              <a:gd name="connsiteY17" fmla="*/ 3000821 h 3000821"/>
              <a:gd name="connsiteX18" fmla="*/ 3082848 w 5756356"/>
              <a:gd name="connsiteY18" fmla="*/ 3000821 h 3000821"/>
              <a:gd name="connsiteX19" fmla="*/ 2615944 w 5756356"/>
              <a:gd name="connsiteY19" fmla="*/ 3000821 h 3000821"/>
              <a:gd name="connsiteX20" fmla="*/ 2091476 w 5756356"/>
              <a:gd name="connsiteY20" fmla="*/ 3000821 h 3000821"/>
              <a:gd name="connsiteX21" fmla="*/ 1336754 w 5756356"/>
              <a:gd name="connsiteY21" fmla="*/ 3000821 h 3000821"/>
              <a:gd name="connsiteX22" fmla="*/ 697159 w 5756356"/>
              <a:gd name="connsiteY22" fmla="*/ 3000821 h 3000821"/>
              <a:gd name="connsiteX23" fmla="*/ 0 w 5756356"/>
              <a:gd name="connsiteY23" fmla="*/ 3000821 h 3000821"/>
              <a:gd name="connsiteX24" fmla="*/ 0 w 5756356"/>
              <a:gd name="connsiteY24" fmla="*/ 2400657 h 3000821"/>
              <a:gd name="connsiteX25" fmla="*/ 0 w 5756356"/>
              <a:gd name="connsiteY25" fmla="*/ 1890517 h 3000821"/>
              <a:gd name="connsiteX26" fmla="*/ 0 w 5756356"/>
              <a:gd name="connsiteY26" fmla="*/ 1380378 h 3000821"/>
              <a:gd name="connsiteX27" fmla="*/ 0 w 5756356"/>
              <a:gd name="connsiteY27" fmla="*/ 750205 h 3000821"/>
              <a:gd name="connsiteX28" fmla="*/ 0 w 5756356"/>
              <a:gd name="connsiteY28" fmla="*/ 0 h 300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6356" h="3000821" extrusionOk="0">
                <a:moveTo>
                  <a:pt x="0" y="0"/>
                </a:moveTo>
                <a:cubicBezTo>
                  <a:pt x="272314" y="13180"/>
                  <a:pt x="345987" y="-26219"/>
                  <a:pt x="582032" y="0"/>
                </a:cubicBezTo>
                <a:cubicBezTo>
                  <a:pt x="818077" y="26219"/>
                  <a:pt x="889185" y="-15483"/>
                  <a:pt x="1048936" y="0"/>
                </a:cubicBezTo>
                <a:cubicBezTo>
                  <a:pt x="1208687" y="15483"/>
                  <a:pt x="1558721" y="32185"/>
                  <a:pt x="1803658" y="0"/>
                </a:cubicBezTo>
                <a:cubicBezTo>
                  <a:pt x="2048595" y="-32185"/>
                  <a:pt x="2129322" y="9526"/>
                  <a:pt x="2385690" y="0"/>
                </a:cubicBezTo>
                <a:cubicBezTo>
                  <a:pt x="2642058" y="-9526"/>
                  <a:pt x="2758581" y="26139"/>
                  <a:pt x="2967721" y="0"/>
                </a:cubicBezTo>
                <a:cubicBezTo>
                  <a:pt x="3176861" y="-26139"/>
                  <a:pt x="3502637" y="22410"/>
                  <a:pt x="3722444" y="0"/>
                </a:cubicBezTo>
                <a:cubicBezTo>
                  <a:pt x="3942251" y="-22410"/>
                  <a:pt x="4078899" y="3180"/>
                  <a:pt x="4246912" y="0"/>
                </a:cubicBezTo>
                <a:cubicBezTo>
                  <a:pt x="4414925" y="-3180"/>
                  <a:pt x="4704325" y="32700"/>
                  <a:pt x="5001634" y="0"/>
                </a:cubicBezTo>
                <a:cubicBezTo>
                  <a:pt x="5298943" y="-32700"/>
                  <a:pt x="5438284" y="29719"/>
                  <a:pt x="5756356" y="0"/>
                </a:cubicBezTo>
                <a:cubicBezTo>
                  <a:pt x="5760952" y="129448"/>
                  <a:pt x="5760383" y="432099"/>
                  <a:pt x="5756356" y="600164"/>
                </a:cubicBezTo>
                <a:cubicBezTo>
                  <a:pt x="5752329" y="768229"/>
                  <a:pt x="5778500" y="1073097"/>
                  <a:pt x="5756356" y="1200328"/>
                </a:cubicBezTo>
                <a:cubicBezTo>
                  <a:pt x="5734212" y="1327559"/>
                  <a:pt x="5726764" y="1667489"/>
                  <a:pt x="5756356" y="1830501"/>
                </a:cubicBezTo>
                <a:cubicBezTo>
                  <a:pt x="5785948" y="1993513"/>
                  <a:pt x="5771891" y="2093674"/>
                  <a:pt x="5756356" y="2340640"/>
                </a:cubicBezTo>
                <a:cubicBezTo>
                  <a:pt x="5740821" y="2587606"/>
                  <a:pt x="5739577" y="2682289"/>
                  <a:pt x="5756356" y="3000821"/>
                </a:cubicBezTo>
                <a:cubicBezTo>
                  <a:pt x="5512286" y="2994185"/>
                  <a:pt x="5387536" y="3020064"/>
                  <a:pt x="5116761" y="3000821"/>
                </a:cubicBezTo>
                <a:cubicBezTo>
                  <a:pt x="4845987" y="2981578"/>
                  <a:pt x="4606190" y="2983629"/>
                  <a:pt x="4477166" y="3000821"/>
                </a:cubicBezTo>
                <a:cubicBezTo>
                  <a:pt x="4348143" y="3018013"/>
                  <a:pt x="3930763" y="3008763"/>
                  <a:pt x="3722444" y="3000821"/>
                </a:cubicBezTo>
                <a:cubicBezTo>
                  <a:pt x="3514125" y="2992879"/>
                  <a:pt x="3223390" y="2979684"/>
                  <a:pt x="3082848" y="3000821"/>
                </a:cubicBezTo>
                <a:cubicBezTo>
                  <a:pt x="2942306" y="3021958"/>
                  <a:pt x="2723820" y="2979904"/>
                  <a:pt x="2615944" y="3000821"/>
                </a:cubicBezTo>
                <a:cubicBezTo>
                  <a:pt x="2508068" y="3021738"/>
                  <a:pt x="2289409" y="2979766"/>
                  <a:pt x="2091476" y="3000821"/>
                </a:cubicBezTo>
                <a:cubicBezTo>
                  <a:pt x="1893543" y="3021876"/>
                  <a:pt x="1672467" y="3023728"/>
                  <a:pt x="1336754" y="3000821"/>
                </a:cubicBezTo>
                <a:cubicBezTo>
                  <a:pt x="1001041" y="2977914"/>
                  <a:pt x="874231" y="2976053"/>
                  <a:pt x="697159" y="3000821"/>
                </a:cubicBezTo>
                <a:cubicBezTo>
                  <a:pt x="520087" y="3025589"/>
                  <a:pt x="343224" y="3003357"/>
                  <a:pt x="0" y="3000821"/>
                </a:cubicBezTo>
                <a:cubicBezTo>
                  <a:pt x="-1824" y="2723973"/>
                  <a:pt x="-28446" y="2682812"/>
                  <a:pt x="0" y="2400657"/>
                </a:cubicBezTo>
                <a:cubicBezTo>
                  <a:pt x="28446" y="2118502"/>
                  <a:pt x="24548" y="2083604"/>
                  <a:pt x="0" y="1890517"/>
                </a:cubicBezTo>
                <a:cubicBezTo>
                  <a:pt x="-24548" y="1697430"/>
                  <a:pt x="-7251" y="1524309"/>
                  <a:pt x="0" y="1380378"/>
                </a:cubicBezTo>
                <a:cubicBezTo>
                  <a:pt x="7251" y="1236447"/>
                  <a:pt x="-24140" y="998270"/>
                  <a:pt x="0" y="750205"/>
                </a:cubicBezTo>
                <a:cubicBezTo>
                  <a:pt x="24140" y="502140"/>
                  <a:pt x="-34588" y="340254"/>
                  <a:pt x="0" y="0"/>
                </a:cubicBezTo>
                <a:close/>
              </a:path>
            </a:pathLst>
          </a:custGeom>
          <a:noFill/>
          <a:ln w="19050" cmpd="thickThin">
            <a:noFill/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Každé</a:t>
            </a:r>
            <a:r>
              <a:rPr lang="es-ES" sz="2000" b="1" dirty="0"/>
              <a:t> </a:t>
            </a:r>
            <a:r>
              <a:rPr lang="es-ES" sz="2000" b="1" dirty="0" err="1"/>
              <a:t>ráno</a:t>
            </a:r>
            <a:r>
              <a:rPr lang="es-ES" sz="2000" b="1" dirty="0"/>
              <a:t> se </a:t>
            </a:r>
            <a:r>
              <a:rPr lang="es-ES" sz="2000" b="1" dirty="0" err="1"/>
              <a:t>zasvěť</a:t>
            </a:r>
            <a:r>
              <a:rPr lang="es-ES" sz="2000" b="1" dirty="0"/>
              <a:t> </a:t>
            </a:r>
            <a:r>
              <a:rPr lang="es-ES" sz="2000" b="1" dirty="0" err="1"/>
              <a:t>celou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duší</a:t>
            </a:r>
            <a:r>
              <a:rPr lang="es-ES" sz="2000" b="1" dirty="0"/>
              <a:t>, </a:t>
            </a:r>
            <a:r>
              <a:rPr lang="es-ES" sz="2000" b="1" dirty="0" err="1"/>
              <a:t>tělem</a:t>
            </a:r>
            <a:r>
              <a:rPr lang="es-ES" sz="2000" b="1" dirty="0"/>
              <a:t> i </a:t>
            </a:r>
            <a:r>
              <a:rPr lang="es-ES" sz="2000" b="1" dirty="0" err="1"/>
              <a:t>duchem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. </a:t>
            </a:r>
            <a:r>
              <a:rPr lang="es-ES" sz="2000" b="1" dirty="0" err="1"/>
              <a:t>Osvojte</a:t>
            </a:r>
            <a:r>
              <a:rPr lang="es-ES" sz="2000" b="1" dirty="0"/>
              <a:t> si </a:t>
            </a:r>
            <a:r>
              <a:rPr lang="es-ES" sz="2000" b="1" dirty="0" err="1"/>
              <a:t>návyky</a:t>
            </a:r>
            <a:r>
              <a:rPr lang="es-ES" sz="2000" b="1" dirty="0"/>
              <a:t> </a:t>
            </a:r>
            <a:r>
              <a:rPr lang="es-ES" sz="2000" b="1" dirty="0" err="1"/>
              <a:t>oddanosti</a:t>
            </a:r>
            <a:r>
              <a:rPr lang="es-ES" sz="2000" b="1" dirty="0"/>
              <a:t> a </a:t>
            </a:r>
            <a:r>
              <a:rPr lang="es-ES" sz="2000" b="1" dirty="0" err="1"/>
              <a:t>stále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důvěřujte</a:t>
            </a:r>
            <a:r>
              <a:rPr lang="es-ES" sz="2000" b="1" dirty="0"/>
              <a:t> </a:t>
            </a:r>
            <a:r>
              <a:rPr lang="es-ES" sz="2000" b="1" dirty="0" err="1"/>
              <a:t>svému</a:t>
            </a:r>
            <a:r>
              <a:rPr lang="es-ES" sz="2000" b="1" dirty="0"/>
              <a:t> </a:t>
            </a:r>
            <a:r>
              <a:rPr lang="es-ES" sz="2000" b="1" dirty="0" err="1"/>
              <a:t>Spasiteli</a:t>
            </a:r>
            <a:r>
              <a:rPr lang="es-ES" sz="2000" b="1" dirty="0"/>
              <a:t>. </a:t>
            </a:r>
            <a:r>
              <a:rPr lang="es-ES" sz="2000" b="1" dirty="0" err="1"/>
              <a:t>Můžeš</a:t>
            </a:r>
            <a:r>
              <a:rPr lang="es-ES" sz="2000" b="1" dirty="0"/>
              <a:t> s </a:t>
            </a:r>
            <a:r>
              <a:rPr lang="es-ES" sz="2000" b="1" dirty="0" err="1"/>
              <a:t>důvěrou</a:t>
            </a:r>
            <a:r>
              <a:rPr lang="es-ES" sz="2000" b="1" dirty="0"/>
              <a:t> </a:t>
            </a:r>
            <a:r>
              <a:rPr lang="es-ES" sz="2000" b="1" dirty="0" err="1"/>
              <a:t>věřit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Pán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tě</a:t>
            </a:r>
            <a:r>
              <a:rPr lang="es-ES" sz="2000" b="1" dirty="0"/>
              <a:t> </a:t>
            </a:r>
            <a:r>
              <a:rPr lang="es-ES" sz="2000" b="1" dirty="0" err="1"/>
              <a:t>miluje</a:t>
            </a:r>
            <a:r>
              <a:rPr lang="es-ES" sz="2000" b="1" dirty="0"/>
              <a:t> a </a:t>
            </a:r>
            <a:r>
              <a:rPr lang="es-ES" sz="2000" b="1" dirty="0" err="1"/>
              <a:t>přeje</a:t>
            </a:r>
            <a:r>
              <a:rPr lang="es-ES" sz="2000" b="1" dirty="0"/>
              <a:t> si, </a:t>
            </a:r>
            <a:r>
              <a:rPr lang="es-ES" sz="2000" b="1" dirty="0" err="1"/>
              <a:t>abys</a:t>
            </a:r>
            <a:r>
              <a:rPr lang="es-ES" sz="2000" b="1" dirty="0"/>
              <a:t> </a:t>
            </a:r>
            <a:r>
              <a:rPr lang="es-ES" sz="2000" b="1" dirty="0" err="1"/>
              <a:t>rostl</a:t>
            </a:r>
            <a:r>
              <a:rPr lang="es-ES" sz="2000" b="1" dirty="0"/>
              <a:t> </a:t>
            </a:r>
            <a:r>
              <a:rPr lang="cs-CZ" sz="2000" b="1" dirty="0"/>
              <a:t>      </a:t>
            </a:r>
            <a:r>
              <a:rPr lang="es-ES" sz="2000" b="1" dirty="0"/>
              <a:t>do </a:t>
            </a:r>
            <a:r>
              <a:rPr lang="es-ES" sz="2000" b="1" dirty="0" err="1"/>
              <a:t>velikosti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es-ES" sz="2000" b="1" dirty="0"/>
              <a:t>. </a:t>
            </a:r>
            <a:r>
              <a:rPr lang="es-ES" sz="2000" b="1" dirty="0" err="1"/>
              <a:t>Přeje</a:t>
            </a:r>
            <a:r>
              <a:rPr lang="es-ES" sz="2000" b="1" dirty="0"/>
              <a:t> si, </a:t>
            </a:r>
            <a:r>
              <a:rPr lang="es-ES" sz="2000" b="1" dirty="0" err="1"/>
              <a:t>abyste</a:t>
            </a:r>
            <a:r>
              <a:rPr lang="es-ES" sz="2000" b="1" dirty="0"/>
              <a:t> </a:t>
            </a:r>
            <a:r>
              <a:rPr lang="es-ES" sz="2000" b="1" dirty="0" err="1"/>
              <a:t>rostli</a:t>
            </a:r>
            <a:r>
              <a:rPr lang="es-ES" sz="2000" b="1" dirty="0"/>
              <a:t> </a:t>
            </a:r>
            <a:r>
              <a:rPr lang="cs-CZ" sz="2000" b="1" dirty="0"/>
              <a:t>   </a:t>
            </a:r>
            <a:r>
              <a:rPr lang="es-ES" sz="2000" b="1" dirty="0"/>
              <a:t>v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lásce</a:t>
            </a:r>
            <a:r>
              <a:rPr lang="es-ES" sz="2000" b="1" dirty="0"/>
              <a:t>, </a:t>
            </a:r>
            <a:r>
              <a:rPr lang="es-ES" sz="2000" b="1" dirty="0" err="1"/>
              <a:t>abyste</a:t>
            </a:r>
            <a:r>
              <a:rPr lang="es-ES" sz="2000" b="1" dirty="0"/>
              <a:t> se </a:t>
            </a:r>
            <a:r>
              <a:rPr lang="es-ES" sz="2000" b="1" dirty="0" err="1"/>
              <a:t>množili</a:t>
            </a:r>
            <a:r>
              <a:rPr lang="es-ES" sz="2000" b="1" dirty="0"/>
              <a:t> a </a:t>
            </a:r>
            <a:r>
              <a:rPr lang="es-ES" sz="2000" b="1" dirty="0" err="1"/>
              <a:t>posilovali</a:t>
            </a:r>
            <a:r>
              <a:rPr lang="es-ES" sz="2000" b="1" dirty="0"/>
              <a:t> v </a:t>
            </a:r>
            <a:r>
              <a:rPr lang="es-ES" sz="2000" b="1" dirty="0" err="1"/>
              <a:t>plnosti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lásky</a:t>
            </a:r>
            <a:r>
              <a:rPr lang="es-ES" sz="2000" b="1" dirty="0"/>
              <a:t>. Pak </a:t>
            </a:r>
            <a:r>
              <a:rPr lang="es-ES" sz="2000" b="1" dirty="0" err="1"/>
              <a:t>získáte</a:t>
            </a:r>
            <a:r>
              <a:rPr lang="es-ES" sz="2000" b="1" dirty="0"/>
              <a:t> </a:t>
            </a:r>
            <a:r>
              <a:rPr lang="es-ES" sz="2000" b="1" dirty="0" err="1"/>
              <a:t>poznání</a:t>
            </a:r>
            <a:r>
              <a:rPr lang="es-ES" sz="2000" b="1" dirty="0"/>
              <a:t> </a:t>
            </a:r>
            <a:r>
              <a:rPr lang="es-ES" sz="2000" b="1" dirty="0" err="1"/>
              <a:t>nejvyšší</a:t>
            </a:r>
            <a:r>
              <a:rPr lang="es-ES" sz="2000" b="1" dirty="0"/>
              <a:t> </a:t>
            </a:r>
            <a:r>
              <a:rPr lang="es-ES" sz="2000" b="1" dirty="0" err="1"/>
              <a:t>hodnoty</a:t>
            </a:r>
            <a:r>
              <a:rPr lang="es-ES" sz="2000" b="1" dirty="0"/>
              <a:t> </a:t>
            </a:r>
            <a:r>
              <a:rPr lang="cs-CZ" sz="2000" b="1" dirty="0"/>
              <a:t>          </a:t>
            </a:r>
            <a:r>
              <a:rPr lang="es-ES" sz="2000" b="1" dirty="0"/>
              <a:t>pro </a:t>
            </a:r>
            <a:r>
              <a:rPr lang="es-ES" sz="2000" b="1" dirty="0" err="1"/>
              <a:t>čas</a:t>
            </a:r>
            <a:r>
              <a:rPr lang="es-ES" sz="2000" b="1" dirty="0"/>
              <a:t> </a:t>
            </a:r>
            <a:r>
              <a:rPr lang="es-ES" sz="2000" b="1" dirty="0" err="1"/>
              <a:t>věčnost</a:t>
            </a:r>
            <a:r>
              <a:rPr lang="cs-CZ" sz="2000" b="1" dirty="0"/>
              <a:t>i</a:t>
            </a:r>
            <a:r>
              <a:rPr lang="es-ES" sz="2000" b="1" dirty="0"/>
              <a:t>.</a:t>
            </a:r>
            <a:r>
              <a:rPr lang="cs-CZ" sz="2000" b="1" dirty="0"/>
              <a:t>                                                                             EGW: </a:t>
            </a:r>
            <a:r>
              <a:rPr lang="en-US" sz="2000" b="1" dirty="0"/>
              <a:t>Letter 36, 1901</a:t>
            </a:r>
            <a:r>
              <a:rPr lang="cs-CZ" sz="2000" b="1" dirty="0"/>
              <a:t>; </a:t>
            </a:r>
            <a:r>
              <a:rPr lang="en-US" sz="2000" b="1" dirty="0"/>
              <a:t>In Heavenly Places</a:t>
            </a:r>
            <a:r>
              <a:rPr lang="cs-CZ" sz="2000" b="1" dirty="0"/>
              <a:t> strana</a:t>
            </a:r>
            <a:r>
              <a:rPr lang="en-US" sz="2000" b="1" dirty="0"/>
              <a:t> 227</a:t>
            </a:r>
            <a:r>
              <a:rPr lang="cs-CZ" sz="2000" b="1" dirty="0"/>
              <a:t> </a:t>
            </a:r>
            <a:r>
              <a:rPr lang="cs-CZ" sz="900" b="1" dirty="0"/>
              <a:t>neautorizovaný překlad: Ivo Kapec</a:t>
            </a:r>
            <a:endParaRPr lang="es-ES" sz="900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5D48810-0569-FBA7-82C1-999A06851482}"/>
              </a:ext>
            </a:extLst>
          </p:cNvPr>
          <p:cNvSpPr txBox="1"/>
          <p:nvPr/>
        </p:nvSpPr>
        <p:spPr>
          <a:xfrm>
            <a:off x="6515554" y="57397"/>
            <a:ext cx="5472256" cy="1477328"/>
          </a:xfrm>
          <a:prstGeom prst="rect">
            <a:avLst/>
          </a:prstGeom>
          <a:solidFill>
            <a:srgbClr val="E2EE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58775"/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lhostejné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vyjadřujete</a:t>
            </a:r>
            <a:r>
              <a:rPr lang="es-ES" b="1" dirty="0"/>
              <a:t> </a:t>
            </a:r>
            <a:r>
              <a:rPr lang="es-ES" b="1" dirty="0" err="1"/>
              <a:t>zármutek</a:t>
            </a:r>
            <a:r>
              <a:rPr lang="es-ES" b="1" dirty="0"/>
              <a:t>. </a:t>
            </a:r>
            <a:r>
              <a:rPr lang="es-ES" b="1" dirty="0" err="1"/>
              <a:t>Dívá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tebe s </a:t>
            </a:r>
            <a:r>
              <a:rPr lang="es-ES" b="1" dirty="0" err="1"/>
              <a:t>něžným</a:t>
            </a:r>
            <a:r>
              <a:rPr lang="es-ES" b="1" dirty="0"/>
              <a:t> </a:t>
            </a:r>
            <a:r>
              <a:rPr lang="es-ES" b="1" dirty="0" err="1"/>
              <a:t>soucitem</a:t>
            </a:r>
            <a:r>
              <a:rPr lang="es-ES" b="1" dirty="0"/>
              <a:t>. I </a:t>
            </a:r>
            <a:r>
              <a:rPr lang="es-ES" b="1" dirty="0" err="1"/>
              <a:t>když</a:t>
            </a:r>
            <a:r>
              <a:rPr lang="es-ES" b="1" dirty="0"/>
              <a:t> v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nevěříte</a:t>
            </a:r>
            <a:r>
              <a:rPr lang="es-ES" b="1" dirty="0"/>
              <a:t>, </a:t>
            </a:r>
            <a:r>
              <a:rPr lang="es-ES" b="1" dirty="0" err="1"/>
              <a:t>dojímají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</a:t>
            </a:r>
            <a:r>
              <a:rPr lang="es-ES" b="1" dirty="0" err="1"/>
              <a:t>lidského</a:t>
            </a:r>
            <a:r>
              <a:rPr lang="es-ES" b="1" dirty="0"/>
              <a:t> </a:t>
            </a:r>
            <a:r>
              <a:rPr lang="es-ES" b="1" dirty="0" err="1"/>
              <a:t>soucitu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nepohrdá</a:t>
            </a:r>
            <a:r>
              <a:rPr lang="es-ES" b="1" dirty="0"/>
              <a:t> </a:t>
            </a:r>
            <a:r>
              <a:rPr lang="es-ES" b="1" dirty="0" err="1"/>
              <a:t>tvým</a:t>
            </a:r>
            <a:r>
              <a:rPr lang="es-ES" b="1" dirty="0"/>
              <a:t> </a:t>
            </a:r>
            <a:r>
              <a:rPr lang="es-ES" b="1" dirty="0" err="1"/>
              <a:t>soucitem</a:t>
            </a:r>
            <a:r>
              <a:rPr lang="es-ES" b="1" dirty="0"/>
              <a:t>, ale </a:t>
            </a:r>
            <a:r>
              <a:rPr lang="es-ES" b="1" dirty="0" err="1"/>
              <a:t>probouzí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hlubší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es-ES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9B8F5B-58A4-CE6B-49F0-048BB49C204E}"/>
              </a:ext>
            </a:extLst>
          </p:cNvPr>
          <p:cNvSpPr txBox="1"/>
          <p:nvPr/>
        </p:nvSpPr>
        <p:spPr>
          <a:xfrm>
            <a:off x="425458" y="173307"/>
            <a:ext cx="5277495" cy="1200329"/>
          </a:xfrm>
          <a:prstGeom prst="rect">
            <a:avLst/>
          </a:prstGeom>
          <a:solidFill>
            <a:srgbClr val="FADCF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 indent="-4763"/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zajímá</a:t>
            </a:r>
            <a:r>
              <a:rPr lang="es-ES" b="1" dirty="0"/>
              <a:t> o </a:t>
            </a:r>
            <a:r>
              <a:rPr lang="es-ES" b="1" dirty="0" err="1"/>
              <a:t>množství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a </a:t>
            </a:r>
            <a:r>
              <a:rPr lang="es-ES" b="1" dirty="0" err="1"/>
              <a:t>zasvěcení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dar </a:t>
            </a:r>
            <a:r>
              <a:rPr lang="es-ES" b="1" dirty="0" err="1"/>
              <a:t>představuje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es-ES" b="1" dirty="0"/>
              <a:t>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peněžní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jediný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odměnil</a:t>
            </a:r>
            <a:r>
              <a:rPr lang="es-ES" b="1" dirty="0"/>
              <a:t> </a:t>
            </a:r>
            <a:r>
              <a:rPr lang="cs-CZ" b="1"/>
              <a:t>    </a:t>
            </a:r>
            <a:r>
              <a:rPr lang="es-ES" b="1"/>
              <a:t>a </a:t>
            </a:r>
            <a:r>
              <a:rPr lang="es-ES" b="1" dirty="0" err="1"/>
              <a:t>pochválil</a:t>
            </a:r>
            <a:r>
              <a:rPr lang="es-ES" b="1" dirty="0"/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737B23-5814-BC3A-6866-C52CB1CC7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15" y="61959"/>
            <a:ext cx="597401" cy="539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DF5C7AD-0B4C-0781-7A56-68659D892489}"/>
              </a:ext>
            </a:extLst>
          </p:cNvPr>
          <p:cNvSpPr txBox="1"/>
          <p:nvPr/>
        </p:nvSpPr>
        <p:spPr>
          <a:xfrm>
            <a:off x="425458" y="1594874"/>
            <a:ext cx="5277495" cy="923330"/>
          </a:xfrm>
          <a:prstGeom prst="rect">
            <a:avLst/>
          </a:prstGeom>
          <a:solidFill>
            <a:srgbClr val="FCDCE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/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nechce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nemocného</a:t>
            </a:r>
            <a:r>
              <a:rPr lang="es-ES" b="1" dirty="0"/>
              <a:t>. </a:t>
            </a:r>
            <a:r>
              <a:rPr lang="es-ES" b="1" dirty="0" err="1"/>
              <a:t>Důvěrně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bere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, </a:t>
            </a:r>
            <a:r>
              <a:rPr lang="es-ES" b="1" dirty="0" err="1"/>
              <a:t>uzdravuje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a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dál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 </a:t>
            </a:r>
            <a:r>
              <a:rPr lang="es-ES" b="1" dirty="0" err="1"/>
              <a:t>Jemu</a:t>
            </a:r>
            <a:r>
              <a:rPr lang="es-ES" b="1" dirty="0"/>
              <a:t> i </a:t>
            </a:r>
            <a:r>
              <a:rPr lang="es-ES" b="1" dirty="0" err="1"/>
              <a:t>druhým</a:t>
            </a:r>
            <a:r>
              <a:rPr lang="es-ES" b="1" dirty="0"/>
              <a:t>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BCFC420-34F2-B744-64AF-70429B0B2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18" y="1514571"/>
            <a:ext cx="597398" cy="539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41F5B1F-C1EE-FC07-3E93-E0BFF93C08EE}"/>
              </a:ext>
            </a:extLst>
          </p:cNvPr>
          <p:cNvSpPr txBox="1"/>
          <p:nvPr/>
        </p:nvSpPr>
        <p:spPr>
          <a:xfrm>
            <a:off x="6514887" y="1927193"/>
            <a:ext cx="5515966" cy="1477328"/>
          </a:xfrm>
          <a:prstGeom prst="rect">
            <a:avLst/>
          </a:prstGeom>
          <a:solidFill>
            <a:srgbClr val="DFECF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58775"/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opovrhovat</a:t>
            </a:r>
            <a:r>
              <a:rPr lang="es-ES" b="1" dirty="0"/>
              <a:t> a </a:t>
            </a:r>
            <a:r>
              <a:rPr lang="es-ES" b="1" dirty="0" err="1"/>
              <a:t>odsuzovat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cs-CZ" b="1" dirty="0"/>
              <a:t> </a:t>
            </a:r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chtějí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zemřeli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neodsuzuje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odpustit</a:t>
            </a:r>
            <a:r>
              <a:rPr lang="es-ES" b="1" dirty="0"/>
              <a:t> a </a:t>
            </a:r>
            <a:r>
              <a:rPr lang="es-ES" b="1" dirty="0" err="1"/>
              <a:t>zachránit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žili</a:t>
            </a:r>
            <a:r>
              <a:rPr lang="es-ES" b="1" dirty="0"/>
              <a:t> </a:t>
            </a:r>
            <a:r>
              <a:rPr lang="es-ES" b="1" dirty="0" err="1"/>
              <a:t>nový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v </a:t>
            </a:r>
            <a:r>
              <a:rPr lang="es-ES" b="1" dirty="0" err="1"/>
              <a:t>čistotě</a:t>
            </a:r>
            <a:r>
              <a:rPr lang="es-ES" b="1" dirty="0"/>
              <a:t> a </a:t>
            </a:r>
            <a:r>
              <a:rPr lang="es-ES" b="1" dirty="0" err="1"/>
              <a:t>pokoji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"Ani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neodsuzuji</a:t>
            </a:r>
            <a:r>
              <a:rPr lang="es-ES" b="1" dirty="0"/>
              <a:t>. </a:t>
            </a:r>
            <a:r>
              <a:rPr lang="es-ES" b="1" dirty="0" err="1"/>
              <a:t>Jděte</a:t>
            </a:r>
            <a:r>
              <a:rPr lang="es-ES" b="1" dirty="0"/>
              <a:t> a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nehřešte</a:t>
            </a:r>
            <a:r>
              <a:rPr lang="es-ES" b="1" dirty="0"/>
              <a:t>."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11A5B1F-D96D-BC5D-6615-B450DFBFC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6187" y="1859522"/>
            <a:ext cx="597401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ADFB663-CF5C-A7C0-44AD-0264AD120255}"/>
              </a:ext>
            </a:extLst>
          </p:cNvPr>
          <p:cNvSpPr txBox="1"/>
          <p:nvPr/>
        </p:nvSpPr>
        <p:spPr>
          <a:xfrm>
            <a:off x="425457" y="2730477"/>
            <a:ext cx="5277495" cy="1477328"/>
          </a:xfrm>
          <a:prstGeom prst="rect">
            <a:avLst/>
          </a:prstGeom>
          <a:solidFill>
            <a:srgbClr val="F5E8E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1950"/>
            <a:r>
              <a:rPr lang="es-ES" b="1" dirty="0" err="1"/>
              <a:t>Smrt</a:t>
            </a:r>
            <a:r>
              <a:rPr lang="es-ES" b="1" dirty="0"/>
              <a:t> je </a:t>
            </a:r>
            <a:r>
              <a:rPr lang="es-ES" b="1" dirty="0" err="1"/>
              <a:t>nevyhnutelná</a:t>
            </a:r>
            <a:r>
              <a:rPr lang="es-ES" b="1" dirty="0"/>
              <a:t>, ale </a:t>
            </a:r>
            <a:r>
              <a:rPr lang="es-ES" b="1" dirty="0" err="1"/>
              <a:t>až</a:t>
            </a:r>
            <a:r>
              <a:rPr lang="es-ES" b="1" dirty="0"/>
              <a:t> se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vrátí</a:t>
            </a:r>
            <a:r>
              <a:rPr lang="es-ES" b="1" dirty="0"/>
              <a:t>, </a:t>
            </a:r>
            <a:r>
              <a:rPr lang="es-ES" b="1" dirty="0" err="1"/>
              <a:t>řekne</a:t>
            </a:r>
            <a:r>
              <a:rPr lang="es-ES" b="1" dirty="0"/>
              <a:t> ti: "</a:t>
            </a:r>
            <a:r>
              <a:rPr lang="es-ES" b="1" dirty="0" err="1"/>
              <a:t>Děvče</a:t>
            </a:r>
            <a:r>
              <a:rPr lang="es-ES" b="1" dirty="0"/>
              <a:t>, </a:t>
            </a:r>
            <a:r>
              <a:rPr lang="es-ES" b="1" dirty="0" err="1"/>
              <a:t>pravím</a:t>
            </a:r>
            <a:r>
              <a:rPr lang="es-ES" b="1" dirty="0"/>
              <a:t> ti, </a:t>
            </a:r>
            <a:r>
              <a:rPr lang="es-ES" b="1" dirty="0" err="1"/>
              <a:t>vstaň</a:t>
            </a:r>
            <a:r>
              <a:rPr lang="es-ES" b="1" dirty="0"/>
              <a:t>." </a:t>
            </a:r>
            <a:r>
              <a:rPr lang="es-ES" b="1" dirty="0" err="1"/>
              <a:t>Důvěřujte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vzkříšení</a:t>
            </a:r>
            <a:r>
              <a:rPr lang="es-ES" b="1" dirty="0"/>
              <a:t> a </a:t>
            </a:r>
            <a:r>
              <a:rPr lang="es-ES" b="1" dirty="0" err="1"/>
              <a:t>život</a:t>
            </a:r>
            <a:r>
              <a:rPr lang="es-ES" b="1" dirty="0"/>
              <a:t>. </a:t>
            </a:r>
            <a:r>
              <a:rPr lang="cs-CZ" b="1" dirty="0"/>
              <a:t>     </a:t>
            </a:r>
            <a:r>
              <a:rPr lang="es-ES" b="1" dirty="0"/>
              <a:t>(J</a:t>
            </a:r>
            <a:r>
              <a:rPr lang="cs-CZ" b="1" dirty="0" err="1"/>
              <a:t>an</a:t>
            </a:r>
            <a:r>
              <a:rPr lang="es-ES" b="1" dirty="0"/>
              <a:t> 11,25) </a:t>
            </a:r>
            <a:r>
              <a:rPr lang="es-ES" b="1" dirty="0" err="1"/>
              <a:t>Potom</a:t>
            </a:r>
            <a:r>
              <a:rPr lang="es-ES" b="1" dirty="0"/>
              <a:t>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společně</a:t>
            </a:r>
            <a:r>
              <a:rPr lang="es-ES" b="1" dirty="0"/>
              <a:t> </a:t>
            </a:r>
            <a:r>
              <a:rPr lang="es-ES" b="1" dirty="0" err="1"/>
              <a:t>jíst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oslavu</a:t>
            </a:r>
            <a:r>
              <a:rPr lang="es-ES" b="1" dirty="0"/>
              <a:t> </a:t>
            </a:r>
            <a:r>
              <a:rPr lang="es-ES" b="1" dirty="0" err="1"/>
              <a:t>Beránkovy</a:t>
            </a:r>
            <a:r>
              <a:rPr lang="es-ES" b="1" dirty="0"/>
              <a:t> </a:t>
            </a:r>
            <a:r>
              <a:rPr lang="es-ES" b="1" dirty="0" err="1"/>
              <a:t>svatby</a:t>
            </a:r>
            <a:r>
              <a:rPr lang="es-ES" b="1" dirty="0"/>
              <a:t>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B5EEA67-F843-B949-450E-697F1AEE7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56" y="2682237"/>
            <a:ext cx="597398" cy="539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BA50A65-3E33-E6C3-7E23-C991C02B11A3}"/>
              </a:ext>
            </a:extLst>
          </p:cNvPr>
          <p:cNvSpPr txBox="1"/>
          <p:nvPr/>
        </p:nvSpPr>
        <p:spPr>
          <a:xfrm>
            <a:off x="425457" y="4437091"/>
            <a:ext cx="5277495" cy="923330"/>
          </a:xfrm>
          <a:prstGeom prst="rect">
            <a:avLst/>
          </a:prstGeom>
          <a:solidFill>
            <a:srgbClr val="F3E5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 indent="-4763"/>
            <a:r>
              <a:rPr lang="es-ES" b="1" dirty="0" err="1"/>
              <a:t>Bůh</a:t>
            </a:r>
            <a:r>
              <a:rPr lang="es-ES" b="1" dirty="0"/>
              <a:t> si </a:t>
            </a:r>
            <a:r>
              <a:rPr lang="es-ES" b="1" dirty="0" err="1"/>
              <a:t>přeje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hledali</a:t>
            </a:r>
            <a:r>
              <a:rPr lang="es-ES" b="1" dirty="0"/>
              <a:t> </a:t>
            </a:r>
            <a:r>
              <a:rPr lang="es-ES" b="1" dirty="0" err="1"/>
              <a:t>nebeskou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. Je </a:t>
            </a:r>
            <a:r>
              <a:rPr lang="es-ES" b="1" dirty="0" err="1"/>
              <a:t>na</a:t>
            </a:r>
            <a:r>
              <a:rPr lang="es-ES" b="1" dirty="0"/>
              <a:t> ni </a:t>
            </a:r>
            <a:r>
              <a:rPr lang="es-ES" b="1" dirty="0" err="1"/>
              <a:t>bohatý</a:t>
            </a:r>
            <a:r>
              <a:rPr lang="es-ES" b="1" dirty="0"/>
              <a:t> a </a:t>
            </a:r>
            <a:r>
              <a:rPr lang="es-ES" b="1" dirty="0" err="1"/>
              <a:t>touží</a:t>
            </a:r>
            <a:r>
              <a:rPr lang="es-ES" b="1" dirty="0"/>
              <a:t> se o ni s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es-ES" b="1" dirty="0" err="1"/>
              <a:t>podělit</a:t>
            </a:r>
            <a:r>
              <a:rPr lang="es-ES" b="1" dirty="0"/>
              <a:t>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F3C0D58-17AB-0B25-2DD8-AA8F5F029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56" y="4369284"/>
            <a:ext cx="597400" cy="539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848759B-6778-AA88-D655-153C4D8FB465}"/>
              </a:ext>
            </a:extLst>
          </p:cNvPr>
          <p:cNvSpPr txBox="1"/>
          <p:nvPr/>
        </p:nvSpPr>
        <p:spPr>
          <a:xfrm>
            <a:off x="415313" y="5572695"/>
            <a:ext cx="5287639" cy="1200329"/>
          </a:xfrm>
          <a:prstGeom prst="rect">
            <a:avLst/>
          </a:prstGeom>
          <a:solidFill>
            <a:srgbClr val="EAE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58775"/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"</a:t>
            </a:r>
            <a:r>
              <a:rPr lang="es-ES" b="1" dirty="0" err="1"/>
              <a:t>nevíš</a:t>
            </a:r>
            <a:r>
              <a:rPr lang="es-ES" b="1" dirty="0"/>
              <a:t>, o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žádáš</a:t>
            </a:r>
            <a:r>
              <a:rPr lang="es-ES" b="1" dirty="0"/>
              <a:t>", </a:t>
            </a:r>
            <a:r>
              <a:rPr lang="es-ES" b="1" dirty="0" err="1"/>
              <a:t>modli</a:t>
            </a:r>
            <a:r>
              <a:rPr lang="es-ES" b="1" dirty="0"/>
              <a:t> se k </a:t>
            </a:r>
            <a:r>
              <a:rPr lang="es-ES" b="1" dirty="0" err="1"/>
              <a:t>Bohu</a:t>
            </a:r>
            <a:r>
              <a:rPr lang="es-ES" b="1" dirty="0"/>
              <a:t> a </a:t>
            </a:r>
            <a:r>
              <a:rPr lang="es-ES" b="1" dirty="0" err="1"/>
              <a:t>proste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o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ve </a:t>
            </a:r>
            <a:r>
              <a:rPr lang="es-ES" b="1" dirty="0" err="1"/>
              <a:t>tvém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pochopí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skrývá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tvými</a:t>
            </a:r>
            <a:r>
              <a:rPr lang="es-ES" b="1" dirty="0"/>
              <a:t> </a:t>
            </a:r>
            <a:r>
              <a:rPr lang="es-ES" b="1" dirty="0" err="1"/>
              <a:t>prosbami</a:t>
            </a:r>
            <a:r>
              <a:rPr lang="es-ES" b="1" dirty="0"/>
              <a:t>, a </a:t>
            </a:r>
            <a:r>
              <a:rPr lang="es-ES" b="1" dirty="0" err="1"/>
              <a:t>dá</a:t>
            </a:r>
            <a:r>
              <a:rPr lang="es-ES" b="1" dirty="0"/>
              <a:t> ti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pro tebe </a:t>
            </a:r>
            <a:r>
              <a:rPr lang="es-ES" b="1" dirty="0" err="1"/>
              <a:t>nejlepší</a:t>
            </a:r>
            <a:r>
              <a:rPr lang="es-ES" b="1" dirty="0"/>
              <a:t>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12A68BD-D7BE-8BDB-88CC-69BB810AF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56" y="5499720"/>
            <a:ext cx="597397" cy="539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2A4FB10-F4FC-0F95-67B7-26BB20C67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331" y="52532"/>
            <a:ext cx="597401" cy="539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825F304-2DB4-F4A9-1146-D327A3254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877" y="3569379"/>
            <a:ext cx="187263" cy="31700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B558A17-B6A5-E266-34DB-A05E26ABD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3590" y="3569380"/>
            <a:ext cx="187263" cy="317009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2ACECC-6622-E2D0-4FF5-145854DAE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874119" y="2119477"/>
            <a:ext cx="172187" cy="291488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B00D7F7-2E4A-F386-A0E7-9CFDB9019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874119" y="5234900"/>
            <a:ext cx="172187" cy="29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10" grpId="0" animBg="1"/>
      <p:bldP spid="11" grpId="0" animBg="1"/>
      <p:bldP spid="15" grpId="0" animBg="1"/>
      <p:bldP spid="18" grpId="0" animBg="1"/>
      <p:bldP spid="24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AB460495-BAB0-455E-F305-6A9959BEF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8" y="101182"/>
            <a:ext cx="8365002" cy="1552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2D03C07-7E10-F4B3-560C-D8D894EF4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52"/>
          <a:stretch/>
        </p:blipFill>
        <p:spPr>
          <a:xfrm>
            <a:off x="173617" y="2965675"/>
            <a:ext cx="2748877" cy="3791143"/>
          </a:xfrm>
          <a:prstGeom prst="rect">
            <a:avLst/>
          </a:prstGeom>
          <a:ln w="38100" cap="sq">
            <a:solidFill>
              <a:srgbClr val="EF3A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B2057F-8A22-B896-2E3B-FD97B41B6C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98" r="8220"/>
          <a:stretch/>
        </p:blipFill>
        <p:spPr>
          <a:xfrm>
            <a:off x="8959653" y="132683"/>
            <a:ext cx="3067678" cy="4844670"/>
          </a:xfrm>
          <a:prstGeom prst="rect">
            <a:avLst/>
          </a:prstGeom>
          <a:ln w="38100" cap="sq">
            <a:solidFill>
              <a:srgbClr val="EF3A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B272712-0EE6-D830-4F57-0D88D7910C06}"/>
              </a:ext>
            </a:extLst>
          </p:cNvPr>
          <p:cNvSpPr txBox="1"/>
          <p:nvPr/>
        </p:nvSpPr>
        <p:spPr>
          <a:xfrm>
            <a:off x="140629" y="1674673"/>
            <a:ext cx="8819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Syroféničanka</a:t>
            </a:r>
            <a:r>
              <a:rPr lang="es-ES" b="1" dirty="0"/>
              <a:t> </a:t>
            </a:r>
            <a:r>
              <a:rPr lang="es-ES" b="1" dirty="0" err="1"/>
              <a:t>prosí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uzdravil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dceru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těžce</a:t>
            </a:r>
            <a:r>
              <a:rPr lang="es-ES" b="1" dirty="0"/>
              <a:t> </a:t>
            </a:r>
            <a:r>
              <a:rPr lang="es-ES" b="1" dirty="0" err="1"/>
              <a:t>trápí</a:t>
            </a:r>
            <a:r>
              <a:rPr lang="es-ES" b="1" dirty="0"/>
              <a:t> </a:t>
            </a:r>
            <a:r>
              <a:rPr lang="es-ES" b="1" dirty="0" err="1"/>
              <a:t>démon</a:t>
            </a:r>
            <a:r>
              <a:rPr lang="es-ES" b="1" dirty="0"/>
              <a:t>. </a:t>
            </a:r>
            <a:r>
              <a:rPr lang="es-ES" b="1" dirty="0" err="1"/>
              <a:t>Zdá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cs-CZ" b="1" dirty="0"/>
              <a:t>ji</a:t>
            </a:r>
            <a:r>
              <a:rPr lang="es-ES" b="1" dirty="0"/>
              <a:t> </a:t>
            </a:r>
            <a:r>
              <a:rPr lang="es-ES" b="1" dirty="0" err="1"/>
              <a:t>nechce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 </a:t>
            </a:r>
            <a:r>
              <a:rPr lang="es-ES" b="1" dirty="0" err="1"/>
              <a:t>uzdravit</a:t>
            </a:r>
            <a:r>
              <a:rPr lang="es-ES" b="1" dirty="0"/>
              <a:t>. </a:t>
            </a:r>
            <a:r>
              <a:rPr lang="es-ES" b="1" dirty="0" err="1"/>
              <a:t>Trvá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svém</a:t>
            </a:r>
            <a:r>
              <a:rPr lang="es-ES" b="1" dirty="0"/>
              <a:t>. </a:t>
            </a:r>
            <a:r>
              <a:rPr lang="es-ES" b="1" dirty="0" err="1"/>
              <a:t>Učedníci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roztrpčeni</a:t>
            </a:r>
            <a:r>
              <a:rPr lang="es-ES" b="1" dirty="0"/>
              <a:t> </a:t>
            </a:r>
            <a:r>
              <a:rPr lang="es-ES" b="1" dirty="0" err="1"/>
              <a:t>zoufalými</a:t>
            </a:r>
            <a:r>
              <a:rPr lang="es-ES" b="1" dirty="0"/>
              <a:t> </a:t>
            </a:r>
            <a:r>
              <a:rPr lang="es-ES" b="1" dirty="0" err="1"/>
              <a:t>prosbami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jemné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nepovažovali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cennější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psa</a:t>
            </a:r>
            <a:r>
              <a:rPr lang="es-ES" b="1" dirty="0"/>
              <a:t>. </a:t>
            </a:r>
            <a:r>
              <a:rPr lang="es-ES" b="1" dirty="0" err="1"/>
              <a:t>Nejen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cizinkou</a:t>
            </a:r>
            <a:r>
              <a:rPr lang="es-ES" b="1" dirty="0"/>
              <a:t>, ale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žena</a:t>
            </a:r>
            <a:r>
              <a:rPr lang="es-ES" b="1" dirty="0"/>
              <a:t>, a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víc</a:t>
            </a:r>
            <a:r>
              <a:rPr lang="es-ES" b="1" dirty="0"/>
              <a:t>,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cizinka</a:t>
            </a:r>
            <a:r>
              <a:rPr lang="es-ES" b="1" dirty="0"/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631F6-4A92-9791-8801-8C930E753958}"/>
              </a:ext>
            </a:extLst>
          </p:cNvPr>
          <p:cNvSpPr txBox="1"/>
          <p:nvPr/>
        </p:nvSpPr>
        <p:spPr>
          <a:xfrm>
            <a:off x="2568822" y="147547"/>
            <a:ext cx="4675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es-ES" b="1" dirty="0" err="1"/>
              <a:t>Bůh</a:t>
            </a:r>
            <a:r>
              <a:rPr lang="es-ES" b="1" dirty="0"/>
              <a:t> si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použít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dru</a:t>
            </a:r>
            <a:r>
              <a:rPr lang="cs-CZ" b="1" dirty="0"/>
              <a:t>- </a:t>
            </a:r>
            <a:r>
              <a:rPr lang="es-ES" b="1" dirty="0" err="1"/>
              <a:t>hým</a:t>
            </a:r>
            <a:r>
              <a:rPr lang="es-ES" b="1" dirty="0"/>
              <a:t> </a:t>
            </a:r>
            <a:r>
              <a:rPr lang="es-ES" b="1" dirty="0" err="1"/>
              <a:t>dali</a:t>
            </a:r>
            <a:r>
              <a:rPr lang="es-ES" b="1" dirty="0"/>
              <a:t> </a:t>
            </a:r>
            <a:r>
              <a:rPr lang="es-ES" b="1" dirty="0" err="1"/>
              <a:t>lekci</a:t>
            </a:r>
            <a:r>
              <a:rPr lang="es-ES" b="1" dirty="0"/>
              <a:t>.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projevila</a:t>
            </a:r>
            <a:r>
              <a:rPr lang="es-ES" b="1" dirty="0"/>
              <a:t> v</a:t>
            </a:r>
            <a:r>
              <a:rPr lang="cs-CZ" b="1" dirty="0" err="1"/>
              <a:t>aše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. </a:t>
            </a:r>
            <a:r>
              <a:rPr lang="es-ES" b="1" dirty="0" err="1"/>
              <a:t>Pamatujte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pozorný</a:t>
            </a:r>
            <a:r>
              <a:rPr lang="es-ES" b="1" dirty="0"/>
              <a:t> </a:t>
            </a:r>
            <a:r>
              <a:rPr lang="cs-CZ" b="1" dirty="0"/>
              <a:t>               </a:t>
            </a:r>
            <a:r>
              <a:rPr lang="es-ES" b="1" dirty="0"/>
              <a:t>k </a:t>
            </a:r>
            <a:r>
              <a:rPr lang="es-ES" b="1" dirty="0" err="1"/>
              <a:t>vašim</a:t>
            </a:r>
            <a:r>
              <a:rPr lang="es-ES" b="1" dirty="0"/>
              <a:t> </a:t>
            </a:r>
            <a:r>
              <a:rPr lang="es-ES" b="1" dirty="0" err="1"/>
              <a:t>potřebám</a:t>
            </a:r>
            <a:r>
              <a:rPr lang="es-ES" b="1" dirty="0"/>
              <a:t> a je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cs-CZ" b="1" dirty="0"/>
              <a:t>-                         </a:t>
            </a:r>
            <a:r>
              <a:rPr lang="es-ES" b="1" dirty="0" err="1"/>
              <a:t>moci</a:t>
            </a:r>
            <a:r>
              <a:rPr lang="es-ES" b="1" dirty="0"/>
              <a:t>: </a:t>
            </a:r>
            <a:r>
              <a:rPr lang="es-ES" b="1" dirty="0" err="1"/>
              <a:t>trvejte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234EE0-6E54-EB61-97B2-C9DC72ACDE2B}"/>
              </a:ext>
            </a:extLst>
          </p:cNvPr>
          <p:cNvSpPr txBox="1"/>
          <p:nvPr/>
        </p:nvSpPr>
        <p:spPr>
          <a:xfrm>
            <a:off x="117067" y="147547"/>
            <a:ext cx="20713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Kanaanejská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žena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21-28; Mar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24-30)</a:t>
            </a:r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DA272802-A378-9ED8-D0B9-7230E0DD6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70" y="437435"/>
            <a:ext cx="664990" cy="85118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8B8B8A1-53C5-E663-36D3-A52B9774650D}"/>
              </a:ext>
            </a:extLst>
          </p:cNvPr>
          <p:cNvSpPr txBox="1"/>
          <p:nvPr/>
        </p:nvSpPr>
        <p:spPr>
          <a:xfrm>
            <a:off x="2947901" y="2896379"/>
            <a:ext cx="60271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z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poučili</a:t>
            </a:r>
            <a:r>
              <a:rPr lang="es-ES" b="1" dirty="0"/>
              <a:t>: Musí </a:t>
            </a:r>
            <a:r>
              <a:rPr lang="es-ES" b="1" dirty="0" err="1"/>
              <a:t>přijmout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rozdílu</a:t>
            </a:r>
            <a:r>
              <a:rPr lang="es-ES" b="1" dirty="0"/>
              <a:t> </a:t>
            </a:r>
            <a:r>
              <a:rPr lang="es-ES" b="1" dirty="0" err="1"/>
              <a:t>rasy</a:t>
            </a:r>
            <a:r>
              <a:rPr lang="es-ES" b="1" dirty="0"/>
              <a:t>, </a:t>
            </a:r>
            <a:r>
              <a:rPr lang="es-ES" b="1" dirty="0" err="1"/>
              <a:t>pohlaví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společenského</a:t>
            </a:r>
            <a:r>
              <a:rPr lang="es-ES" b="1" dirty="0"/>
              <a:t> </a:t>
            </a:r>
            <a:r>
              <a:rPr lang="es-ES" b="1" dirty="0" err="1"/>
              <a:t>postavení</a:t>
            </a:r>
            <a:r>
              <a:rPr lang="es-ES" b="1" dirty="0"/>
              <a:t>.</a:t>
            </a:r>
          </a:p>
          <a:p>
            <a:r>
              <a:rPr lang="es-ES" b="1" dirty="0" err="1"/>
              <a:t>Nepřestává</a:t>
            </a:r>
            <a:r>
              <a:rPr lang="es-ES" b="1" dirty="0"/>
              <a:t> </a:t>
            </a:r>
            <a:r>
              <a:rPr lang="es-ES" b="1" dirty="0" err="1"/>
              <a:t>trvat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svém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se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zdá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objevila</a:t>
            </a:r>
            <a:r>
              <a:rPr lang="es-ES" b="1" dirty="0"/>
              <a:t> </a:t>
            </a:r>
            <a:r>
              <a:rPr lang="es-ES" b="1" dirty="0" err="1"/>
              <a:t>něžný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v </a:t>
            </a:r>
            <a:r>
              <a:rPr lang="es-ES" b="1" dirty="0" err="1"/>
              <a:t>hojnosti</a:t>
            </a:r>
            <a:r>
              <a:rPr lang="es-ES" b="1" dirty="0"/>
              <a:t> </a:t>
            </a:r>
            <a:r>
              <a:rPr lang="es-ES" b="1" dirty="0" err="1"/>
              <a:t>proudí</a:t>
            </a:r>
            <a:r>
              <a:rPr lang="es-ES" b="1" dirty="0"/>
              <a:t> z </a:t>
            </a:r>
            <a:r>
              <a:rPr lang="es-ES" b="1" dirty="0" err="1"/>
              <a:t>milujícího</a:t>
            </a:r>
            <a:r>
              <a:rPr lang="es-ES" b="1" dirty="0"/>
              <a:t>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 </a:t>
            </a:r>
            <a:r>
              <a:rPr lang="es-ES" b="1" dirty="0" err="1"/>
              <a:t>Pouhá</a:t>
            </a:r>
            <a:r>
              <a:rPr lang="es-ES" b="1" dirty="0"/>
              <a:t> </a:t>
            </a:r>
            <a:r>
              <a:rPr lang="es-ES" b="1" dirty="0" err="1"/>
              <a:t>skutečnost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 </a:t>
            </a:r>
            <a:r>
              <a:rPr lang="es-ES" b="1" dirty="0" err="1"/>
              <a:t>ní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 </a:t>
            </a:r>
            <a:r>
              <a:rPr lang="es-ES" b="1" dirty="0" err="1"/>
              <a:t>mluvil</a:t>
            </a:r>
            <a:r>
              <a:rPr lang="es-ES" b="1" dirty="0"/>
              <a:t> </a:t>
            </a:r>
            <a:r>
              <a:rPr lang="cs-CZ" b="1" dirty="0"/>
              <a:t>-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ji </a:t>
            </a:r>
            <a:r>
              <a:rPr lang="es-ES" b="1" dirty="0" err="1"/>
              <a:t>náhle</a:t>
            </a:r>
            <a:r>
              <a:rPr lang="es-ES" b="1" dirty="0"/>
              <a:t> </a:t>
            </a:r>
            <a:r>
              <a:rPr lang="es-ES" b="1" dirty="0" err="1"/>
              <a:t>propustil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udělali</a:t>
            </a:r>
            <a:r>
              <a:rPr lang="es-ES" b="1" dirty="0"/>
              <a:t> </a:t>
            </a:r>
            <a:r>
              <a:rPr lang="es-ES" b="1" dirty="0" err="1"/>
              <a:t>rabíni</a:t>
            </a:r>
            <a:r>
              <a:rPr lang="es-ES" b="1" dirty="0"/>
              <a:t> </a:t>
            </a:r>
            <a:r>
              <a:rPr lang="cs-CZ" b="1" dirty="0"/>
              <a:t>-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povzbudila</a:t>
            </a:r>
            <a:r>
              <a:rPr lang="es-ES" b="1" dirty="0"/>
              <a:t> k </a:t>
            </a:r>
            <a:r>
              <a:rPr lang="es-ES" b="1" dirty="0" err="1"/>
              <a:t>víře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žádosti</a:t>
            </a:r>
            <a:r>
              <a:rPr lang="es-ES" b="1" dirty="0"/>
              <a:t> </a:t>
            </a:r>
            <a:r>
              <a:rPr lang="es-ES" b="1" dirty="0" err="1"/>
              <a:t>vyhoví</a:t>
            </a:r>
            <a:r>
              <a:rPr lang="es-ES" b="1" dirty="0"/>
              <a:t>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6CDD97-2142-3C16-3795-94F114F4B7E3}"/>
              </a:ext>
            </a:extLst>
          </p:cNvPr>
          <p:cNvSpPr txBox="1"/>
          <p:nvPr/>
        </p:nvSpPr>
        <p:spPr>
          <a:xfrm>
            <a:off x="2959211" y="5112023"/>
            <a:ext cx="90681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Mistrově</a:t>
            </a:r>
            <a:r>
              <a:rPr lang="es-ES" b="1" dirty="0"/>
              <a:t> </a:t>
            </a:r>
            <a:r>
              <a:rPr lang="es-ES" b="1" dirty="0" err="1"/>
              <a:t>hlase</a:t>
            </a:r>
            <a:r>
              <a:rPr lang="es-ES" b="1" dirty="0"/>
              <a:t> </a:t>
            </a:r>
            <a:r>
              <a:rPr lang="es-ES" b="1" dirty="0" err="1"/>
              <a:t>zaznívá</a:t>
            </a:r>
            <a:r>
              <a:rPr lang="es-ES" b="1" dirty="0"/>
              <a:t> </a:t>
            </a:r>
            <a:r>
              <a:rPr lang="es-ES" b="1" dirty="0" err="1"/>
              <a:t>tón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nevykazuje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stopu</a:t>
            </a:r>
            <a:r>
              <a:rPr lang="es-ES" b="1" dirty="0"/>
              <a:t> </a:t>
            </a:r>
            <a:r>
              <a:rPr lang="es-ES" b="1" dirty="0" err="1"/>
              <a:t>netrpělivosti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prozrazuje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klidnou</a:t>
            </a:r>
            <a:r>
              <a:rPr lang="es-ES" b="1" dirty="0"/>
              <a:t> </a:t>
            </a:r>
            <a:r>
              <a:rPr lang="es-ES" b="1" dirty="0" err="1"/>
              <a:t>důstojnost</a:t>
            </a:r>
            <a:r>
              <a:rPr lang="es-ES" b="1" dirty="0"/>
              <a:t> a </a:t>
            </a:r>
            <a:r>
              <a:rPr lang="es-ES" b="1" dirty="0" err="1"/>
              <a:t>nekonečnou</a:t>
            </a:r>
            <a:r>
              <a:rPr lang="es-ES" b="1" dirty="0"/>
              <a:t> </a:t>
            </a:r>
            <a:r>
              <a:rPr lang="es-ES" b="1" dirty="0" err="1"/>
              <a:t>něhu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nechává</a:t>
            </a:r>
            <a:r>
              <a:rPr lang="es-ES" b="1" dirty="0"/>
              <a:t> </a:t>
            </a:r>
            <a:r>
              <a:rPr lang="es-ES" b="1" dirty="0" err="1"/>
              <a:t>proniknout</a:t>
            </a:r>
            <a:r>
              <a:rPr lang="es-ES" b="1" dirty="0"/>
              <a:t>.</a:t>
            </a:r>
          </a:p>
          <a:p>
            <a:r>
              <a:rPr lang="es-ES" b="1" dirty="0"/>
              <a:t>A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trvá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dokonce</a:t>
            </a:r>
            <a:r>
              <a:rPr lang="es-ES" b="1" dirty="0"/>
              <a:t> </a:t>
            </a:r>
            <a:r>
              <a:rPr lang="es-ES" b="1" dirty="0" err="1"/>
              <a:t>přirovnává</a:t>
            </a:r>
            <a:r>
              <a:rPr lang="es-ES" b="1" dirty="0"/>
              <a:t> ke </a:t>
            </a:r>
            <a:r>
              <a:rPr lang="es-ES" b="1" dirty="0" err="1"/>
              <a:t>psovi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žere</a:t>
            </a:r>
            <a:r>
              <a:rPr lang="es-ES" b="1" dirty="0"/>
              <a:t> </a:t>
            </a:r>
            <a:r>
              <a:rPr lang="es-ES" b="1" dirty="0" err="1"/>
              <a:t>drobky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spadnou</a:t>
            </a:r>
            <a:r>
              <a:rPr lang="es-ES" b="1" dirty="0"/>
              <a:t> </a:t>
            </a:r>
            <a:r>
              <a:rPr lang="cs-CZ" b="1" dirty="0"/>
              <a:t>            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stolu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 err="1"/>
              <a:t>Žena</a:t>
            </a:r>
            <a:r>
              <a:rPr lang="es-ES" b="1" dirty="0"/>
              <a:t> </a:t>
            </a:r>
            <a:r>
              <a:rPr lang="es-ES" b="1" dirty="0" err="1"/>
              <a:t>čelí</a:t>
            </a:r>
            <a:r>
              <a:rPr lang="es-ES" b="1" dirty="0"/>
              <a:t> </a:t>
            </a:r>
            <a:r>
              <a:rPr lang="es-ES" b="1" dirty="0" err="1"/>
              <a:t>zkoušce</a:t>
            </a:r>
            <a:r>
              <a:rPr lang="es-ES" b="1" dirty="0"/>
              <a:t> a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</a:t>
            </a:r>
            <a:r>
              <a:rPr lang="es-ES" b="1" dirty="0" err="1"/>
              <a:t>zůstává</a:t>
            </a:r>
            <a:r>
              <a:rPr lang="es-ES" b="1" dirty="0"/>
              <a:t> </a:t>
            </a:r>
            <a:r>
              <a:rPr lang="es-ES" b="1" dirty="0" err="1"/>
              <a:t>pevná</a:t>
            </a:r>
            <a:r>
              <a:rPr lang="es-ES" b="1" dirty="0"/>
              <a:t>.</a:t>
            </a:r>
          </a:p>
          <a:p>
            <a:r>
              <a:rPr lang="es-ES" b="1" dirty="0" err="1"/>
              <a:t>Potom</a:t>
            </a:r>
            <a:r>
              <a:rPr lang="es-ES" b="1" dirty="0"/>
              <a:t> </a:t>
            </a:r>
            <a:r>
              <a:rPr lang="es-ES" b="1" dirty="0" err="1"/>
              <a:t>slyšte</a:t>
            </a:r>
            <a:r>
              <a:rPr lang="es-ES" b="1" dirty="0"/>
              <a:t> z </a:t>
            </a:r>
            <a:r>
              <a:rPr lang="es-ES" b="1" dirty="0" err="1"/>
              <a:t>Ježíšových</a:t>
            </a:r>
            <a:r>
              <a:rPr lang="es-ES" b="1" dirty="0"/>
              <a:t> </a:t>
            </a:r>
            <a:r>
              <a:rPr lang="es-ES" b="1" dirty="0" err="1"/>
              <a:t>úst</a:t>
            </a:r>
            <a:r>
              <a:rPr lang="es-ES" b="1" dirty="0"/>
              <a:t>: „</a:t>
            </a:r>
            <a:r>
              <a:rPr lang="cs-CZ" b="1" dirty="0"/>
              <a:t>Ž</a:t>
            </a:r>
            <a:r>
              <a:rPr lang="es-ES" b="1" dirty="0" err="1"/>
              <a:t>eno</a:t>
            </a:r>
            <a:r>
              <a:rPr lang="es-ES" b="1" dirty="0"/>
              <a:t>, </a:t>
            </a:r>
            <a:r>
              <a:rPr lang="es-ES" b="1" dirty="0" err="1"/>
              <a:t>tvá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cs-CZ" b="1" dirty="0"/>
              <a:t> je </a:t>
            </a:r>
            <a:r>
              <a:rPr lang="es-ES" b="1" dirty="0" err="1"/>
              <a:t>veliká</a:t>
            </a:r>
            <a:r>
              <a:rPr lang="es-ES" b="1" dirty="0"/>
              <a:t>; </a:t>
            </a:r>
            <a:r>
              <a:rPr lang="cs-CZ" b="1" dirty="0"/>
              <a:t>staň se ti</a:t>
            </a:r>
            <a:r>
              <a:rPr lang="es-ES" b="1" dirty="0"/>
              <a:t> t</a:t>
            </a:r>
            <a:r>
              <a:rPr lang="cs-CZ" b="1" dirty="0" err="1"/>
              <a:t>ak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chceš</a:t>
            </a:r>
            <a:r>
              <a:rPr lang="es-ES" b="1" dirty="0"/>
              <a:t>.</a:t>
            </a:r>
            <a:r>
              <a:rPr lang="cs-CZ" b="1" dirty="0"/>
              <a:t>“</a:t>
            </a:r>
            <a:r>
              <a:rPr lang="es-ES" b="1" dirty="0"/>
              <a:t> A</a:t>
            </a:r>
            <a:r>
              <a:rPr lang="cs-CZ" b="1" dirty="0"/>
              <a:t> od té hodiny byla </a:t>
            </a:r>
            <a:r>
              <a:rPr lang="es-ES" b="1" dirty="0"/>
              <a:t>je</a:t>
            </a:r>
            <a:r>
              <a:rPr lang="cs-CZ" b="1" dirty="0"/>
              <a:t>jí</a:t>
            </a:r>
            <a:r>
              <a:rPr lang="es-ES" b="1" dirty="0"/>
              <a:t> </a:t>
            </a:r>
            <a:r>
              <a:rPr lang="es-ES" b="1" dirty="0" err="1"/>
              <a:t>dcera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zdr</a:t>
            </a:r>
            <a:r>
              <a:rPr lang="cs-CZ" b="1" dirty="0"/>
              <a:t>á</a:t>
            </a:r>
            <a:r>
              <a:rPr lang="es-ES" b="1" dirty="0"/>
              <a:t>va.</a:t>
            </a:r>
          </a:p>
        </p:txBody>
      </p:sp>
    </p:spTree>
    <p:extLst>
      <p:ext uri="{BB962C8B-B14F-4D97-AF65-F5344CB8AC3E}">
        <p14:creationId xmlns:p14="http://schemas.microsoft.com/office/powerpoint/2010/main" val="37367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3" grpId="0"/>
      <p:bldP spid="12" grpId="0" build="p"/>
      <p:bldP spid="1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1E17FE-3DC4-81FF-2B07-ED1549B6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838" y="110900"/>
            <a:ext cx="5556911" cy="6655295"/>
          </a:xfrm>
          <a:prstGeom prst="rect">
            <a:avLst/>
          </a:prstGeom>
          <a:ln w="38100" cap="sq">
            <a:solidFill>
              <a:srgbClr val="E1693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F548CA53-F888-83A5-604A-5DB36C86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" y="91805"/>
            <a:ext cx="8137003" cy="1545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9C766F-DEE6-5174-A206-E266A1D97AFA}"/>
              </a:ext>
            </a:extLst>
          </p:cNvPr>
          <p:cNvSpPr txBox="1"/>
          <p:nvPr/>
        </p:nvSpPr>
        <p:spPr>
          <a:xfrm>
            <a:off x="92597" y="138104"/>
            <a:ext cx="19561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</a:t>
            </a:r>
            <a:r>
              <a:rPr lang="cs-CZ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Ježíšova matka</a:t>
            </a:r>
            <a:b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(Jan 19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25-27)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166149-B56A-2FDE-59C4-5AFBBC587C4D}"/>
              </a:ext>
            </a:extLst>
          </p:cNvPr>
          <p:cNvSpPr txBox="1"/>
          <p:nvPr/>
        </p:nvSpPr>
        <p:spPr>
          <a:xfrm>
            <a:off x="2622816" y="255414"/>
            <a:ext cx="41471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soucitný</a:t>
            </a:r>
            <a:r>
              <a:rPr lang="es-ES" b="1" dirty="0"/>
              <a:t> a </a:t>
            </a:r>
            <a:r>
              <a:rPr lang="es-ES" b="1" dirty="0" err="1"/>
              <a:t>milující</a:t>
            </a:r>
            <a:r>
              <a:rPr lang="es-ES" b="1" dirty="0"/>
              <a:t>,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tvou</a:t>
            </a:r>
            <a:r>
              <a:rPr lang="es-ES" b="1" dirty="0"/>
              <a:t> </a:t>
            </a:r>
            <a:r>
              <a:rPr lang="es-ES" b="1" dirty="0" err="1"/>
              <a:t>situaci</a:t>
            </a:r>
            <a:r>
              <a:rPr lang="es-ES" b="1" dirty="0"/>
              <a:t>. </a:t>
            </a:r>
            <a:r>
              <a:rPr lang="es-ES" b="1" dirty="0" err="1"/>
              <a:t>Záleží</a:t>
            </a:r>
            <a:r>
              <a:rPr lang="es-ES" b="1" dirty="0"/>
              <a:t> mu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. </a:t>
            </a:r>
            <a:r>
              <a:rPr lang="es-ES" b="1" dirty="0" err="1"/>
              <a:t>Věřte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poskytnou</a:t>
            </a:r>
            <a:r>
              <a:rPr lang="es-ES" b="1" dirty="0"/>
              <a:t> </a:t>
            </a:r>
            <a:r>
              <a:rPr lang="es-ES" b="1" dirty="0" err="1"/>
              <a:t>bezpečné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a </a:t>
            </a:r>
            <a:r>
              <a:rPr lang="es-ES" b="1" dirty="0" err="1"/>
              <a:t>někoho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milovat</a:t>
            </a:r>
            <a:r>
              <a:rPr lang="es-ES" b="1" dirty="0"/>
              <a:t> a </a:t>
            </a:r>
            <a:r>
              <a:rPr lang="es-ES" b="1" dirty="0" err="1"/>
              <a:t>bude</a:t>
            </a:r>
            <a:r>
              <a:rPr lang="es-ES" b="1" dirty="0"/>
              <a:t> se o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starat</a:t>
            </a:r>
            <a:r>
              <a:rPr lang="es-ES" b="1" dirty="0"/>
              <a:t>. </a:t>
            </a:r>
          </a:p>
        </p:txBody>
      </p:sp>
      <p:pic>
        <p:nvPicPr>
          <p:cNvPr id="12" name="Imagen 11" descr="Imagen que contiene edificio, ventana, puerta&#10;&#10;Descripción generada automáticamente">
            <a:extLst>
              <a:ext uri="{FF2B5EF4-FFF2-40B4-BE49-F238E27FC236}">
                <a16:creationId xmlns:a16="http://schemas.microsoft.com/office/drawing/2014/main" id="{CF9108FD-0570-66F0-CB12-952EE4F3F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25" y="468741"/>
            <a:ext cx="859393" cy="6735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E98C9-0677-4DA0-7984-7195717B5ED2}"/>
              </a:ext>
            </a:extLst>
          </p:cNvPr>
          <p:cNvSpPr txBox="1"/>
          <p:nvPr/>
        </p:nvSpPr>
        <p:spPr>
          <a:xfrm>
            <a:off x="231218" y="2008253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je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kříži</a:t>
            </a:r>
            <a:r>
              <a:rPr lang="es-ES" b="1" dirty="0"/>
              <a:t>. Je </a:t>
            </a:r>
            <a:r>
              <a:rPr lang="es-ES" b="1" dirty="0" err="1"/>
              <a:t>zraněn</a:t>
            </a:r>
            <a:r>
              <a:rPr lang="es-ES" b="1" dirty="0"/>
              <a:t> a </a:t>
            </a:r>
            <a:r>
              <a:rPr lang="es-ES" b="1" dirty="0" err="1"/>
              <a:t>chystá</a:t>
            </a:r>
            <a:r>
              <a:rPr lang="es-ES" b="1" dirty="0"/>
              <a:t> se </a:t>
            </a:r>
            <a:r>
              <a:rPr lang="es-ES" b="1" dirty="0" err="1"/>
              <a:t>zemřít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pohled</a:t>
            </a:r>
            <a:r>
              <a:rPr lang="es-ES" b="1" dirty="0"/>
              <a:t> </a:t>
            </a:r>
            <a:r>
              <a:rPr lang="es-ES" b="1" dirty="0" err="1"/>
              <a:t>přejede</a:t>
            </a:r>
            <a:r>
              <a:rPr lang="es-ES" b="1" dirty="0"/>
              <a:t> </a:t>
            </a:r>
            <a:r>
              <a:rPr lang="es-ES" b="1" dirty="0" err="1"/>
              <a:t>dav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 </a:t>
            </a:r>
            <a:r>
              <a:rPr lang="es-ES" b="1" dirty="0" err="1"/>
              <a:t>upoutá</a:t>
            </a:r>
            <a:r>
              <a:rPr lang="es-ES" b="1" dirty="0"/>
              <a:t> </a:t>
            </a:r>
            <a:r>
              <a:rPr lang="es-ES" b="1" dirty="0" err="1"/>
              <a:t>postava</a:t>
            </a:r>
            <a:r>
              <a:rPr lang="es-ES" b="1" dirty="0"/>
              <a:t>. U </a:t>
            </a:r>
            <a:r>
              <a:rPr lang="es-ES" b="1" dirty="0" err="1"/>
              <a:t>paty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 je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podpírá</a:t>
            </a:r>
            <a:r>
              <a:rPr lang="es-ES" b="1" dirty="0"/>
              <a:t> </a:t>
            </a:r>
            <a:r>
              <a:rPr lang="es-ES" b="1" dirty="0" err="1"/>
              <a:t>učedník</a:t>
            </a:r>
            <a:r>
              <a:rPr lang="es-ES" b="1" dirty="0"/>
              <a:t> Jan. </a:t>
            </a:r>
          </a:p>
          <a:p>
            <a:r>
              <a:rPr lang="cs-CZ" b="1" dirty="0"/>
              <a:t>Podíval se na její ztrápenou tvář, na Jana a řekl: “Ženo, hle, tvůj syn!” Potom se obrátil k Janovi: “Hle, tvá matka!” Jan 19,26.27.Jan Kristova slova pochopil a svěřenou zodpovědnost přijal. Vzal Marii k sobě a příkladně se o ni staral. Spasitelova láska a soucit neznaly mezí, i ve chvíli nezměrné tělesné a duševní bolesti starostlivě pamatoval na svoji matku. Neměl žádné peníze, aby ji mohl zabezpečit. Věděl však, že Jan jej má ve svém srdci, a proto mu matku svěřil jako vzácný odkaz. Zajistil jí tak to nejnutnější, lásku a soucit člověka, který ji miloval proto, že ona milovala Ježíše. Jan přijal péči o Marii jako svatou povinnost a dostalo se mu velkého požehnání. Stále mu připomínala jeho milovaného Mistra.                                 EGW: Touha věků strana 483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5194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77E1D9-BF32-A1C6-71F2-C121E6F8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0" y="4853621"/>
            <a:ext cx="3308333" cy="1919534"/>
          </a:xfrm>
          <a:prstGeom prst="rect">
            <a:avLst/>
          </a:prstGeom>
          <a:ln w="38100" cap="sq">
            <a:solidFill>
              <a:srgbClr val="EFA3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468EF01C-0D20-73BD-1F92-56C878BF8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1" y="73153"/>
            <a:ext cx="8342647" cy="1547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3C60BB3-B5B2-6352-91DA-13D0A85B3E11}"/>
              </a:ext>
            </a:extLst>
          </p:cNvPr>
          <p:cNvSpPr txBox="1"/>
          <p:nvPr/>
        </p:nvSpPr>
        <p:spPr>
          <a:xfrm>
            <a:off x="2581267" y="258412"/>
            <a:ext cx="4383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pro </a:t>
            </a:r>
            <a:r>
              <a:rPr lang="es-ES" b="1" dirty="0" err="1"/>
              <a:t>sestry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útěchy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procházíš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těžkým</a:t>
            </a:r>
            <a:r>
              <a:rPr lang="es-ES" b="1" dirty="0"/>
              <a:t> </a:t>
            </a:r>
            <a:r>
              <a:rPr lang="es-ES" b="1" dirty="0" err="1"/>
              <a:t>obdobím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smrt</a:t>
            </a:r>
            <a:r>
              <a:rPr lang="es-ES" b="1" dirty="0"/>
              <a:t> </a:t>
            </a:r>
            <a:r>
              <a:rPr lang="es-ES" b="1" dirty="0" err="1"/>
              <a:t>milovaného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, </a:t>
            </a:r>
            <a:r>
              <a:rPr lang="es-ES" b="1" dirty="0" err="1"/>
              <a:t>přečti</a:t>
            </a:r>
            <a:r>
              <a:rPr lang="es-ES" b="1" dirty="0"/>
              <a:t> si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, a </a:t>
            </a:r>
            <a:r>
              <a:rPr lang="es-ES" b="1" dirty="0" err="1"/>
              <a:t>obdržíš</a:t>
            </a:r>
            <a:r>
              <a:rPr lang="es-ES" b="1" dirty="0"/>
              <a:t> </a:t>
            </a:r>
            <a:r>
              <a:rPr lang="es-ES" b="1" dirty="0" err="1"/>
              <a:t>útěchu</a:t>
            </a:r>
            <a:r>
              <a:rPr lang="es-ES" b="1" dirty="0"/>
              <a:t>.</a:t>
            </a:r>
          </a:p>
        </p:txBody>
      </p:sp>
      <p:pic>
        <p:nvPicPr>
          <p:cNvPr id="18" name="Imagen 1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0134BFAE-9455-3AB6-17ED-41A6C11DE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02" y="358746"/>
            <a:ext cx="1282258" cy="90732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61FA0E91-8C6C-0AAB-1806-D711A1016102}"/>
              </a:ext>
            </a:extLst>
          </p:cNvPr>
          <p:cNvSpPr txBox="1"/>
          <p:nvPr/>
        </p:nvSpPr>
        <p:spPr>
          <a:xfrm>
            <a:off x="104171" y="258412"/>
            <a:ext cx="19561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Marta 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a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</a:t>
            </a:r>
            <a:r>
              <a:rPr lang="cs-CZ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(Jan 11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17-37)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8CBBB5-13C6-A310-8814-E7E741C3C6D6}"/>
              </a:ext>
            </a:extLst>
          </p:cNvPr>
          <p:cNvSpPr txBox="1"/>
          <p:nvPr/>
        </p:nvSpPr>
        <p:spPr>
          <a:xfrm>
            <a:off x="3483525" y="4936225"/>
            <a:ext cx="87084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Byl to smutný pohled. Lazara měli lidé rádi. Jeho sestry a přátelé jej srdceryvně oplaká-</a:t>
            </a:r>
            <a:r>
              <a:rPr lang="cs-CZ" b="1" dirty="0" err="1"/>
              <a:t>vali</a:t>
            </a:r>
            <a:r>
              <a:rPr lang="cs-CZ" b="1" dirty="0"/>
              <a:t>. Když Ježíš viděl, jak jsou nešťastní, a když si uvědomil, že pláčou nad mrtvým ve </a:t>
            </a:r>
            <a:r>
              <a:rPr lang="cs-CZ" b="1" dirty="0" err="1"/>
              <a:t>chví-li</a:t>
            </a:r>
            <a:r>
              <a:rPr lang="cs-CZ" b="1" dirty="0"/>
              <a:t>, kdy Spasitel světa stojí vedle nich, “vstoupily (mu) do očí slzy” Jan 11,35. Byl sice Božím Synem, ale vzal na sebe lidskou podobu a lidská bolest jej dojímala. Ježíš ve své lásce vždy cítí s trpícími, pláče s plačícími a raduje se s těmi, kdo se radují.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EGW: Touha věků strana 339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1C3B2D-2F2D-4D05-913B-D4B4AE85E68C}"/>
              </a:ext>
            </a:extLst>
          </p:cNvPr>
          <p:cNvSpPr txBox="1"/>
          <p:nvPr/>
        </p:nvSpPr>
        <p:spPr>
          <a:xfrm>
            <a:off x="18853" y="2242428"/>
            <a:ext cx="911571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Ježíš s lidskou i božskou lítostí hleděl do Martiny ztrápené a ustarané tváře. Marta neměla       v úmyslu připomínat, co se stalo. Slovy: “Pane, kdybys byl zde, nebyl by můj bratr umřel,” vyjádřila vše. Když však viděla jeho laskavou tvář, dodala: “Ale i tak vím, že </a:t>
            </a:r>
            <a:r>
              <a:rPr lang="cs-CZ" b="1" dirty="0" err="1"/>
              <a:t>začkoli</a:t>
            </a:r>
            <a:r>
              <a:rPr lang="cs-CZ" b="1" dirty="0"/>
              <a:t> požádáš Boha, Bůh ti dá.” Jan 11,22. Ježíš její víru povzbudil. Řekl: “Tvůj bratr vstane.” Jan 11,23. Nechtěl v ní vyvolat naději na nějakou okamžitou změnu. Přál si, aby nemyslela jen na bez-prostřední záchranu svého bratra, snažil se obrátit její pozornost na vzkříšení spravedlivých.        V probuzení Lazara měla vidět zaslíbení a ujištění o tom, že Spasitel svou mocí vzkřísí všechny spravedlivé mrtvé.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                                                    EGW: Touha věků strana 338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5E2F79-1974-1C7B-37A5-13A7A184D6E6}"/>
              </a:ext>
            </a:extLst>
          </p:cNvPr>
          <p:cNvSpPr txBox="1"/>
          <p:nvPr/>
        </p:nvSpPr>
        <p:spPr>
          <a:xfrm>
            <a:off x="18854" y="1658828"/>
            <a:ext cx="903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Marta, Marie a Lazar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Ježíšovi</a:t>
            </a:r>
            <a:r>
              <a:rPr lang="es-ES" b="1" dirty="0"/>
              <a:t> </a:t>
            </a:r>
            <a:r>
              <a:rPr lang="es-ES" b="1" dirty="0" err="1"/>
              <a:t>blízcí</a:t>
            </a:r>
            <a:r>
              <a:rPr lang="es-ES" b="1" dirty="0"/>
              <a:t> </a:t>
            </a:r>
            <a:r>
              <a:rPr lang="es-ES" b="1" dirty="0" err="1"/>
              <a:t>přátelé</a:t>
            </a:r>
            <a:r>
              <a:rPr lang="es-ES" b="1" dirty="0"/>
              <a:t>. Lazar </a:t>
            </a:r>
            <a:r>
              <a:rPr lang="es-ES" b="1" dirty="0" err="1"/>
              <a:t>onemocněl</a:t>
            </a:r>
            <a:r>
              <a:rPr lang="es-ES" b="1" dirty="0"/>
              <a:t> a Marta s </a:t>
            </a:r>
            <a:r>
              <a:rPr lang="es-ES" b="1" dirty="0" err="1"/>
              <a:t>Marií</a:t>
            </a:r>
            <a:r>
              <a:rPr lang="es-ES" b="1" dirty="0"/>
              <a:t> </a:t>
            </a:r>
            <a:r>
              <a:rPr lang="es-ES" b="1" dirty="0" err="1"/>
              <a:t>zavolaly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pomalu</a:t>
            </a:r>
            <a:r>
              <a:rPr lang="es-ES" b="1" dirty="0"/>
              <a:t> </a:t>
            </a:r>
            <a:r>
              <a:rPr lang="es-ES" b="1" dirty="0" err="1"/>
              <a:t>odcházel</a:t>
            </a:r>
            <a:r>
              <a:rPr lang="es-ES" b="1" dirty="0"/>
              <a:t> a Lazar </a:t>
            </a:r>
            <a:r>
              <a:rPr lang="es-ES" b="1" dirty="0" err="1"/>
              <a:t>zemřel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přišel</a:t>
            </a:r>
            <a:r>
              <a:rPr lang="es-ES" b="1" dirty="0"/>
              <a:t>, Marta mu </a:t>
            </a:r>
            <a:r>
              <a:rPr lang="es-ES" b="1" dirty="0" err="1"/>
              <a:t>vyšla</a:t>
            </a:r>
            <a:r>
              <a:rPr lang="es-ES" b="1" dirty="0"/>
              <a:t> </a:t>
            </a:r>
            <a:r>
              <a:rPr lang="es-ES" b="1" dirty="0" err="1"/>
              <a:t>vstříc</a:t>
            </a:r>
            <a:r>
              <a:rPr lang="es-ES" b="1" dirty="0"/>
              <a:t>.</a:t>
            </a:r>
          </a:p>
        </p:txBody>
      </p:sp>
      <p:pic>
        <p:nvPicPr>
          <p:cNvPr id="9" name="Imagen 8" descr="Un grupo de personas haciendo gestos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DE07CE54-0BA1-8208-724B-49A713EE0F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/>
          <a:stretch/>
        </p:blipFill>
        <p:spPr>
          <a:xfrm>
            <a:off x="9115715" y="2563292"/>
            <a:ext cx="2965055" cy="2278386"/>
          </a:xfrm>
          <a:prstGeom prst="rect">
            <a:avLst/>
          </a:prstGeom>
          <a:ln w="38100" cap="sq">
            <a:solidFill>
              <a:srgbClr val="EFA3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1F12DDE8-AD36-2A9C-EA26-F13C0FC78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716" y="124945"/>
            <a:ext cx="2965055" cy="2278386"/>
          </a:xfrm>
          <a:prstGeom prst="rect">
            <a:avLst/>
          </a:prstGeom>
          <a:ln w="38100" cap="sq">
            <a:solidFill>
              <a:srgbClr val="EFA33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8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posando delante de una pared de ladrillos&#10;&#10;Descripción generada automáticamente con confianza media">
            <a:extLst>
              <a:ext uri="{FF2B5EF4-FFF2-40B4-BE49-F238E27FC236}">
                <a16:creationId xmlns:a16="http://schemas.microsoft.com/office/drawing/2014/main" id="{130E48EE-6EA9-7E8A-65F2-0560DD94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6" y="2866179"/>
            <a:ext cx="3538868" cy="3831267"/>
          </a:xfrm>
          <a:prstGeom prst="rect">
            <a:avLst/>
          </a:prstGeom>
          <a:ln w="38100" cap="sq">
            <a:solidFill>
              <a:srgbClr val="E0D11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C4CD8F17-EBCF-798D-854B-70083515B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76" y="210316"/>
            <a:ext cx="3060621" cy="4507183"/>
          </a:xfrm>
          <a:prstGeom prst="rect">
            <a:avLst/>
          </a:prstGeom>
          <a:ln w="38100" cap="sq">
            <a:solidFill>
              <a:srgbClr val="E0D11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Forma, Rectángulo&#10;&#10;Descripción generada automáticamente">
            <a:extLst>
              <a:ext uri="{FF2B5EF4-FFF2-40B4-BE49-F238E27FC236}">
                <a16:creationId xmlns:a16="http://schemas.microsoft.com/office/drawing/2014/main" id="{14D4A1D7-C97A-243D-76D4-3030D2FD9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" y="35646"/>
            <a:ext cx="8808334" cy="1634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E35589A-EE99-9CA7-7F55-A1F4EBF2F693}"/>
              </a:ext>
            </a:extLst>
          </p:cNvPr>
          <p:cNvSpPr txBox="1"/>
          <p:nvPr/>
        </p:nvSpPr>
        <p:spPr>
          <a:xfrm>
            <a:off x="2586300" y="102594"/>
            <a:ext cx="48330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nevznášíme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slyšitelné</a:t>
            </a:r>
            <a:r>
              <a:rPr lang="es-ES" b="1" dirty="0"/>
              <a:t> </a:t>
            </a:r>
            <a:r>
              <a:rPr lang="es-ES" b="1" dirty="0" err="1"/>
              <a:t>prosby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tichou</a:t>
            </a:r>
            <a:r>
              <a:rPr lang="es-ES" b="1" dirty="0"/>
              <a:t> </a:t>
            </a:r>
            <a:r>
              <a:rPr lang="es-ES" b="1" dirty="0" err="1"/>
              <a:t>prosbu</a:t>
            </a:r>
            <a:r>
              <a:rPr lang="es-ES" b="1" dirty="0"/>
              <a:t> </a:t>
            </a:r>
            <a:r>
              <a:rPr lang="es-ES" b="1" dirty="0" err="1"/>
              <a:t>odpovídá</a:t>
            </a:r>
            <a:r>
              <a:rPr lang="es-ES" b="1" dirty="0"/>
              <a:t>. </a:t>
            </a:r>
            <a:r>
              <a:rPr lang="es-ES" b="1" dirty="0" err="1"/>
              <a:t>Pamatujte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Ježíšova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a </a:t>
            </a:r>
            <a:r>
              <a:rPr lang="es-ES" b="1" dirty="0" err="1"/>
              <a:t>soucit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stejné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zde</a:t>
            </a:r>
            <a:r>
              <a:rPr lang="es-ES" b="1" dirty="0"/>
              <a:t> </a:t>
            </a:r>
            <a:r>
              <a:rPr lang="es-ES" b="1" dirty="0" err="1"/>
              <a:t>žil</a:t>
            </a:r>
            <a:r>
              <a:rPr lang="es-ES" b="1" dirty="0"/>
              <a:t>, a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důvodem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konal</a:t>
            </a:r>
            <a:r>
              <a:rPr lang="es-ES" b="1" dirty="0"/>
              <a:t> </a:t>
            </a:r>
            <a:r>
              <a:rPr lang="es-ES" b="1" dirty="0" err="1"/>
              <a:t>zázraky</a:t>
            </a:r>
            <a:r>
              <a:rPr lang="es-ES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C8E2FF-E88A-3BEE-8ED7-33C3613768B2}"/>
              </a:ext>
            </a:extLst>
          </p:cNvPr>
          <p:cNvSpPr txBox="1"/>
          <p:nvPr/>
        </p:nvSpPr>
        <p:spPr>
          <a:xfrm>
            <a:off x="242022" y="210316"/>
            <a:ext cx="18946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706C16"/>
                </a:solidFill>
              </a:rPr>
              <a:t>Vdova     </a:t>
            </a:r>
            <a:r>
              <a:rPr lang="es-ES" sz="2800" b="1" dirty="0">
                <a:solidFill>
                  <a:srgbClr val="706C16"/>
                </a:solidFill>
              </a:rPr>
              <a:t> </a:t>
            </a:r>
            <a:r>
              <a:rPr lang="cs-CZ" sz="2800" b="1" dirty="0">
                <a:solidFill>
                  <a:srgbClr val="706C16"/>
                </a:solidFill>
              </a:rPr>
              <a:t>   z</a:t>
            </a:r>
            <a:r>
              <a:rPr lang="es-ES" sz="2800" b="1" dirty="0">
                <a:solidFill>
                  <a:srgbClr val="706C16"/>
                </a:solidFill>
              </a:rPr>
              <a:t> </a:t>
            </a:r>
            <a:r>
              <a:rPr lang="es-ES" sz="2800" b="1" dirty="0" err="1">
                <a:solidFill>
                  <a:srgbClr val="706C16"/>
                </a:solidFill>
              </a:rPr>
              <a:t>Na</a:t>
            </a:r>
            <a:r>
              <a:rPr lang="cs-CZ" sz="2800" b="1" dirty="0" err="1">
                <a:solidFill>
                  <a:srgbClr val="706C16"/>
                </a:solidFill>
              </a:rPr>
              <a:t>im</a:t>
            </a:r>
            <a:br>
              <a:rPr lang="es-ES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(Lu</a:t>
            </a:r>
            <a:r>
              <a:rPr lang="cs-CZ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káš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7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11-17)</a:t>
            </a:r>
          </a:p>
        </p:txBody>
      </p:sp>
      <p:pic>
        <p:nvPicPr>
          <p:cNvPr id="16" name="Imagen 15" descr="Un dibujo de una cara feliz&#10;&#10;Descripción generada automáticamente con confianza media">
            <a:extLst>
              <a:ext uri="{FF2B5EF4-FFF2-40B4-BE49-F238E27FC236}">
                <a16:creationId xmlns:a16="http://schemas.microsoft.com/office/drawing/2014/main" id="{97779F2F-F073-2A63-7575-EA46D5A7E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092" y="546755"/>
            <a:ext cx="1207431" cy="6127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FB6F782-32DD-12BD-522C-B18B6CD9F3EB}"/>
              </a:ext>
            </a:extLst>
          </p:cNvPr>
          <p:cNvSpPr txBox="1"/>
          <p:nvPr/>
        </p:nvSpPr>
        <p:spPr>
          <a:xfrm>
            <a:off x="75033" y="1762844"/>
            <a:ext cx="9006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Ovdovělá</a:t>
            </a:r>
            <a:r>
              <a:rPr lang="es-ES" b="1" dirty="0"/>
              <a:t> </a:t>
            </a:r>
            <a:r>
              <a:rPr lang="es-ES" b="1" dirty="0" err="1"/>
              <a:t>žena</a:t>
            </a:r>
            <a:r>
              <a:rPr lang="es-ES" b="1" dirty="0"/>
              <a:t> se </a:t>
            </a:r>
            <a:r>
              <a:rPr lang="es-ES" b="1" dirty="0" err="1"/>
              <a:t>chystala</a:t>
            </a:r>
            <a:r>
              <a:rPr lang="es-ES" b="1" dirty="0"/>
              <a:t> </a:t>
            </a:r>
            <a:r>
              <a:rPr lang="es-ES" b="1" dirty="0" err="1"/>
              <a:t>pohřbít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jediného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. </a:t>
            </a:r>
            <a:r>
              <a:rPr lang="es-ES" b="1" dirty="0" err="1"/>
              <a:t>Těžký</a:t>
            </a:r>
            <a:r>
              <a:rPr lang="es-ES" b="1" dirty="0"/>
              <a:t> </a:t>
            </a:r>
            <a:r>
              <a:rPr lang="es-ES" b="1" dirty="0" err="1"/>
              <a:t>úděl</a:t>
            </a:r>
            <a:r>
              <a:rPr lang="es-ES" b="1" dirty="0"/>
              <a:t> </a:t>
            </a:r>
            <a:r>
              <a:rPr lang="es-ES" b="1" dirty="0" err="1"/>
              <a:t>vdovy</a:t>
            </a:r>
            <a:r>
              <a:rPr lang="es-ES" b="1" dirty="0"/>
              <a:t> se </a:t>
            </a:r>
            <a:r>
              <a:rPr lang="es-ES" b="1" dirty="0" err="1"/>
              <a:t>očividně</a:t>
            </a:r>
            <a:r>
              <a:rPr lang="es-ES" b="1" dirty="0"/>
              <a:t> </a:t>
            </a:r>
            <a:r>
              <a:rPr lang="es-ES" b="1" dirty="0" err="1"/>
              <a:t>dotkl</a:t>
            </a:r>
            <a:r>
              <a:rPr lang="es-ES" b="1" dirty="0"/>
              <a:t> </a:t>
            </a:r>
            <a:r>
              <a:rPr lang="es-ES" b="1" dirty="0" err="1"/>
              <a:t>srdcí</a:t>
            </a:r>
            <a:r>
              <a:rPr lang="es-ES" b="1" dirty="0"/>
              <a:t> </a:t>
            </a:r>
            <a:r>
              <a:rPr lang="es-ES" b="1" dirty="0" err="1"/>
              <a:t>vesničanů</a:t>
            </a:r>
            <a:r>
              <a:rPr lang="es-ES" b="1" dirty="0"/>
              <a:t> a </a:t>
            </a:r>
            <a:r>
              <a:rPr lang="es-ES" b="1" dirty="0" err="1"/>
              <a:t>mnozí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 ji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pohřeb</a:t>
            </a:r>
            <a:r>
              <a:rPr lang="es-ES" b="1" dirty="0"/>
              <a:t> </a:t>
            </a:r>
            <a:r>
              <a:rPr lang="es-ES" b="1" dirty="0" err="1"/>
              <a:t>doprovázeli</a:t>
            </a:r>
            <a:r>
              <a:rPr lang="es-ES" b="1" dirty="0"/>
              <a:t>. Pak se </a:t>
            </a:r>
            <a:r>
              <a:rPr lang="es-ES" b="1" dirty="0" err="1"/>
              <a:t>setkal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spo</a:t>
            </a:r>
            <a:r>
              <a:rPr lang="cs-CZ" b="1" dirty="0"/>
              <a:t>-</a:t>
            </a:r>
            <a:r>
              <a:rPr lang="es-ES" b="1" dirty="0" err="1"/>
              <a:t>lečníky</a:t>
            </a:r>
            <a:r>
              <a:rPr lang="es-ES" b="1" dirty="0"/>
              <a:t>. </a:t>
            </a:r>
            <a:r>
              <a:rPr lang="es-ES" b="1" dirty="0" err="1"/>
              <a:t>Soucit</a:t>
            </a:r>
            <a:r>
              <a:rPr lang="es-ES" b="1" dirty="0"/>
              <a:t> </a:t>
            </a:r>
            <a:r>
              <a:rPr lang="es-ES" b="1" dirty="0" err="1"/>
              <a:t>vesničanů</a:t>
            </a:r>
            <a:r>
              <a:rPr lang="es-ES" b="1" dirty="0"/>
              <a:t> s </a:t>
            </a:r>
            <a:r>
              <a:rPr lang="es-ES" b="1" dirty="0" err="1"/>
              <a:t>vdovou</a:t>
            </a:r>
            <a:r>
              <a:rPr lang="es-ES" b="1" dirty="0"/>
              <a:t> se </a:t>
            </a:r>
            <a:r>
              <a:rPr lang="es-ES" b="1" dirty="0" err="1"/>
              <a:t>odrazil</a:t>
            </a:r>
            <a:r>
              <a:rPr lang="es-ES" b="1" dirty="0"/>
              <a:t> v </a:t>
            </a:r>
            <a:r>
              <a:rPr lang="es-ES" b="1" dirty="0" err="1"/>
              <a:t>soucitu</a:t>
            </a:r>
            <a:r>
              <a:rPr lang="es-ES" b="1" dirty="0"/>
              <a:t> </a:t>
            </a:r>
            <a:r>
              <a:rPr lang="es-ES" b="1" dirty="0" err="1"/>
              <a:t>velkého</a:t>
            </a:r>
            <a:r>
              <a:rPr lang="es-ES" b="1" dirty="0"/>
              <a:t> </a:t>
            </a:r>
            <a:r>
              <a:rPr lang="es-ES" b="1" dirty="0" err="1"/>
              <a:t>Dárce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6A0DB70-6121-F234-7695-25A468574D74}"/>
              </a:ext>
            </a:extLst>
          </p:cNvPr>
          <p:cNvSpPr txBox="1"/>
          <p:nvPr/>
        </p:nvSpPr>
        <p:spPr>
          <a:xfrm>
            <a:off x="3751868" y="2692098"/>
            <a:ext cx="52522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Ježíšova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a </a:t>
            </a:r>
            <a:r>
              <a:rPr lang="es-ES" b="1" dirty="0" err="1"/>
              <a:t>soucit</a:t>
            </a:r>
            <a:r>
              <a:rPr lang="es-ES" b="1" dirty="0"/>
              <a:t> se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objevují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motiv</a:t>
            </a:r>
            <a:r>
              <a:rPr lang="es-ES" b="1" dirty="0"/>
              <a:t> pro </a:t>
            </a:r>
            <a:r>
              <a:rPr lang="es-ES" b="1" dirty="0" err="1"/>
              <a:t>konání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zázraků</a:t>
            </a:r>
            <a:r>
              <a:rPr lang="es-ES" b="1" dirty="0"/>
              <a:t> (M</a:t>
            </a:r>
            <a:r>
              <a:rPr lang="cs-CZ" b="1" dirty="0"/>
              <a:t>a</a:t>
            </a:r>
            <a:r>
              <a:rPr lang="es-ES" b="1" dirty="0"/>
              <a:t>t</a:t>
            </a:r>
            <a:r>
              <a:rPr lang="cs-CZ" b="1" dirty="0" err="1"/>
              <a:t>ouš</a:t>
            </a:r>
            <a:r>
              <a:rPr lang="cs-CZ" b="1" dirty="0"/>
              <a:t> </a:t>
            </a:r>
            <a:r>
              <a:rPr lang="es-ES" b="1" dirty="0"/>
              <a:t>14,14; 15,32; 20,34; M</a:t>
            </a:r>
            <a:r>
              <a:rPr lang="cs-CZ" b="1" dirty="0"/>
              <a:t>are</a:t>
            </a:r>
            <a:r>
              <a:rPr lang="es-ES" b="1" dirty="0"/>
              <a:t>k 1,41; 8,2; </a:t>
            </a:r>
            <a:r>
              <a:rPr lang="es-ES" b="1" dirty="0" err="1"/>
              <a:t>atd</a:t>
            </a:r>
            <a:r>
              <a:rPr lang="es-ES" b="1" dirty="0"/>
              <a:t>.). </a:t>
            </a:r>
            <a:r>
              <a:rPr lang="es-ES" b="1" dirty="0" err="1"/>
              <a:t>Vdov</a:t>
            </a:r>
            <a:r>
              <a:rPr lang="cs-CZ" b="1" dirty="0"/>
              <a:t>in</a:t>
            </a:r>
            <a:r>
              <a:rPr lang="es-ES" b="1" dirty="0"/>
              <a:t>y </a:t>
            </a:r>
            <a:r>
              <a:rPr lang="es-ES" b="1" dirty="0" err="1"/>
              <a:t>rty</a:t>
            </a:r>
            <a:r>
              <a:rPr lang="es-ES" b="1" dirty="0"/>
              <a:t> </a:t>
            </a:r>
            <a:r>
              <a:rPr lang="es-ES" b="1" dirty="0" err="1"/>
              <a:t>nevyslovily</a:t>
            </a:r>
            <a:r>
              <a:rPr lang="es-ES" b="1" dirty="0"/>
              <a:t> </a:t>
            </a:r>
            <a:r>
              <a:rPr lang="es-ES" b="1" dirty="0" err="1"/>
              <a:t>žád</a:t>
            </a:r>
            <a:r>
              <a:rPr lang="cs-CZ" b="1" dirty="0"/>
              <a:t>-</a:t>
            </a:r>
            <a:r>
              <a:rPr lang="es-ES" b="1" dirty="0" err="1"/>
              <a:t>nou</a:t>
            </a:r>
            <a:r>
              <a:rPr lang="es-ES" b="1" dirty="0"/>
              <a:t> </a:t>
            </a:r>
            <a:r>
              <a:rPr lang="es-ES" b="1" dirty="0" err="1"/>
              <a:t>prosbu</a:t>
            </a:r>
            <a:r>
              <a:rPr lang="es-ES" b="1" dirty="0"/>
              <a:t>, a </a:t>
            </a:r>
            <a:r>
              <a:rPr lang="es-ES" b="1" dirty="0" err="1"/>
              <a:t>pokud</a:t>
            </a:r>
            <a:r>
              <a:rPr lang="es-ES" b="1" dirty="0"/>
              <a:t> je </a:t>
            </a:r>
            <a:r>
              <a:rPr lang="es-ES" b="1" dirty="0" err="1"/>
              <a:t>známo</a:t>
            </a:r>
            <a:r>
              <a:rPr lang="es-ES" b="1" dirty="0"/>
              <a:t>, </a:t>
            </a:r>
            <a:r>
              <a:rPr lang="es-ES" b="1" dirty="0" err="1"/>
              <a:t>nevycházela</a:t>
            </a:r>
            <a:r>
              <a:rPr lang="es-ES" b="1" dirty="0"/>
              <a:t> z </a:t>
            </a:r>
            <a:r>
              <a:rPr lang="es-ES" b="1" dirty="0" err="1"/>
              <a:t>jejího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žádná</a:t>
            </a:r>
            <a:r>
              <a:rPr lang="es-ES" b="1" dirty="0"/>
              <a:t> </a:t>
            </a:r>
            <a:r>
              <a:rPr lang="es-ES" b="1" dirty="0" err="1"/>
              <a:t>prosba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se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soucitem</a:t>
            </a:r>
            <a:r>
              <a:rPr lang="es-ES" b="1" dirty="0"/>
              <a:t> </a:t>
            </a:r>
            <a:r>
              <a:rPr lang="cs-CZ" b="1" dirty="0"/>
              <a:t>            </a:t>
            </a:r>
            <a:r>
              <a:rPr lang="es-ES" b="1" dirty="0"/>
              <a:t>s </a:t>
            </a:r>
            <a:r>
              <a:rPr lang="es-ES" b="1" dirty="0" err="1"/>
              <a:t>trpícím</a:t>
            </a:r>
            <a:r>
              <a:rPr lang="es-ES" b="1" dirty="0"/>
              <a:t> </a:t>
            </a:r>
            <a:r>
              <a:rPr lang="es-ES" b="1" dirty="0" err="1"/>
              <a:t>lidstvem</a:t>
            </a:r>
            <a:r>
              <a:rPr lang="es-ES" b="1" dirty="0"/>
              <a:t> </a:t>
            </a:r>
            <a:r>
              <a:rPr lang="es-ES" b="1" dirty="0" err="1"/>
              <a:t>odpověděl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tichou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, </a:t>
            </a:r>
            <a:r>
              <a:rPr lang="cs-CZ" b="1" dirty="0"/>
              <a:t>          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již</a:t>
            </a:r>
            <a:r>
              <a:rPr lang="es-ES" b="1" dirty="0"/>
              <a:t> </a:t>
            </a:r>
            <a:r>
              <a:rPr lang="es-ES" b="1" dirty="0" err="1"/>
              <a:t>mnohokrát</a:t>
            </a:r>
            <a:r>
              <a:rPr lang="es-ES" b="1" dirty="0"/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07957A-F88A-E9A6-0E82-E5AA403FCEDB}"/>
              </a:ext>
            </a:extLst>
          </p:cNvPr>
          <p:cNvSpPr txBox="1"/>
          <p:nvPr/>
        </p:nvSpPr>
        <p:spPr>
          <a:xfrm>
            <a:off x="3738352" y="4876082"/>
            <a:ext cx="84536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cs-CZ" b="1" dirty="0"/>
              <a:t>jí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Neplač</a:t>
            </a:r>
            <a:r>
              <a:rPr lang="es-ES" b="1" dirty="0"/>
              <a:t>." </a:t>
            </a:r>
            <a:r>
              <a:rPr lang="es-ES" b="1" dirty="0" err="1"/>
              <a:t>Vdova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důvody</a:t>
            </a:r>
            <a:r>
              <a:rPr lang="es-ES" b="1" dirty="0"/>
              <a:t> k </a:t>
            </a:r>
            <a:r>
              <a:rPr lang="es-ES" b="1" dirty="0" err="1"/>
              <a:t>hlubokému</a:t>
            </a:r>
            <a:r>
              <a:rPr lang="es-ES" b="1" dirty="0"/>
              <a:t> </a:t>
            </a:r>
            <a:r>
              <a:rPr lang="es-ES" b="1" dirty="0" err="1"/>
              <a:t>smutku</a:t>
            </a:r>
            <a:r>
              <a:rPr lang="es-ES" b="1" dirty="0"/>
              <a:t>. Ale </a:t>
            </a:r>
            <a:r>
              <a:rPr lang="es-ES" b="1" dirty="0" err="1"/>
              <a:t>Ježíš</a:t>
            </a:r>
            <a:r>
              <a:rPr lang="es-ES" b="1" dirty="0"/>
              <a:t> se </a:t>
            </a:r>
            <a:r>
              <a:rPr lang="es-ES" b="1" dirty="0" err="1"/>
              <a:t>chystal</a:t>
            </a:r>
            <a:r>
              <a:rPr lang="es-ES" b="1" dirty="0"/>
              <a:t> </a:t>
            </a:r>
            <a:r>
              <a:rPr lang="es-ES" b="1" dirty="0" err="1"/>
              <a:t>dát</a:t>
            </a:r>
            <a:r>
              <a:rPr lang="es-ES" b="1" dirty="0"/>
              <a:t> mu </a:t>
            </a:r>
            <a:r>
              <a:rPr lang="es-ES" b="1" dirty="0" err="1"/>
              <a:t>tolik</a:t>
            </a:r>
            <a:r>
              <a:rPr lang="es-ES" b="1" dirty="0"/>
              <a:t> </a:t>
            </a:r>
            <a:r>
              <a:rPr lang="es-ES" b="1" dirty="0" err="1"/>
              <a:t>radosti</a:t>
            </a:r>
            <a:r>
              <a:rPr lang="es-ES" b="1" dirty="0"/>
              <a:t>, </a:t>
            </a:r>
            <a:r>
              <a:rPr lang="es-ES" b="1" dirty="0" err="1"/>
              <a:t>kolik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možné</a:t>
            </a:r>
            <a:r>
              <a:rPr lang="es-ES" b="1" dirty="0"/>
              <a:t>, a </a:t>
            </a:r>
            <a:r>
              <a:rPr lang="es-ES" b="1" dirty="0" err="1"/>
              <a:t>nebylo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pokračoval</a:t>
            </a:r>
            <a:r>
              <a:rPr lang="es-ES" b="1" dirty="0"/>
              <a:t> </a:t>
            </a:r>
            <a:r>
              <a:rPr lang="cs-CZ" b="1" dirty="0"/>
              <a:t>            </a:t>
            </a:r>
            <a:r>
              <a:rPr lang="es-ES" b="1" dirty="0"/>
              <a:t>v </a:t>
            </a:r>
            <a:r>
              <a:rPr lang="es-ES" b="1" dirty="0" err="1"/>
              <a:t>prolévání</a:t>
            </a:r>
            <a:r>
              <a:rPr lang="es-ES" b="1" dirty="0"/>
              <a:t> </a:t>
            </a:r>
            <a:r>
              <a:rPr lang="es-ES" b="1" dirty="0" err="1"/>
              <a:t>slz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nebyly</a:t>
            </a:r>
            <a:r>
              <a:rPr lang="es-ES" b="1" dirty="0"/>
              <a:t> </a:t>
            </a:r>
            <a:r>
              <a:rPr lang="es-ES" b="1" dirty="0" err="1"/>
              <a:t>slzy</a:t>
            </a:r>
            <a:r>
              <a:rPr lang="es-ES" b="1" dirty="0"/>
              <a:t> </a:t>
            </a:r>
            <a:r>
              <a:rPr lang="es-ES" b="1" dirty="0" err="1"/>
              <a:t>radosti</a:t>
            </a:r>
            <a:r>
              <a:rPr lang="es-ES" b="1" dirty="0"/>
              <a:t>. "</a:t>
            </a:r>
            <a:r>
              <a:rPr lang="es-ES" b="1" dirty="0" err="1"/>
              <a:t>Přistoupil</a:t>
            </a:r>
            <a:r>
              <a:rPr lang="es-ES" b="1" dirty="0"/>
              <a:t> a </a:t>
            </a:r>
            <a:r>
              <a:rPr lang="es-ES" b="1" dirty="0" err="1"/>
              <a:t>dotkl</a:t>
            </a:r>
            <a:r>
              <a:rPr lang="es-ES" b="1" dirty="0"/>
              <a:t> se </a:t>
            </a:r>
            <a:r>
              <a:rPr lang="es-ES" b="1" dirty="0" err="1"/>
              <a:t>már</a:t>
            </a:r>
            <a:r>
              <a:rPr lang="es-ES" b="1" dirty="0"/>
              <a:t>. A ti, </a:t>
            </a:r>
            <a:r>
              <a:rPr lang="es-ES" b="1" dirty="0" err="1"/>
              <a:t>kdo</a:t>
            </a:r>
            <a:r>
              <a:rPr lang="es-ES" b="1" dirty="0"/>
              <a:t> ji </a:t>
            </a:r>
            <a:r>
              <a:rPr lang="es-ES" b="1" dirty="0" err="1"/>
              <a:t>nesli</a:t>
            </a:r>
            <a:r>
              <a:rPr lang="es-ES" b="1" dirty="0"/>
              <a:t>, se </a:t>
            </a:r>
            <a:r>
              <a:rPr lang="es-ES" b="1" dirty="0" err="1"/>
              <a:t>zastavili</a:t>
            </a:r>
            <a:r>
              <a:rPr lang="es-ES" b="1" dirty="0"/>
              <a:t>. A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Mládenče</a:t>
            </a:r>
            <a:r>
              <a:rPr lang="es-ES" b="1" dirty="0"/>
              <a:t>, </a:t>
            </a:r>
            <a:r>
              <a:rPr lang="es-ES" b="1" dirty="0" err="1"/>
              <a:t>pravím</a:t>
            </a:r>
            <a:r>
              <a:rPr lang="es-ES" b="1" dirty="0"/>
              <a:t> ti, </a:t>
            </a:r>
            <a:r>
              <a:rPr lang="es-ES" b="1" dirty="0" err="1"/>
              <a:t>vstaň</a:t>
            </a:r>
            <a:r>
              <a:rPr lang="es-ES" b="1" dirty="0"/>
              <a:t>." Tu </a:t>
            </a:r>
            <a:r>
              <a:rPr lang="es-ES" b="1" dirty="0" err="1"/>
              <a:t>povstal</a:t>
            </a:r>
            <a:r>
              <a:rPr lang="es-ES" b="1" dirty="0"/>
              <a:t> ten,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zemřel</a:t>
            </a:r>
            <a:r>
              <a:rPr lang="es-ES" b="1" dirty="0"/>
              <a:t>, a </a:t>
            </a:r>
            <a:r>
              <a:rPr lang="es-ES" b="1" dirty="0" err="1"/>
              <a:t>začal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. A </a:t>
            </a:r>
            <a:r>
              <a:rPr lang="es-ES" b="1" dirty="0" err="1"/>
              <a:t>dal</a:t>
            </a:r>
            <a:r>
              <a:rPr lang="es-ES" b="1" dirty="0"/>
              <a:t> ji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matce</a:t>
            </a:r>
            <a:r>
              <a:rPr lang="es-ES" b="1" dirty="0"/>
              <a:t>. I </a:t>
            </a:r>
            <a:r>
              <a:rPr lang="es-ES" b="1" dirty="0" err="1"/>
              <a:t>báli</a:t>
            </a:r>
            <a:r>
              <a:rPr lang="es-ES" b="1" dirty="0"/>
              <a:t> se </a:t>
            </a:r>
            <a:r>
              <a:rPr lang="es-ES" b="1" dirty="0" err="1"/>
              <a:t>všickni</a:t>
            </a:r>
            <a:r>
              <a:rPr lang="es-ES" b="1" dirty="0"/>
              <a:t>, a </a:t>
            </a:r>
            <a:r>
              <a:rPr lang="es-ES" b="1" dirty="0" err="1"/>
              <a:t>velebili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řkouce</a:t>
            </a:r>
            <a:r>
              <a:rPr lang="es-ES" b="1" dirty="0"/>
              <a:t>: </a:t>
            </a:r>
            <a:r>
              <a:rPr lang="es-ES" b="1" dirty="0" err="1"/>
              <a:t>Prorok</a:t>
            </a:r>
            <a:r>
              <a:rPr lang="es-ES" b="1" dirty="0"/>
              <a:t> </a:t>
            </a:r>
            <a:r>
              <a:rPr lang="es-ES" b="1" dirty="0" err="1"/>
              <a:t>veliký</a:t>
            </a:r>
            <a:r>
              <a:rPr lang="es-ES" b="1" dirty="0"/>
              <a:t> </a:t>
            </a:r>
            <a:r>
              <a:rPr lang="es-ES" b="1" dirty="0" err="1"/>
              <a:t>povstal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námi</a:t>
            </a:r>
            <a:r>
              <a:rPr lang="es-ES" b="1" dirty="0"/>
              <a:t> a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navštívil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lid." (Lu</a:t>
            </a:r>
            <a:r>
              <a:rPr lang="cs-CZ" b="1" dirty="0" err="1"/>
              <a:t>káš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14-16)</a:t>
            </a:r>
          </a:p>
        </p:txBody>
      </p:sp>
    </p:spTree>
    <p:extLst>
      <p:ext uri="{BB962C8B-B14F-4D97-AF65-F5344CB8AC3E}">
        <p14:creationId xmlns:p14="http://schemas.microsoft.com/office/powerpoint/2010/main" val="345615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2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Rectángulo&#10;&#10;Descripción generada automáticamente con confianza baja">
            <a:extLst>
              <a:ext uri="{FF2B5EF4-FFF2-40B4-BE49-F238E27FC236}">
                <a16:creationId xmlns:a16="http://schemas.microsoft.com/office/drawing/2014/main" id="{9B87F616-939E-97AE-4755-98E05DA1C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7" y="73917"/>
            <a:ext cx="9848919" cy="182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Imagen 5" descr="Imagen que contiene persona, interior, comida, hombre&#10;&#10;Descripción generada automáticamente">
            <a:extLst>
              <a:ext uri="{FF2B5EF4-FFF2-40B4-BE49-F238E27FC236}">
                <a16:creationId xmlns:a16="http://schemas.microsoft.com/office/drawing/2014/main" id="{25B8FAB0-10F2-CB68-7CDF-8D2932818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r="4077"/>
          <a:stretch/>
        </p:blipFill>
        <p:spPr>
          <a:xfrm>
            <a:off x="9323108" y="1980775"/>
            <a:ext cx="2610791" cy="2080855"/>
          </a:xfrm>
          <a:prstGeom prst="rect">
            <a:avLst/>
          </a:prstGeom>
          <a:ln w="38100" cap="sq">
            <a:solidFill>
              <a:srgbClr val="8FD51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1E273B6-034F-9AFC-3A3E-D790D91DD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7" y="2058226"/>
            <a:ext cx="2460818" cy="1477328"/>
          </a:xfrm>
          <a:prstGeom prst="rect">
            <a:avLst/>
          </a:prstGeom>
          <a:ln w="38100" cap="sq">
            <a:solidFill>
              <a:srgbClr val="8FD51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mujeres&#10;&#10;Descripción generada automáticamente con confianza media">
            <a:extLst>
              <a:ext uri="{FF2B5EF4-FFF2-40B4-BE49-F238E27FC236}">
                <a16:creationId xmlns:a16="http://schemas.microsoft.com/office/drawing/2014/main" id="{24AB4853-E03A-5682-61E4-1830C1E3E8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11176"/>
          <a:stretch/>
        </p:blipFill>
        <p:spPr>
          <a:xfrm>
            <a:off x="162797" y="3669019"/>
            <a:ext cx="2460818" cy="1910102"/>
          </a:xfrm>
          <a:prstGeom prst="rect">
            <a:avLst/>
          </a:prstGeom>
          <a:ln w="38100" cap="sq">
            <a:solidFill>
              <a:srgbClr val="8FD51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05FB098-A7A7-29B3-A1B3-15D67622B1FF}"/>
              </a:ext>
            </a:extLst>
          </p:cNvPr>
          <p:cNvSpPr txBox="1"/>
          <p:nvPr/>
        </p:nvSpPr>
        <p:spPr>
          <a:xfrm>
            <a:off x="3173913" y="202813"/>
            <a:ext cx="50067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Ježíš</a:t>
            </a:r>
            <a:r>
              <a:rPr lang="es-ES" sz="2400" b="1" dirty="0"/>
              <a:t> je </a:t>
            </a:r>
            <a:r>
              <a:rPr lang="es-ES" sz="2400" b="1" dirty="0" err="1"/>
              <a:t>ochoten</a:t>
            </a:r>
            <a:r>
              <a:rPr lang="es-ES" sz="2400" b="1" dirty="0"/>
              <a:t> </a:t>
            </a:r>
            <a:r>
              <a:rPr lang="es-ES" sz="2400" b="1" dirty="0" err="1"/>
              <a:t>tě</a:t>
            </a:r>
            <a:r>
              <a:rPr lang="es-ES" sz="2400" b="1" dirty="0"/>
              <a:t> </a:t>
            </a:r>
            <a:r>
              <a:rPr lang="es-ES" sz="2400" b="1" dirty="0" err="1"/>
              <a:t>uctít</a:t>
            </a:r>
            <a:r>
              <a:rPr lang="es-ES" sz="2400" b="1" dirty="0"/>
              <a:t> v </a:t>
            </a:r>
            <a:r>
              <a:rPr lang="es-ES" sz="2400" b="1" dirty="0" err="1"/>
              <a:t>přítomnosti</a:t>
            </a:r>
            <a:r>
              <a:rPr lang="es-ES" sz="2400" b="1" dirty="0"/>
              <a:t> </a:t>
            </a:r>
            <a:r>
              <a:rPr lang="es-ES" sz="2400" b="1" dirty="0" err="1"/>
              <a:t>těch</a:t>
            </a:r>
            <a:r>
              <a:rPr lang="es-ES" sz="2400" b="1" dirty="0"/>
              <a:t>, </a:t>
            </a:r>
            <a:r>
              <a:rPr lang="es-ES" sz="2400" b="1" dirty="0" err="1"/>
              <a:t>kteří</a:t>
            </a:r>
            <a:r>
              <a:rPr lang="es-ES" sz="2400" b="1" dirty="0"/>
              <a:t> </a:t>
            </a:r>
            <a:r>
              <a:rPr lang="es-ES" sz="2400" b="1" dirty="0" err="1"/>
              <a:t>mají</a:t>
            </a:r>
            <a:r>
              <a:rPr lang="es-ES" sz="2400" b="1" dirty="0"/>
              <a:t> </a:t>
            </a:r>
            <a:r>
              <a:rPr lang="es-ES" sz="2400" b="1" dirty="0" err="1"/>
              <a:t>pocit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mají</a:t>
            </a:r>
            <a:r>
              <a:rPr lang="es-ES" sz="2400" b="1" dirty="0"/>
              <a:t> </a:t>
            </a:r>
            <a:r>
              <a:rPr lang="es-ES" sz="2400" b="1" dirty="0" err="1"/>
              <a:t>pádný</a:t>
            </a:r>
            <a:r>
              <a:rPr lang="es-ES" sz="2400" b="1" dirty="0"/>
              <a:t> </a:t>
            </a:r>
            <a:r>
              <a:rPr lang="es-ES" sz="2400" b="1" dirty="0" err="1"/>
              <a:t>důvod</a:t>
            </a:r>
            <a:r>
              <a:rPr lang="es-ES" sz="2400" b="1" dirty="0"/>
              <a:t> </a:t>
            </a:r>
            <a:r>
              <a:rPr lang="es-ES" sz="2400" b="1" dirty="0" err="1"/>
              <a:t>tebou</a:t>
            </a:r>
            <a:r>
              <a:rPr lang="es-ES" sz="2400" b="1" dirty="0"/>
              <a:t> </a:t>
            </a:r>
            <a:r>
              <a:rPr lang="es-ES" sz="2400" b="1" dirty="0" err="1"/>
              <a:t>opovrhovat</a:t>
            </a:r>
            <a:r>
              <a:rPr lang="es-ES" sz="2400" b="1" dirty="0"/>
              <a:t> a </a:t>
            </a:r>
            <a:r>
              <a:rPr lang="es-ES" sz="2400" b="1" dirty="0" err="1"/>
              <a:t>ignorovat</a:t>
            </a:r>
            <a:r>
              <a:rPr lang="es-ES" sz="2400" b="1" dirty="0"/>
              <a:t> </a:t>
            </a:r>
            <a:r>
              <a:rPr lang="es-ES" sz="2400" b="1" dirty="0" err="1"/>
              <a:t>tě</a:t>
            </a:r>
            <a:r>
              <a:rPr lang="es-ES" sz="2400" b="1" dirty="0"/>
              <a:t>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6682E7-E21B-F5C1-656B-405646AEBD43}"/>
              </a:ext>
            </a:extLst>
          </p:cNvPr>
          <p:cNvSpPr txBox="1"/>
          <p:nvPr/>
        </p:nvSpPr>
        <p:spPr>
          <a:xfrm>
            <a:off x="162797" y="54307"/>
            <a:ext cx="22320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3F5B0D"/>
                </a:solidFill>
              </a:rPr>
              <a:t>Mar</a:t>
            </a:r>
            <a:r>
              <a:rPr lang="cs-CZ" sz="2400" b="1" dirty="0" err="1">
                <a:solidFill>
                  <a:srgbClr val="3F5B0D"/>
                </a:solidFill>
              </a:rPr>
              <a:t>ie</a:t>
            </a:r>
            <a:r>
              <a:rPr lang="es-ES" sz="2400" b="1" dirty="0">
                <a:solidFill>
                  <a:srgbClr val="3F5B0D"/>
                </a:solidFill>
              </a:rPr>
              <a:t> </a:t>
            </a:r>
            <a:r>
              <a:rPr lang="es-ES" sz="2400" b="1" dirty="0" err="1">
                <a:solidFill>
                  <a:srgbClr val="3F5B0D"/>
                </a:solidFill>
              </a:rPr>
              <a:t>Magdal</a:t>
            </a:r>
            <a:r>
              <a:rPr lang="cs-CZ" sz="2400" b="1" dirty="0">
                <a:solidFill>
                  <a:srgbClr val="3F5B0D"/>
                </a:solidFill>
              </a:rPr>
              <a:t>é</a:t>
            </a:r>
            <a:r>
              <a:rPr lang="es-ES" sz="2400" b="1" dirty="0" err="1">
                <a:solidFill>
                  <a:srgbClr val="3F5B0D"/>
                </a:solidFill>
              </a:rPr>
              <a:t>na</a:t>
            </a:r>
            <a:br>
              <a:rPr lang="es-ES" sz="2400" b="1" dirty="0"/>
            </a:br>
            <a:r>
              <a:rPr lang="es-ES" sz="1600" b="1" dirty="0"/>
              <a:t>(Jan 12</a:t>
            </a:r>
            <a:r>
              <a:rPr lang="cs-CZ" sz="1600" b="1" dirty="0"/>
              <a:t>,</a:t>
            </a:r>
            <a:r>
              <a:rPr lang="es-ES" sz="1600" b="1" dirty="0"/>
              <a:t>1-11; </a:t>
            </a:r>
            <a:r>
              <a:rPr lang="cs-CZ" sz="1600" b="1" dirty="0"/>
              <a:t>          </a:t>
            </a:r>
            <a:r>
              <a:rPr lang="es-ES" sz="1600" b="1" dirty="0"/>
              <a:t>Mat</a:t>
            </a:r>
            <a:r>
              <a:rPr lang="cs-CZ" sz="1600" b="1" dirty="0" err="1"/>
              <a:t>ouš</a:t>
            </a:r>
            <a:r>
              <a:rPr lang="es-ES" sz="1600" b="1" dirty="0"/>
              <a:t> 26</a:t>
            </a:r>
            <a:r>
              <a:rPr lang="cs-CZ" sz="1600" b="1" dirty="0"/>
              <a:t>,</a:t>
            </a:r>
            <a:r>
              <a:rPr lang="es-ES" sz="1600" b="1" dirty="0"/>
              <a:t>6-13; </a:t>
            </a:r>
            <a:r>
              <a:rPr lang="cs-CZ" sz="1600" b="1" dirty="0"/>
              <a:t>          </a:t>
            </a:r>
            <a:r>
              <a:rPr lang="es-ES" sz="1600" b="1" dirty="0"/>
              <a:t>Mar</a:t>
            </a:r>
            <a:r>
              <a:rPr lang="cs-CZ" sz="1600" b="1" dirty="0" err="1"/>
              <a:t>ek</a:t>
            </a:r>
            <a:r>
              <a:rPr lang="es-ES" sz="1600" b="1" dirty="0"/>
              <a:t> 14</a:t>
            </a:r>
            <a:r>
              <a:rPr lang="cs-CZ" sz="1600" b="1" dirty="0"/>
              <a:t>,</a:t>
            </a:r>
            <a:r>
              <a:rPr lang="es-ES" sz="1600" b="1" dirty="0"/>
              <a:t>3-9; </a:t>
            </a:r>
            <a:r>
              <a:rPr lang="cs-CZ" sz="1600" b="1" dirty="0"/>
              <a:t>               </a:t>
            </a:r>
            <a:r>
              <a:rPr lang="es-ES" sz="1600" b="1" dirty="0"/>
              <a:t>Lu</a:t>
            </a:r>
            <a:r>
              <a:rPr lang="cs-CZ" sz="1600" b="1" dirty="0" err="1"/>
              <a:t>káš</a:t>
            </a:r>
            <a:r>
              <a:rPr lang="es-ES" sz="1600" b="1" dirty="0"/>
              <a:t> 7</a:t>
            </a:r>
            <a:r>
              <a:rPr lang="cs-CZ" sz="1600" b="1" dirty="0"/>
              <a:t>,</a:t>
            </a:r>
            <a:r>
              <a:rPr lang="es-ES" sz="1600" b="1" dirty="0"/>
              <a:t>36-50)</a:t>
            </a:r>
          </a:p>
        </p:txBody>
      </p:sp>
      <p:pic>
        <p:nvPicPr>
          <p:cNvPr id="22" name="Imagen 2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D5E433A-65DA-A45F-C349-A0688E6DE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24" y="441611"/>
            <a:ext cx="552381" cy="109206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1223B12-7E00-7A51-1455-EAD9B3AE32A6}"/>
              </a:ext>
            </a:extLst>
          </p:cNvPr>
          <p:cNvSpPr txBox="1"/>
          <p:nvPr/>
        </p:nvSpPr>
        <p:spPr>
          <a:xfrm>
            <a:off x="2752627" y="1916279"/>
            <a:ext cx="6570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Šimon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uzdraven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malomocenství</a:t>
            </a:r>
            <a:r>
              <a:rPr lang="es-ES" b="1" dirty="0"/>
              <a:t> 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přitáhlo</a:t>
            </a:r>
            <a:r>
              <a:rPr lang="es-ES" b="1" dirty="0"/>
              <a:t> k </a:t>
            </a:r>
            <a:r>
              <a:rPr lang="es-ES" b="1" dirty="0" err="1"/>
              <a:t>Ježíši</a:t>
            </a:r>
            <a:r>
              <a:rPr lang="es-ES" b="1" dirty="0"/>
              <a:t>. </a:t>
            </a:r>
            <a:r>
              <a:rPr lang="es-ES" b="1" dirty="0" err="1"/>
              <a:t>Přál</a:t>
            </a:r>
            <a:r>
              <a:rPr lang="es-ES" b="1" dirty="0"/>
              <a:t> si </a:t>
            </a:r>
            <a:r>
              <a:rPr lang="es-ES" b="1" dirty="0" err="1"/>
              <a:t>projevit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vděčnost</a:t>
            </a:r>
            <a:r>
              <a:rPr lang="es-ES" b="1" dirty="0"/>
              <a:t> a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příležitosti</a:t>
            </a:r>
            <a:r>
              <a:rPr lang="es-ES" b="1" dirty="0"/>
              <a:t> </a:t>
            </a:r>
            <a:r>
              <a:rPr lang="es-ES" b="1" dirty="0" err="1"/>
              <a:t>Kristovy</a:t>
            </a:r>
            <a:r>
              <a:rPr lang="es-ES" b="1" dirty="0"/>
              <a:t> </a:t>
            </a:r>
            <a:r>
              <a:rPr lang="es-ES" b="1" dirty="0" err="1"/>
              <a:t>poslední</a:t>
            </a:r>
            <a:r>
              <a:rPr lang="es-ES" b="1" dirty="0"/>
              <a:t> </a:t>
            </a:r>
            <a:r>
              <a:rPr lang="es-ES" b="1" dirty="0" err="1"/>
              <a:t>návštěvy</a:t>
            </a:r>
            <a:r>
              <a:rPr lang="es-ES" b="1" dirty="0"/>
              <a:t> v </a:t>
            </a:r>
            <a:r>
              <a:rPr lang="es-ES" b="1" dirty="0" err="1"/>
              <a:t>Betanii</a:t>
            </a:r>
            <a:r>
              <a:rPr lang="es-ES" b="1" dirty="0"/>
              <a:t> </a:t>
            </a:r>
            <a:r>
              <a:rPr lang="es-ES" b="1" dirty="0" err="1"/>
              <a:t>uspořádal</a:t>
            </a:r>
            <a:r>
              <a:rPr lang="es-ES" b="1" dirty="0"/>
              <a:t> </a:t>
            </a:r>
            <a:r>
              <a:rPr lang="es-ES" b="1" dirty="0" err="1"/>
              <a:t>hostinu</a:t>
            </a:r>
            <a:r>
              <a:rPr lang="es-ES" b="1" dirty="0"/>
              <a:t> pro Spa</a:t>
            </a:r>
            <a:r>
              <a:rPr lang="cs-CZ" b="1" dirty="0"/>
              <a:t>-</a:t>
            </a:r>
            <a:r>
              <a:rPr lang="es-ES" b="1" dirty="0" err="1"/>
              <a:t>sitele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es-ES" b="1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B9AB1-5456-07B3-69A3-79372CE54863}"/>
              </a:ext>
            </a:extLst>
          </p:cNvPr>
          <p:cNvSpPr txBox="1"/>
          <p:nvPr/>
        </p:nvSpPr>
        <p:spPr>
          <a:xfrm>
            <a:off x="2752625" y="3014794"/>
            <a:ext cx="6570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Mari</a:t>
            </a:r>
            <a:r>
              <a:rPr lang="cs-CZ" b="1" dirty="0"/>
              <a:t>e</a:t>
            </a:r>
            <a:r>
              <a:rPr lang="es-ES" b="1" dirty="0"/>
              <a:t> </a:t>
            </a:r>
            <a:r>
              <a:rPr lang="es-ES" b="1" dirty="0" err="1"/>
              <a:t>vroucně</a:t>
            </a:r>
            <a:r>
              <a:rPr lang="es-ES" b="1" dirty="0"/>
              <a:t> </a:t>
            </a:r>
            <a:r>
              <a:rPr lang="es-ES" b="1" dirty="0" err="1"/>
              <a:t>naslouchala</a:t>
            </a:r>
            <a:r>
              <a:rPr lang="es-ES" b="1" dirty="0"/>
              <a:t> </a:t>
            </a:r>
            <a:r>
              <a:rPr lang="es-ES" b="1" dirty="0" err="1"/>
              <a:t>každému</a:t>
            </a:r>
            <a:r>
              <a:rPr lang="es-ES" b="1" dirty="0"/>
              <a:t> </a:t>
            </a:r>
            <a:r>
              <a:rPr lang="es-ES" b="1" dirty="0" err="1"/>
              <a:t>slovu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vycházelo</a:t>
            </a:r>
            <a:r>
              <a:rPr lang="es-ES" b="1" dirty="0"/>
              <a:t> </a:t>
            </a:r>
            <a:r>
              <a:rPr lang="cs-CZ" b="1" dirty="0"/>
              <a:t>                      </a:t>
            </a:r>
            <a:r>
              <a:rPr lang="es-ES" b="1" dirty="0"/>
              <a:t>z </a:t>
            </a:r>
            <a:r>
              <a:rPr lang="es-ES" b="1" dirty="0" err="1"/>
              <a:t>Ježíšových</a:t>
            </a:r>
            <a:r>
              <a:rPr lang="es-ES" b="1" dirty="0"/>
              <a:t> </a:t>
            </a:r>
            <a:r>
              <a:rPr lang="es-ES" b="1" dirty="0" err="1"/>
              <a:t>úst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milosrdenství</a:t>
            </a:r>
            <a:r>
              <a:rPr lang="es-ES" b="1" dirty="0"/>
              <a:t> </a:t>
            </a:r>
            <a:r>
              <a:rPr lang="es-ES" b="1" dirty="0" err="1"/>
              <a:t>odpustil</a:t>
            </a:r>
            <a:r>
              <a:rPr lang="es-ES" b="1" dirty="0"/>
              <a:t> </a:t>
            </a:r>
            <a:r>
              <a:rPr lang="es-ES" b="1" dirty="0" err="1"/>
              <a:t>hříchy</a:t>
            </a:r>
            <a:r>
              <a:rPr lang="es-ES" b="1" dirty="0"/>
              <a:t>, </a:t>
            </a:r>
            <a:r>
              <a:rPr lang="es-ES" b="1" dirty="0" err="1"/>
              <a:t>povolal</a:t>
            </a:r>
            <a:r>
              <a:rPr lang="es-ES" b="1" dirty="0"/>
              <a:t> </a:t>
            </a:r>
            <a:r>
              <a:rPr lang="es-ES" b="1" dirty="0" err="1"/>
              <a:t>jejího</a:t>
            </a:r>
            <a:r>
              <a:rPr lang="es-ES" b="1" dirty="0"/>
              <a:t> </a:t>
            </a:r>
            <a:r>
              <a:rPr lang="es-ES" b="1" dirty="0" err="1"/>
              <a:t>milovaného</a:t>
            </a:r>
            <a:r>
              <a:rPr lang="es-ES" b="1" dirty="0"/>
              <a:t> </a:t>
            </a:r>
            <a:r>
              <a:rPr lang="es-ES" b="1" dirty="0" err="1"/>
              <a:t>bratra</a:t>
            </a:r>
            <a:r>
              <a:rPr lang="es-ES" b="1" dirty="0"/>
              <a:t> z </a:t>
            </a:r>
            <a:r>
              <a:rPr lang="es-ES" b="1" dirty="0" err="1"/>
              <a:t>hrobu</a:t>
            </a:r>
            <a:r>
              <a:rPr lang="es-ES" b="1" dirty="0"/>
              <a:t> a </a:t>
            </a:r>
            <a:r>
              <a:rPr lang="es-ES" b="1" dirty="0" err="1"/>
              <a:t>Mariino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naplněno</a:t>
            </a:r>
            <a:r>
              <a:rPr lang="es-ES" b="1" dirty="0"/>
              <a:t> </a:t>
            </a:r>
            <a:r>
              <a:rPr lang="es-ES" b="1" dirty="0" err="1"/>
              <a:t>vděčností</a:t>
            </a:r>
            <a:r>
              <a:rPr lang="es-ES" b="1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4B75DE-19C8-5E92-2904-885DD2BDDA53}"/>
              </a:ext>
            </a:extLst>
          </p:cNvPr>
          <p:cNvSpPr txBox="1"/>
          <p:nvPr/>
        </p:nvSpPr>
        <p:spPr>
          <a:xfrm>
            <a:off x="2752626" y="4101793"/>
            <a:ext cx="9181273" cy="163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Slyšela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blížící</a:t>
            </a:r>
            <a:r>
              <a:rPr lang="es-ES" b="1" dirty="0"/>
              <a:t> se </a:t>
            </a:r>
            <a:r>
              <a:rPr lang="es-ES" b="1" dirty="0" err="1"/>
              <a:t>smrti</a:t>
            </a:r>
            <a:r>
              <a:rPr lang="es-ES" b="1" dirty="0"/>
              <a:t> a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hluboké</a:t>
            </a:r>
            <a:r>
              <a:rPr lang="es-ES" b="1" dirty="0"/>
              <a:t> </a:t>
            </a:r>
            <a:r>
              <a:rPr lang="es-ES" b="1" dirty="0" err="1"/>
              <a:t>lásce</a:t>
            </a:r>
            <a:r>
              <a:rPr lang="es-ES" b="1" dirty="0"/>
              <a:t> a </a:t>
            </a:r>
            <a:r>
              <a:rPr lang="es-ES" b="1" dirty="0" err="1"/>
              <a:t>zármutku</a:t>
            </a:r>
            <a:r>
              <a:rPr lang="es-ES" b="1" dirty="0"/>
              <a:t> </a:t>
            </a:r>
            <a:r>
              <a:rPr lang="es-ES" b="1" dirty="0" err="1"/>
              <a:t>toužila</a:t>
            </a:r>
            <a:r>
              <a:rPr lang="es-ES" b="1" dirty="0"/>
              <a:t> </a:t>
            </a:r>
            <a:r>
              <a:rPr lang="es-ES" b="1" dirty="0" err="1"/>
              <a:t>uctít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. </a:t>
            </a:r>
            <a:r>
              <a:rPr lang="cs-CZ" b="1" dirty="0"/>
              <a:t>    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cenu</a:t>
            </a:r>
            <a:r>
              <a:rPr lang="es-ES" b="1" dirty="0"/>
              <a:t> </a:t>
            </a:r>
            <a:r>
              <a:rPr lang="es-ES" b="1" dirty="0" err="1"/>
              <a:t>velkých</a:t>
            </a:r>
            <a:r>
              <a:rPr lang="es-ES" b="1" dirty="0"/>
              <a:t> </a:t>
            </a:r>
            <a:r>
              <a:rPr lang="es-ES" b="1" dirty="0" err="1"/>
              <a:t>osobních</a:t>
            </a:r>
            <a:r>
              <a:rPr lang="es-ES" b="1" dirty="0"/>
              <a:t> </a:t>
            </a:r>
            <a:r>
              <a:rPr lang="es-ES" b="1" dirty="0" err="1"/>
              <a:t>obětí</a:t>
            </a:r>
            <a:r>
              <a:rPr lang="es-ES" b="1" dirty="0"/>
              <a:t> si </a:t>
            </a:r>
            <a:r>
              <a:rPr lang="es-ES" b="1" dirty="0" err="1"/>
              <a:t>opatřil</a:t>
            </a:r>
            <a:r>
              <a:rPr lang="es-ES" b="1" dirty="0"/>
              <a:t> </a:t>
            </a:r>
            <a:r>
              <a:rPr lang="es-ES" b="1" dirty="0" err="1"/>
              <a:t>alabastrovou</a:t>
            </a:r>
            <a:r>
              <a:rPr lang="es-ES" b="1" dirty="0"/>
              <a:t> </a:t>
            </a:r>
            <a:r>
              <a:rPr lang="es-ES" b="1" dirty="0" err="1"/>
              <a:t>nádobu</a:t>
            </a:r>
            <a:r>
              <a:rPr lang="es-ES" b="1" dirty="0"/>
              <a:t> z "</a:t>
            </a:r>
            <a:r>
              <a:rPr lang="es-ES" b="1" dirty="0" err="1"/>
              <a:t>čistého</a:t>
            </a:r>
            <a:r>
              <a:rPr lang="es-ES" b="1" dirty="0"/>
              <a:t> </a:t>
            </a:r>
            <a:r>
              <a:rPr lang="es-ES" b="1" dirty="0" err="1"/>
              <a:t>nardu</a:t>
            </a:r>
            <a:r>
              <a:rPr lang="es-ES" b="1" dirty="0"/>
              <a:t>,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drahocenného</a:t>
            </a:r>
            <a:r>
              <a:rPr lang="es-ES" b="1" dirty="0"/>
              <a:t>",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pomazal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. </a:t>
            </a:r>
            <a:r>
              <a:rPr lang="es-ES" b="1" dirty="0" err="1"/>
              <a:t>Rozlomila</a:t>
            </a:r>
            <a:r>
              <a:rPr lang="es-ES" b="1" dirty="0"/>
              <a:t> </a:t>
            </a:r>
            <a:r>
              <a:rPr lang="es-ES" b="1" dirty="0" err="1"/>
              <a:t>pohár</a:t>
            </a:r>
            <a:r>
              <a:rPr lang="es-ES" b="1" dirty="0"/>
              <a:t> s </a:t>
            </a:r>
            <a:r>
              <a:rPr lang="es-ES" b="1" dirty="0" err="1"/>
              <a:t>mastí</a:t>
            </a:r>
            <a:r>
              <a:rPr lang="es-ES" b="1" dirty="0"/>
              <a:t>, </a:t>
            </a:r>
            <a:r>
              <a:rPr lang="es-ES" b="1" dirty="0" err="1"/>
              <a:t>vylila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obsah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Ježíšovu</a:t>
            </a:r>
            <a:r>
              <a:rPr lang="es-ES" b="1" dirty="0"/>
              <a:t> </a:t>
            </a:r>
            <a:r>
              <a:rPr lang="es-ES" b="1" dirty="0" err="1"/>
              <a:t>hlavu</a:t>
            </a:r>
            <a:r>
              <a:rPr lang="es-ES" b="1" dirty="0"/>
              <a:t> a </a:t>
            </a:r>
            <a:r>
              <a:rPr lang="es-ES" b="1" dirty="0" err="1"/>
              <a:t>nohy</a:t>
            </a:r>
            <a:r>
              <a:rPr lang="es-ES" b="1" dirty="0"/>
              <a:t>, s </a:t>
            </a:r>
            <a:r>
              <a:rPr lang="es-ES" b="1" dirty="0" err="1"/>
              <a:t>pláčem</a:t>
            </a:r>
            <a:r>
              <a:rPr lang="es-ES" b="1" dirty="0"/>
              <a:t> </a:t>
            </a:r>
            <a:r>
              <a:rPr lang="es-ES" b="1" dirty="0" err="1"/>
              <a:t>padla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</a:t>
            </a:r>
            <a:r>
              <a:rPr lang="es-ES" b="1" dirty="0"/>
              <a:t>, </a:t>
            </a:r>
            <a:r>
              <a:rPr lang="es-ES" b="1" dirty="0" err="1"/>
              <a:t>smáčela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nohy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slzami</a:t>
            </a:r>
            <a:r>
              <a:rPr lang="es-ES" b="1" dirty="0"/>
              <a:t> a </a:t>
            </a:r>
            <a:r>
              <a:rPr lang="es-ES" b="1" dirty="0" err="1"/>
              <a:t>utírala</a:t>
            </a:r>
            <a:r>
              <a:rPr lang="es-ES" b="1" dirty="0"/>
              <a:t> je </a:t>
            </a:r>
            <a:r>
              <a:rPr lang="cs-CZ" b="1" dirty="0"/>
              <a:t>                         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dlouhými</a:t>
            </a:r>
            <a:r>
              <a:rPr lang="es-ES" b="1" dirty="0"/>
              <a:t> </a:t>
            </a:r>
            <a:r>
              <a:rPr lang="es-ES" b="1" dirty="0" err="1"/>
              <a:t>vlajícími</a:t>
            </a:r>
            <a:r>
              <a:rPr lang="es-ES" b="1" dirty="0"/>
              <a:t> </a:t>
            </a:r>
            <a:r>
              <a:rPr lang="es-ES" b="1" dirty="0" err="1"/>
              <a:t>vlasy</a:t>
            </a:r>
            <a:r>
              <a:rPr lang="es-ES" b="1" dirty="0"/>
              <a:t> [...]</a:t>
            </a:r>
            <a:r>
              <a:rPr lang="cs-CZ" b="1" dirty="0"/>
              <a:t> EGW:</a:t>
            </a:r>
            <a:r>
              <a:rPr lang="es-ES" b="1" dirty="0"/>
              <a:t> D</a:t>
            </a:r>
            <a:r>
              <a:rPr lang="cs-CZ" b="1" dirty="0" err="1"/>
              <a:t>aughters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God</a:t>
            </a:r>
            <a:r>
              <a:rPr lang="cs-CZ" b="1" dirty="0"/>
              <a:t> strana</a:t>
            </a:r>
            <a:r>
              <a:rPr lang="es-ES" b="1" dirty="0"/>
              <a:t> 6</a:t>
            </a:r>
            <a:r>
              <a:rPr lang="cs-CZ" b="1" dirty="0"/>
              <a:t>0                                         </a:t>
            </a:r>
            <a:r>
              <a:rPr lang="cs-CZ" sz="1050" b="1" dirty="0"/>
              <a:t>neautorizovaný překlad: Ivo Kapec</a:t>
            </a:r>
            <a:endParaRPr lang="es-ES" sz="105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C5A30C2-9361-4934-3EAB-6D8937781BEA}"/>
              </a:ext>
            </a:extLst>
          </p:cNvPr>
          <p:cNvSpPr txBox="1"/>
          <p:nvPr/>
        </p:nvSpPr>
        <p:spPr>
          <a:xfrm>
            <a:off x="162798" y="5589457"/>
            <a:ext cx="1051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Jidáš</a:t>
            </a:r>
            <a:r>
              <a:rPr lang="es-ES" b="1" dirty="0"/>
              <a:t> ji </a:t>
            </a:r>
            <a:r>
              <a:rPr lang="es-ES" b="1" dirty="0" err="1"/>
              <a:t>kritizoval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prodána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vysokou</a:t>
            </a:r>
            <a:r>
              <a:rPr lang="es-ES" b="1" dirty="0"/>
              <a:t> </a:t>
            </a:r>
            <a:r>
              <a:rPr lang="es-ES" b="1" dirty="0" err="1"/>
              <a:t>cenu</a:t>
            </a:r>
            <a:r>
              <a:rPr lang="es-ES" b="1" dirty="0"/>
              <a:t> a </a:t>
            </a:r>
            <a:r>
              <a:rPr lang="es-ES" b="1" dirty="0" err="1"/>
              <a:t>dána</a:t>
            </a:r>
            <a:r>
              <a:rPr lang="es-ES" b="1" dirty="0"/>
              <a:t> </a:t>
            </a:r>
            <a:r>
              <a:rPr lang="es-ES" b="1" dirty="0" err="1"/>
              <a:t>chudým</a:t>
            </a:r>
            <a:r>
              <a:rPr lang="es-ES" b="1" dirty="0"/>
              <a:t>.</a:t>
            </a:r>
          </a:p>
          <a:p>
            <a:r>
              <a:rPr lang="es-ES" b="1" dirty="0" err="1"/>
              <a:t>Ježíš</a:t>
            </a:r>
            <a:r>
              <a:rPr lang="es-ES" b="1" dirty="0"/>
              <a:t> ji </a:t>
            </a:r>
            <a:r>
              <a:rPr lang="es-ES" b="1" dirty="0" err="1"/>
              <a:t>obhajoval</a:t>
            </a:r>
            <a:r>
              <a:rPr lang="es-ES" b="1" dirty="0"/>
              <a:t>, </a:t>
            </a:r>
            <a:r>
              <a:rPr lang="es-ES" b="1" dirty="0" err="1"/>
              <a:t>přehodnocoval</a:t>
            </a:r>
            <a:r>
              <a:rPr lang="es-ES" b="1" dirty="0"/>
              <a:t> a </a:t>
            </a:r>
            <a:r>
              <a:rPr lang="es-ES" b="1" dirty="0" err="1"/>
              <a:t>poctil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: "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vylil</a:t>
            </a:r>
            <a:r>
              <a:rPr lang="es-ES" b="1" dirty="0"/>
              <a:t> tuto </a:t>
            </a:r>
            <a:r>
              <a:rPr lang="es-ES" b="1" dirty="0" err="1"/>
              <a:t>vonnou</a:t>
            </a:r>
            <a:r>
              <a:rPr lang="es-ES" b="1" dirty="0"/>
              <a:t> </a:t>
            </a:r>
            <a:r>
              <a:rPr lang="es-ES" b="1" dirty="0" err="1"/>
              <a:t>mast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mé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, </a:t>
            </a:r>
            <a:r>
              <a:rPr lang="es-ES" b="1" dirty="0" err="1"/>
              <a:t>učinil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proto,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připravil</a:t>
            </a:r>
            <a:r>
              <a:rPr lang="es-ES" b="1" dirty="0"/>
              <a:t> k </a:t>
            </a:r>
            <a:r>
              <a:rPr lang="es-ES" b="1" dirty="0" err="1"/>
              <a:t>pohřbu</a:t>
            </a:r>
            <a:r>
              <a:rPr lang="es-ES" b="1" dirty="0"/>
              <a:t>. Amen, </a:t>
            </a:r>
            <a:r>
              <a:rPr lang="es-ES" b="1" dirty="0" err="1"/>
              <a:t>pravím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, </a:t>
            </a:r>
            <a:r>
              <a:rPr lang="es-ES" b="1" dirty="0" err="1"/>
              <a:t>kdekoli</a:t>
            </a:r>
            <a:r>
              <a:rPr lang="es-ES" b="1" dirty="0"/>
              <a:t> je </a:t>
            </a:r>
            <a:r>
              <a:rPr lang="es-ES" b="1" dirty="0" err="1"/>
              <a:t>kázáno</a:t>
            </a:r>
            <a:r>
              <a:rPr lang="es-ES" b="1" dirty="0"/>
              <a:t> toto </a:t>
            </a:r>
            <a:r>
              <a:rPr lang="es-ES" b="1" dirty="0" err="1"/>
              <a:t>evangelium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celém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vyprávěno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památku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učinila</a:t>
            </a:r>
            <a:r>
              <a:rPr lang="es-ES" b="1" dirty="0"/>
              <a:t>." (Mato</a:t>
            </a:r>
            <a:r>
              <a:rPr lang="cs-CZ" b="1" dirty="0" err="1"/>
              <a:t>uš</a:t>
            </a:r>
            <a:r>
              <a:rPr lang="es-ES" b="1" dirty="0"/>
              <a:t> 26</a:t>
            </a:r>
            <a:r>
              <a:rPr lang="cs-CZ" b="1" dirty="0"/>
              <a:t>,</a:t>
            </a:r>
            <a:r>
              <a:rPr lang="es-ES" b="1" dirty="0"/>
              <a:t>12</a:t>
            </a:r>
            <a:r>
              <a:rPr lang="cs-CZ" b="1" dirty="0"/>
              <a:t>.</a:t>
            </a:r>
            <a:r>
              <a:rPr lang="es-ES" b="1" dirty="0"/>
              <a:t>13)</a:t>
            </a:r>
          </a:p>
        </p:txBody>
      </p:sp>
      <p:pic>
        <p:nvPicPr>
          <p:cNvPr id="24" name="Imagen 23" descr="Una persona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6649711C-B234-9E99-4A97-743776F727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" b="8209"/>
          <a:stretch/>
        </p:blipFill>
        <p:spPr>
          <a:xfrm>
            <a:off x="10665231" y="5265324"/>
            <a:ext cx="1325230" cy="1477328"/>
          </a:xfrm>
          <a:prstGeom prst="rect">
            <a:avLst/>
          </a:prstGeom>
          <a:ln w="38100" cap="sq">
            <a:solidFill>
              <a:srgbClr val="8FD51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2" grpId="0"/>
      <p:bldP spid="15" grpId="0"/>
      <p:bldP spid="19" grpId="0"/>
      <p:bldP spid="2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Forma, Rectángulo&#10;&#10;Descripción generada automáticamente con confianza media">
            <a:extLst>
              <a:ext uri="{FF2B5EF4-FFF2-40B4-BE49-F238E27FC236}">
                <a16:creationId xmlns:a16="http://schemas.microsoft.com/office/drawing/2014/main" id="{77DB5B28-8C15-2E49-CB2B-1C12B659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6" y="98637"/>
            <a:ext cx="8615531" cy="159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1798595C-E30E-35F0-F495-DDCAF74A3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08" y="4568093"/>
            <a:ext cx="4228728" cy="2206867"/>
          </a:xfrm>
          <a:prstGeom prst="rect">
            <a:avLst/>
          </a:prstGeom>
          <a:ln w="38100" cap="sq">
            <a:solidFill>
              <a:srgbClr val="10C6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Un dibujo de una persona&#10;&#10;Descripción generada automáticamente">
            <a:extLst>
              <a:ext uri="{FF2B5EF4-FFF2-40B4-BE49-F238E27FC236}">
                <a16:creationId xmlns:a16="http://schemas.microsoft.com/office/drawing/2014/main" id="{FC424A68-D959-ED3A-1553-2098E9B388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r="1940"/>
          <a:stretch/>
        </p:blipFill>
        <p:spPr>
          <a:xfrm>
            <a:off x="358013" y="4595465"/>
            <a:ext cx="2446362" cy="2152124"/>
          </a:xfrm>
          <a:prstGeom prst="rect">
            <a:avLst/>
          </a:prstGeom>
          <a:ln w="38100" cap="sq">
            <a:solidFill>
              <a:srgbClr val="10C6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17847D7-E702-435F-F8B3-DD9F58363C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" b="21096"/>
          <a:stretch/>
        </p:blipFill>
        <p:spPr>
          <a:xfrm>
            <a:off x="9120230" y="75050"/>
            <a:ext cx="2908973" cy="1857445"/>
          </a:xfrm>
          <a:prstGeom prst="rect">
            <a:avLst/>
          </a:prstGeom>
          <a:ln w="38100" cap="sq">
            <a:solidFill>
              <a:srgbClr val="10C6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 descr="Una pintura de un hombre y una mujer&#10;&#10;Descripción generada automáticamente con confianza baja">
            <a:extLst>
              <a:ext uri="{FF2B5EF4-FFF2-40B4-BE49-F238E27FC236}">
                <a16:creationId xmlns:a16="http://schemas.microsoft.com/office/drawing/2014/main" id="{272AA430-765A-4410-33CF-234549F56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70" y="2078134"/>
            <a:ext cx="4105807" cy="4681229"/>
          </a:xfrm>
          <a:prstGeom prst="rect">
            <a:avLst/>
          </a:prstGeom>
          <a:ln w="38100" cap="sq">
            <a:solidFill>
              <a:srgbClr val="10C6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0394393-9EC7-2A7F-9CD1-180FFB694641}"/>
              </a:ext>
            </a:extLst>
          </p:cNvPr>
          <p:cNvSpPr txBox="1"/>
          <p:nvPr/>
        </p:nvSpPr>
        <p:spPr>
          <a:xfrm>
            <a:off x="2628426" y="130014"/>
            <a:ext cx="4629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neplačte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je s </a:t>
            </a:r>
            <a:r>
              <a:rPr lang="es-ES" b="1" dirty="0" err="1"/>
              <a:t>vámi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Ho </a:t>
            </a:r>
            <a:r>
              <a:rPr lang="es-ES" b="1" dirty="0" err="1"/>
              <a:t>nevidíte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nepoznáváte</a:t>
            </a:r>
            <a:r>
              <a:rPr lang="es-ES" b="1" dirty="0"/>
              <a:t>. </a:t>
            </a:r>
            <a:r>
              <a:rPr lang="es-ES" b="1" dirty="0" err="1"/>
              <a:t>Otřete</a:t>
            </a:r>
            <a:r>
              <a:rPr lang="es-ES" b="1" dirty="0"/>
              <a:t> si </a:t>
            </a:r>
            <a:r>
              <a:rPr lang="es-ES" b="1" dirty="0" err="1"/>
              <a:t>slzy</a:t>
            </a:r>
            <a:r>
              <a:rPr lang="es-ES" b="1" dirty="0"/>
              <a:t> a </a:t>
            </a:r>
            <a:r>
              <a:rPr lang="es-ES" b="1" dirty="0" err="1"/>
              <a:t>jděte</a:t>
            </a:r>
            <a:r>
              <a:rPr lang="es-ES" b="1" dirty="0"/>
              <a:t> </a:t>
            </a:r>
            <a:r>
              <a:rPr lang="es-ES" b="1" dirty="0" err="1"/>
              <a:t>povzbuzovat</a:t>
            </a:r>
            <a:r>
              <a:rPr lang="es-ES" b="1" dirty="0"/>
              <a:t>, </a:t>
            </a:r>
            <a:r>
              <a:rPr lang="es-ES" b="1" dirty="0" err="1"/>
              <a:t>pomáhat</a:t>
            </a:r>
            <a:r>
              <a:rPr lang="es-ES" b="1" dirty="0"/>
              <a:t> a </a:t>
            </a:r>
            <a:r>
              <a:rPr lang="es-ES" b="1" dirty="0" err="1"/>
              <a:t>předávat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</a:t>
            </a:r>
            <a:r>
              <a:rPr lang="es-ES" b="1" dirty="0" err="1"/>
              <a:t>dobrou</a:t>
            </a:r>
            <a:r>
              <a:rPr lang="es-ES" b="1" dirty="0"/>
              <a:t> </a:t>
            </a:r>
            <a:r>
              <a:rPr lang="es-ES" b="1" dirty="0" err="1"/>
              <a:t>zprávu</a:t>
            </a:r>
            <a:r>
              <a:rPr lang="es-ES" b="1" dirty="0"/>
              <a:t> o </a:t>
            </a:r>
            <a:r>
              <a:rPr lang="es-ES" b="1" dirty="0" err="1"/>
              <a:t>věčném</a:t>
            </a:r>
            <a:r>
              <a:rPr lang="es-ES" b="1" dirty="0"/>
              <a:t> </a:t>
            </a:r>
            <a:r>
              <a:rPr lang="es-ES" b="1" dirty="0" err="1"/>
              <a:t>evangeliu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je s </a:t>
            </a:r>
            <a:r>
              <a:rPr lang="es-ES" b="1" dirty="0" err="1"/>
              <a:t>vámi</a:t>
            </a:r>
            <a:r>
              <a:rPr lang="es-ES" b="1" dirty="0"/>
              <a:t> v </a:t>
            </a:r>
            <a:r>
              <a:rPr lang="es-ES" b="1" dirty="0" err="1"/>
              <a:t>každém</a:t>
            </a:r>
            <a:r>
              <a:rPr lang="es-ES" b="1" dirty="0"/>
              <a:t> </a:t>
            </a:r>
            <a:r>
              <a:rPr lang="es-ES" b="1" dirty="0" err="1"/>
              <a:t>okamžiku</a:t>
            </a:r>
            <a:r>
              <a:rPr lang="es-ES" b="1" dirty="0"/>
              <a:t> a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okolnosti</a:t>
            </a:r>
            <a:r>
              <a:rPr lang="es-ES" b="1" dirty="0"/>
              <a:t>.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199AD95-4005-9AF1-7564-22C7344D452F}"/>
              </a:ext>
            </a:extLst>
          </p:cNvPr>
          <p:cNvSpPr txBox="1"/>
          <p:nvPr/>
        </p:nvSpPr>
        <p:spPr>
          <a:xfrm>
            <a:off x="162796" y="238447"/>
            <a:ext cx="198032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</a:t>
            </a: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Magdal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s-E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br>
              <a:rPr lang="es-ES" b="1" dirty="0"/>
            </a:br>
            <a:r>
              <a:rPr lang="es-ES" b="1" dirty="0"/>
              <a:t>(Jan </a:t>
            </a:r>
            <a:r>
              <a:rPr lang="cs-CZ" b="1" dirty="0"/>
              <a:t>2</a:t>
            </a:r>
            <a:r>
              <a:rPr lang="es-ES" b="1" dirty="0"/>
              <a:t>0</a:t>
            </a:r>
            <a:r>
              <a:rPr lang="cs-CZ" b="1" dirty="0"/>
              <a:t>,</a:t>
            </a:r>
            <a:r>
              <a:rPr lang="es-ES" b="1" dirty="0"/>
              <a:t>10-18)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5D3C4B5-787A-C952-8D47-676BE6CF28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53" y="396337"/>
            <a:ext cx="953498" cy="9534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48BB5BC-78B1-3627-A77C-DA50C2946244}"/>
              </a:ext>
            </a:extLst>
          </p:cNvPr>
          <p:cNvSpPr txBox="1"/>
          <p:nvPr/>
        </p:nvSpPr>
        <p:spPr>
          <a:xfrm>
            <a:off x="82823" y="2967213"/>
            <a:ext cx="80364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Po </a:t>
            </a:r>
            <a:r>
              <a:rPr lang="es-ES" b="1" dirty="0" err="1"/>
              <a:t>těch</a:t>
            </a:r>
            <a:r>
              <a:rPr lang="es-ES" b="1" dirty="0"/>
              <a:t> </a:t>
            </a:r>
            <a:r>
              <a:rPr lang="es-ES" b="1" dirty="0" err="1"/>
              <a:t>slovech</a:t>
            </a:r>
            <a:r>
              <a:rPr lang="es-ES" b="1" dirty="0"/>
              <a:t> se </a:t>
            </a:r>
            <a:r>
              <a:rPr lang="es-ES" b="1" dirty="0" err="1"/>
              <a:t>otočil</a:t>
            </a:r>
            <a:r>
              <a:rPr lang="es-ES" b="1" dirty="0"/>
              <a:t> a </a:t>
            </a:r>
            <a:r>
              <a:rPr lang="es-ES" b="1" dirty="0" err="1"/>
              <a:t>uviděl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stát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. ale </a:t>
            </a:r>
            <a:r>
              <a:rPr lang="es-ES" b="1" dirty="0" err="1"/>
              <a:t>nevěděl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. 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Ženo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pláčeš</a:t>
            </a:r>
            <a:r>
              <a:rPr lang="es-ES" b="1" dirty="0"/>
              <a:t>? </a:t>
            </a:r>
            <a:r>
              <a:rPr lang="es-ES" b="1" dirty="0" err="1"/>
              <a:t>Koho</a:t>
            </a:r>
            <a:r>
              <a:rPr lang="es-ES" b="1" dirty="0"/>
              <a:t> </a:t>
            </a:r>
            <a:r>
              <a:rPr lang="es-ES" b="1" dirty="0" err="1"/>
              <a:t>hledáš</a:t>
            </a:r>
            <a:r>
              <a:rPr lang="es-ES" b="1" dirty="0"/>
              <a:t>?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es-ES" b="1" dirty="0" err="1"/>
              <a:t>Domnívala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zahradník</a:t>
            </a:r>
            <a:r>
              <a:rPr lang="es-ES" b="1" dirty="0"/>
              <a:t>, a </a:t>
            </a:r>
            <a:r>
              <a:rPr lang="es-ES" b="1" dirty="0" err="1"/>
              <a:t>zeptala</a:t>
            </a:r>
            <a:r>
              <a:rPr lang="es-ES" b="1" dirty="0"/>
              <a:t> se </a:t>
            </a:r>
            <a:r>
              <a:rPr lang="es-ES" b="1" dirty="0" err="1"/>
              <a:t>ho</a:t>
            </a:r>
            <a:r>
              <a:rPr lang="es-ES" b="1" dirty="0"/>
              <a:t>, </a:t>
            </a:r>
            <a:r>
              <a:rPr lang="es-ES" b="1" dirty="0" err="1"/>
              <a:t>zda</a:t>
            </a:r>
            <a:r>
              <a:rPr lang="es-ES" b="1" dirty="0"/>
              <a:t> </a:t>
            </a:r>
            <a:r>
              <a:rPr lang="es-ES" b="1" dirty="0" err="1"/>
              <a:t>neví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je </a:t>
            </a:r>
            <a:r>
              <a:rPr lang="es-ES" b="1" dirty="0" err="1"/>
              <a:t>Ježíšovo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/>
              <a:t>Mari</a:t>
            </a:r>
            <a:r>
              <a:rPr lang="cs-CZ" b="1" dirty="0"/>
              <a:t>e</a:t>
            </a:r>
            <a:r>
              <a:rPr lang="es-ES" b="1" dirty="0"/>
              <a:t>!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es-ES" b="1" dirty="0" err="1"/>
              <a:t>Otočila</a:t>
            </a:r>
            <a:r>
              <a:rPr lang="es-ES" b="1" dirty="0"/>
              <a:t> se a </a:t>
            </a:r>
            <a:r>
              <a:rPr lang="es-ES" b="1" dirty="0" err="1"/>
              <a:t>řekla</a:t>
            </a:r>
            <a:r>
              <a:rPr lang="es-ES" b="1" dirty="0"/>
              <a:t> mu: </a:t>
            </a:r>
            <a:r>
              <a:rPr lang="cs-CZ" b="1" dirty="0"/>
              <a:t>´</a:t>
            </a:r>
            <a:r>
              <a:rPr lang="es-ES" b="1" dirty="0"/>
              <a:t>Rab</a:t>
            </a:r>
            <a:r>
              <a:rPr lang="cs-CZ" b="1" dirty="0"/>
              <a:t>b</a:t>
            </a:r>
            <a:r>
              <a:rPr lang="es-ES" b="1" dirty="0"/>
              <a:t>i!</a:t>
            </a:r>
            <a:r>
              <a:rPr lang="cs-CZ" b="1" dirty="0"/>
              <a:t>´</a:t>
            </a:r>
            <a:r>
              <a:rPr lang="es-ES" b="1" dirty="0"/>
              <a:t> (</a:t>
            </a:r>
            <a:r>
              <a:rPr lang="es-ES" b="1" dirty="0" err="1"/>
              <a:t>Mist</a:t>
            </a:r>
            <a:r>
              <a:rPr lang="cs-CZ" b="1" dirty="0" err="1"/>
              <a:t>ře</a:t>
            </a:r>
            <a:r>
              <a:rPr lang="es-ES" b="1" dirty="0"/>
              <a:t>). </a:t>
            </a:r>
          </a:p>
          <a:p>
            <a:r>
              <a:rPr lang="es-ES" b="1" dirty="0"/>
              <a:t>Marie </a:t>
            </a:r>
            <a:r>
              <a:rPr lang="es-ES" b="1" dirty="0" err="1"/>
              <a:t>Magdaléna</a:t>
            </a:r>
            <a:r>
              <a:rPr lang="es-ES" b="1" dirty="0"/>
              <a:t> </a:t>
            </a:r>
            <a:r>
              <a:rPr lang="es-ES" b="1" dirty="0" err="1"/>
              <a:t>šla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oznámit</a:t>
            </a:r>
            <a:r>
              <a:rPr lang="es-ES" b="1" dirty="0"/>
              <a:t> </a:t>
            </a:r>
            <a:r>
              <a:rPr lang="es-ES" b="1" dirty="0" err="1"/>
              <a:t>učedníkům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viděla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pověděl</a:t>
            </a:r>
            <a:r>
              <a:rPr lang="es-ES" b="1" dirty="0"/>
              <a:t>.</a:t>
            </a:r>
            <a:r>
              <a:rPr lang="cs-CZ" b="1" dirty="0"/>
              <a:t>“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9D6C2-04C7-97F8-7266-634DA1EA160C}"/>
              </a:ext>
            </a:extLst>
          </p:cNvPr>
          <p:cNvSpPr txBox="1"/>
          <p:nvPr/>
        </p:nvSpPr>
        <p:spPr>
          <a:xfrm>
            <a:off x="122810" y="1767253"/>
            <a:ext cx="7840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„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mrtev</a:t>
            </a:r>
            <a:r>
              <a:rPr lang="es-ES" b="1" dirty="0"/>
              <a:t>. Marie </a:t>
            </a:r>
            <a:r>
              <a:rPr lang="es-ES" b="1" dirty="0" err="1"/>
              <a:t>šla</a:t>
            </a:r>
            <a:r>
              <a:rPr lang="es-ES" b="1" dirty="0"/>
              <a:t> s </a:t>
            </a:r>
            <a:r>
              <a:rPr lang="es-ES" b="1" dirty="0" err="1"/>
              <a:t>pláčem</a:t>
            </a:r>
            <a:r>
              <a:rPr lang="es-ES" b="1" dirty="0"/>
              <a:t> k </a:t>
            </a:r>
            <a:r>
              <a:rPr lang="es-ES" b="1" dirty="0" err="1"/>
              <a:t>hrobu</a:t>
            </a:r>
            <a:r>
              <a:rPr lang="es-ES" b="1" dirty="0"/>
              <a:t> a </a:t>
            </a:r>
            <a:r>
              <a:rPr lang="es-ES" b="1" dirty="0" err="1"/>
              <a:t>podívala</a:t>
            </a:r>
            <a:r>
              <a:rPr lang="es-ES" b="1" dirty="0"/>
              <a:t> se </a:t>
            </a:r>
            <a:r>
              <a:rPr lang="es-ES" b="1" dirty="0" err="1"/>
              <a:t>dovnitř</a:t>
            </a:r>
            <a:r>
              <a:rPr lang="es-ES" b="1" dirty="0"/>
              <a:t>.</a:t>
            </a:r>
          </a:p>
          <a:p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uviděl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anděla</a:t>
            </a:r>
            <a:r>
              <a:rPr lang="es-ES" b="1" dirty="0"/>
              <a:t> u </a:t>
            </a:r>
            <a:r>
              <a:rPr lang="es-ES" b="1" dirty="0" err="1"/>
              <a:t>hlavy</a:t>
            </a:r>
            <a:r>
              <a:rPr lang="es-ES" b="1" dirty="0"/>
              <a:t> a </a:t>
            </a:r>
            <a:r>
              <a:rPr lang="es-ES" b="1" dirty="0" err="1"/>
              <a:t>dalšího</a:t>
            </a:r>
            <a:r>
              <a:rPr lang="es-ES" b="1" dirty="0"/>
              <a:t> u </a:t>
            </a:r>
            <a:r>
              <a:rPr lang="es-ES" b="1" dirty="0" err="1"/>
              <a:t>nohou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položeno</a:t>
            </a:r>
            <a:r>
              <a:rPr lang="es-ES" b="1" dirty="0"/>
              <a:t> </a:t>
            </a:r>
            <a:r>
              <a:rPr lang="es-ES" b="1" dirty="0" err="1"/>
              <a:t>Ježíšovo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. </a:t>
            </a:r>
            <a:r>
              <a:rPr lang="es-ES" b="1" dirty="0" err="1"/>
              <a:t>Řekli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Ženo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pláčeš</a:t>
            </a:r>
            <a:r>
              <a:rPr lang="es-ES" b="1" dirty="0"/>
              <a:t>?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es-ES" b="1" dirty="0" err="1"/>
              <a:t>Odpověděl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: "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</a:t>
            </a:r>
            <a:r>
              <a:rPr lang="es-ES" b="1" dirty="0" err="1"/>
              <a:t>mého</a:t>
            </a:r>
            <a:r>
              <a:rPr lang="es-ES" b="1" dirty="0"/>
              <a:t> </a:t>
            </a:r>
            <a:r>
              <a:rPr lang="es-ES" b="1" dirty="0" err="1"/>
              <a:t>zajali</a:t>
            </a:r>
            <a:r>
              <a:rPr lang="es-ES" b="1" dirty="0"/>
              <a:t>, </a:t>
            </a:r>
            <a:r>
              <a:rPr lang="cs-CZ" b="1" dirty="0"/>
              <a:t>              </a:t>
            </a:r>
            <a:r>
              <a:rPr lang="es-ES" b="1" dirty="0"/>
              <a:t>a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nevím</a:t>
            </a:r>
            <a:r>
              <a:rPr lang="es-ES" b="1" dirty="0"/>
              <a:t>,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položili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7976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" grpId="0" uiExpand="1" build="p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B028F5AA-212B-6DAB-130D-605DD336D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5661"/>
            <a:ext cx="8915400" cy="16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Imagen 9" descr="Imagen que contiene pasto, parado, hombre, grupo&#10;&#10;Descripción generada automáticamente">
            <a:extLst>
              <a:ext uri="{FF2B5EF4-FFF2-40B4-BE49-F238E27FC236}">
                <a16:creationId xmlns:a16="http://schemas.microsoft.com/office/drawing/2014/main" id="{17D7C98F-FC54-7379-3E57-A8F92E5DE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6" b="7566"/>
          <a:stretch/>
        </p:blipFill>
        <p:spPr>
          <a:xfrm>
            <a:off x="9164099" y="86285"/>
            <a:ext cx="2845649" cy="1615078"/>
          </a:xfrm>
          <a:prstGeom prst="rect">
            <a:avLst/>
          </a:prstGeom>
          <a:ln w="38100" cap="sq">
            <a:solidFill>
              <a:srgbClr val="11D19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8030C8D-E02F-4D17-5728-AC9F54176022}"/>
              </a:ext>
            </a:extLst>
          </p:cNvPr>
          <p:cNvSpPr txBox="1"/>
          <p:nvPr/>
        </p:nvSpPr>
        <p:spPr>
          <a:xfrm>
            <a:off x="2777475" y="124117"/>
            <a:ext cx="46363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obdivuje</a:t>
            </a:r>
            <a:r>
              <a:rPr lang="es-ES" b="1" dirty="0"/>
              <a:t> a </a:t>
            </a:r>
            <a:r>
              <a:rPr lang="es-ES" b="1" dirty="0" err="1"/>
              <a:t>touží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tvá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zveřejněna</a:t>
            </a:r>
            <a:r>
              <a:rPr lang="es-ES" b="1" dirty="0"/>
              <a:t>.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odstranit</a:t>
            </a:r>
            <a:r>
              <a:rPr lang="es-ES" b="1" dirty="0"/>
              <a:t> </a:t>
            </a:r>
            <a:r>
              <a:rPr lang="es-ES" b="1" dirty="0" err="1"/>
              <a:t>pověrečné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z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a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rozpoznali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Ho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chválit</a:t>
            </a:r>
            <a:r>
              <a:rPr lang="es-ES" b="1" dirty="0"/>
              <a:t> a </a:t>
            </a:r>
            <a:r>
              <a:rPr lang="es-ES" b="1" dirty="0" err="1"/>
              <a:t>oslavovat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ostatními</a:t>
            </a:r>
            <a:r>
              <a:rPr lang="es-ES" b="1" dirty="0"/>
              <a:t>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AA6AFB-C3DC-794E-E15F-A3653713206A}"/>
              </a:ext>
            </a:extLst>
          </p:cNvPr>
          <p:cNvSpPr txBox="1"/>
          <p:nvPr/>
        </p:nvSpPr>
        <p:spPr>
          <a:xfrm>
            <a:off x="114300" y="9043"/>
            <a:ext cx="208597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88000"/>
                    </a:srgbClr>
                  </a:outerShdw>
                </a:effectLst>
              </a:rPr>
              <a:t>Nemocná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88000"/>
                    </a:srgbClr>
                  </a:outerShdw>
                </a:effectLst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88000"/>
                    </a:srgbClr>
                  </a:outerShdw>
                </a:effectLst>
              </a:rPr>
              <a:t>žena</a:t>
            </a:r>
            <a:br>
              <a:rPr lang="es-ES" sz="1600" b="1" dirty="0"/>
            </a:br>
            <a:r>
              <a:rPr lang="es-ES" sz="1600" b="1" dirty="0"/>
              <a:t>(Lu</a:t>
            </a:r>
            <a:r>
              <a:rPr lang="cs-CZ" sz="1600" b="1" dirty="0" err="1"/>
              <a:t>káš</a:t>
            </a:r>
            <a:r>
              <a:rPr lang="es-ES" sz="1600" b="1" dirty="0"/>
              <a:t> 8</a:t>
            </a:r>
            <a:r>
              <a:rPr lang="cs-CZ" sz="1600" b="1" dirty="0"/>
              <a:t>,</a:t>
            </a:r>
            <a:r>
              <a:rPr lang="es-ES" sz="1600" b="1" dirty="0"/>
              <a:t>43-48; Mat</a:t>
            </a:r>
            <a:r>
              <a:rPr lang="cs-CZ" sz="1600" b="1" dirty="0" err="1"/>
              <a:t>ouš</a:t>
            </a:r>
            <a:r>
              <a:rPr lang="es-ES" sz="1600" b="1" dirty="0"/>
              <a:t> 9</a:t>
            </a:r>
            <a:r>
              <a:rPr lang="cs-CZ" sz="1600" b="1" dirty="0"/>
              <a:t>,</a:t>
            </a:r>
            <a:r>
              <a:rPr lang="es-ES" sz="1600" b="1" dirty="0"/>
              <a:t>20-22;</a:t>
            </a:r>
          </a:p>
          <a:p>
            <a:pPr algn="ctr"/>
            <a:r>
              <a:rPr lang="es-ES" sz="1600" b="1" dirty="0"/>
              <a:t>Mar</a:t>
            </a:r>
            <a:r>
              <a:rPr lang="cs-CZ" sz="1600" b="1" dirty="0" err="1"/>
              <a:t>ek</a:t>
            </a:r>
            <a:r>
              <a:rPr lang="es-ES" sz="1600" b="1" dirty="0"/>
              <a:t> 5</a:t>
            </a:r>
            <a:r>
              <a:rPr lang="cs-CZ" sz="1600" b="1" dirty="0"/>
              <a:t>,</a:t>
            </a:r>
            <a:r>
              <a:rPr lang="es-ES" sz="1600" b="1" dirty="0"/>
              <a:t>25-34)</a:t>
            </a:r>
          </a:p>
        </p:txBody>
      </p:sp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801884DB-617C-1D0F-5D09-14745774C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75" y="304800"/>
            <a:ext cx="1133475" cy="10341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B150E95-8DA0-686A-C272-992CEFEE3E1C}"/>
              </a:ext>
            </a:extLst>
          </p:cNvPr>
          <p:cNvSpPr txBox="1"/>
          <p:nvPr/>
        </p:nvSpPr>
        <p:spPr>
          <a:xfrm>
            <a:off x="88778" y="1731433"/>
            <a:ext cx="12103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ztrátě</a:t>
            </a:r>
            <a:r>
              <a:rPr lang="es-ES" b="1" dirty="0"/>
              <a:t> </a:t>
            </a:r>
            <a:r>
              <a:rPr lang="es-ES" b="1" dirty="0" err="1"/>
              <a:t>krve</a:t>
            </a:r>
            <a:r>
              <a:rPr lang="es-ES" b="1" dirty="0"/>
              <a:t> v </a:t>
            </a:r>
            <a:r>
              <a:rPr lang="es-ES" b="1" dirty="0" err="1"/>
              <a:t>důsledku</a:t>
            </a:r>
            <a:r>
              <a:rPr lang="es-ES" b="1" dirty="0"/>
              <a:t> </a:t>
            </a:r>
            <a:r>
              <a:rPr lang="es-ES" b="1" dirty="0" err="1"/>
              <a:t>nemoci</a:t>
            </a:r>
            <a:r>
              <a:rPr lang="es-ES" b="1" dirty="0"/>
              <a:t> </a:t>
            </a:r>
            <a:r>
              <a:rPr lang="es-ES" b="1" dirty="0" err="1"/>
              <a:t>musela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tato </a:t>
            </a:r>
            <a:r>
              <a:rPr lang="es-ES" b="1" dirty="0" err="1"/>
              <a:t>žena</a:t>
            </a:r>
            <a:r>
              <a:rPr lang="es-ES" b="1" dirty="0"/>
              <a:t> </a:t>
            </a:r>
            <a:r>
              <a:rPr lang="es-ES" b="1" dirty="0" err="1"/>
              <a:t>fyzicky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slabá</a:t>
            </a:r>
            <a:r>
              <a:rPr lang="es-ES" b="1" dirty="0"/>
              <a:t>, </a:t>
            </a:r>
            <a:r>
              <a:rPr lang="es-ES" b="1" dirty="0" err="1"/>
              <a:t>kromě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ji </a:t>
            </a:r>
            <a:r>
              <a:rPr lang="es-ES" b="1" dirty="0" err="1"/>
              <a:t>odrazovalo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marných</a:t>
            </a:r>
            <a:r>
              <a:rPr lang="es-ES" b="1" dirty="0"/>
              <a:t> </a:t>
            </a:r>
            <a:r>
              <a:rPr lang="es-ES" b="1" dirty="0" err="1"/>
              <a:t>pokusů</a:t>
            </a:r>
            <a:r>
              <a:rPr lang="es-ES" b="1" dirty="0"/>
              <a:t> </a:t>
            </a:r>
            <a:r>
              <a:rPr lang="es-ES" b="1" dirty="0" err="1"/>
              <a:t>přimět</a:t>
            </a:r>
            <a:r>
              <a:rPr lang="es-ES" b="1" dirty="0"/>
              <a:t> </a:t>
            </a:r>
            <a:r>
              <a:rPr lang="es-ES" b="1" dirty="0" err="1"/>
              <a:t>lékaře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ji </a:t>
            </a:r>
            <a:r>
              <a:rPr lang="es-ES" b="1" dirty="0" err="1"/>
              <a:t>vyléčili</a:t>
            </a:r>
            <a:r>
              <a:rPr lang="es-ES" b="1" dirty="0"/>
              <a:t>. </a:t>
            </a:r>
            <a:r>
              <a:rPr lang="es-ES" b="1" dirty="0" err="1"/>
              <a:t>Trapná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povaha</a:t>
            </a:r>
            <a:r>
              <a:rPr lang="es-ES" b="1" dirty="0"/>
              <a:t> </a:t>
            </a:r>
            <a:r>
              <a:rPr lang="es-ES" b="1" dirty="0" err="1"/>
              <a:t>samotné</a:t>
            </a:r>
            <a:r>
              <a:rPr lang="es-ES" b="1" dirty="0"/>
              <a:t> </a:t>
            </a:r>
            <a:r>
              <a:rPr lang="es-ES" b="1" dirty="0" err="1"/>
              <a:t>nemoci</a:t>
            </a:r>
            <a:r>
              <a:rPr lang="es-ES" b="1" dirty="0"/>
              <a:t> </a:t>
            </a:r>
            <a:r>
              <a:rPr lang="es-ES" b="1" dirty="0" err="1"/>
              <a:t>spolu</a:t>
            </a:r>
            <a:r>
              <a:rPr lang="es-ES" b="1" dirty="0"/>
              <a:t> s </a:t>
            </a:r>
            <a:r>
              <a:rPr lang="es-ES" b="1" dirty="0" err="1"/>
              <a:t>rituální</a:t>
            </a:r>
            <a:r>
              <a:rPr lang="es-ES" b="1" dirty="0"/>
              <a:t> </a:t>
            </a:r>
            <a:r>
              <a:rPr lang="es-ES" b="1" dirty="0" err="1"/>
              <a:t>nečistotou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s </a:t>
            </a:r>
            <a:r>
              <a:rPr lang="es-ES" b="1" dirty="0" err="1"/>
              <a:t>sebou</a:t>
            </a:r>
            <a:r>
              <a:rPr lang="es-ES" b="1" dirty="0"/>
              <a:t> </a:t>
            </a:r>
            <a:r>
              <a:rPr lang="es-ES" b="1" dirty="0" err="1"/>
              <a:t>nesla</a:t>
            </a:r>
            <a:r>
              <a:rPr lang="es-ES" b="1" dirty="0"/>
              <a:t>. Je </a:t>
            </a:r>
            <a:r>
              <a:rPr lang="es-ES" b="1" dirty="0" err="1"/>
              <a:t>možné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zdráhal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přednést</a:t>
            </a:r>
            <a:r>
              <a:rPr lang="es-ES" b="1" dirty="0"/>
              <a:t> </a:t>
            </a:r>
            <a:r>
              <a:rPr lang="es-ES" b="1" dirty="0" err="1"/>
              <a:t>Ježíšovi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žádost</a:t>
            </a:r>
            <a:r>
              <a:rPr lang="es-ES" b="1" dirty="0"/>
              <a:t> </a:t>
            </a:r>
            <a:r>
              <a:rPr lang="es-ES" b="1" dirty="0" err="1"/>
              <a:t>ústně</a:t>
            </a:r>
            <a:r>
              <a:rPr lang="es-ES" b="1" dirty="0"/>
              <a:t>, </a:t>
            </a:r>
            <a:r>
              <a:rPr lang="es-ES" b="1" dirty="0" err="1"/>
              <a:t>zvláště</a:t>
            </a:r>
            <a:r>
              <a:rPr lang="es-ES" b="1" dirty="0"/>
              <a:t> v </a:t>
            </a:r>
            <a:r>
              <a:rPr lang="es-ES" b="1" dirty="0" err="1"/>
              <a:t>přítomnosti</a:t>
            </a:r>
            <a:r>
              <a:rPr lang="es-ES" b="1" dirty="0"/>
              <a:t> </a:t>
            </a:r>
            <a:r>
              <a:rPr lang="es-ES" b="1" dirty="0" err="1"/>
              <a:t>tolika</a:t>
            </a:r>
            <a:r>
              <a:rPr lang="es-ES" b="1" dirty="0"/>
              <a:t> </a:t>
            </a:r>
            <a:r>
              <a:rPr lang="es-ES" b="1" dirty="0" err="1"/>
              <a:t>cizích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cs-CZ" b="1" dirty="0"/>
              <a:t>jí</a:t>
            </a:r>
            <a:r>
              <a:rPr lang="es-ES" b="1" dirty="0"/>
              <a:t> </a:t>
            </a:r>
            <a:r>
              <a:rPr lang="es-ES" b="1" dirty="0" err="1"/>
              <a:t>nezeptal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povahu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zla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zřejmě</a:t>
            </a:r>
            <a:r>
              <a:rPr lang="es-ES" b="1" dirty="0"/>
              <a:t> v </a:t>
            </a:r>
            <a:r>
              <a:rPr lang="es-ES" b="1" dirty="0" err="1"/>
              <a:t>některých</a:t>
            </a:r>
            <a:r>
              <a:rPr lang="es-ES" b="1" dirty="0"/>
              <a:t> </a:t>
            </a:r>
            <a:r>
              <a:rPr lang="es-ES" b="1" dirty="0" err="1"/>
              <a:t>případech</a:t>
            </a:r>
            <a:r>
              <a:rPr lang="es-ES" b="1" dirty="0"/>
              <a:t> </a:t>
            </a:r>
            <a:r>
              <a:rPr lang="es-ES" b="1" dirty="0" err="1"/>
              <a:t>udělal</a:t>
            </a:r>
            <a:r>
              <a:rPr lang="es-ES" b="1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7420E9-8E04-3B1D-3974-9EF4A0146AD2}"/>
              </a:ext>
            </a:extLst>
          </p:cNvPr>
          <p:cNvSpPr txBox="1"/>
          <p:nvPr/>
        </p:nvSpPr>
        <p:spPr>
          <a:xfrm>
            <a:off x="2200275" y="3142772"/>
            <a:ext cx="98094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Nezdá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ženu</a:t>
            </a:r>
            <a:r>
              <a:rPr lang="es-ES" b="1" dirty="0"/>
              <a:t> </a:t>
            </a:r>
            <a:r>
              <a:rPr lang="es-ES" b="1" dirty="0" err="1"/>
              <a:t>okamžitě</a:t>
            </a:r>
            <a:r>
              <a:rPr lang="es-ES" b="1" dirty="0"/>
              <a:t> </a:t>
            </a:r>
            <a:r>
              <a:rPr lang="es-ES" b="1" dirty="0" err="1"/>
              <a:t>identifikoval</a:t>
            </a:r>
            <a:r>
              <a:rPr lang="es-ES" b="1" dirty="0"/>
              <a:t>, </a:t>
            </a:r>
            <a:r>
              <a:rPr lang="es-ES" b="1" dirty="0" err="1"/>
              <a:t>snad</a:t>
            </a:r>
            <a:r>
              <a:rPr lang="es-ES" b="1" dirty="0"/>
              <a:t> proto,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příležitost</a:t>
            </a:r>
            <a:r>
              <a:rPr lang="es-ES" b="1" dirty="0"/>
              <a:t> </a:t>
            </a:r>
            <a:r>
              <a:rPr lang="es-ES" b="1" dirty="0" err="1"/>
              <a:t>promluvit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. </a:t>
            </a:r>
            <a:r>
              <a:rPr lang="es-ES" b="1" dirty="0" err="1"/>
              <a:t>Existuje</a:t>
            </a:r>
            <a:r>
              <a:rPr lang="es-ES" b="1" dirty="0"/>
              <a:t> </a:t>
            </a:r>
            <a:r>
              <a:rPr lang="es-ES" b="1" dirty="0" err="1"/>
              <a:t>několik</a:t>
            </a:r>
            <a:r>
              <a:rPr lang="es-ES" b="1" dirty="0"/>
              <a:t> </a:t>
            </a:r>
            <a:r>
              <a:rPr lang="es-ES" b="1" dirty="0" err="1"/>
              <a:t>důvodů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nedovolil</a:t>
            </a:r>
            <a:r>
              <a:rPr lang="es-ES" b="1" dirty="0"/>
              <a:t> </a:t>
            </a:r>
            <a:r>
              <a:rPr lang="es-ES" b="1" dirty="0" err="1"/>
              <a:t>ženě</a:t>
            </a:r>
            <a:r>
              <a:rPr lang="es-ES" b="1" dirty="0"/>
              <a:t> </a:t>
            </a:r>
            <a:r>
              <a:rPr lang="es-ES" b="1" dirty="0" err="1"/>
              <a:t>odejít</a:t>
            </a:r>
            <a:r>
              <a:rPr lang="es-ES" b="1" dirty="0"/>
              <a:t> </a:t>
            </a:r>
            <a:r>
              <a:rPr lang="es-ES" b="1" dirty="0" err="1"/>
              <a:t>tiše</a:t>
            </a:r>
            <a:r>
              <a:rPr lang="es-ES" b="1" dirty="0"/>
              <a:t>,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povšimnutí</a:t>
            </a:r>
            <a:r>
              <a:rPr lang="es-ES" b="1" dirty="0"/>
              <a:t>: (1)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příkladem</a:t>
            </a:r>
            <a:r>
              <a:rPr lang="es-ES" b="1" dirty="0"/>
              <a:t> pro </a:t>
            </a:r>
            <a:r>
              <a:rPr lang="es-ES" b="1" dirty="0" err="1"/>
              <a:t>ostatní</a:t>
            </a:r>
            <a:r>
              <a:rPr lang="es-ES" b="1" dirty="0"/>
              <a:t>. (2)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odcházela</a:t>
            </a:r>
            <a:r>
              <a:rPr lang="es-ES" b="1" dirty="0"/>
              <a:t> s </a:t>
            </a:r>
            <a:r>
              <a:rPr lang="es-ES" b="1" dirty="0" err="1"/>
              <a:t>trvalou</a:t>
            </a:r>
            <a:r>
              <a:rPr lang="es-ES" b="1" dirty="0"/>
              <a:t> </a:t>
            </a:r>
            <a:r>
              <a:rPr lang="es-ES" b="1" dirty="0" err="1"/>
              <a:t>radostí</a:t>
            </a:r>
            <a:r>
              <a:rPr lang="es-ES" b="1" dirty="0"/>
              <a:t> z </a:t>
            </a:r>
            <a:r>
              <a:rPr lang="es-ES" b="1" dirty="0" err="1"/>
              <a:t>vědomí</a:t>
            </a:r>
            <a:r>
              <a:rPr lang="es-ES" b="1" dirty="0"/>
              <a:t>, </a:t>
            </a:r>
            <a:r>
              <a:rPr lang="cs-CZ" b="1" dirty="0"/>
              <a:t>              </a:t>
            </a:r>
            <a:r>
              <a:rPr lang="es-ES" b="1" dirty="0" err="1"/>
              <a:t>že</a:t>
            </a:r>
            <a:r>
              <a:rPr lang="es-ES" b="1" dirty="0"/>
              <a:t> ji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osobně</a:t>
            </a:r>
            <a:r>
              <a:rPr lang="es-ES" b="1" dirty="0"/>
              <a:t> </a:t>
            </a:r>
            <a:r>
              <a:rPr lang="es-ES" b="1" dirty="0" err="1"/>
              <a:t>varoval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ji </a:t>
            </a:r>
            <a:r>
              <a:rPr lang="es-ES" b="1" dirty="0" err="1"/>
              <a:t>poznal</a:t>
            </a:r>
            <a:r>
              <a:rPr lang="es-ES" b="1" dirty="0"/>
              <a:t>. (3) </a:t>
            </a:r>
            <a:r>
              <a:rPr lang="es-ES" b="1" dirty="0" err="1"/>
              <a:t>Přál</a:t>
            </a:r>
            <a:r>
              <a:rPr lang="es-ES" b="1" dirty="0"/>
              <a:t> si </a:t>
            </a:r>
            <a:r>
              <a:rPr lang="es-ES" b="1" dirty="0" err="1"/>
              <a:t>vypudit</a:t>
            </a:r>
            <a:r>
              <a:rPr lang="es-ES" b="1" dirty="0"/>
              <a:t> z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pověrčivé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, </a:t>
            </a:r>
            <a:r>
              <a:rPr lang="cs-CZ" b="1" dirty="0"/>
              <a:t>              </a:t>
            </a:r>
            <a:r>
              <a:rPr lang="es-ES" b="1" dirty="0" err="1"/>
              <a:t>že</a:t>
            </a:r>
            <a:r>
              <a:rPr lang="es-ES" b="1" dirty="0"/>
              <a:t> k </a:t>
            </a:r>
            <a:r>
              <a:rPr lang="es-ES" b="1" dirty="0" err="1"/>
              <a:t>uzdravení</a:t>
            </a:r>
            <a:r>
              <a:rPr lang="es-ES" b="1" dirty="0"/>
              <a:t> </a:t>
            </a:r>
            <a:r>
              <a:rPr lang="es-ES" b="1" dirty="0" err="1"/>
              <a:t>došlo</a:t>
            </a:r>
            <a:r>
              <a:rPr lang="es-ES" b="1" dirty="0"/>
              <a:t> </a:t>
            </a:r>
            <a:r>
              <a:rPr lang="es-ES" b="1" dirty="0" err="1"/>
              <a:t>pouhým</a:t>
            </a:r>
            <a:r>
              <a:rPr lang="es-ES" b="1" dirty="0"/>
              <a:t> </a:t>
            </a:r>
            <a:r>
              <a:rPr lang="es-ES" b="1" dirty="0" err="1"/>
              <a:t>dotykem</a:t>
            </a:r>
            <a:r>
              <a:rPr lang="es-ES" b="1" dirty="0"/>
              <a:t>. (4)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mu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pomohlo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mu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obdržel</a:t>
            </a:r>
            <a:r>
              <a:rPr lang="es-ES" b="1" dirty="0"/>
              <a:t>.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uzdravena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slabosti</a:t>
            </a:r>
            <a:r>
              <a:rPr lang="es-ES" b="1" dirty="0"/>
              <a:t>, ale </a:t>
            </a:r>
            <a:r>
              <a:rPr lang="es-ES" b="1" dirty="0" err="1"/>
              <a:t>ne</a:t>
            </a:r>
            <a:r>
              <a:rPr lang="es-ES" b="1" dirty="0"/>
              <a:t> "</a:t>
            </a:r>
            <a:r>
              <a:rPr lang="es-ES" b="1" dirty="0" err="1"/>
              <a:t>zachráněna</a:t>
            </a:r>
            <a:r>
              <a:rPr lang="es-ES" b="1" dirty="0"/>
              <a:t>" z </a:t>
            </a:r>
            <a:r>
              <a:rPr lang="es-ES" b="1" dirty="0" err="1"/>
              <a:t>nemoci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přechodným</a:t>
            </a:r>
            <a:r>
              <a:rPr lang="es-ES" b="1" dirty="0"/>
              <a:t> </a:t>
            </a:r>
            <a:r>
              <a:rPr lang="es-ES" b="1" dirty="0" err="1"/>
              <a:t>přínosem</a:t>
            </a:r>
            <a:r>
              <a:rPr lang="es-ES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36F5DB-BD18-BE04-CE58-D57AD4E98282}"/>
              </a:ext>
            </a:extLst>
          </p:cNvPr>
          <p:cNvSpPr txBox="1"/>
          <p:nvPr/>
        </p:nvSpPr>
        <p:spPr>
          <a:xfrm>
            <a:off x="2200275" y="5376916"/>
            <a:ext cx="99917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žena</a:t>
            </a:r>
            <a:r>
              <a:rPr lang="es-ES" b="1" dirty="0"/>
              <a:t> </a:t>
            </a:r>
            <a:r>
              <a:rPr lang="es-ES" b="1" dirty="0" err="1"/>
              <a:t>pochopila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uzdravila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zmučené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, a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kradmý</a:t>
            </a:r>
            <a:r>
              <a:rPr lang="es-ES" b="1" dirty="0"/>
              <a:t> </a:t>
            </a:r>
            <a:r>
              <a:rPr lang="es-ES" b="1" dirty="0" err="1"/>
              <a:t>dotek</a:t>
            </a:r>
            <a:r>
              <a:rPr lang="es-ES" b="1" dirty="0"/>
              <a:t>. </a:t>
            </a:r>
            <a:r>
              <a:rPr lang="es-ES" b="1" dirty="0" err="1"/>
              <a:t>Veřejné</a:t>
            </a:r>
            <a:r>
              <a:rPr lang="es-ES" b="1" dirty="0"/>
              <a:t> </a:t>
            </a:r>
            <a:r>
              <a:rPr lang="es-ES" b="1" dirty="0" err="1"/>
              <a:t>prohlášení</a:t>
            </a:r>
            <a:r>
              <a:rPr lang="es-ES" b="1" dirty="0"/>
              <a:t> Krista,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uzdravení</a:t>
            </a:r>
            <a:r>
              <a:rPr lang="es-ES" b="1" dirty="0"/>
              <a:t> je </a:t>
            </a:r>
            <a:r>
              <a:rPr lang="es-ES" b="1" dirty="0" err="1"/>
              <a:t>víra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účinně</a:t>
            </a:r>
            <a:r>
              <a:rPr lang="es-ES" b="1" dirty="0"/>
              <a:t> </a:t>
            </a:r>
            <a:r>
              <a:rPr lang="es-ES" b="1" dirty="0" err="1"/>
              <a:t>zabránilo</a:t>
            </a:r>
            <a:r>
              <a:rPr lang="es-ES" b="1" dirty="0"/>
              <a:t> </a:t>
            </a:r>
            <a:r>
              <a:rPr lang="es-ES" b="1" dirty="0" err="1"/>
              <a:t>pověsti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uzdravení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způsobeno</a:t>
            </a:r>
            <a:r>
              <a:rPr lang="es-ES" b="1" dirty="0"/>
              <a:t> </a:t>
            </a:r>
            <a:r>
              <a:rPr lang="es-ES" b="1" dirty="0" err="1"/>
              <a:t>magií</a:t>
            </a:r>
            <a:r>
              <a:rPr lang="es-ES" b="1" dirty="0"/>
              <a:t>.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nedokonalá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té </a:t>
            </a:r>
            <a:r>
              <a:rPr lang="es-ES" b="1" dirty="0" err="1"/>
              <a:t>ženy</a:t>
            </a:r>
            <a:r>
              <a:rPr lang="es-ES" b="1" dirty="0"/>
              <a:t>, </a:t>
            </a:r>
            <a:r>
              <a:rPr lang="es-ES" b="1" dirty="0" err="1"/>
              <a:t>přesto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opravdová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úměrná</a:t>
            </a:r>
            <a:r>
              <a:rPr lang="es-ES" b="1" dirty="0"/>
              <a:t> </a:t>
            </a:r>
            <a:r>
              <a:rPr lang="es-ES" b="1" dirty="0" err="1"/>
              <a:t>jejímu</a:t>
            </a:r>
            <a:r>
              <a:rPr lang="es-ES" b="1" dirty="0"/>
              <a:t> </a:t>
            </a:r>
            <a:r>
              <a:rPr lang="es-ES" b="1" dirty="0" err="1"/>
              <a:t>omezenému</a:t>
            </a:r>
            <a:r>
              <a:rPr lang="es-ES" b="1" dirty="0"/>
              <a:t> </a:t>
            </a:r>
            <a:r>
              <a:rPr lang="es-ES" b="1" dirty="0" err="1"/>
              <a:t>poznání</a:t>
            </a:r>
            <a:r>
              <a:rPr lang="es-ES" b="1" dirty="0"/>
              <a:t> a </a:t>
            </a:r>
            <a:r>
              <a:rPr lang="es-ES" b="1" dirty="0" err="1"/>
              <a:t>omezenému</a:t>
            </a:r>
            <a:r>
              <a:rPr lang="es-ES" b="1" dirty="0"/>
              <a:t> </a:t>
            </a:r>
            <a:r>
              <a:rPr lang="es-ES" b="1" dirty="0" err="1"/>
              <a:t>chápání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 a </a:t>
            </a:r>
            <a:r>
              <a:rPr lang="es-ES" b="1" dirty="0" err="1"/>
              <a:t>cest</a:t>
            </a:r>
            <a:r>
              <a:rPr lang="es-ES" b="1" dirty="0"/>
              <a:t>. </a:t>
            </a:r>
          </a:p>
        </p:txBody>
      </p:sp>
      <p:pic>
        <p:nvPicPr>
          <p:cNvPr id="9" name="Imagen 8" descr="Imagen que contiene persona, gente, mujer, parado&#10;&#10;Descripción generada automáticamente">
            <a:extLst>
              <a:ext uri="{FF2B5EF4-FFF2-40B4-BE49-F238E27FC236}">
                <a16:creationId xmlns:a16="http://schemas.microsoft.com/office/drawing/2014/main" id="{D71A183A-F963-5639-69AF-8730A154C5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r="10546"/>
          <a:stretch/>
        </p:blipFill>
        <p:spPr>
          <a:xfrm>
            <a:off x="114301" y="3231152"/>
            <a:ext cx="2007108" cy="3513296"/>
          </a:xfrm>
          <a:prstGeom prst="rect">
            <a:avLst/>
          </a:prstGeom>
          <a:ln w="38100" cap="sq">
            <a:solidFill>
              <a:srgbClr val="11D19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99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4949</TotalTime>
  <Words>5842</Words>
  <Application>Microsoft Office PowerPoint</Application>
  <PresentationFormat>Panorámica</PresentationFormat>
  <Paragraphs>127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469</cp:revision>
  <dcterms:created xsi:type="dcterms:W3CDTF">2023-11-10T18:35:51Z</dcterms:created>
  <dcterms:modified xsi:type="dcterms:W3CDTF">2023-12-17T18:53:41Z</dcterms:modified>
</cp:coreProperties>
</file>