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9" r:id="rId2"/>
    <p:sldId id="290" r:id="rId3"/>
    <p:sldId id="258" r:id="rId4"/>
    <p:sldId id="265" r:id="rId5"/>
    <p:sldId id="286" r:id="rId6"/>
    <p:sldId id="287" r:id="rId7"/>
    <p:sldId id="261" r:id="rId8"/>
    <p:sldId id="277" r:id="rId9"/>
    <p:sldId id="262" r:id="rId10"/>
    <p:sldId id="276" r:id="rId11"/>
    <p:sldId id="267" r:id="rId12"/>
    <p:sldId id="268" r:id="rId13"/>
    <p:sldId id="275" r:id="rId14"/>
    <p:sldId id="278" r:id="rId15"/>
    <p:sldId id="271" r:id="rId16"/>
    <p:sldId id="279" r:id="rId17"/>
    <p:sldId id="273" r:id="rId18"/>
    <p:sldId id="283" r:id="rId19"/>
    <p:sldId id="284" r:id="rId20"/>
    <p:sldId id="285" r:id="rId21"/>
    <p:sldId id="266" r:id="rId22"/>
    <p:sldId id="263" r:id="rId23"/>
    <p:sldId id="282" r:id="rId24"/>
  </p:sldIdLst>
  <p:sldSz cx="12192000" cy="6858000"/>
  <p:notesSz cx="6858000" cy="9144000"/>
  <p:embeddedFontLst>
    <p:embeddedFont>
      <p:font typeface="American Typewriter" panose="02090804020004020304" pitchFamily="18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408"/>
    <a:srgbClr val="863B58"/>
    <a:srgbClr val="9B9504"/>
    <a:srgbClr val="1D5F7C"/>
    <a:srgbClr val="990000"/>
    <a:srgbClr val="E66C05"/>
    <a:srgbClr val="73A7D7"/>
    <a:srgbClr val="83B6E5"/>
    <a:srgbClr val="94BCE4"/>
    <a:srgbClr val="56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50C37-65B4-4CC9-A8CD-3B0C635B8718}" type="doc">
      <dgm:prSet loTypeId="urn:microsoft.com/office/officeart/2005/8/layout/vList4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3F64881-A3E5-4CDA-AC41-87B2CFF87444}">
      <dgm:prSet custT="1"/>
      <dgm:spPr/>
      <dgm:t>
        <a:bodyPr lIns="0" anchor="ctr" anchorCtr="0"/>
        <a:lstStyle/>
        <a:p>
          <a:r>
            <a:rPr lang="pl-PL" sz="1800" b="1" dirty="0">
              <a:solidFill>
                <a:schemeClr val="tx1"/>
              </a:solidFill>
            </a:rPr>
            <a:t>Pec na dřevo nebo hliněná pec: Pracuje z lesních materiálů.</a:t>
          </a:r>
          <a:r>
            <a:rPr lang="es-ES" sz="1800" b="1" dirty="0">
              <a:solidFill>
                <a:schemeClr val="tx1"/>
              </a:solidFill>
            </a:rPr>
            <a:t> </a:t>
          </a:r>
          <a:endParaRPr lang="es-ES" sz="1800" dirty="0">
            <a:solidFill>
              <a:schemeClr val="tx1"/>
            </a:solidFill>
          </a:endParaRPr>
        </a:p>
      </dgm:t>
    </dgm:pt>
    <dgm:pt modelId="{5AFB1E41-849B-4B91-8388-4C5DC611CDFA}" type="parTrans" cxnId="{24BA981F-AF95-4C75-A345-61576690D03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9ADB7C0-7F1C-4523-8F59-DB08BEEB1158}" type="sibTrans" cxnId="{24BA981F-AF95-4C75-A345-61576690D03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641EC9CC-3390-4135-8B7D-C7D100641042}">
      <dgm:prSet custT="1"/>
      <dgm:spPr/>
      <dgm:t>
        <a:bodyPr lIns="0"/>
        <a:lstStyle/>
        <a:p>
          <a:r>
            <a:rPr lang="es-ES" sz="1800" b="1" dirty="0" err="1">
              <a:solidFill>
                <a:schemeClr val="tx1"/>
              </a:solidFill>
            </a:rPr>
            <a:t>Plynová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trouba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es-ES" sz="1800" b="1" dirty="0" err="1">
              <a:solidFill>
                <a:schemeClr val="tx1"/>
              </a:solidFill>
            </a:rPr>
            <a:t>Zkracuje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dobu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vaření</a:t>
          </a:r>
          <a:r>
            <a:rPr lang="es-ES" sz="1800" b="1" dirty="0">
              <a:solidFill>
                <a:schemeClr val="tx1"/>
              </a:solidFill>
            </a:rPr>
            <a:t> a </a:t>
          </a:r>
          <a:r>
            <a:rPr lang="es-ES" sz="1800" b="1" dirty="0" err="1">
              <a:solidFill>
                <a:schemeClr val="tx1"/>
              </a:solidFill>
            </a:rPr>
            <a:t>dosahuje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vysokých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teplot</a:t>
          </a:r>
          <a:r>
            <a:rPr lang="es-ES" sz="1800" b="1" dirty="0">
              <a:solidFill>
                <a:schemeClr val="tx1"/>
              </a:solidFill>
            </a:rPr>
            <a:t> v </a:t>
          </a:r>
          <a:r>
            <a:rPr lang="es-ES" sz="1800" b="1" dirty="0" err="1">
              <a:solidFill>
                <a:schemeClr val="tx1"/>
              </a:solidFill>
            </a:rPr>
            <a:t>kratším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čase</a:t>
          </a:r>
          <a:r>
            <a:rPr lang="es-ES" sz="1800" b="1" dirty="0">
              <a:solidFill>
                <a:schemeClr val="tx1"/>
              </a:solidFill>
            </a:rPr>
            <a:t>.</a:t>
          </a:r>
          <a:endParaRPr lang="es-ES" sz="1800" dirty="0">
            <a:solidFill>
              <a:schemeClr val="tx1"/>
            </a:solidFill>
          </a:endParaRPr>
        </a:p>
      </dgm:t>
    </dgm:pt>
    <dgm:pt modelId="{FE62311D-FBBB-4D7E-9E16-25B805738059}" type="parTrans" cxnId="{4A31B606-6F2A-4D5F-8F50-442AB093F2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10B10F9-FEE3-46B9-8034-B2CDEB0D83D5}" type="sibTrans" cxnId="{4A31B606-6F2A-4D5F-8F50-442AB093F2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E0C9350-B05C-4B13-AF97-69BC1E9665EB}">
      <dgm:prSet custT="1"/>
      <dgm:spPr/>
      <dgm:t>
        <a:bodyPr lIns="0"/>
        <a:lstStyle/>
        <a:p>
          <a:r>
            <a:rPr lang="es-ES" sz="1800" b="1" dirty="0" err="1">
              <a:solidFill>
                <a:schemeClr val="tx1"/>
              </a:solidFill>
            </a:rPr>
            <a:t>Elektrická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trouba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es-ES" sz="1800" b="1" dirty="0" err="1">
              <a:solidFill>
                <a:schemeClr val="tx1"/>
              </a:solidFill>
            </a:rPr>
            <a:t>Poháněna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elektrickou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energií</a:t>
          </a:r>
          <a:r>
            <a:rPr lang="es-ES" sz="1800" b="1" dirty="0">
              <a:solidFill>
                <a:schemeClr val="tx1"/>
              </a:solidFill>
            </a:rPr>
            <a:t>. </a:t>
          </a:r>
          <a:r>
            <a:rPr lang="es-ES" sz="1800" b="1" dirty="0" err="1">
              <a:solidFill>
                <a:schemeClr val="tx1"/>
              </a:solidFill>
            </a:rPr>
            <a:t>Velmi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široké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použití</a:t>
          </a:r>
          <a:r>
            <a:rPr lang="es-ES" sz="1800" b="1" dirty="0">
              <a:solidFill>
                <a:schemeClr val="tx1"/>
              </a:solidFill>
            </a:rPr>
            <a:t>, pro </a:t>
          </a:r>
          <a:r>
            <a:rPr lang="es-ES" sz="1800" b="1" dirty="0" err="1">
              <a:solidFill>
                <a:schemeClr val="tx1"/>
              </a:solidFill>
            </a:rPr>
            <a:t>jeho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pohodlí</a:t>
          </a:r>
          <a:r>
            <a:rPr lang="es-ES" sz="1800" b="1" dirty="0">
              <a:solidFill>
                <a:schemeClr val="tx1"/>
              </a:solidFill>
            </a:rPr>
            <a:t> a </a:t>
          </a:r>
          <a:r>
            <a:rPr lang="es-ES" sz="1800" b="1" dirty="0" err="1">
              <a:solidFill>
                <a:schemeClr val="tx1"/>
              </a:solidFill>
            </a:rPr>
            <a:t>snadnou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manipulaci</a:t>
          </a:r>
          <a:r>
            <a:rPr lang="es-ES" sz="1800" b="1" dirty="0">
              <a:solidFill>
                <a:schemeClr val="tx1"/>
              </a:solidFill>
            </a:rPr>
            <a:t>. </a:t>
          </a:r>
          <a:endParaRPr lang="es-ES" sz="1800" dirty="0">
            <a:solidFill>
              <a:schemeClr val="tx1"/>
            </a:solidFill>
          </a:endParaRPr>
        </a:p>
      </dgm:t>
    </dgm:pt>
    <dgm:pt modelId="{7C35DB6C-E8D2-4CDC-B242-F584A831D38C}" type="parTrans" cxnId="{F199A09E-10EC-4329-AD8E-A96FCF9FD04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EB398AB-D012-4B49-A0B3-EAB7632B78E9}" type="sibTrans" cxnId="{F199A09E-10EC-4329-AD8E-A96FCF9FD04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60DCC30C-7716-4E3E-8C4A-7A98A1E5E794}">
      <dgm:prSet custT="1"/>
      <dgm:spPr/>
      <dgm:t>
        <a:bodyPr lIns="0"/>
        <a:lstStyle/>
        <a:p>
          <a:r>
            <a:rPr lang="es-ES" sz="1800" b="1" dirty="0" err="1">
              <a:solidFill>
                <a:schemeClr val="tx1"/>
              </a:solidFill>
            </a:rPr>
            <a:t>Kelímková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pec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es-ES" sz="1800" b="1" dirty="0" err="1">
              <a:solidFill>
                <a:schemeClr val="tx1"/>
              </a:solidFill>
            </a:rPr>
            <a:t>Používá</a:t>
          </a:r>
          <a:r>
            <a:rPr lang="es-ES" sz="1800" b="1" dirty="0">
              <a:solidFill>
                <a:schemeClr val="tx1"/>
              </a:solidFill>
            </a:rPr>
            <a:t> se k </a:t>
          </a:r>
          <a:r>
            <a:rPr lang="es-ES" sz="1800" b="1" dirty="0" err="1">
              <a:solidFill>
                <a:schemeClr val="tx1"/>
              </a:solidFill>
            </a:rPr>
            <a:t>tavení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neželezných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kovů</a:t>
          </a:r>
          <a:r>
            <a:rPr lang="es-ES" sz="1800" b="1" dirty="0">
              <a:solidFill>
                <a:schemeClr val="tx1"/>
              </a:solidFill>
            </a:rPr>
            <a:t>. </a:t>
          </a:r>
          <a:r>
            <a:rPr lang="es-ES" sz="1800" b="1" dirty="0" err="1">
              <a:solidFill>
                <a:schemeClr val="tx1"/>
              </a:solidFill>
            </a:rPr>
            <a:t>Získáte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čistší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slitinu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kratší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dobu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údržby</a:t>
          </a:r>
          <a:r>
            <a:rPr lang="es-ES" sz="1800" b="1" dirty="0">
              <a:solidFill>
                <a:schemeClr val="tx1"/>
              </a:solidFill>
            </a:rPr>
            <a:t> a </a:t>
          </a:r>
          <a:r>
            <a:rPr lang="es-ES" sz="1800" b="1" dirty="0" err="1">
              <a:solidFill>
                <a:schemeClr val="tx1"/>
              </a:solidFill>
            </a:rPr>
            <a:t>přesnější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kontrolu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energie</a:t>
          </a:r>
          <a:r>
            <a:rPr lang="es-ES" sz="1800" b="1" dirty="0">
              <a:solidFill>
                <a:schemeClr val="tx1"/>
              </a:solidFill>
            </a:rPr>
            <a:t>. </a:t>
          </a:r>
          <a:endParaRPr lang="es-ES" sz="1800" dirty="0">
            <a:solidFill>
              <a:schemeClr val="tx1"/>
            </a:solidFill>
          </a:endParaRPr>
        </a:p>
      </dgm:t>
    </dgm:pt>
    <dgm:pt modelId="{7F9F2217-2960-4B6C-8A9F-E46F47A960FA}" type="parTrans" cxnId="{80D049E7-5BC4-4DF8-9FCB-C70A4CC6D2A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B121871-BBA3-4276-9449-1A99C83074B6}" type="sibTrans" cxnId="{80D049E7-5BC4-4DF8-9FCB-C70A4CC6D2A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B4B4A9C-06CF-4476-9AD8-1A8611D33364}">
      <dgm:prSet custT="1"/>
      <dgm:spPr/>
      <dgm:t>
        <a:bodyPr lIns="0"/>
        <a:lstStyle/>
        <a:p>
          <a:r>
            <a:rPr lang="es-ES" sz="1800" b="1" dirty="0" err="1">
              <a:solidFill>
                <a:schemeClr val="tx1"/>
              </a:solidFill>
            </a:rPr>
            <a:t>Mikrovlnná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trouba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es-ES" sz="1800" b="1" dirty="0" err="1">
              <a:solidFill>
                <a:schemeClr val="tx1"/>
              </a:solidFill>
            </a:rPr>
            <a:t>Funguje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tak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že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generuje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elektromagnetické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vlny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které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interagují</a:t>
          </a:r>
          <a:r>
            <a:rPr lang="es-ES" sz="1800" b="1" dirty="0">
              <a:solidFill>
                <a:schemeClr val="tx1"/>
              </a:solidFill>
            </a:rPr>
            <a:t> s </a:t>
          </a:r>
          <a:r>
            <a:rPr lang="es-ES" sz="1800" b="1" dirty="0" err="1">
              <a:solidFill>
                <a:schemeClr val="tx1"/>
              </a:solidFill>
            </a:rPr>
            <a:t>molekulami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vody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obsaženými</a:t>
          </a:r>
          <a:r>
            <a:rPr lang="es-ES" sz="1800" b="1" dirty="0">
              <a:solidFill>
                <a:schemeClr val="tx1"/>
              </a:solidFill>
            </a:rPr>
            <a:t> v </a:t>
          </a:r>
          <a:r>
            <a:rPr lang="es-ES" sz="1800" b="1" dirty="0" err="1">
              <a:solidFill>
                <a:schemeClr val="tx1"/>
              </a:solidFill>
            </a:rPr>
            <a:t>potravinách</a:t>
          </a:r>
          <a:r>
            <a:rPr lang="es-ES" sz="1800" b="1" dirty="0">
              <a:solidFill>
                <a:schemeClr val="tx1"/>
              </a:solidFill>
            </a:rPr>
            <a:t>. </a:t>
          </a:r>
          <a:endParaRPr lang="es-ES" sz="1800" dirty="0">
            <a:solidFill>
              <a:schemeClr val="tx1"/>
            </a:solidFill>
          </a:endParaRPr>
        </a:p>
      </dgm:t>
    </dgm:pt>
    <dgm:pt modelId="{818224BD-12F5-447D-93C9-012C7A9FE494}" type="parTrans" cxnId="{3709FCD7-C093-4529-A479-D2EF093CA9F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122B03D-59DC-4B10-9791-BA88ACEFFCAB}" type="sibTrans" cxnId="{3709FCD7-C093-4529-A479-D2EF093CA9F1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96D5EC2-B488-4538-A5CE-9F2245706C60}">
      <dgm:prSet custT="1"/>
      <dgm:spPr/>
      <dgm:t>
        <a:bodyPr lIns="0"/>
        <a:lstStyle/>
        <a:p>
          <a:r>
            <a:rPr lang="cs-CZ" sz="1800" b="1" dirty="0">
              <a:solidFill>
                <a:schemeClr val="tx1"/>
              </a:solidFill>
            </a:rPr>
            <a:t>Horkovzdušná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pec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cs-CZ" sz="1800" b="1" dirty="0">
              <a:solidFill>
                <a:schemeClr val="tx1"/>
              </a:solidFill>
            </a:rPr>
            <a:t>Převádí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kovy</a:t>
          </a:r>
          <a:r>
            <a:rPr lang="es-ES" sz="1800" b="1" dirty="0">
              <a:solidFill>
                <a:schemeClr val="tx1"/>
              </a:solidFill>
            </a:rPr>
            <a:t> v </a:t>
          </a:r>
          <a:r>
            <a:rPr lang="es-ES" sz="1800" b="1" dirty="0" err="1">
              <a:solidFill>
                <a:schemeClr val="tx1"/>
              </a:solidFill>
            </a:rPr>
            <a:t>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umístěné</a:t>
          </a:r>
          <a:r>
            <a:rPr lang="es-ES" sz="1800" b="1" dirty="0">
              <a:solidFill>
                <a:schemeClr val="tx1"/>
              </a:solidFill>
            </a:rPr>
            <a:t> do </a:t>
          </a:r>
          <a:r>
            <a:rPr lang="es-ES" sz="1800" b="1" dirty="0" err="1">
              <a:solidFill>
                <a:schemeClr val="tx1"/>
              </a:solidFill>
            </a:rPr>
            <a:t>kapalného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stavu</a:t>
          </a:r>
          <a:r>
            <a:rPr lang="es-ES" sz="1800" b="1" dirty="0">
              <a:solidFill>
                <a:schemeClr val="tx1"/>
              </a:solidFill>
            </a:rPr>
            <a:t> a </a:t>
          </a:r>
          <a:r>
            <a:rPr lang="es-ES" sz="1800" b="1" dirty="0" err="1">
              <a:solidFill>
                <a:schemeClr val="tx1"/>
              </a:solidFill>
            </a:rPr>
            <a:t>umožňuje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jeho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odlévání</a:t>
          </a:r>
          <a:r>
            <a:rPr lang="es-ES" sz="1800" b="1" dirty="0">
              <a:solidFill>
                <a:schemeClr val="tx1"/>
              </a:solidFill>
            </a:rPr>
            <a:t>. </a:t>
          </a:r>
          <a:endParaRPr lang="es-ES" sz="1800" dirty="0">
            <a:solidFill>
              <a:schemeClr val="tx1"/>
            </a:solidFill>
          </a:endParaRPr>
        </a:p>
      </dgm:t>
    </dgm:pt>
    <dgm:pt modelId="{E74EDCC9-EB85-4827-A9BA-F32537833AD0}" type="parTrans" cxnId="{4156D867-9BEF-4831-BE00-C1A218C0578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7D0A95-BFCD-4C3B-AF56-B983211429A4}" type="sibTrans" cxnId="{4156D867-9BEF-4831-BE00-C1A218C0578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9BF330B-94C6-4AFC-BE61-2B29FBD817B4}">
      <dgm:prSet custT="1"/>
      <dgm:spPr/>
      <dgm:t>
        <a:bodyPr lIns="0"/>
        <a:lstStyle/>
        <a:p>
          <a:r>
            <a:rPr lang="es-ES" sz="1800" b="1" dirty="0" err="1">
              <a:solidFill>
                <a:schemeClr val="tx1"/>
              </a:solidFill>
            </a:rPr>
            <a:t>Indukční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pec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es-ES" sz="1800" b="1" dirty="0" err="1">
              <a:solidFill>
                <a:schemeClr val="tx1"/>
              </a:solidFill>
            </a:rPr>
            <a:t>Jedná</a:t>
          </a:r>
          <a:r>
            <a:rPr lang="es-ES" sz="1800" b="1" dirty="0">
              <a:solidFill>
                <a:schemeClr val="tx1"/>
              </a:solidFill>
            </a:rPr>
            <a:t> se o </a:t>
          </a:r>
          <a:r>
            <a:rPr lang="es-ES" sz="1800" b="1" dirty="0" err="1">
              <a:solidFill>
                <a:schemeClr val="tx1"/>
              </a:solidFill>
            </a:rPr>
            <a:t>elektrickou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pec</a:t>
          </a:r>
          <a:r>
            <a:rPr lang="es-ES" sz="1800" b="1" dirty="0">
              <a:solidFill>
                <a:schemeClr val="tx1"/>
              </a:solidFill>
            </a:rPr>
            <a:t>, ve </a:t>
          </a:r>
          <a:r>
            <a:rPr lang="es-ES" sz="1800" b="1" dirty="0" err="1">
              <a:solidFill>
                <a:schemeClr val="tx1"/>
              </a:solidFill>
            </a:rPr>
            <a:t>které</a:t>
          </a:r>
          <a:r>
            <a:rPr lang="es-ES" sz="1800" b="1" dirty="0">
              <a:solidFill>
                <a:schemeClr val="tx1"/>
              </a:solidFill>
            </a:rPr>
            <a:t> je </a:t>
          </a:r>
          <a:r>
            <a:rPr lang="es-ES" sz="1800" b="1" dirty="0" err="1">
              <a:solidFill>
                <a:schemeClr val="tx1"/>
              </a:solidFill>
            </a:rPr>
            <a:t>teplo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generováno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elektrickou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indukcí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vodivého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média</a:t>
          </a:r>
          <a:r>
            <a:rPr lang="es-ES" sz="1800" b="1" dirty="0">
              <a:solidFill>
                <a:schemeClr val="tx1"/>
              </a:solidFill>
            </a:rPr>
            <a:t> (</a:t>
          </a:r>
          <a:r>
            <a:rPr lang="es-ES" sz="1800" b="1" dirty="0" err="1">
              <a:solidFill>
                <a:schemeClr val="tx1"/>
              </a:solidFill>
            </a:rPr>
            <a:t>kovu</a:t>
          </a:r>
          <a:r>
            <a:rPr lang="es-ES" sz="1800" b="1" dirty="0">
              <a:solidFill>
                <a:schemeClr val="tx1"/>
              </a:solidFill>
            </a:rPr>
            <a:t>) v </a:t>
          </a:r>
          <a:r>
            <a:rPr lang="es-ES" sz="1800" b="1" dirty="0" err="1">
              <a:solidFill>
                <a:schemeClr val="tx1"/>
              </a:solidFill>
            </a:rPr>
            <a:t>kelímku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kolem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kterého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jsou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navinuty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magnetické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cívky</a:t>
          </a:r>
          <a:r>
            <a:rPr lang="es-ES" sz="1800" b="1" dirty="0">
              <a:solidFill>
                <a:schemeClr val="tx1"/>
              </a:solidFill>
            </a:rPr>
            <a:t>.</a:t>
          </a:r>
          <a:endParaRPr lang="es-ES" sz="1800" dirty="0">
            <a:solidFill>
              <a:schemeClr val="tx1"/>
            </a:solidFill>
          </a:endParaRPr>
        </a:p>
      </dgm:t>
    </dgm:pt>
    <dgm:pt modelId="{DF6696F7-2029-440A-A9B5-073487616542}" type="parTrans" cxnId="{511AE83F-930A-41AA-B245-4D82E82BD78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7039ACB-7722-461A-8765-3B2C72886DBE}" type="sibTrans" cxnId="{511AE83F-930A-41AA-B245-4D82E82BD78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27F57F5-53BB-4390-849E-7C79FD683363}">
      <dgm:prSet custT="1"/>
      <dgm:spPr>
        <a:gradFill rotWithShape="0">
          <a:gsLst>
            <a:gs pos="0">
              <a:srgbClr val="94BCE4"/>
            </a:gs>
            <a:gs pos="50000">
              <a:srgbClr val="83B6E5"/>
            </a:gs>
            <a:gs pos="100000">
              <a:srgbClr val="73A7D7"/>
            </a:gs>
          </a:gsLst>
        </a:gradFill>
      </dgm:spPr>
      <dgm:t>
        <a:bodyPr lIns="0"/>
        <a:lstStyle/>
        <a:p>
          <a:r>
            <a:rPr lang="es-ES" sz="1800" b="1" dirty="0" err="1">
              <a:solidFill>
                <a:schemeClr val="tx1"/>
              </a:solidFill>
            </a:rPr>
            <a:t>Odporová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pec</a:t>
          </a:r>
          <a:r>
            <a:rPr lang="es-ES" sz="1800" b="1" dirty="0">
              <a:solidFill>
                <a:schemeClr val="tx1"/>
              </a:solidFill>
            </a:rPr>
            <a:t>: </a:t>
          </a:r>
          <a:r>
            <a:rPr lang="es-ES" sz="1800" b="1" dirty="0" err="1">
              <a:solidFill>
                <a:schemeClr val="tx1"/>
              </a:solidFill>
            </a:rPr>
            <a:t>Jedná</a:t>
          </a:r>
          <a:r>
            <a:rPr lang="es-ES" sz="1800" b="1" dirty="0">
              <a:solidFill>
                <a:schemeClr val="tx1"/>
              </a:solidFill>
            </a:rPr>
            <a:t> se o </a:t>
          </a:r>
          <a:r>
            <a:rPr lang="es-ES" sz="1800" b="1" dirty="0" err="1">
              <a:solidFill>
                <a:schemeClr val="tx1"/>
              </a:solidFill>
            </a:rPr>
            <a:t>mechanismus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určený</a:t>
          </a:r>
          <a:r>
            <a:rPr lang="es-ES" sz="1800" b="1" dirty="0">
              <a:solidFill>
                <a:schemeClr val="tx1"/>
              </a:solidFill>
            </a:rPr>
            <a:t> k </a:t>
          </a:r>
          <a:r>
            <a:rPr lang="es-ES" sz="1800" b="1" dirty="0" err="1">
              <a:solidFill>
                <a:schemeClr val="tx1"/>
              </a:solidFill>
            </a:rPr>
            <a:t>výrobě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tepla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prostřednictvím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Jouleova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jevu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cs-CZ" sz="1800" b="1" dirty="0">
              <a:solidFill>
                <a:schemeClr val="tx1"/>
              </a:solidFill>
            </a:rPr>
            <a:t>      </a:t>
          </a:r>
          <a:r>
            <a:rPr lang="es-ES" sz="1800" b="1" dirty="0">
              <a:solidFill>
                <a:schemeClr val="tx1"/>
              </a:solidFill>
            </a:rPr>
            <a:t>ve </a:t>
          </a:r>
          <a:r>
            <a:rPr lang="es-ES" sz="1800" b="1" dirty="0" err="1">
              <a:solidFill>
                <a:schemeClr val="tx1"/>
              </a:solidFill>
            </a:rPr>
            <a:t>kterém</a:t>
          </a:r>
          <a:r>
            <a:rPr lang="es-ES" sz="1800" b="1" dirty="0">
              <a:solidFill>
                <a:schemeClr val="tx1"/>
              </a:solidFill>
            </a:rPr>
            <a:t> je </a:t>
          </a:r>
          <a:r>
            <a:rPr lang="es-ES" sz="1800" b="1" dirty="0" err="1">
              <a:solidFill>
                <a:schemeClr val="tx1"/>
              </a:solidFill>
            </a:rPr>
            <a:t>stanoveno</a:t>
          </a:r>
          <a:r>
            <a:rPr lang="es-ES" sz="1800" b="1" dirty="0">
              <a:solidFill>
                <a:schemeClr val="tx1"/>
              </a:solidFill>
            </a:rPr>
            <a:t>, </a:t>
          </a:r>
          <a:r>
            <a:rPr lang="es-ES" sz="1800" b="1" dirty="0" err="1">
              <a:solidFill>
                <a:schemeClr val="tx1"/>
              </a:solidFill>
            </a:rPr>
            <a:t>že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vodivý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materiál</a:t>
          </a:r>
          <a:r>
            <a:rPr lang="es-ES" sz="1800" b="1" dirty="0">
              <a:solidFill>
                <a:schemeClr val="tx1"/>
              </a:solidFill>
            </a:rPr>
            <a:t> je </a:t>
          </a:r>
          <a:r>
            <a:rPr lang="es-ES" sz="1800" b="1" dirty="0" err="1">
              <a:solidFill>
                <a:schemeClr val="tx1"/>
              </a:solidFill>
            </a:rPr>
            <a:t>schopen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přenášet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elektrickou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energii</a:t>
          </a:r>
          <a:r>
            <a:rPr lang="es-ES" sz="1800" b="1" dirty="0">
              <a:solidFill>
                <a:schemeClr val="tx1"/>
              </a:solidFill>
            </a:rPr>
            <a:t> a </a:t>
          </a:r>
          <a:r>
            <a:rPr lang="es-ES" sz="1800" b="1" dirty="0" err="1">
              <a:solidFill>
                <a:schemeClr val="tx1"/>
              </a:solidFill>
            </a:rPr>
            <a:t>přeměnit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cs-CZ" sz="1800" b="1" dirty="0">
              <a:solidFill>
                <a:schemeClr val="tx1"/>
              </a:solidFill>
            </a:rPr>
            <a:t>   </a:t>
          </a:r>
          <a:r>
            <a:rPr lang="es-ES" sz="1800" b="1" dirty="0" err="1">
              <a:solidFill>
                <a:schemeClr val="tx1"/>
              </a:solidFill>
            </a:rPr>
            <a:t>část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kinetické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energie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na</a:t>
          </a:r>
          <a:r>
            <a:rPr lang="es-ES" sz="1800" b="1" dirty="0">
              <a:solidFill>
                <a:schemeClr val="tx1"/>
              </a:solidFill>
            </a:rPr>
            <a:t> </a:t>
          </a:r>
          <a:r>
            <a:rPr lang="es-ES" sz="1800" b="1" dirty="0" err="1">
              <a:solidFill>
                <a:schemeClr val="tx1"/>
              </a:solidFill>
            </a:rPr>
            <a:t>teplo</a:t>
          </a:r>
          <a:r>
            <a:rPr lang="es-ES" sz="1800" b="1" dirty="0">
              <a:solidFill>
                <a:schemeClr val="tx1"/>
              </a:solidFill>
            </a:rPr>
            <a:t>.</a:t>
          </a:r>
          <a:endParaRPr lang="es-ES" sz="1800" dirty="0">
            <a:solidFill>
              <a:schemeClr val="tx1"/>
            </a:solidFill>
          </a:endParaRPr>
        </a:p>
      </dgm:t>
    </dgm:pt>
    <dgm:pt modelId="{CF75E7BD-672E-46A3-80B7-685422A59AA5}" type="parTrans" cxnId="{F9722092-90FB-4F95-9756-8BA0F441E09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C2DDEFB-EB19-4574-A071-62818B5DB76D}" type="sibTrans" cxnId="{F9722092-90FB-4F95-9756-8BA0F441E09B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44AD2DD-972C-4138-931C-9C27347CADB4}" type="pres">
      <dgm:prSet presAssocID="{29150C37-65B4-4CC9-A8CD-3B0C635B8718}" presName="linear" presStyleCnt="0">
        <dgm:presLayoutVars>
          <dgm:dir/>
          <dgm:resizeHandles val="exact"/>
        </dgm:presLayoutVars>
      </dgm:prSet>
      <dgm:spPr/>
    </dgm:pt>
    <dgm:pt modelId="{7F10A2A7-1B8B-41E6-A682-1575F0C1E141}" type="pres">
      <dgm:prSet presAssocID="{A3F64881-A3E5-4CDA-AC41-87B2CFF87444}" presName="comp" presStyleCnt="0"/>
      <dgm:spPr/>
    </dgm:pt>
    <dgm:pt modelId="{62F22D12-8F85-4543-97B2-3E3BB88DC242}" type="pres">
      <dgm:prSet presAssocID="{A3F64881-A3E5-4CDA-AC41-87B2CFF87444}" presName="box" presStyleLbl="node1" presStyleIdx="0" presStyleCnt="8"/>
      <dgm:spPr/>
    </dgm:pt>
    <dgm:pt modelId="{B738D4B6-866B-4FCD-B4AA-AF4BF0D9C578}" type="pres">
      <dgm:prSet presAssocID="{A3F64881-A3E5-4CDA-AC41-87B2CFF87444}" presName="img" presStyleLbl="fgImgPlace1" presStyleIdx="0" presStyleCnt="8" custScaleX="60692" custScaleY="157807" custLinFactNeighborX="-5215" custLinFactNeighborY="17739"/>
      <dgm:spPr>
        <a:blipFill dpi="0" rotWithShape="1">
          <a:blip xmlns:r="http://schemas.openxmlformats.org/officeDocument/2006/relationships" r:embed="rId1"/>
          <a:srcRect/>
          <a:stretch>
            <a:fillRect t="-24133" b="-24133"/>
          </a:stretch>
        </a:blipFill>
        <a:ln w="12700">
          <a:solidFill>
            <a:schemeClr val="tx1"/>
          </a:solidFill>
        </a:ln>
      </dgm:spPr>
    </dgm:pt>
    <dgm:pt modelId="{649F08DB-DB72-401F-9DD3-628EA595418B}" type="pres">
      <dgm:prSet presAssocID="{A3F64881-A3E5-4CDA-AC41-87B2CFF87444}" presName="text" presStyleLbl="node1" presStyleIdx="0" presStyleCnt="8">
        <dgm:presLayoutVars>
          <dgm:bulletEnabled val="1"/>
        </dgm:presLayoutVars>
      </dgm:prSet>
      <dgm:spPr/>
    </dgm:pt>
    <dgm:pt modelId="{1D5785F3-2858-4503-BACE-E944FCAFF85E}" type="pres">
      <dgm:prSet presAssocID="{D9ADB7C0-7F1C-4523-8F59-DB08BEEB1158}" presName="spacer" presStyleCnt="0"/>
      <dgm:spPr/>
    </dgm:pt>
    <dgm:pt modelId="{1FC8BB7D-E33B-4D15-AD8A-928F23EC59E1}" type="pres">
      <dgm:prSet presAssocID="{641EC9CC-3390-4135-8B7D-C7D100641042}" presName="comp" presStyleCnt="0"/>
      <dgm:spPr/>
    </dgm:pt>
    <dgm:pt modelId="{DF71CA1C-A74D-441D-BEA7-4D0C63473FEB}" type="pres">
      <dgm:prSet presAssocID="{641EC9CC-3390-4135-8B7D-C7D100641042}" presName="box" presStyleLbl="node1" presStyleIdx="1" presStyleCnt="8"/>
      <dgm:spPr/>
    </dgm:pt>
    <dgm:pt modelId="{00E025C1-8351-41F5-B373-ECE029120C11}" type="pres">
      <dgm:prSet presAssocID="{641EC9CC-3390-4135-8B7D-C7D100641042}" presName="img" presStyleLbl="fgImgPlace1" presStyleIdx="1" presStyleCnt="8" custScaleX="58850" custScaleY="182444" custLinFactNeighborX="-5215" custLinFactNeighborY="17739"/>
      <dgm:spPr>
        <a:blipFill dpi="0" rotWithShape="1">
          <a:blip xmlns:r="http://schemas.openxmlformats.org/officeDocument/2006/relationships" r:embed="rId2"/>
          <a:srcRect/>
          <a:stretch>
            <a:fillRect t="-44550" b="-44550"/>
          </a:stretch>
        </a:blipFill>
        <a:ln w="12700">
          <a:solidFill>
            <a:schemeClr val="tx1"/>
          </a:solidFill>
        </a:ln>
      </dgm:spPr>
    </dgm:pt>
    <dgm:pt modelId="{B21E3166-C88A-4479-9F0B-D895207E25F6}" type="pres">
      <dgm:prSet presAssocID="{641EC9CC-3390-4135-8B7D-C7D100641042}" presName="text" presStyleLbl="node1" presStyleIdx="1" presStyleCnt="8">
        <dgm:presLayoutVars>
          <dgm:bulletEnabled val="1"/>
        </dgm:presLayoutVars>
      </dgm:prSet>
      <dgm:spPr/>
    </dgm:pt>
    <dgm:pt modelId="{BDF69F61-23A9-4794-99CC-7A28C98857F1}" type="pres">
      <dgm:prSet presAssocID="{010B10F9-FEE3-46B9-8034-B2CDEB0D83D5}" presName="spacer" presStyleCnt="0"/>
      <dgm:spPr/>
    </dgm:pt>
    <dgm:pt modelId="{35E63863-FBFD-4457-B2D0-C309B81C25C1}" type="pres">
      <dgm:prSet presAssocID="{9E0C9350-B05C-4B13-AF97-69BC1E9665EB}" presName="comp" presStyleCnt="0"/>
      <dgm:spPr/>
    </dgm:pt>
    <dgm:pt modelId="{E58B2861-97AA-4A11-93E6-524FF5353FBB}" type="pres">
      <dgm:prSet presAssocID="{9E0C9350-B05C-4B13-AF97-69BC1E9665EB}" presName="box" presStyleLbl="node1" presStyleIdx="2" presStyleCnt="8" custScaleY="165588"/>
      <dgm:spPr/>
    </dgm:pt>
    <dgm:pt modelId="{79902EFC-2C13-439A-8015-8590C276CD3A}" type="pres">
      <dgm:prSet presAssocID="{9E0C9350-B05C-4B13-AF97-69BC1E9665EB}" presName="img" presStyleLbl="fgImgPlace1" presStyleIdx="2" presStyleCnt="8" custScaleX="64563" custScaleY="184294" custLinFactNeighborX="-5215" custLinFactNeighborY="17739"/>
      <dgm:spPr>
        <a:blipFill dpi="0" rotWithShape="1">
          <a:blip xmlns:r="http://schemas.openxmlformats.org/officeDocument/2006/relationships" r:embed="rId3"/>
          <a:srcRect/>
          <a:stretch>
            <a:fillRect t="-32610" b="-32610"/>
          </a:stretch>
        </a:blipFill>
        <a:ln w="12700">
          <a:solidFill>
            <a:schemeClr val="tx1"/>
          </a:solidFill>
        </a:ln>
      </dgm:spPr>
    </dgm:pt>
    <dgm:pt modelId="{33BB90FB-048B-4948-A2F6-0CE57F372EAD}" type="pres">
      <dgm:prSet presAssocID="{9E0C9350-B05C-4B13-AF97-69BC1E9665EB}" presName="text" presStyleLbl="node1" presStyleIdx="2" presStyleCnt="8">
        <dgm:presLayoutVars>
          <dgm:bulletEnabled val="1"/>
        </dgm:presLayoutVars>
      </dgm:prSet>
      <dgm:spPr/>
    </dgm:pt>
    <dgm:pt modelId="{804D0779-DCC4-4783-8210-12609F99347F}" type="pres">
      <dgm:prSet presAssocID="{9EB398AB-D012-4B49-A0B3-EAB7632B78E9}" presName="spacer" presStyleCnt="0"/>
      <dgm:spPr/>
    </dgm:pt>
    <dgm:pt modelId="{589CD4C7-8BC3-41B9-9B3A-EA70494E8D99}" type="pres">
      <dgm:prSet presAssocID="{60DCC30C-7716-4E3E-8C4A-7A98A1E5E794}" presName="comp" presStyleCnt="0"/>
      <dgm:spPr/>
    </dgm:pt>
    <dgm:pt modelId="{62A1E77C-4BAD-41D3-AEC3-BA8F4DB396AC}" type="pres">
      <dgm:prSet presAssocID="{60DCC30C-7716-4E3E-8C4A-7A98A1E5E794}" presName="box" presStyleLbl="node1" presStyleIdx="3" presStyleCnt="8" custScaleY="169018"/>
      <dgm:spPr/>
    </dgm:pt>
    <dgm:pt modelId="{BF135A24-36D8-4822-B1DD-3C7B52DDD9D1}" type="pres">
      <dgm:prSet presAssocID="{60DCC30C-7716-4E3E-8C4A-7A98A1E5E794}" presName="img" presStyleLbl="fgImgPlace1" presStyleIdx="3" presStyleCnt="8" custScaleX="58850" custScaleY="171961" custLinFactNeighborX="-5215" custLinFactNeighborY="17739"/>
      <dgm:spPr>
        <a:blipFill dpi="0" rotWithShape="1">
          <a:blip xmlns:r="http://schemas.openxmlformats.org/officeDocument/2006/relationships" r:embed="rId4"/>
          <a:srcRect/>
          <a:stretch>
            <a:fillRect l="-673" t="-2164" r="673" b="-19670"/>
          </a:stretch>
        </a:blipFill>
        <a:ln w="12700">
          <a:solidFill>
            <a:schemeClr val="tx1"/>
          </a:solidFill>
        </a:ln>
      </dgm:spPr>
    </dgm:pt>
    <dgm:pt modelId="{CFA30747-336C-4BD9-BEBC-9371785CC14E}" type="pres">
      <dgm:prSet presAssocID="{60DCC30C-7716-4E3E-8C4A-7A98A1E5E794}" presName="text" presStyleLbl="node1" presStyleIdx="3" presStyleCnt="8">
        <dgm:presLayoutVars>
          <dgm:bulletEnabled val="1"/>
        </dgm:presLayoutVars>
      </dgm:prSet>
      <dgm:spPr/>
    </dgm:pt>
    <dgm:pt modelId="{B635739D-74C3-4139-B098-1DABB9F67665}" type="pres">
      <dgm:prSet presAssocID="{1B121871-BBA3-4276-9449-1A99C83074B6}" presName="spacer" presStyleCnt="0"/>
      <dgm:spPr/>
    </dgm:pt>
    <dgm:pt modelId="{CDDA381A-9099-4A22-BE6A-F25F14AF8F79}" type="pres">
      <dgm:prSet presAssocID="{FB4B4A9C-06CF-4476-9AD8-1A8611D33364}" presName="comp" presStyleCnt="0"/>
      <dgm:spPr/>
    </dgm:pt>
    <dgm:pt modelId="{09095031-9F81-4A78-973B-754A8F5E7385}" type="pres">
      <dgm:prSet presAssocID="{FB4B4A9C-06CF-4476-9AD8-1A8611D33364}" presName="box" presStyleLbl="node1" presStyleIdx="4" presStyleCnt="8" custScaleY="129962"/>
      <dgm:spPr/>
    </dgm:pt>
    <dgm:pt modelId="{4B217E52-C42D-4378-A006-A7AB343414F6}" type="pres">
      <dgm:prSet presAssocID="{FB4B4A9C-06CF-4476-9AD8-1A8611D33364}" presName="img" presStyleLbl="fgImgPlace1" presStyleIdx="4" presStyleCnt="8" custScaleX="58850" custScaleY="157645" custLinFactNeighborX="-5215" custLinFactNeighborY="17739"/>
      <dgm:spPr>
        <a:blipFill dpi="0" rotWithShape="1">
          <a:blip xmlns:r="http://schemas.openxmlformats.org/officeDocument/2006/relationships" r:embed="rId5"/>
          <a:srcRect/>
          <a:stretch>
            <a:fillRect t="-18665" b="-21559"/>
          </a:stretch>
        </a:blipFill>
        <a:ln w="12700">
          <a:solidFill>
            <a:schemeClr val="tx1"/>
          </a:solidFill>
        </a:ln>
      </dgm:spPr>
    </dgm:pt>
    <dgm:pt modelId="{70A777B7-7362-497F-B36E-EA6AC42A2421}" type="pres">
      <dgm:prSet presAssocID="{FB4B4A9C-06CF-4476-9AD8-1A8611D33364}" presName="text" presStyleLbl="node1" presStyleIdx="4" presStyleCnt="8">
        <dgm:presLayoutVars>
          <dgm:bulletEnabled val="1"/>
        </dgm:presLayoutVars>
      </dgm:prSet>
      <dgm:spPr/>
    </dgm:pt>
    <dgm:pt modelId="{94375F12-D701-445D-81B1-916506480925}" type="pres">
      <dgm:prSet presAssocID="{C122B03D-59DC-4B10-9791-BA88ACEFFCAB}" presName="spacer" presStyleCnt="0"/>
      <dgm:spPr/>
    </dgm:pt>
    <dgm:pt modelId="{03812CA2-F459-4EC7-BD43-01DCBB625ABA}" type="pres">
      <dgm:prSet presAssocID="{996D5EC2-B488-4538-A5CE-9F2245706C60}" presName="comp" presStyleCnt="0"/>
      <dgm:spPr/>
    </dgm:pt>
    <dgm:pt modelId="{4CABFB2B-A397-4AAB-907C-F70AF39A03E8}" type="pres">
      <dgm:prSet presAssocID="{996D5EC2-B488-4538-A5CE-9F2245706C60}" presName="box" presStyleLbl="node1" presStyleIdx="5" presStyleCnt="8"/>
      <dgm:spPr/>
    </dgm:pt>
    <dgm:pt modelId="{EBF2FAF8-8700-4300-9F36-D9D82B2825AD}" type="pres">
      <dgm:prSet presAssocID="{996D5EC2-B488-4538-A5CE-9F2245706C60}" presName="img" presStyleLbl="fgImgPlace1" presStyleIdx="5" presStyleCnt="8" custScaleX="58850" custScaleY="204029" custLinFactNeighborX="-5215" custLinFactNeighborY="17739"/>
      <dgm:spPr>
        <a:blipFill dpi="0" rotWithShape="1">
          <a:blip xmlns:r="http://schemas.openxmlformats.org/officeDocument/2006/relationships" r:embed="rId6"/>
          <a:srcRect/>
          <a:stretch>
            <a:fillRect t="-80145" b="-32101"/>
          </a:stretch>
        </a:blipFill>
        <a:ln w="12700">
          <a:solidFill>
            <a:schemeClr val="tx1"/>
          </a:solidFill>
        </a:ln>
      </dgm:spPr>
    </dgm:pt>
    <dgm:pt modelId="{5F3D254F-9D53-4BC6-B906-E8BCD63E0CA3}" type="pres">
      <dgm:prSet presAssocID="{996D5EC2-B488-4538-A5CE-9F2245706C60}" presName="text" presStyleLbl="node1" presStyleIdx="5" presStyleCnt="8">
        <dgm:presLayoutVars>
          <dgm:bulletEnabled val="1"/>
        </dgm:presLayoutVars>
      </dgm:prSet>
      <dgm:spPr/>
    </dgm:pt>
    <dgm:pt modelId="{2DFE8024-3206-49EF-8E6B-4E9E775A30C5}" type="pres">
      <dgm:prSet presAssocID="{D27D0A95-BFCD-4C3B-AF56-B983211429A4}" presName="spacer" presStyleCnt="0"/>
      <dgm:spPr/>
    </dgm:pt>
    <dgm:pt modelId="{0B269629-C1C0-4FB6-81C7-6920099B89B5}" type="pres">
      <dgm:prSet presAssocID="{C9BF330B-94C6-4AFC-BE61-2B29FBD817B4}" presName="comp" presStyleCnt="0"/>
      <dgm:spPr/>
    </dgm:pt>
    <dgm:pt modelId="{BA5FE16E-374B-4527-A1F1-A1A99E302672}" type="pres">
      <dgm:prSet presAssocID="{C9BF330B-94C6-4AFC-BE61-2B29FBD817B4}" presName="box" presStyleLbl="node1" presStyleIdx="6" presStyleCnt="8" custScaleY="188390"/>
      <dgm:spPr/>
    </dgm:pt>
    <dgm:pt modelId="{ADA61984-0471-40AD-89B6-4C4541DBE698}" type="pres">
      <dgm:prSet presAssocID="{C9BF330B-94C6-4AFC-BE61-2B29FBD817B4}" presName="img" presStyleLbl="fgImgPlace1" presStyleIdx="6" presStyleCnt="8" custScaleX="58850" custScaleY="247017" custLinFactNeighborX="-5215" custLinFactNeighborY="17739"/>
      <dgm:spPr>
        <a:blipFill dpi="0" rotWithShape="1">
          <a:blip xmlns:r="http://schemas.openxmlformats.org/officeDocument/2006/relationships" r:embed="rId7"/>
          <a:srcRect/>
          <a:stretch>
            <a:fillRect t="-22204" b="-486"/>
          </a:stretch>
        </a:blipFill>
        <a:ln w="12700">
          <a:solidFill>
            <a:schemeClr val="tx1"/>
          </a:solidFill>
        </a:ln>
      </dgm:spPr>
    </dgm:pt>
    <dgm:pt modelId="{A3F66794-53DD-441B-9FFA-344F4E3F4E31}" type="pres">
      <dgm:prSet presAssocID="{C9BF330B-94C6-4AFC-BE61-2B29FBD817B4}" presName="text" presStyleLbl="node1" presStyleIdx="6" presStyleCnt="8">
        <dgm:presLayoutVars>
          <dgm:bulletEnabled val="1"/>
        </dgm:presLayoutVars>
      </dgm:prSet>
      <dgm:spPr/>
    </dgm:pt>
    <dgm:pt modelId="{03ED527B-3C7C-4308-8EB1-48B1E7D804F3}" type="pres">
      <dgm:prSet presAssocID="{17039ACB-7722-461A-8765-3B2C72886DBE}" presName="spacer" presStyleCnt="0"/>
      <dgm:spPr/>
    </dgm:pt>
    <dgm:pt modelId="{478A7A7F-54EE-48C8-881D-4AD691D1E1FA}" type="pres">
      <dgm:prSet presAssocID="{E27F57F5-53BB-4390-849E-7C79FD683363}" presName="comp" presStyleCnt="0"/>
      <dgm:spPr/>
    </dgm:pt>
    <dgm:pt modelId="{73C8D1C9-6880-46F0-AFF7-819C09491680}" type="pres">
      <dgm:prSet presAssocID="{E27F57F5-53BB-4390-849E-7C79FD683363}" presName="box" presStyleLbl="node1" presStyleIdx="7" presStyleCnt="8" custScaleY="186145"/>
      <dgm:spPr/>
    </dgm:pt>
    <dgm:pt modelId="{0AAF7D21-4F0F-459B-939A-1D5DA1EC8E1D}" type="pres">
      <dgm:prSet presAssocID="{E27F57F5-53BB-4390-849E-7C79FD683363}" presName="img" presStyleLbl="fgImgPlace1" presStyleIdx="7" presStyleCnt="8" custScaleX="56781" custScaleY="223826" custLinFactNeighborX="-5005" custLinFactNeighborY="4801"/>
      <dgm:spPr>
        <a:blipFill dpi="0" rotWithShape="1">
          <a:blip xmlns:r="http://schemas.openxmlformats.org/officeDocument/2006/relationships" r:embed="rId8"/>
          <a:srcRect/>
          <a:stretch>
            <a:fillRect t="-72628" b="-72628"/>
          </a:stretch>
        </a:blipFill>
        <a:ln w="12700">
          <a:solidFill>
            <a:schemeClr val="tx1"/>
          </a:solidFill>
        </a:ln>
      </dgm:spPr>
    </dgm:pt>
    <dgm:pt modelId="{DA270028-D8DF-4382-B820-A7EDEC57913B}" type="pres">
      <dgm:prSet presAssocID="{E27F57F5-53BB-4390-849E-7C79FD683363}" presName="text" presStyleLbl="node1" presStyleIdx="7" presStyleCnt="8">
        <dgm:presLayoutVars>
          <dgm:bulletEnabled val="1"/>
        </dgm:presLayoutVars>
      </dgm:prSet>
      <dgm:spPr/>
    </dgm:pt>
  </dgm:ptLst>
  <dgm:cxnLst>
    <dgm:cxn modelId="{4A31B606-6F2A-4D5F-8F50-442AB093F265}" srcId="{29150C37-65B4-4CC9-A8CD-3B0C635B8718}" destId="{641EC9CC-3390-4135-8B7D-C7D100641042}" srcOrd="1" destOrd="0" parTransId="{FE62311D-FBBB-4D7E-9E16-25B805738059}" sibTransId="{010B10F9-FEE3-46B9-8034-B2CDEB0D83D5}"/>
    <dgm:cxn modelId="{1DA4F10B-FFA0-4B67-AF83-DA091ECAC96E}" type="presOf" srcId="{A3F64881-A3E5-4CDA-AC41-87B2CFF87444}" destId="{649F08DB-DB72-401F-9DD3-628EA595418B}" srcOrd="1" destOrd="0" presId="urn:microsoft.com/office/officeart/2005/8/layout/vList4"/>
    <dgm:cxn modelId="{AE6C740E-4EBF-49FC-8248-87CCC3214344}" type="presOf" srcId="{A3F64881-A3E5-4CDA-AC41-87B2CFF87444}" destId="{62F22D12-8F85-4543-97B2-3E3BB88DC242}" srcOrd="0" destOrd="0" presId="urn:microsoft.com/office/officeart/2005/8/layout/vList4"/>
    <dgm:cxn modelId="{24BA981F-AF95-4C75-A345-61576690D03D}" srcId="{29150C37-65B4-4CC9-A8CD-3B0C635B8718}" destId="{A3F64881-A3E5-4CDA-AC41-87B2CFF87444}" srcOrd="0" destOrd="0" parTransId="{5AFB1E41-849B-4B91-8388-4C5DC611CDFA}" sibTransId="{D9ADB7C0-7F1C-4523-8F59-DB08BEEB1158}"/>
    <dgm:cxn modelId="{3CDBD935-8934-4321-8B32-353301B41271}" type="presOf" srcId="{996D5EC2-B488-4538-A5CE-9F2245706C60}" destId="{5F3D254F-9D53-4BC6-B906-E8BCD63E0CA3}" srcOrd="1" destOrd="0" presId="urn:microsoft.com/office/officeart/2005/8/layout/vList4"/>
    <dgm:cxn modelId="{B4DA4139-7141-4E9C-90FC-B0B6F3380FE5}" type="presOf" srcId="{60DCC30C-7716-4E3E-8C4A-7A98A1E5E794}" destId="{CFA30747-336C-4BD9-BEBC-9371785CC14E}" srcOrd="1" destOrd="0" presId="urn:microsoft.com/office/officeart/2005/8/layout/vList4"/>
    <dgm:cxn modelId="{511AE83F-930A-41AA-B245-4D82E82BD787}" srcId="{29150C37-65B4-4CC9-A8CD-3B0C635B8718}" destId="{C9BF330B-94C6-4AFC-BE61-2B29FBD817B4}" srcOrd="6" destOrd="0" parTransId="{DF6696F7-2029-440A-A9B5-073487616542}" sibTransId="{17039ACB-7722-461A-8765-3B2C72886DBE}"/>
    <dgm:cxn modelId="{60069645-F711-4897-B378-B60506B21A84}" type="presOf" srcId="{60DCC30C-7716-4E3E-8C4A-7A98A1E5E794}" destId="{62A1E77C-4BAD-41D3-AEC3-BA8F4DB396AC}" srcOrd="0" destOrd="0" presId="urn:microsoft.com/office/officeart/2005/8/layout/vList4"/>
    <dgm:cxn modelId="{61FA4047-65AD-44B9-8315-D75FDB0A0EA3}" type="presOf" srcId="{996D5EC2-B488-4538-A5CE-9F2245706C60}" destId="{4CABFB2B-A397-4AAB-907C-F70AF39A03E8}" srcOrd="0" destOrd="0" presId="urn:microsoft.com/office/officeart/2005/8/layout/vList4"/>
    <dgm:cxn modelId="{4156D867-9BEF-4831-BE00-C1A218C0578E}" srcId="{29150C37-65B4-4CC9-A8CD-3B0C635B8718}" destId="{996D5EC2-B488-4538-A5CE-9F2245706C60}" srcOrd="5" destOrd="0" parTransId="{E74EDCC9-EB85-4827-A9BA-F32537833AD0}" sibTransId="{D27D0A95-BFCD-4C3B-AF56-B983211429A4}"/>
    <dgm:cxn modelId="{0061267A-92E6-4BC8-A727-5E88934B7469}" type="presOf" srcId="{641EC9CC-3390-4135-8B7D-C7D100641042}" destId="{DF71CA1C-A74D-441D-BEA7-4D0C63473FEB}" srcOrd="0" destOrd="0" presId="urn:microsoft.com/office/officeart/2005/8/layout/vList4"/>
    <dgm:cxn modelId="{192C687B-CAD5-4E8B-A2B3-6865AE9418E6}" type="presOf" srcId="{FB4B4A9C-06CF-4476-9AD8-1A8611D33364}" destId="{70A777B7-7362-497F-B36E-EA6AC42A2421}" srcOrd="1" destOrd="0" presId="urn:microsoft.com/office/officeart/2005/8/layout/vList4"/>
    <dgm:cxn modelId="{EEE7AA81-E795-49A7-83AD-4A8BF8E62A27}" type="presOf" srcId="{C9BF330B-94C6-4AFC-BE61-2B29FBD817B4}" destId="{A3F66794-53DD-441B-9FFA-344F4E3F4E31}" srcOrd="1" destOrd="0" presId="urn:microsoft.com/office/officeart/2005/8/layout/vList4"/>
    <dgm:cxn modelId="{F9722092-90FB-4F95-9756-8BA0F441E09B}" srcId="{29150C37-65B4-4CC9-A8CD-3B0C635B8718}" destId="{E27F57F5-53BB-4390-849E-7C79FD683363}" srcOrd="7" destOrd="0" parTransId="{CF75E7BD-672E-46A3-80B7-685422A59AA5}" sibTransId="{7C2DDEFB-EB19-4574-A071-62818B5DB76D}"/>
    <dgm:cxn modelId="{F199A09E-10EC-4329-AD8E-A96FCF9FD045}" srcId="{29150C37-65B4-4CC9-A8CD-3B0C635B8718}" destId="{9E0C9350-B05C-4B13-AF97-69BC1E9665EB}" srcOrd="2" destOrd="0" parTransId="{7C35DB6C-E8D2-4CDC-B242-F584A831D38C}" sibTransId="{9EB398AB-D012-4B49-A0B3-EAB7632B78E9}"/>
    <dgm:cxn modelId="{B9825DA8-EF4E-4918-BD4A-0510CCA35D0E}" type="presOf" srcId="{C9BF330B-94C6-4AFC-BE61-2B29FBD817B4}" destId="{BA5FE16E-374B-4527-A1F1-A1A99E302672}" srcOrd="0" destOrd="0" presId="urn:microsoft.com/office/officeart/2005/8/layout/vList4"/>
    <dgm:cxn modelId="{18C786AA-8643-4766-9A89-93FDE3E39CAF}" type="presOf" srcId="{9E0C9350-B05C-4B13-AF97-69BC1E9665EB}" destId="{33BB90FB-048B-4948-A2F6-0CE57F372EAD}" srcOrd="1" destOrd="0" presId="urn:microsoft.com/office/officeart/2005/8/layout/vList4"/>
    <dgm:cxn modelId="{F74E6EAC-126A-4CBA-857A-1F9204066E18}" type="presOf" srcId="{641EC9CC-3390-4135-8B7D-C7D100641042}" destId="{B21E3166-C88A-4479-9F0B-D895207E25F6}" srcOrd="1" destOrd="0" presId="urn:microsoft.com/office/officeart/2005/8/layout/vList4"/>
    <dgm:cxn modelId="{C152B2AC-DA8A-4155-8219-A56D03D80AA1}" type="presOf" srcId="{E27F57F5-53BB-4390-849E-7C79FD683363}" destId="{DA270028-D8DF-4382-B820-A7EDEC57913B}" srcOrd="1" destOrd="0" presId="urn:microsoft.com/office/officeart/2005/8/layout/vList4"/>
    <dgm:cxn modelId="{426C9EAF-21FC-413F-9F35-3BDD4CF57594}" type="presOf" srcId="{29150C37-65B4-4CC9-A8CD-3B0C635B8718}" destId="{544AD2DD-972C-4138-931C-9C27347CADB4}" srcOrd="0" destOrd="0" presId="urn:microsoft.com/office/officeart/2005/8/layout/vList4"/>
    <dgm:cxn modelId="{A58A39D0-10A8-4D0C-A531-00D3830F89E7}" type="presOf" srcId="{E27F57F5-53BB-4390-849E-7C79FD683363}" destId="{73C8D1C9-6880-46F0-AFF7-819C09491680}" srcOrd="0" destOrd="0" presId="urn:microsoft.com/office/officeart/2005/8/layout/vList4"/>
    <dgm:cxn modelId="{3709FCD7-C093-4529-A479-D2EF093CA9F1}" srcId="{29150C37-65B4-4CC9-A8CD-3B0C635B8718}" destId="{FB4B4A9C-06CF-4476-9AD8-1A8611D33364}" srcOrd="4" destOrd="0" parTransId="{818224BD-12F5-447D-93C9-012C7A9FE494}" sibTransId="{C122B03D-59DC-4B10-9791-BA88ACEFFCAB}"/>
    <dgm:cxn modelId="{D603C3DF-AF40-4A08-A17E-70AE3F30373C}" type="presOf" srcId="{FB4B4A9C-06CF-4476-9AD8-1A8611D33364}" destId="{09095031-9F81-4A78-973B-754A8F5E7385}" srcOrd="0" destOrd="0" presId="urn:microsoft.com/office/officeart/2005/8/layout/vList4"/>
    <dgm:cxn modelId="{11A484E4-E852-498B-A581-6519EC17FD56}" type="presOf" srcId="{9E0C9350-B05C-4B13-AF97-69BC1E9665EB}" destId="{E58B2861-97AA-4A11-93E6-524FF5353FBB}" srcOrd="0" destOrd="0" presId="urn:microsoft.com/office/officeart/2005/8/layout/vList4"/>
    <dgm:cxn modelId="{80D049E7-5BC4-4DF8-9FCB-C70A4CC6D2AB}" srcId="{29150C37-65B4-4CC9-A8CD-3B0C635B8718}" destId="{60DCC30C-7716-4E3E-8C4A-7A98A1E5E794}" srcOrd="3" destOrd="0" parTransId="{7F9F2217-2960-4B6C-8A9F-E46F47A960FA}" sibTransId="{1B121871-BBA3-4276-9449-1A99C83074B6}"/>
    <dgm:cxn modelId="{CB71E16A-32E9-4630-9327-F0F4ED72F1E4}" type="presParOf" srcId="{544AD2DD-972C-4138-931C-9C27347CADB4}" destId="{7F10A2A7-1B8B-41E6-A682-1575F0C1E141}" srcOrd="0" destOrd="0" presId="urn:microsoft.com/office/officeart/2005/8/layout/vList4"/>
    <dgm:cxn modelId="{9A3EE74A-EF12-4D3F-8598-4D3B7E354C72}" type="presParOf" srcId="{7F10A2A7-1B8B-41E6-A682-1575F0C1E141}" destId="{62F22D12-8F85-4543-97B2-3E3BB88DC242}" srcOrd="0" destOrd="0" presId="urn:microsoft.com/office/officeart/2005/8/layout/vList4"/>
    <dgm:cxn modelId="{9716F114-9820-4CCC-AC5F-CDF8B9EC1164}" type="presParOf" srcId="{7F10A2A7-1B8B-41E6-A682-1575F0C1E141}" destId="{B738D4B6-866B-4FCD-B4AA-AF4BF0D9C578}" srcOrd="1" destOrd="0" presId="urn:microsoft.com/office/officeart/2005/8/layout/vList4"/>
    <dgm:cxn modelId="{7A6F9B4E-2CC7-4803-A231-2CA22973F7FD}" type="presParOf" srcId="{7F10A2A7-1B8B-41E6-A682-1575F0C1E141}" destId="{649F08DB-DB72-401F-9DD3-628EA595418B}" srcOrd="2" destOrd="0" presId="urn:microsoft.com/office/officeart/2005/8/layout/vList4"/>
    <dgm:cxn modelId="{F6882C0C-CE0C-4AAB-993C-CA67484C0636}" type="presParOf" srcId="{544AD2DD-972C-4138-931C-9C27347CADB4}" destId="{1D5785F3-2858-4503-BACE-E944FCAFF85E}" srcOrd="1" destOrd="0" presId="urn:microsoft.com/office/officeart/2005/8/layout/vList4"/>
    <dgm:cxn modelId="{C7168B7F-A57D-4C6A-BC2E-09545C0874C0}" type="presParOf" srcId="{544AD2DD-972C-4138-931C-9C27347CADB4}" destId="{1FC8BB7D-E33B-4D15-AD8A-928F23EC59E1}" srcOrd="2" destOrd="0" presId="urn:microsoft.com/office/officeart/2005/8/layout/vList4"/>
    <dgm:cxn modelId="{B3A36C4D-C3EA-42D4-9532-382DB2462315}" type="presParOf" srcId="{1FC8BB7D-E33B-4D15-AD8A-928F23EC59E1}" destId="{DF71CA1C-A74D-441D-BEA7-4D0C63473FEB}" srcOrd="0" destOrd="0" presId="urn:microsoft.com/office/officeart/2005/8/layout/vList4"/>
    <dgm:cxn modelId="{E5F1986C-5223-4F25-A8A3-8DAD197965E0}" type="presParOf" srcId="{1FC8BB7D-E33B-4D15-AD8A-928F23EC59E1}" destId="{00E025C1-8351-41F5-B373-ECE029120C11}" srcOrd="1" destOrd="0" presId="urn:microsoft.com/office/officeart/2005/8/layout/vList4"/>
    <dgm:cxn modelId="{B4D21749-3DAD-4C03-A634-9833987D8618}" type="presParOf" srcId="{1FC8BB7D-E33B-4D15-AD8A-928F23EC59E1}" destId="{B21E3166-C88A-4479-9F0B-D895207E25F6}" srcOrd="2" destOrd="0" presId="urn:microsoft.com/office/officeart/2005/8/layout/vList4"/>
    <dgm:cxn modelId="{DA048D77-B5A1-4320-9D8B-8D56515EA9B6}" type="presParOf" srcId="{544AD2DD-972C-4138-931C-9C27347CADB4}" destId="{BDF69F61-23A9-4794-99CC-7A28C98857F1}" srcOrd="3" destOrd="0" presId="urn:microsoft.com/office/officeart/2005/8/layout/vList4"/>
    <dgm:cxn modelId="{7D99B10F-ED64-482C-A36C-237356376609}" type="presParOf" srcId="{544AD2DD-972C-4138-931C-9C27347CADB4}" destId="{35E63863-FBFD-4457-B2D0-C309B81C25C1}" srcOrd="4" destOrd="0" presId="urn:microsoft.com/office/officeart/2005/8/layout/vList4"/>
    <dgm:cxn modelId="{AED884A4-086A-42D2-9570-B9F7020A620C}" type="presParOf" srcId="{35E63863-FBFD-4457-B2D0-C309B81C25C1}" destId="{E58B2861-97AA-4A11-93E6-524FF5353FBB}" srcOrd="0" destOrd="0" presId="urn:microsoft.com/office/officeart/2005/8/layout/vList4"/>
    <dgm:cxn modelId="{8A87C9A9-DC66-42E0-A169-0DDAE7BF954E}" type="presParOf" srcId="{35E63863-FBFD-4457-B2D0-C309B81C25C1}" destId="{79902EFC-2C13-439A-8015-8590C276CD3A}" srcOrd="1" destOrd="0" presId="urn:microsoft.com/office/officeart/2005/8/layout/vList4"/>
    <dgm:cxn modelId="{121753E4-4B1A-4842-8ADB-ABBF2BDE1258}" type="presParOf" srcId="{35E63863-FBFD-4457-B2D0-C309B81C25C1}" destId="{33BB90FB-048B-4948-A2F6-0CE57F372EAD}" srcOrd="2" destOrd="0" presId="urn:microsoft.com/office/officeart/2005/8/layout/vList4"/>
    <dgm:cxn modelId="{32B88BD3-2520-4667-9A2E-9CDA2C5D1CFF}" type="presParOf" srcId="{544AD2DD-972C-4138-931C-9C27347CADB4}" destId="{804D0779-DCC4-4783-8210-12609F99347F}" srcOrd="5" destOrd="0" presId="urn:microsoft.com/office/officeart/2005/8/layout/vList4"/>
    <dgm:cxn modelId="{0E17E3CC-CB45-49EC-8102-2B6F13FA4F7A}" type="presParOf" srcId="{544AD2DD-972C-4138-931C-9C27347CADB4}" destId="{589CD4C7-8BC3-41B9-9B3A-EA70494E8D99}" srcOrd="6" destOrd="0" presId="urn:microsoft.com/office/officeart/2005/8/layout/vList4"/>
    <dgm:cxn modelId="{99C7FEF7-D5E7-43CE-B981-961AB20A7C59}" type="presParOf" srcId="{589CD4C7-8BC3-41B9-9B3A-EA70494E8D99}" destId="{62A1E77C-4BAD-41D3-AEC3-BA8F4DB396AC}" srcOrd="0" destOrd="0" presId="urn:microsoft.com/office/officeart/2005/8/layout/vList4"/>
    <dgm:cxn modelId="{1702A4DB-478E-48A8-BB65-3111CE6C5AE9}" type="presParOf" srcId="{589CD4C7-8BC3-41B9-9B3A-EA70494E8D99}" destId="{BF135A24-36D8-4822-B1DD-3C7B52DDD9D1}" srcOrd="1" destOrd="0" presId="urn:microsoft.com/office/officeart/2005/8/layout/vList4"/>
    <dgm:cxn modelId="{5B3AA9C2-D4B8-44C4-B320-AF6D61FD0A02}" type="presParOf" srcId="{589CD4C7-8BC3-41B9-9B3A-EA70494E8D99}" destId="{CFA30747-336C-4BD9-BEBC-9371785CC14E}" srcOrd="2" destOrd="0" presId="urn:microsoft.com/office/officeart/2005/8/layout/vList4"/>
    <dgm:cxn modelId="{CD9CC944-24C1-42B5-87E4-76D69ECDEDC2}" type="presParOf" srcId="{544AD2DD-972C-4138-931C-9C27347CADB4}" destId="{B635739D-74C3-4139-B098-1DABB9F67665}" srcOrd="7" destOrd="0" presId="urn:microsoft.com/office/officeart/2005/8/layout/vList4"/>
    <dgm:cxn modelId="{8FE51410-1F44-4D28-A1D7-7DB0A4D93265}" type="presParOf" srcId="{544AD2DD-972C-4138-931C-9C27347CADB4}" destId="{CDDA381A-9099-4A22-BE6A-F25F14AF8F79}" srcOrd="8" destOrd="0" presId="urn:microsoft.com/office/officeart/2005/8/layout/vList4"/>
    <dgm:cxn modelId="{C1214317-AAAE-468F-BFDF-1E3E2CD5FE1B}" type="presParOf" srcId="{CDDA381A-9099-4A22-BE6A-F25F14AF8F79}" destId="{09095031-9F81-4A78-973B-754A8F5E7385}" srcOrd="0" destOrd="0" presId="urn:microsoft.com/office/officeart/2005/8/layout/vList4"/>
    <dgm:cxn modelId="{16361C87-73D5-4780-993F-D311D114A2A4}" type="presParOf" srcId="{CDDA381A-9099-4A22-BE6A-F25F14AF8F79}" destId="{4B217E52-C42D-4378-A006-A7AB343414F6}" srcOrd="1" destOrd="0" presId="urn:microsoft.com/office/officeart/2005/8/layout/vList4"/>
    <dgm:cxn modelId="{3D6C2E05-4E5D-4C41-ADCB-AA51BE431AC2}" type="presParOf" srcId="{CDDA381A-9099-4A22-BE6A-F25F14AF8F79}" destId="{70A777B7-7362-497F-B36E-EA6AC42A2421}" srcOrd="2" destOrd="0" presId="urn:microsoft.com/office/officeart/2005/8/layout/vList4"/>
    <dgm:cxn modelId="{01737295-A927-40C9-89B8-FB505D188AC8}" type="presParOf" srcId="{544AD2DD-972C-4138-931C-9C27347CADB4}" destId="{94375F12-D701-445D-81B1-916506480925}" srcOrd="9" destOrd="0" presId="urn:microsoft.com/office/officeart/2005/8/layout/vList4"/>
    <dgm:cxn modelId="{8CAD624C-5FA3-4EF6-A12F-C759FB8485F9}" type="presParOf" srcId="{544AD2DD-972C-4138-931C-9C27347CADB4}" destId="{03812CA2-F459-4EC7-BD43-01DCBB625ABA}" srcOrd="10" destOrd="0" presId="urn:microsoft.com/office/officeart/2005/8/layout/vList4"/>
    <dgm:cxn modelId="{AEA457D6-6AC0-4F41-BD99-334123D91277}" type="presParOf" srcId="{03812CA2-F459-4EC7-BD43-01DCBB625ABA}" destId="{4CABFB2B-A397-4AAB-907C-F70AF39A03E8}" srcOrd="0" destOrd="0" presId="urn:microsoft.com/office/officeart/2005/8/layout/vList4"/>
    <dgm:cxn modelId="{107F76A6-47BD-4FC3-9AC5-619E8F7348CA}" type="presParOf" srcId="{03812CA2-F459-4EC7-BD43-01DCBB625ABA}" destId="{EBF2FAF8-8700-4300-9F36-D9D82B2825AD}" srcOrd="1" destOrd="0" presId="urn:microsoft.com/office/officeart/2005/8/layout/vList4"/>
    <dgm:cxn modelId="{117D7E09-C5DB-4AB5-B047-B27D20DCE2C7}" type="presParOf" srcId="{03812CA2-F459-4EC7-BD43-01DCBB625ABA}" destId="{5F3D254F-9D53-4BC6-B906-E8BCD63E0CA3}" srcOrd="2" destOrd="0" presId="urn:microsoft.com/office/officeart/2005/8/layout/vList4"/>
    <dgm:cxn modelId="{6A26A801-A748-4431-9516-10D39CE9485D}" type="presParOf" srcId="{544AD2DD-972C-4138-931C-9C27347CADB4}" destId="{2DFE8024-3206-49EF-8E6B-4E9E775A30C5}" srcOrd="11" destOrd="0" presId="urn:microsoft.com/office/officeart/2005/8/layout/vList4"/>
    <dgm:cxn modelId="{15863033-E9B5-443F-864D-9E1E721A1C05}" type="presParOf" srcId="{544AD2DD-972C-4138-931C-9C27347CADB4}" destId="{0B269629-C1C0-4FB6-81C7-6920099B89B5}" srcOrd="12" destOrd="0" presId="urn:microsoft.com/office/officeart/2005/8/layout/vList4"/>
    <dgm:cxn modelId="{A1C34E1A-A283-46CB-9B30-E2E95CFB1C72}" type="presParOf" srcId="{0B269629-C1C0-4FB6-81C7-6920099B89B5}" destId="{BA5FE16E-374B-4527-A1F1-A1A99E302672}" srcOrd="0" destOrd="0" presId="urn:microsoft.com/office/officeart/2005/8/layout/vList4"/>
    <dgm:cxn modelId="{1448E2FB-1474-4475-89D1-50CA5932309E}" type="presParOf" srcId="{0B269629-C1C0-4FB6-81C7-6920099B89B5}" destId="{ADA61984-0471-40AD-89B6-4C4541DBE698}" srcOrd="1" destOrd="0" presId="urn:microsoft.com/office/officeart/2005/8/layout/vList4"/>
    <dgm:cxn modelId="{C9624B39-4D92-433B-9CA2-ACBED8161914}" type="presParOf" srcId="{0B269629-C1C0-4FB6-81C7-6920099B89B5}" destId="{A3F66794-53DD-441B-9FFA-344F4E3F4E31}" srcOrd="2" destOrd="0" presId="urn:microsoft.com/office/officeart/2005/8/layout/vList4"/>
    <dgm:cxn modelId="{384E34E5-F20D-480F-9793-DE01E44972AA}" type="presParOf" srcId="{544AD2DD-972C-4138-931C-9C27347CADB4}" destId="{03ED527B-3C7C-4308-8EB1-48B1E7D804F3}" srcOrd="13" destOrd="0" presId="urn:microsoft.com/office/officeart/2005/8/layout/vList4"/>
    <dgm:cxn modelId="{F7096D61-ED10-4CCE-8217-8551A187C3EC}" type="presParOf" srcId="{544AD2DD-972C-4138-931C-9C27347CADB4}" destId="{478A7A7F-54EE-48C8-881D-4AD691D1E1FA}" srcOrd="14" destOrd="0" presId="urn:microsoft.com/office/officeart/2005/8/layout/vList4"/>
    <dgm:cxn modelId="{A7F75174-F7FC-4F06-918B-82D1351EE3EB}" type="presParOf" srcId="{478A7A7F-54EE-48C8-881D-4AD691D1E1FA}" destId="{73C8D1C9-6880-46F0-AFF7-819C09491680}" srcOrd="0" destOrd="0" presId="urn:microsoft.com/office/officeart/2005/8/layout/vList4"/>
    <dgm:cxn modelId="{91108D6D-42AE-43B0-A943-D03B56A55447}" type="presParOf" srcId="{478A7A7F-54EE-48C8-881D-4AD691D1E1FA}" destId="{0AAF7D21-4F0F-459B-939A-1D5DA1EC8E1D}" srcOrd="1" destOrd="0" presId="urn:microsoft.com/office/officeart/2005/8/layout/vList4"/>
    <dgm:cxn modelId="{D0B4BE4F-394F-4A1E-A723-5B67D0A71B8E}" type="presParOf" srcId="{478A7A7F-54EE-48C8-881D-4AD691D1E1FA}" destId="{DA270028-D8DF-4382-B820-A7EDEC57913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22D12-8F85-4543-97B2-3E3BB88DC242}">
      <dsp:nvSpPr>
        <dsp:cNvPr id="0" name=""/>
        <dsp:cNvSpPr/>
      </dsp:nvSpPr>
      <dsp:spPr>
        <a:xfrm>
          <a:off x="0" y="53974"/>
          <a:ext cx="11891512" cy="4113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</a:rPr>
            <a:t>Pec na dřevo nebo hliněná pec: Pracuje z lesních materiálů.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53974"/>
        <a:ext cx="9472079" cy="411305"/>
      </dsp:txXfrm>
    </dsp:sp>
    <dsp:sp modelId="{B738D4B6-866B-4FCD-B4AA-AF4BF0D9C578}">
      <dsp:nvSpPr>
        <dsp:cNvPr id="0" name=""/>
        <dsp:cNvSpPr/>
      </dsp:nvSpPr>
      <dsp:spPr>
        <a:xfrm>
          <a:off x="384533" y="58369"/>
          <a:ext cx="1443439" cy="51925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24133" b="-24133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F71CA1C-A74D-441D-BEA7-4D0C63473FEB}">
      <dsp:nvSpPr>
        <dsp:cNvPr id="0" name=""/>
        <dsp:cNvSpPr/>
      </dsp:nvSpPr>
      <dsp:spPr>
        <a:xfrm>
          <a:off x="0" y="654894"/>
          <a:ext cx="11891512" cy="4113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400127"/>
                <a:satOff val="-5825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00127"/>
                <a:satOff val="-5825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00127"/>
                <a:satOff val="-5825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Plynová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trouba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es-ES" sz="1800" b="1" kern="1200" dirty="0" err="1">
              <a:solidFill>
                <a:schemeClr val="tx1"/>
              </a:solidFill>
            </a:rPr>
            <a:t>Zkracuje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dobu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vaření</a:t>
          </a:r>
          <a:r>
            <a:rPr lang="es-ES" sz="1800" b="1" kern="1200" dirty="0">
              <a:solidFill>
                <a:schemeClr val="tx1"/>
              </a:solidFill>
            </a:rPr>
            <a:t> a </a:t>
          </a:r>
          <a:r>
            <a:rPr lang="es-ES" sz="1800" b="1" kern="1200" dirty="0" err="1">
              <a:solidFill>
                <a:schemeClr val="tx1"/>
              </a:solidFill>
            </a:rPr>
            <a:t>dosahuje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vysokých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teplot</a:t>
          </a:r>
          <a:r>
            <a:rPr lang="es-ES" sz="1800" b="1" kern="1200" dirty="0">
              <a:solidFill>
                <a:schemeClr val="tx1"/>
              </a:solidFill>
            </a:rPr>
            <a:t> v </a:t>
          </a:r>
          <a:r>
            <a:rPr lang="es-ES" sz="1800" b="1" kern="1200" dirty="0" err="1">
              <a:solidFill>
                <a:schemeClr val="tx1"/>
              </a:solidFill>
            </a:rPr>
            <a:t>kratším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čase</a:t>
          </a:r>
          <a:r>
            <a:rPr lang="es-ES" sz="1800" b="1" kern="1200" dirty="0">
              <a:solidFill>
                <a:schemeClr val="tx1"/>
              </a:solidFill>
            </a:rPr>
            <a:t>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654894"/>
        <a:ext cx="9472079" cy="411305"/>
      </dsp:txXfrm>
    </dsp:sp>
    <dsp:sp modelId="{00E025C1-8351-41F5-B373-ECE029120C11}">
      <dsp:nvSpPr>
        <dsp:cNvPr id="0" name=""/>
        <dsp:cNvSpPr/>
      </dsp:nvSpPr>
      <dsp:spPr>
        <a:xfrm>
          <a:off x="406437" y="618755"/>
          <a:ext cx="1399630" cy="60032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t="-44550" b="-44550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8B2861-97AA-4A11-93E6-524FF5353FBB}">
      <dsp:nvSpPr>
        <dsp:cNvPr id="0" name=""/>
        <dsp:cNvSpPr/>
      </dsp:nvSpPr>
      <dsp:spPr>
        <a:xfrm>
          <a:off x="0" y="1201838"/>
          <a:ext cx="11891512" cy="6810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800255"/>
                <a:satOff val="-11651"/>
                <a:lumOff val="2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800255"/>
                <a:satOff val="-11651"/>
                <a:lumOff val="2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800255"/>
                <a:satOff val="-11651"/>
                <a:lumOff val="2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Elektrická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trouba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es-ES" sz="1800" b="1" kern="1200" dirty="0" err="1">
              <a:solidFill>
                <a:schemeClr val="tx1"/>
              </a:solidFill>
            </a:rPr>
            <a:t>Poháněna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elektrickou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energií</a:t>
          </a:r>
          <a:r>
            <a:rPr lang="es-ES" sz="1800" b="1" kern="1200" dirty="0">
              <a:solidFill>
                <a:schemeClr val="tx1"/>
              </a:solidFill>
            </a:rPr>
            <a:t>. </a:t>
          </a:r>
          <a:r>
            <a:rPr lang="es-ES" sz="1800" b="1" kern="1200" dirty="0" err="1">
              <a:solidFill>
                <a:schemeClr val="tx1"/>
              </a:solidFill>
            </a:rPr>
            <a:t>Velmi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široké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použití</a:t>
          </a:r>
          <a:r>
            <a:rPr lang="es-ES" sz="1800" b="1" kern="1200" dirty="0">
              <a:solidFill>
                <a:schemeClr val="tx1"/>
              </a:solidFill>
            </a:rPr>
            <a:t>, pro </a:t>
          </a:r>
          <a:r>
            <a:rPr lang="es-ES" sz="1800" b="1" kern="1200" dirty="0" err="1">
              <a:solidFill>
                <a:schemeClr val="tx1"/>
              </a:solidFill>
            </a:rPr>
            <a:t>jeho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pohodlí</a:t>
          </a:r>
          <a:r>
            <a:rPr lang="es-ES" sz="1800" b="1" kern="1200" dirty="0">
              <a:solidFill>
                <a:schemeClr val="tx1"/>
              </a:solidFill>
            </a:rPr>
            <a:t> a </a:t>
          </a:r>
          <a:r>
            <a:rPr lang="es-ES" sz="1800" b="1" kern="1200" dirty="0" err="1">
              <a:solidFill>
                <a:schemeClr val="tx1"/>
              </a:solidFill>
            </a:rPr>
            <a:t>snadnou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manipulaci</a:t>
          </a:r>
          <a:r>
            <a:rPr lang="es-ES" sz="1800" b="1" kern="1200" dirty="0">
              <a:solidFill>
                <a:schemeClr val="tx1"/>
              </a:solidFill>
            </a:rPr>
            <a:t>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1201838"/>
        <a:ext cx="9472079" cy="681072"/>
      </dsp:txXfrm>
    </dsp:sp>
    <dsp:sp modelId="{79902EFC-2C13-439A-8015-8590C276CD3A}">
      <dsp:nvSpPr>
        <dsp:cNvPr id="0" name=""/>
        <dsp:cNvSpPr/>
      </dsp:nvSpPr>
      <dsp:spPr>
        <a:xfrm>
          <a:off x="338501" y="1297539"/>
          <a:ext cx="1535503" cy="60640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t="-32610" b="-32610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2A1E77C-4BAD-41D3-AEC3-BA8F4DB396AC}">
      <dsp:nvSpPr>
        <dsp:cNvPr id="0" name=""/>
        <dsp:cNvSpPr/>
      </dsp:nvSpPr>
      <dsp:spPr>
        <a:xfrm>
          <a:off x="0" y="1924041"/>
          <a:ext cx="11891512" cy="695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200382"/>
                <a:satOff val="-17476"/>
                <a:lumOff val="4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200382"/>
                <a:satOff val="-17476"/>
                <a:lumOff val="4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200382"/>
                <a:satOff val="-17476"/>
                <a:lumOff val="4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Kelímková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pec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es-ES" sz="1800" b="1" kern="1200" dirty="0" err="1">
              <a:solidFill>
                <a:schemeClr val="tx1"/>
              </a:solidFill>
            </a:rPr>
            <a:t>Používá</a:t>
          </a:r>
          <a:r>
            <a:rPr lang="es-ES" sz="1800" b="1" kern="1200" dirty="0">
              <a:solidFill>
                <a:schemeClr val="tx1"/>
              </a:solidFill>
            </a:rPr>
            <a:t> se k </a:t>
          </a:r>
          <a:r>
            <a:rPr lang="es-ES" sz="1800" b="1" kern="1200" dirty="0" err="1">
              <a:solidFill>
                <a:schemeClr val="tx1"/>
              </a:solidFill>
            </a:rPr>
            <a:t>tavení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neželezných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kovů</a:t>
          </a:r>
          <a:r>
            <a:rPr lang="es-ES" sz="1800" b="1" kern="1200" dirty="0">
              <a:solidFill>
                <a:schemeClr val="tx1"/>
              </a:solidFill>
            </a:rPr>
            <a:t>. </a:t>
          </a:r>
          <a:r>
            <a:rPr lang="es-ES" sz="1800" b="1" kern="1200" dirty="0" err="1">
              <a:solidFill>
                <a:schemeClr val="tx1"/>
              </a:solidFill>
            </a:rPr>
            <a:t>Získáte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čistší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slitinu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kratší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dobu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údržby</a:t>
          </a:r>
          <a:r>
            <a:rPr lang="es-ES" sz="1800" b="1" kern="1200" dirty="0">
              <a:solidFill>
                <a:schemeClr val="tx1"/>
              </a:solidFill>
            </a:rPr>
            <a:t> a </a:t>
          </a:r>
          <a:r>
            <a:rPr lang="es-ES" sz="1800" b="1" kern="1200" dirty="0" err="1">
              <a:solidFill>
                <a:schemeClr val="tx1"/>
              </a:solidFill>
            </a:rPr>
            <a:t>přesnější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kontrolu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energie</a:t>
          </a:r>
          <a:r>
            <a:rPr lang="es-ES" sz="1800" b="1" kern="1200" dirty="0">
              <a:solidFill>
                <a:schemeClr val="tx1"/>
              </a:solidFill>
            </a:rPr>
            <a:t>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1924041"/>
        <a:ext cx="9472079" cy="695180"/>
      </dsp:txXfrm>
    </dsp:sp>
    <dsp:sp modelId="{BF135A24-36D8-4822-B1DD-3C7B52DDD9D1}">
      <dsp:nvSpPr>
        <dsp:cNvPr id="0" name=""/>
        <dsp:cNvSpPr/>
      </dsp:nvSpPr>
      <dsp:spPr>
        <a:xfrm>
          <a:off x="406437" y="2047087"/>
          <a:ext cx="1399630" cy="56582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/>
          <a:srcRect/>
          <a:stretch>
            <a:fillRect l="-673" t="-2164" r="673" b="-19670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9095031-9F81-4A78-973B-754A8F5E7385}">
      <dsp:nvSpPr>
        <dsp:cNvPr id="0" name=""/>
        <dsp:cNvSpPr/>
      </dsp:nvSpPr>
      <dsp:spPr>
        <a:xfrm>
          <a:off x="0" y="2660353"/>
          <a:ext cx="11891512" cy="5345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600509"/>
                <a:satOff val="-23301"/>
                <a:lumOff val="5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600509"/>
                <a:satOff val="-23301"/>
                <a:lumOff val="5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600509"/>
                <a:satOff val="-23301"/>
                <a:lumOff val="5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Mikrovlnná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trouba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es-ES" sz="1800" b="1" kern="1200" dirty="0" err="1">
              <a:solidFill>
                <a:schemeClr val="tx1"/>
              </a:solidFill>
            </a:rPr>
            <a:t>Funguje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tak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že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generuje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elektromagnetické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vlny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které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interagují</a:t>
          </a:r>
          <a:r>
            <a:rPr lang="es-ES" sz="1800" b="1" kern="1200" dirty="0">
              <a:solidFill>
                <a:schemeClr val="tx1"/>
              </a:solidFill>
            </a:rPr>
            <a:t> s </a:t>
          </a:r>
          <a:r>
            <a:rPr lang="es-ES" sz="1800" b="1" kern="1200" dirty="0" err="1">
              <a:solidFill>
                <a:schemeClr val="tx1"/>
              </a:solidFill>
            </a:rPr>
            <a:t>molekulami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vody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obsaženými</a:t>
          </a:r>
          <a:r>
            <a:rPr lang="es-ES" sz="1800" b="1" kern="1200" dirty="0">
              <a:solidFill>
                <a:schemeClr val="tx1"/>
              </a:solidFill>
            </a:rPr>
            <a:t> v </a:t>
          </a:r>
          <a:r>
            <a:rPr lang="es-ES" sz="1800" b="1" kern="1200" dirty="0" err="1">
              <a:solidFill>
                <a:schemeClr val="tx1"/>
              </a:solidFill>
            </a:rPr>
            <a:t>potravinách</a:t>
          </a:r>
          <a:r>
            <a:rPr lang="es-ES" sz="1800" b="1" kern="1200" dirty="0">
              <a:solidFill>
                <a:schemeClr val="tx1"/>
              </a:solidFill>
            </a:rPr>
            <a:t>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2660353"/>
        <a:ext cx="9472079" cy="534541"/>
      </dsp:txXfrm>
    </dsp:sp>
    <dsp:sp modelId="{4B217E52-C42D-4378-A006-A7AB343414F6}">
      <dsp:nvSpPr>
        <dsp:cNvPr id="0" name=""/>
        <dsp:cNvSpPr/>
      </dsp:nvSpPr>
      <dsp:spPr>
        <a:xfrm>
          <a:off x="406437" y="2726631"/>
          <a:ext cx="1399630" cy="51872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/>
          <a:srcRect/>
          <a:stretch>
            <a:fillRect t="-18665" b="-21559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ABFB2B-A397-4AAB-907C-F70AF39A03E8}">
      <dsp:nvSpPr>
        <dsp:cNvPr id="0" name=""/>
        <dsp:cNvSpPr/>
      </dsp:nvSpPr>
      <dsp:spPr>
        <a:xfrm>
          <a:off x="0" y="3366045"/>
          <a:ext cx="11891512" cy="4113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000636"/>
                <a:satOff val="-29126"/>
                <a:lumOff val="6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000636"/>
                <a:satOff val="-29126"/>
                <a:lumOff val="6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000636"/>
                <a:satOff val="-29126"/>
                <a:lumOff val="6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Horkovzdušná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pec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cs-CZ" sz="1800" b="1" kern="1200" dirty="0">
              <a:solidFill>
                <a:schemeClr val="tx1"/>
              </a:solidFill>
            </a:rPr>
            <a:t>Převádí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kovy</a:t>
          </a:r>
          <a:r>
            <a:rPr lang="es-ES" sz="1800" b="1" kern="1200" dirty="0">
              <a:solidFill>
                <a:schemeClr val="tx1"/>
              </a:solidFill>
            </a:rPr>
            <a:t> v </a:t>
          </a:r>
          <a:r>
            <a:rPr lang="es-ES" sz="1800" b="1" kern="1200" dirty="0" err="1">
              <a:solidFill>
                <a:schemeClr val="tx1"/>
              </a:solidFill>
            </a:rPr>
            <a:t>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umístěné</a:t>
          </a:r>
          <a:r>
            <a:rPr lang="es-ES" sz="1800" b="1" kern="1200" dirty="0">
              <a:solidFill>
                <a:schemeClr val="tx1"/>
              </a:solidFill>
            </a:rPr>
            <a:t> do </a:t>
          </a:r>
          <a:r>
            <a:rPr lang="es-ES" sz="1800" b="1" kern="1200" dirty="0" err="1">
              <a:solidFill>
                <a:schemeClr val="tx1"/>
              </a:solidFill>
            </a:rPr>
            <a:t>kapalného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stavu</a:t>
          </a:r>
          <a:r>
            <a:rPr lang="es-ES" sz="1800" b="1" kern="1200" dirty="0">
              <a:solidFill>
                <a:schemeClr val="tx1"/>
              </a:solidFill>
            </a:rPr>
            <a:t> a </a:t>
          </a:r>
          <a:r>
            <a:rPr lang="es-ES" sz="1800" b="1" kern="1200" dirty="0" err="1">
              <a:solidFill>
                <a:schemeClr val="tx1"/>
              </a:solidFill>
            </a:rPr>
            <a:t>umožňuje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jeho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odlévání</a:t>
          </a:r>
          <a:r>
            <a:rPr lang="es-ES" sz="1800" b="1" kern="1200" dirty="0">
              <a:solidFill>
                <a:schemeClr val="tx1"/>
              </a:solidFill>
            </a:rPr>
            <a:t>. 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3366045"/>
        <a:ext cx="9472079" cy="411305"/>
      </dsp:txXfrm>
    </dsp:sp>
    <dsp:sp modelId="{EBF2FAF8-8700-4300-9F36-D9D82B2825AD}">
      <dsp:nvSpPr>
        <dsp:cNvPr id="0" name=""/>
        <dsp:cNvSpPr/>
      </dsp:nvSpPr>
      <dsp:spPr>
        <a:xfrm>
          <a:off x="406437" y="3294394"/>
          <a:ext cx="1399630" cy="67134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/>
          <a:srcRect/>
          <a:stretch>
            <a:fillRect t="-80145" b="-32101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5FE16E-374B-4527-A1F1-A1A99E302672}">
      <dsp:nvSpPr>
        <dsp:cNvPr id="0" name=""/>
        <dsp:cNvSpPr/>
      </dsp:nvSpPr>
      <dsp:spPr>
        <a:xfrm>
          <a:off x="0" y="3967470"/>
          <a:ext cx="11891512" cy="7748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400764"/>
                <a:satOff val="-34952"/>
                <a:lumOff val="8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400764"/>
                <a:satOff val="-34952"/>
                <a:lumOff val="8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400764"/>
                <a:satOff val="-34952"/>
                <a:lumOff val="8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Indukční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pec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es-ES" sz="1800" b="1" kern="1200" dirty="0" err="1">
              <a:solidFill>
                <a:schemeClr val="tx1"/>
              </a:solidFill>
            </a:rPr>
            <a:t>Jedná</a:t>
          </a:r>
          <a:r>
            <a:rPr lang="es-ES" sz="1800" b="1" kern="1200" dirty="0">
              <a:solidFill>
                <a:schemeClr val="tx1"/>
              </a:solidFill>
            </a:rPr>
            <a:t> se o </a:t>
          </a:r>
          <a:r>
            <a:rPr lang="es-ES" sz="1800" b="1" kern="1200" dirty="0" err="1">
              <a:solidFill>
                <a:schemeClr val="tx1"/>
              </a:solidFill>
            </a:rPr>
            <a:t>elektrickou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pec</a:t>
          </a:r>
          <a:r>
            <a:rPr lang="es-ES" sz="1800" b="1" kern="1200" dirty="0">
              <a:solidFill>
                <a:schemeClr val="tx1"/>
              </a:solidFill>
            </a:rPr>
            <a:t>, ve </a:t>
          </a:r>
          <a:r>
            <a:rPr lang="es-ES" sz="1800" b="1" kern="1200" dirty="0" err="1">
              <a:solidFill>
                <a:schemeClr val="tx1"/>
              </a:solidFill>
            </a:rPr>
            <a:t>které</a:t>
          </a:r>
          <a:r>
            <a:rPr lang="es-ES" sz="1800" b="1" kern="1200" dirty="0">
              <a:solidFill>
                <a:schemeClr val="tx1"/>
              </a:solidFill>
            </a:rPr>
            <a:t> je </a:t>
          </a:r>
          <a:r>
            <a:rPr lang="es-ES" sz="1800" b="1" kern="1200" dirty="0" err="1">
              <a:solidFill>
                <a:schemeClr val="tx1"/>
              </a:solidFill>
            </a:rPr>
            <a:t>teplo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generováno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elektrickou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indukcí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vodivého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média</a:t>
          </a:r>
          <a:r>
            <a:rPr lang="es-ES" sz="1800" b="1" kern="1200" dirty="0">
              <a:solidFill>
                <a:schemeClr val="tx1"/>
              </a:solidFill>
            </a:rPr>
            <a:t> (</a:t>
          </a:r>
          <a:r>
            <a:rPr lang="es-ES" sz="1800" b="1" kern="1200" dirty="0" err="1">
              <a:solidFill>
                <a:schemeClr val="tx1"/>
              </a:solidFill>
            </a:rPr>
            <a:t>kovu</a:t>
          </a:r>
          <a:r>
            <a:rPr lang="es-ES" sz="1800" b="1" kern="1200" dirty="0">
              <a:solidFill>
                <a:schemeClr val="tx1"/>
              </a:solidFill>
            </a:rPr>
            <a:t>) v </a:t>
          </a:r>
          <a:r>
            <a:rPr lang="es-ES" sz="1800" b="1" kern="1200" dirty="0" err="1">
              <a:solidFill>
                <a:schemeClr val="tx1"/>
              </a:solidFill>
            </a:rPr>
            <a:t>kelímku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kolem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kterého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jsou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navinuty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magnetické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cívky</a:t>
          </a:r>
          <a:r>
            <a:rPr lang="es-ES" sz="1800" b="1" kern="1200" dirty="0">
              <a:solidFill>
                <a:schemeClr val="tx1"/>
              </a:solidFill>
            </a:rPr>
            <a:t>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3967470"/>
        <a:ext cx="9472079" cy="774858"/>
      </dsp:txXfrm>
    </dsp:sp>
    <dsp:sp modelId="{ADA61984-0471-40AD-89B6-4C4541DBE698}">
      <dsp:nvSpPr>
        <dsp:cNvPr id="0" name=""/>
        <dsp:cNvSpPr/>
      </dsp:nvSpPr>
      <dsp:spPr>
        <a:xfrm>
          <a:off x="406437" y="4006870"/>
          <a:ext cx="1399630" cy="81279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7"/>
          <a:srcRect/>
          <a:stretch>
            <a:fillRect t="-22204" b="-486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3C8D1C9-6880-46F0-AFF7-819C09491680}">
      <dsp:nvSpPr>
        <dsp:cNvPr id="0" name=""/>
        <dsp:cNvSpPr/>
      </dsp:nvSpPr>
      <dsp:spPr>
        <a:xfrm>
          <a:off x="0" y="4802428"/>
          <a:ext cx="11891512" cy="76562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4BCE4"/>
            </a:gs>
            <a:gs pos="50000">
              <a:srgbClr val="83B6E5"/>
            </a:gs>
            <a:gs pos="100000">
              <a:srgbClr val="73A7D7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chemeClr val="tx1"/>
              </a:solidFill>
            </a:rPr>
            <a:t>Odporová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pec</a:t>
          </a:r>
          <a:r>
            <a:rPr lang="es-ES" sz="1800" b="1" kern="1200" dirty="0">
              <a:solidFill>
                <a:schemeClr val="tx1"/>
              </a:solidFill>
            </a:rPr>
            <a:t>: </a:t>
          </a:r>
          <a:r>
            <a:rPr lang="es-ES" sz="1800" b="1" kern="1200" dirty="0" err="1">
              <a:solidFill>
                <a:schemeClr val="tx1"/>
              </a:solidFill>
            </a:rPr>
            <a:t>Jedná</a:t>
          </a:r>
          <a:r>
            <a:rPr lang="es-ES" sz="1800" b="1" kern="1200" dirty="0">
              <a:solidFill>
                <a:schemeClr val="tx1"/>
              </a:solidFill>
            </a:rPr>
            <a:t> se o </a:t>
          </a:r>
          <a:r>
            <a:rPr lang="es-ES" sz="1800" b="1" kern="1200" dirty="0" err="1">
              <a:solidFill>
                <a:schemeClr val="tx1"/>
              </a:solidFill>
            </a:rPr>
            <a:t>mechanismus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určený</a:t>
          </a:r>
          <a:r>
            <a:rPr lang="es-ES" sz="1800" b="1" kern="1200" dirty="0">
              <a:solidFill>
                <a:schemeClr val="tx1"/>
              </a:solidFill>
            </a:rPr>
            <a:t> k </a:t>
          </a:r>
          <a:r>
            <a:rPr lang="es-ES" sz="1800" b="1" kern="1200" dirty="0" err="1">
              <a:solidFill>
                <a:schemeClr val="tx1"/>
              </a:solidFill>
            </a:rPr>
            <a:t>výrobě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tepla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prostřednictvím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Jouleova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jevu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cs-CZ" sz="1800" b="1" kern="1200" dirty="0">
              <a:solidFill>
                <a:schemeClr val="tx1"/>
              </a:solidFill>
            </a:rPr>
            <a:t>      </a:t>
          </a:r>
          <a:r>
            <a:rPr lang="es-ES" sz="1800" b="1" kern="1200" dirty="0">
              <a:solidFill>
                <a:schemeClr val="tx1"/>
              </a:solidFill>
            </a:rPr>
            <a:t>ve </a:t>
          </a:r>
          <a:r>
            <a:rPr lang="es-ES" sz="1800" b="1" kern="1200" dirty="0" err="1">
              <a:solidFill>
                <a:schemeClr val="tx1"/>
              </a:solidFill>
            </a:rPr>
            <a:t>kterém</a:t>
          </a:r>
          <a:r>
            <a:rPr lang="es-ES" sz="1800" b="1" kern="1200" dirty="0">
              <a:solidFill>
                <a:schemeClr val="tx1"/>
              </a:solidFill>
            </a:rPr>
            <a:t> je </a:t>
          </a:r>
          <a:r>
            <a:rPr lang="es-ES" sz="1800" b="1" kern="1200" dirty="0" err="1">
              <a:solidFill>
                <a:schemeClr val="tx1"/>
              </a:solidFill>
            </a:rPr>
            <a:t>stanoveno</a:t>
          </a:r>
          <a:r>
            <a:rPr lang="es-ES" sz="1800" b="1" kern="1200" dirty="0">
              <a:solidFill>
                <a:schemeClr val="tx1"/>
              </a:solidFill>
            </a:rPr>
            <a:t>, </a:t>
          </a:r>
          <a:r>
            <a:rPr lang="es-ES" sz="1800" b="1" kern="1200" dirty="0" err="1">
              <a:solidFill>
                <a:schemeClr val="tx1"/>
              </a:solidFill>
            </a:rPr>
            <a:t>že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vodivý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materiál</a:t>
          </a:r>
          <a:r>
            <a:rPr lang="es-ES" sz="1800" b="1" kern="1200" dirty="0">
              <a:solidFill>
                <a:schemeClr val="tx1"/>
              </a:solidFill>
            </a:rPr>
            <a:t> je </a:t>
          </a:r>
          <a:r>
            <a:rPr lang="es-ES" sz="1800" b="1" kern="1200" dirty="0" err="1">
              <a:solidFill>
                <a:schemeClr val="tx1"/>
              </a:solidFill>
            </a:rPr>
            <a:t>schopen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přenášet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elektrickou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energii</a:t>
          </a:r>
          <a:r>
            <a:rPr lang="es-ES" sz="1800" b="1" kern="1200" dirty="0">
              <a:solidFill>
                <a:schemeClr val="tx1"/>
              </a:solidFill>
            </a:rPr>
            <a:t> a </a:t>
          </a:r>
          <a:r>
            <a:rPr lang="es-ES" sz="1800" b="1" kern="1200" dirty="0" err="1">
              <a:solidFill>
                <a:schemeClr val="tx1"/>
              </a:solidFill>
            </a:rPr>
            <a:t>přeměnit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cs-CZ" sz="1800" b="1" kern="1200" dirty="0">
              <a:solidFill>
                <a:schemeClr val="tx1"/>
              </a:solidFill>
            </a:rPr>
            <a:t>   </a:t>
          </a:r>
          <a:r>
            <a:rPr lang="es-ES" sz="1800" b="1" kern="1200" dirty="0" err="1">
              <a:solidFill>
                <a:schemeClr val="tx1"/>
              </a:solidFill>
            </a:rPr>
            <a:t>část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kinetické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energie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na</a:t>
          </a:r>
          <a:r>
            <a:rPr lang="es-ES" sz="1800" b="1" kern="1200" dirty="0">
              <a:solidFill>
                <a:schemeClr val="tx1"/>
              </a:solidFill>
            </a:rPr>
            <a:t> </a:t>
          </a:r>
          <a:r>
            <a:rPr lang="es-ES" sz="1800" b="1" kern="1200" dirty="0" err="1">
              <a:solidFill>
                <a:schemeClr val="tx1"/>
              </a:solidFill>
            </a:rPr>
            <a:t>teplo</a:t>
          </a:r>
          <a:r>
            <a:rPr lang="es-ES" sz="1800" b="1" kern="1200" dirty="0">
              <a:solidFill>
                <a:schemeClr val="tx1"/>
              </a:solidFill>
            </a:rPr>
            <a:t>.</a:t>
          </a:r>
          <a:endParaRPr lang="es-ES" sz="1800" kern="1200" dirty="0">
            <a:solidFill>
              <a:schemeClr val="tx1"/>
            </a:solidFill>
          </a:endParaRPr>
        </a:p>
      </dsp:txBody>
      <dsp:txXfrm>
        <a:off x="2419432" y="4802428"/>
        <a:ext cx="9472079" cy="765624"/>
      </dsp:txXfrm>
    </dsp:sp>
    <dsp:sp modelId="{0AAF7D21-4F0F-459B-939A-1D5DA1EC8E1D}">
      <dsp:nvSpPr>
        <dsp:cNvPr id="0" name=""/>
        <dsp:cNvSpPr/>
      </dsp:nvSpPr>
      <dsp:spPr>
        <a:xfrm>
          <a:off x="436035" y="4832794"/>
          <a:ext cx="1350423" cy="73648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8"/>
          <a:srcRect/>
          <a:stretch>
            <a:fillRect t="-72628" b="-72628"/>
          </a:stretch>
        </a:blipFill>
        <a:ln w="127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075C0-6132-4FFB-AC41-ADB21BC90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252DC2-1ED2-410E-A359-7EFF04F49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2BF9F3-A70D-4CCD-90B3-C8C031BFE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48ACBA-07C6-4A3F-97D3-D3130098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63F635-F818-4527-860A-2869510A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79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5C647-EDB1-429B-BD6A-C713EB3E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9276E3-E775-44B1-B066-99F1F1AC4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CBB107-E376-4CE7-8C13-6F6363AE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216C2-3DB3-4CD3-ADD1-A3818C907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F26CD5-6566-4229-BCB2-87F022F5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277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3CC05CC-8592-4498-B2A6-2FFC2E0A0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5D7059-56A0-4A34-8879-6072552B2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8C0C89-952C-48AE-B4AE-E42F0D82C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675C5C-D966-4DE2-BC78-998D001F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485879-BFC8-4936-AF0F-AA6FCC16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037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B2B29-6129-4CDF-8460-209700BC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DF618-0551-4A05-B312-6D2B8685A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06635-1E3A-4AFB-BA64-CB988CF1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3A1F18-90BB-4508-851B-CE72EBB9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692A9-6CD5-434D-959D-A7B1C97AE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89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901C4-B622-4BD7-A9A9-22CE7C46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314A87-4F4B-4289-8CEF-680D2416F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7BB1DF-55DA-4416-87DB-B0036FF2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184F96-3684-4464-9A16-1878CA4F8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1E1243-8D1B-41DF-9042-FB25651C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1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F83FE-7B6B-4E3F-BD12-C93E525F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F76363-7037-4731-B5C3-DF74A6086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EAC7D-194F-404A-9CCC-7701CB5BD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0B7C96-1C23-4EAE-9A45-C3476C44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26ABE4-DBDF-4FFB-BC1E-E311CBDC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E812B1-EFA1-472F-9998-BE14EDF2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01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11B09-8484-4E79-B07E-999882A1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DB4E18-AC4B-42A2-9E96-00C9E37A4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AFC397-092F-4371-BBA2-E7781016C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B287EE-495F-4E97-A452-087EC1AF1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81915B8-EFC6-4E42-BEF2-92324D615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4959B7-3E53-4C1D-9BB2-FD0E2495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D1C75CB-92C2-40B0-BB47-8FAB6B1C6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8221D1-4A1C-4ED8-9B5D-B079A9FA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12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44C8F-EB71-4B19-B339-807AFF22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7D9723-7195-48E4-A08A-224951C5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A655EC-2A58-429D-B896-734F8056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998B288-E1C7-4F59-B2F6-5EAB8B47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045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379BA2-BE04-4592-B730-20F88172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E9B5D3-2E10-4A18-A76A-F798779E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7EC083-0733-4820-8DB0-F6738607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37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EBC517-4D2A-40D1-AA84-16BA35DA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1B5D0-864B-4A81-9539-DB6C451D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37C740-8234-46A2-B1C5-6913A45EF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350638-C0B1-4146-9050-B1F03C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718A7A-936A-4835-A8FB-45A4F120E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B9209C-89B5-46AC-9AA4-4BE3CE36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447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D660C-4BE9-441A-B632-E5D973BEF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76E278E-B3A0-4CBE-B8B4-CC5A1EC58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02F259-521E-4BF0-A688-44D43A6B5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300514-7F9C-4A52-9C20-A93A36D7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365401-99BA-4334-A41D-CBDC21D2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02A7C-80EF-4F2A-805B-4E9B815E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20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2ADEB1-6A26-4250-A831-1F885A06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DEE20D-3E99-419C-B5F4-037E54517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E2B234-AA44-48F0-AD7E-628452887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78CD9-317B-4346-AFBC-123ACD678C0F}" type="datetimeFigureOut">
              <a:rPr lang="es-ES" smtClean="0"/>
              <a:t>23/07/2023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A0484-BC9F-43B2-BAFB-E348FB545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B7192-A59B-4CC6-A529-5824217CD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29034-3E5B-47C3-902C-F295DFCF17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19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jpg"/><Relationship Id="rId7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10" Type="http://schemas.openxmlformats.org/officeDocument/2006/relationships/image" Target="../media/image6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10" Type="http://schemas.openxmlformats.org/officeDocument/2006/relationships/image" Target="../media/image7.png"/><Relationship Id="rId4" Type="http://schemas.openxmlformats.org/officeDocument/2006/relationships/image" Target="../media/image76.jpg"/><Relationship Id="rId9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10" Type="http://schemas.openxmlformats.org/officeDocument/2006/relationships/image" Target="../media/image8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8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96.png"/><Relationship Id="rId4" Type="http://schemas.openxmlformats.org/officeDocument/2006/relationships/image" Target="../media/image10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7" Type="http://schemas.openxmlformats.org/officeDocument/2006/relationships/image" Target="../media/image5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119.png"/><Relationship Id="rId17" Type="http://schemas.openxmlformats.org/officeDocument/2006/relationships/image" Target="../media/image9.png"/><Relationship Id="rId2" Type="http://schemas.openxmlformats.org/officeDocument/2006/relationships/image" Target="../media/image11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18.jpg"/><Relationship Id="rId5" Type="http://schemas.openxmlformats.org/officeDocument/2006/relationships/image" Target="../media/image6.png"/><Relationship Id="rId15" Type="http://schemas.openxmlformats.org/officeDocument/2006/relationships/image" Target="../media/image121.jpg"/><Relationship Id="rId10" Type="http://schemas.openxmlformats.org/officeDocument/2006/relationships/image" Target="../media/image5.png"/><Relationship Id="rId4" Type="http://schemas.openxmlformats.org/officeDocument/2006/relationships/image" Target="../media/image49.png"/><Relationship Id="rId9" Type="http://schemas.openxmlformats.org/officeDocument/2006/relationships/image" Target="../media/image105.png"/><Relationship Id="rId1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05FDD6B-EF1B-A610-EBAD-3E334A161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8" y="130270"/>
            <a:ext cx="11783683" cy="12497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EBD34EE-7F9A-7118-97B0-CF97F909E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59" y="2164181"/>
            <a:ext cx="11915481" cy="38686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7F6A0A8-89D3-07AB-F60F-977CA7472E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>
            <a:off x="0" y="6411191"/>
            <a:ext cx="12192000" cy="44680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EC8F1A-3EB5-0B29-3431-9C6D2ED75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154" y="2652665"/>
            <a:ext cx="1482603" cy="5056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39D629-64E7-5E67-8151-309E7D028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4153" y="5066925"/>
            <a:ext cx="1524634" cy="49181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A497590-168E-611C-2D5A-D9FD751A83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2613" y="5132717"/>
            <a:ext cx="1583203" cy="4260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9A54FDB-9F03-B91A-E6FC-EAE9A80E1B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9620" y="2786458"/>
            <a:ext cx="1879708" cy="355739"/>
          </a:xfrm>
          <a:prstGeom prst="rect">
            <a:avLst/>
          </a:prstGeom>
        </p:spPr>
      </p:pic>
      <p:pic>
        <p:nvPicPr>
          <p:cNvPr id="2" name="Imagen 1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6AA2E10D-9812-EB7D-7A22-3C51EC1D5E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92" y="2671186"/>
            <a:ext cx="1940016" cy="45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0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que contiene Forma&#10;&#10;Descripción generada automáticamente">
            <a:extLst>
              <a:ext uri="{FF2B5EF4-FFF2-40B4-BE49-F238E27FC236}">
                <a16:creationId xmlns:a16="http://schemas.microsoft.com/office/drawing/2014/main" id="{F05E2359-0315-3307-852C-8AA84F205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76" y="125627"/>
            <a:ext cx="1997357" cy="1333949"/>
          </a:xfrm>
          <a:prstGeom prst="rect">
            <a:avLst/>
          </a:prstGeom>
          <a:ln w="38100" cap="sq">
            <a:solidFill>
              <a:srgbClr val="C380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92499FF-1E15-4B42-949D-CC4FF618B660}"/>
              </a:ext>
            </a:extLst>
          </p:cNvPr>
          <p:cNvSpPr/>
          <p:nvPr/>
        </p:nvSpPr>
        <p:spPr>
          <a:xfrm>
            <a:off x="6882357" y="1617523"/>
            <a:ext cx="52009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Ale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vydáni</a:t>
            </a:r>
            <a:r>
              <a:rPr lang="es-ES" sz="2000" b="1" dirty="0"/>
              <a:t> i </a:t>
            </a:r>
            <a:r>
              <a:rPr lang="es-ES" sz="2000" b="1" dirty="0" err="1"/>
              <a:t>vašimi</a:t>
            </a:r>
            <a:r>
              <a:rPr lang="es-ES" sz="2000" b="1" dirty="0"/>
              <a:t> </a:t>
            </a:r>
            <a:r>
              <a:rPr lang="es-ES" sz="2000" b="1" dirty="0" err="1"/>
              <a:t>otci</a:t>
            </a:r>
            <a:r>
              <a:rPr lang="es-ES" sz="2000" b="1" dirty="0"/>
              <a:t> a </a:t>
            </a:r>
            <a:r>
              <a:rPr lang="es-ES" sz="2000" b="1" dirty="0" err="1"/>
              <a:t>bratřími</a:t>
            </a:r>
            <a:r>
              <a:rPr lang="es-ES" sz="2000" b="1" dirty="0"/>
              <a:t> a </a:t>
            </a:r>
            <a:r>
              <a:rPr lang="es-ES" sz="2000" b="1" dirty="0" err="1"/>
              <a:t>příbuznými</a:t>
            </a:r>
            <a:r>
              <a:rPr lang="es-ES" sz="2000" b="1" dirty="0"/>
              <a:t> a </a:t>
            </a:r>
            <a:r>
              <a:rPr lang="es-ES" sz="2000" b="1" dirty="0" err="1"/>
              <a:t>přáteli</a:t>
            </a:r>
            <a:r>
              <a:rPr lang="es-ES" sz="2000" b="1" dirty="0"/>
              <a:t>; A </a:t>
            </a:r>
            <a:r>
              <a:rPr lang="es-ES" sz="2000" b="1" dirty="0" err="1"/>
              <a:t>některé</a:t>
            </a:r>
            <a:r>
              <a:rPr lang="es-ES" sz="2000" b="1" dirty="0"/>
              <a:t> z </a:t>
            </a:r>
            <a:r>
              <a:rPr lang="es-ES" sz="2000" b="1" dirty="0" err="1"/>
              <a:t>vás</a:t>
            </a:r>
            <a:r>
              <a:rPr lang="es-ES" sz="2000" b="1" dirty="0"/>
              <a:t> </a:t>
            </a:r>
            <a:r>
              <a:rPr lang="es-ES" sz="2000" b="1" dirty="0" err="1"/>
              <a:t>zabijí</a:t>
            </a:r>
            <a:r>
              <a:rPr lang="es-ES" sz="2000" b="1" dirty="0"/>
              <a:t>. a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nenáviděni</a:t>
            </a:r>
            <a:r>
              <a:rPr lang="es-ES" sz="2000" b="1" dirty="0"/>
              <a:t> pro </a:t>
            </a:r>
            <a:r>
              <a:rPr lang="es-ES" sz="2000" b="1" dirty="0" err="1"/>
              <a:t>všechno</a:t>
            </a:r>
            <a:r>
              <a:rPr lang="es-ES" sz="2000" b="1" dirty="0"/>
              <a:t> pro </a:t>
            </a:r>
            <a:r>
              <a:rPr lang="es-ES" sz="2000" b="1" dirty="0" err="1"/>
              <a:t>mé</a:t>
            </a:r>
            <a:r>
              <a:rPr lang="es-ES" sz="2000" b="1" dirty="0"/>
              <a:t> </a:t>
            </a:r>
            <a:r>
              <a:rPr lang="es-ES" sz="2000" b="1" dirty="0" err="1"/>
              <a:t>jméno</a:t>
            </a:r>
            <a:r>
              <a:rPr lang="es-ES" sz="2000" b="1" dirty="0"/>
              <a:t>. Ale </a:t>
            </a:r>
            <a:r>
              <a:rPr lang="es-ES" sz="2000" b="1" dirty="0" err="1"/>
              <a:t>ani</a:t>
            </a:r>
            <a:r>
              <a:rPr lang="es-ES" sz="2000" b="1" dirty="0"/>
              <a:t> </a:t>
            </a:r>
            <a:r>
              <a:rPr lang="es-ES" sz="2000" b="1" dirty="0" err="1"/>
              <a:t>vlas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vaší</a:t>
            </a:r>
            <a:r>
              <a:rPr lang="es-ES" sz="2000" b="1" dirty="0"/>
              <a:t> </a:t>
            </a:r>
            <a:r>
              <a:rPr lang="es-ES" sz="2000" b="1" dirty="0" err="1"/>
              <a:t>hlavě</a:t>
            </a:r>
            <a:r>
              <a:rPr lang="es-ES" sz="2000" b="1" dirty="0"/>
              <a:t> </a:t>
            </a:r>
            <a:r>
              <a:rPr lang="es-ES" sz="2000" b="1" dirty="0" err="1"/>
              <a:t>nezahyne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es-ES" sz="2000" b="1" dirty="0"/>
              <a:t>(Lu</a:t>
            </a:r>
            <a:r>
              <a:rPr lang="cs-CZ" sz="2000" b="1" dirty="0" err="1"/>
              <a:t>káš</a:t>
            </a:r>
            <a:r>
              <a:rPr lang="es-ES" sz="2000" b="1" dirty="0"/>
              <a:t> 21</a:t>
            </a:r>
            <a:r>
              <a:rPr lang="cs-CZ" sz="2000" b="1" dirty="0"/>
              <a:t>,</a:t>
            </a:r>
            <a:r>
              <a:rPr lang="es-ES" sz="2000" b="1" dirty="0"/>
              <a:t>16-18)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4CE243F-8030-45CE-B006-0866113AE54A}"/>
              </a:ext>
            </a:extLst>
          </p:cNvPr>
          <p:cNvSpPr/>
          <p:nvPr/>
        </p:nvSpPr>
        <p:spPr>
          <a:xfrm>
            <a:off x="7867282" y="3242021"/>
            <a:ext cx="39020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/>
              <a:t>A </a:t>
            </a:r>
            <a:r>
              <a:rPr lang="es-ES" sz="2000" b="1" dirty="0" err="1"/>
              <a:t>nebojte</a:t>
            </a:r>
            <a:r>
              <a:rPr lang="es-ES" sz="2000" b="1" dirty="0"/>
              <a:t> se </a:t>
            </a:r>
            <a:r>
              <a:rPr lang="es-ES" sz="2000" b="1" dirty="0" err="1"/>
              <a:t>těch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zabíjejí</a:t>
            </a:r>
            <a:r>
              <a:rPr lang="es-ES" sz="2000" b="1" dirty="0"/>
              <a:t> </a:t>
            </a:r>
            <a:r>
              <a:rPr lang="es-ES" sz="2000" b="1" dirty="0" err="1"/>
              <a:t>tělo</a:t>
            </a:r>
            <a:r>
              <a:rPr lang="es-ES" sz="2000" b="1" dirty="0"/>
              <a:t>, ale </a:t>
            </a:r>
            <a:r>
              <a:rPr lang="es-ES" sz="2000" b="1" dirty="0" err="1"/>
              <a:t>duše</a:t>
            </a:r>
            <a:r>
              <a:rPr lang="es-ES" sz="2000" b="1" dirty="0"/>
              <a:t> </a:t>
            </a:r>
            <a:r>
              <a:rPr lang="es-ES" sz="2000" b="1" dirty="0" err="1"/>
              <a:t>nemůže</a:t>
            </a:r>
            <a:r>
              <a:rPr lang="es-ES" sz="2000" b="1" dirty="0"/>
              <a:t> </a:t>
            </a:r>
            <a:r>
              <a:rPr lang="es-ES" sz="2000" b="1" dirty="0" err="1"/>
              <a:t>zabíjet</a:t>
            </a:r>
            <a:r>
              <a:rPr lang="es-ES" sz="2000" b="1" dirty="0"/>
              <a:t>; </a:t>
            </a:r>
            <a:r>
              <a:rPr lang="es-ES" sz="2000" b="1" dirty="0" err="1"/>
              <a:t>Spíše</a:t>
            </a:r>
            <a:r>
              <a:rPr lang="es-ES" sz="2000" b="1" dirty="0"/>
              <a:t> se </a:t>
            </a:r>
            <a:r>
              <a:rPr lang="es-ES" sz="2000" b="1" dirty="0" err="1"/>
              <a:t>bojte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zničit</a:t>
            </a:r>
            <a:r>
              <a:rPr lang="es-ES" sz="2000" b="1" dirty="0"/>
              <a:t> </a:t>
            </a:r>
            <a:r>
              <a:rPr lang="es-ES" sz="2000" b="1" dirty="0" err="1"/>
              <a:t>duši</a:t>
            </a:r>
            <a:r>
              <a:rPr lang="es-ES" sz="2000" b="1" dirty="0"/>
              <a:t> i </a:t>
            </a:r>
            <a:r>
              <a:rPr lang="es-ES" sz="2000" b="1" dirty="0" err="1"/>
              <a:t>tělo</a:t>
            </a:r>
            <a:r>
              <a:rPr lang="es-ES" sz="2000" b="1" dirty="0"/>
              <a:t> v </a:t>
            </a:r>
            <a:r>
              <a:rPr lang="es-ES" sz="2000" b="1" dirty="0" err="1"/>
              <a:t>pekle</a:t>
            </a:r>
            <a:r>
              <a:rPr lang="es-ES" sz="2000" b="1" dirty="0"/>
              <a:t>. </a:t>
            </a:r>
            <a:r>
              <a:rPr lang="es-ES" sz="2000" b="1" dirty="0" err="1"/>
              <a:t>Copak</a:t>
            </a:r>
            <a:r>
              <a:rPr lang="es-ES" sz="2000" b="1" dirty="0"/>
              <a:t> se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ptáci</a:t>
            </a:r>
            <a:r>
              <a:rPr lang="es-ES" sz="2000" b="1" dirty="0"/>
              <a:t> </a:t>
            </a:r>
            <a:r>
              <a:rPr lang="es-ES" sz="2000" b="1" dirty="0" err="1"/>
              <a:t>neprodávají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čtvrtinu</a:t>
            </a:r>
            <a:r>
              <a:rPr lang="es-ES" sz="2000" b="1" dirty="0"/>
              <a:t>? </a:t>
            </a:r>
            <a:r>
              <a:rPr lang="es-ES" sz="2000" b="1" dirty="0" err="1"/>
              <a:t>Přesto</a:t>
            </a:r>
            <a:r>
              <a:rPr lang="es-ES" sz="2000" b="1" dirty="0"/>
              <a:t> </a:t>
            </a:r>
            <a:r>
              <a:rPr lang="es-ES" sz="2000" b="1" dirty="0" err="1"/>
              <a:t>ani</a:t>
            </a:r>
            <a:r>
              <a:rPr lang="es-ES" sz="2000" b="1" dirty="0"/>
              <a:t> jeden z </a:t>
            </a:r>
            <a:r>
              <a:rPr lang="es-ES" sz="2000" b="1" dirty="0" err="1"/>
              <a:t>nich</a:t>
            </a:r>
            <a:r>
              <a:rPr lang="es-ES" sz="2000" b="1" dirty="0"/>
              <a:t> </a:t>
            </a:r>
            <a:r>
              <a:rPr lang="es-ES" sz="2000" b="1" dirty="0" err="1"/>
              <a:t>nepadne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zem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vašeho</a:t>
            </a:r>
            <a:r>
              <a:rPr lang="es-ES" sz="2000" b="1" dirty="0"/>
              <a:t> </a:t>
            </a:r>
            <a:r>
              <a:rPr lang="es-ES" sz="2000" b="1" dirty="0" err="1"/>
              <a:t>Otce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Vždyť</a:t>
            </a:r>
            <a:r>
              <a:rPr lang="es-ES" sz="2000" b="1" dirty="0"/>
              <a:t> i </a:t>
            </a:r>
            <a:r>
              <a:rPr lang="es-ES" sz="2000" b="1" dirty="0" err="1"/>
              <a:t>vaše</a:t>
            </a:r>
            <a:r>
              <a:rPr lang="es-ES" sz="2000" b="1" dirty="0"/>
              <a:t> </a:t>
            </a:r>
            <a:r>
              <a:rPr lang="es-ES" sz="2000" b="1" dirty="0" err="1"/>
              <a:t>vlasy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očíslované</a:t>
            </a:r>
            <a:r>
              <a:rPr lang="es-ES" sz="2000" b="1" dirty="0"/>
              <a:t>. </a:t>
            </a:r>
            <a:r>
              <a:rPr lang="es-ES" sz="2000" b="1" dirty="0" err="1"/>
              <a:t>Nebojte</a:t>
            </a:r>
            <a:r>
              <a:rPr lang="es-ES" sz="2000" b="1" dirty="0"/>
              <a:t> se </a:t>
            </a:r>
            <a:r>
              <a:rPr lang="es-ES" sz="2000" b="1" dirty="0" err="1"/>
              <a:t>tedy</a:t>
            </a:r>
            <a:r>
              <a:rPr lang="es-ES" sz="2000" b="1" dirty="0"/>
              <a:t>; </a:t>
            </a:r>
            <a:r>
              <a:rPr lang="es-ES" sz="2000" b="1" dirty="0" err="1"/>
              <a:t>Jste</a:t>
            </a:r>
            <a:r>
              <a:rPr lang="es-ES" sz="2000" b="1" dirty="0"/>
              <a:t> </a:t>
            </a:r>
            <a:r>
              <a:rPr lang="es-ES" sz="2000" b="1" dirty="0" err="1"/>
              <a:t>cennější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ptáků</a:t>
            </a:r>
            <a:r>
              <a:rPr lang="es-ES" sz="2000" b="1" dirty="0"/>
              <a:t>. (Mat</a:t>
            </a:r>
            <a:r>
              <a:rPr lang="cs-CZ" sz="2000" b="1" dirty="0" err="1"/>
              <a:t>ouš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28-31)</a:t>
            </a:r>
          </a:p>
        </p:txBody>
      </p:sp>
      <p:pic>
        <p:nvPicPr>
          <p:cNvPr id="10" name="Imagen 9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69105FE-32E6-4D7C-F6ED-CD20757FE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0" b="1560"/>
          <a:stretch/>
        </p:blipFill>
        <p:spPr>
          <a:xfrm>
            <a:off x="108718" y="88209"/>
            <a:ext cx="6697835" cy="3271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Imagen que contiene ropa, peluca, persona, hombre&#10;&#10;Descripción generada automáticamente">
            <a:extLst>
              <a:ext uri="{FF2B5EF4-FFF2-40B4-BE49-F238E27FC236}">
                <a16:creationId xmlns:a16="http://schemas.microsoft.com/office/drawing/2014/main" id="{FBD35BEC-685A-6DD9-F850-6AEA79A22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07" y="3359992"/>
            <a:ext cx="4654328" cy="3271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Un par de personas&#10;&#10;Descripción generada automáticamente con confianza media">
            <a:extLst>
              <a:ext uri="{FF2B5EF4-FFF2-40B4-BE49-F238E27FC236}">
                <a16:creationId xmlns:a16="http://schemas.microsoft.com/office/drawing/2014/main" id="{CBAAEE66-1F03-F62A-5DFF-2EC4F6ADC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/>
          <a:stretch/>
        </p:blipFill>
        <p:spPr>
          <a:xfrm>
            <a:off x="108718" y="3218892"/>
            <a:ext cx="2930689" cy="3524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Forma&#10;&#10;Descripción generada automáticamente">
            <a:extLst>
              <a:ext uri="{FF2B5EF4-FFF2-40B4-BE49-F238E27FC236}">
                <a16:creationId xmlns:a16="http://schemas.microsoft.com/office/drawing/2014/main" id="{46DC251C-90B3-5DAD-82F4-B726DDA31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62" y="273737"/>
            <a:ext cx="2626260" cy="1024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B4CD64-028F-B10E-27A4-BC5DA94E29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8290" y="564463"/>
            <a:ext cx="1603084" cy="43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B2909B38-3382-EF1F-2642-BFA95F6A250F}"/>
              </a:ext>
            </a:extLst>
          </p:cNvPr>
          <p:cNvSpPr txBox="1"/>
          <p:nvPr/>
        </p:nvSpPr>
        <p:spPr>
          <a:xfrm>
            <a:off x="5433601" y="2965564"/>
            <a:ext cx="6645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Tužka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cs-CZ" sz="2000" b="1" dirty="0"/>
              <a:t>tuhu</a:t>
            </a:r>
            <a:r>
              <a:rPr lang="es-ES" sz="2000" b="1" dirty="0"/>
              <a:t> </a:t>
            </a:r>
            <a:r>
              <a:rPr lang="es-ES" sz="2000" b="1" dirty="0" err="1"/>
              <a:t>vyrobený</a:t>
            </a:r>
            <a:r>
              <a:rPr lang="es-ES" sz="2000" b="1" dirty="0"/>
              <a:t> z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hlíny</a:t>
            </a:r>
            <a:r>
              <a:rPr lang="es-ES" sz="2000" b="1" dirty="0"/>
              <a:t> </a:t>
            </a:r>
            <a:r>
              <a:rPr lang="es-ES" sz="2000" b="1" dirty="0" err="1"/>
              <a:t>smíchané</a:t>
            </a:r>
            <a:r>
              <a:rPr lang="es-ES" sz="2000" b="1" dirty="0"/>
              <a:t> s </a:t>
            </a:r>
            <a:r>
              <a:rPr lang="es-ES" sz="2000" b="1" dirty="0" err="1"/>
              <a:t>grafitem</a:t>
            </a:r>
            <a:r>
              <a:rPr lang="es-ES" sz="2000" b="1" dirty="0"/>
              <a:t>, je </a:t>
            </a:r>
            <a:r>
              <a:rPr lang="es-ES" sz="2000" b="1" dirty="0" err="1"/>
              <a:t>silnější</a:t>
            </a:r>
            <a:r>
              <a:rPr lang="es-ES" sz="2000" b="1" dirty="0"/>
              <a:t> </a:t>
            </a:r>
            <a:r>
              <a:rPr lang="es-ES" sz="2000" b="1" dirty="0" err="1"/>
              <a:t>tužka</a:t>
            </a:r>
            <a:r>
              <a:rPr lang="es-ES" sz="2000" b="1" dirty="0"/>
              <a:t>. </a:t>
            </a:r>
            <a:r>
              <a:rPr lang="es-ES" sz="2000" b="1" dirty="0" err="1"/>
              <a:t>Liší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jedné</a:t>
            </a:r>
            <a:r>
              <a:rPr lang="es-ES" sz="2000" b="1" dirty="0"/>
              <a:t> </a:t>
            </a:r>
            <a:r>
              <a:rPr lang="es-ES" sz="2000" b="1" dirty="0" err="1"/>
              <a:t>straně</a:t>
            </a:r>
            <a:r>
              <a:rPr lang="es-ES" sz="2000" b="1" dirty="0"/>
              <a:t> </a:t>
            </a:r>
            <a:r>
              <a:rPr lang="es-ES" sz="2000" b="1" dirty="0" err="1"/>
              <a:t>písmeny</a:t>
            </a:r>
            <a:r>
              <a:rPr lang="es-ES" sz="2000" b="1" dirty="0"/>
              <a:t> H (z </a:t>
            </a:r>
            <a:r>
              <a:rPr lang="es-ES" sz="2000" b="1" dirty="0" err="1"/>
              <a:t>anglického</a:t>
            </a:r>
            <a:r>
              <a:rPr lang="es-ES" sz="2000" b="1" dirty="0"/>
              <a:t> </a:t>
            </a:r>
            <a:r>
              <a:rPr lang="es-ES" sz="2000" b="1" dirty="0" err="1"/>
              <a:t>hard</a:t>
            </a:r>
            <a:r>
              <a:rPr lang="es-ES" sz="2000" b="1" dirty="0"/>
              <a:t> = </a:t>
            </a:r>
            <a:r>
              <a:rPr lang="es-ES" sz="2000" b="1" dirty="0" err="1"/>
              <a:t>tvrdý</a:t>
            </a:r>
            <a:r>
              <a:rPr lang="es-ES" sz="2000" b="1" dirty="0"/>
              <a:t>) a B (z </a:t>
            </a:r>
            <a:r>
              <a:rPr lang="es-ES" sz="2000" b="1" dirty="0" err="1"/>
              <a:t>anglického</a:t>
            </a:r>
            <a:r>
              <a:rPr lang="es-ES" sz="2000" b="1" dirty="0"/>
              <a:t> </a:t>
            </a:r>
            <a:r>
              <a:rPr lang="es-ES" sz="2000" b="1" dirty="0" err="1"/>
              <a:t>black</a:t>
            </a:r>
            <a:r>
              <a:rPr lang="es-ES" sz="2000" b="1" dirty="0"/>
              <a:t> = </a:t>
            </a:r>
            <a:r>
              <a:rPr lang="es-ES" sz="2000" b="1" dirty="0" err="1"/>
              <a:t>černý</a:t>
            </a:r>
            <a:r>
              <a:rPr lang="es-ES" sz="2000" b="1" dirty="0"/>
              <a:t>) 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druhé</a:t>
            </a:r>
            <a:r>
              <a:rPr lang="es-ES" sz="2000" b="1" dirty="0"/>
              <a:t> </a:t>
            </a:r>
            <a:r>
              <a:rPr lang="es-ES" sz="2000" b="1" dirty="0" err="1"/>
              <a:t>straně</a:t>
            </a:r>
            <a:r>
              <a:rPr lang="es-ES" sz="2000" b="1" dirty="0"/>
              <a:t> </a:t>
            </a:r>
            <a:r>
              <a:rPr lang="es-ES" sz="2000" b="1" dirty="0" err="1"/>
              <a:t>číslem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1 do 4, </a:t>
            </a:r>
            <a:r>
              <a:rPr lang="es-ES" sz="2000" b="1" dirty="0" err="1"/>
              <a:t>přičemž</a:t>
            </a:r>
            <a:r>
              <a:rPr lang="es-ES" sz="2000" b="1" dirty="0"/>
              <a:t> </a:t>
            </a:r>
            <a:r>
              <a:rPr lang="es-ES" sz="2000" b="1" dirty="0" err="1"/>
              <a:t>číslo</a:t>
            </a:r>
            <a:r>
              <a:rPr lang="es-ES" sz="2000" b="1" dirty="0"/>
              <a:t> 4 je </a:t>
            </a:r>
            <a:r>
              <a:rPr lang="es-ES" sz="2000" b="1" dirty="0" err="1"/>
              <a:t>nejt</a:t>
            </a:r>
            <a:r>
              <a:rPr lang="cs-CZ" sz="2000" b="1" dirty="0" err="1"/>
              <a:t>vrd</a:t>
            </a:r>
            <a:r>
              <a:rPr lang="es-ES" sz="2000" b="1" dirty="0" err="1"/>
              <a:t>ší</a:t>
            </a:r>
            <a:r>
              <a:rPr lang="es-ES" sz="2000" b="1" dirty="0"/>
              <a:t>. </a:t>
            </a:r>
            <a:r>
              <a:rPr lang="es-ES" sz="2000" b="1" dirty="0" err="1"/>
              <a:t>Mohou</a:t>
            </a:r>
            <a:r>
              <a:rPr lang="es-ES" sz="2000" b="1" dirty="0"/>
              <a:t> </a:t>
            </a:r>
            <a:r>
              <a:rPr lang="es-ES" sz="2000" b="1" dirty="0" err="1"/>
              <a:t>existovat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kombinace</a:t>
            </a:r>
            <a:r>
              <a:rPr lang="es-ES" sz="2000" b="1" dirty="0"/>
              <a:t> </a:t>
            </a:r>
            <a:r>
              <a:rPr lang="es-ES" sz="2000" b="1" dirty="0" err="1"/>
              <a:t>písmen</a:t>
            </a:r>
            <a:r>
              <a:rPr lang="es-ES" sz="2000" b="1" dirty="0"/>
              <a:t>: HH, </a:t>
            </a:r>
            <a:r>
              <a:rPr lang="es-ES" sz="2000" b="1" dirty="0" err="1"/>
              <a:t>například</a:t>
            </a:r>
            <a:r>
              <a:rPr lang="es-ES" sz="2000" b="1" dirty="0"/>
              <a:t>, </a:t>
            </a:r>
            <a:r>
              <a:rPr lang="es-ES" sz="2000" b="1" dirty="0" err="1"/>
              <a:t>odkazuje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velmi</a:t>
            </a:r>
            <a:r>
              <a:rPr lang="es-ES" sz="2000" b="1" dirty="0"/>
              <a:t> </a:t>
            </a:r>
            <a:r>
              <a:rPr lang="es-ES" sz="2000" b="1" dirty="0" err="1"/>
              <a:t>tvrd</a:t>
            </a:r>
            <a:r>
              <a:rPr lang="cs-CZ" sz="2000" b="1" dirty="0"/>
              <a:t>ou tuhu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Forma&#10;&#10;Descripción generada automáticamente">
            <a:extLst>
              <a:ext uri="{FF2B5EF4-FFF2-40B4-BE49-F238E27FC236}">
                <a16:creationId xmlns:a16="http://schemas.microsoft.com/office/drawing/2014/main" id="{5E3BFA83-C1C6-BA10-5EE5-6E5C38FA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0" y="178158"/>
            <a:ext cx="2336508" cy="997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CA17533-ED52-4F32-8A55-DB71E7E1F89C}"/>
              </a:ext>
            </a:extLst>
          </p:cNvPr>
          <p:cNvSpPr/>
          <p:nvPr/>
        </p:nvSpPr>
        <p:spPr>
          <a:xfrm>
            <a:off x="182470" y="1230330"/>
            <a:ext cx="74987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/>
              <a:t>Tužka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pero je </a:t>
            </a:r>
            <a:r>
              <a:rPr lang="es-ES" sz="2000" b="1" dirty="0" err="1"/>
              <a:t>psací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kreslicí</a:t>
            </a:r>
            <a:r>
              <a:rPr lang="es-ES" sz="2000" b="1" dirty="0"/>
              <a:t> </a:t>
            </a:r>
            <a:r>
              <a:rPr lang="es-ES" sz="2000" b="1" dirty="0" err="1"/>
              <a:t>nástroj</a:t>
            </a:r>
            <a:r>
              <a:rPr lang="es-ES" sz="2000" b="1" dirty="0"/>
              <a:t> </a:t>
            </a:r>
            <a:r>
              <a:rPr lang="es-ES" sz="2000" b="1" dirty="0" err="1"/>
              <a:t>skládající</a:t>
            </a:r>
            <a:r>
              <a:rPr lang="es-ES" sz="2000" b="1" dirty="0"/>
              <a:t> se z </a:t>
            </a:r>
            <a:r>
              <a:rPr lang="cs-CZ" sz="2000" b="1" dirty="0"/>
              <a:t>tuh</a:t>
            </a:r>
            <a:r>
              <a:rPr lang="es-ES" sz="2000" b="1" dirty="0"/>
              <a:t>y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pigmentové</a:t>
            </a:r>
            <a:r>
              <a:rPr lang="es-ES" sz="2000" b="1" dirty="0"/>
              <a:t> </a:t>
            </a:r>
            <a:r>
              <a:rPr lang="es-ES" sz="2000" b="1" dirty="0" err="1"/>
              <a:t>tyčinky</a:t>
            </a:r>
            <a:r>
              <a:rPr lang="es-ES" sz="2000" b="1" dirty="0"/>
              <a:t>, </a:t>
            </a:r>
            <a:r>
              <a:rPr lang="es-ES" sz="2000" b="1" dirty="0" err="1"/>
              <a:t>obvykle</a:t>
            </a:r>
            <a:r>
              <a:rPr lang="es-ES" sz="2000" b="1" dirty="0"/>
              <a:t> </a:t>
            </a:r>
            <a:r>
              <a:rPr lang="es-ES" sz="2000" b="1" dirty="0" err="1"/>
              <a:t>vyrobené</a:t>
            </a:r>
            <a:r>
              <a:rPr lang="es-ES" sz="2000" b="1" dirty="0"/>
              <a:t> z </a:t>
            </a:r>
            <a:r>
              <a:rPr lang="es-ES" sz="2000" b="1" dirty="0" err="1"/>
              <a:t>grafitu</a:t>
            </a:r>
            <a:r>
              <a:rPr lang="es-ES" sz="2000" b="1" dirty="0"/>
              <a:t> a </a:t>
            </a:r>
            <a:r>
              <a:rPr lang="es-ES" sz="2000" b="1" dirty="0" err="1"/>
              <a:t>speciálního</a:t>
            </a:r>
            <a:r>
              <a:rPr lang="es-ES" sz="2000" b="1" dirty="0"/>
              <a:t> </a:t>
            </a:r>
            <a:r>
              <a:rPr lang="es-ES" sz="2000" b="1" dirty="0" err="1"/>
              <a:t>tuku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hlíny</a:t>
            </a:r>
            <a:r>
              <a:rPr lang="es-ES" sz="2000" b="1" dirty="0"/>
              <a:t>. </a:t>
            </a:r>
            <a:r>
              <a:rPr lang="es-ES" sz="2000" b="1" dirty="0" err="1"/>
              <a:t>Tužka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barvena</a:t>
            </a:r>
            <a:r>
              <a:rPr lang="es-ES" sz="2000" b="1" dirty="0"/>
              <a:t> </a:t>
            </a:r>
            <a:r>
              <a:rPr lang="es-ES" sz="2000" b="1" dirty="0" err="1"/>
              <a:t>pigmentem</a:t>
            </a:r>
            <a:r>
              <a:rPr lang="es-ES" sz="2000" b="1" dirty="0"/>
              <a:t> z </a:t>
            </a:r>
            <a:r>
              <a:rPr lang="es-ES" sz="2000" b="1" dirty="0" err="1"/>
              <a:t>dřevě</a:t>
            </a:r>
            <a:r>
              <a:rPr lang="cs-CZ" sz="2000" b="1" dirty="0"/>
              <a:t>-</a:t>
            </a:r>
            <a:r>
              <a:rPr lang="es-ES" sz="2000" b="1" dirty="0" err="1"/>
              <a:t>ného</a:t>
            </a:r>
            <a:r>
              <a:rPr lang="es-ES" sz="2000" b="1" dirty="0"/>
              <a:t> </a:t>
            </a:r>
            <a:r>
              <a:rPr lang="es-ES" sz="2000" b="1" dirty="0" err="1"/>
              <a:t>uhlí</a:t>
            </a:r>
            <a:r>
              <a:rPr lang="es-ES" sz="2000" b="1" dirty="0"/>
              <a:t> a </a:t>
            </a:r>
            <a:r>
              <a:rPr lang="es-ES" sz="2000" b="1" dirty="0" err="1"/>
              <a:t>obvykle</a:t>
            </a:r>
            <a:r>
              <a:rPr lang="es-ES" sz="2000" b="1" dirty="0"/>
              <a:t> </a:t>
            </a:r>
            <a:r>
              <a:rPr lang="es-ES" sz="2000" b="1" dirty="0" err="1"/>
              <a:t>zapouzdřena</a:t>
            </a:r>
            <a:r>
              <a:rPr lang="es-ES" sz="2000" b="1" dirty="0"/>
              <a:t> v </a:t>
            </a:r>
            <a:r>
              <a:rPr lang="es-ES" sz="2000" b="1" dirty="0" err="1"/>
              <a:t>jemném</a:t>
            </a:r>
            <a:r>
              <a:rPr lang="es-ES" sz="2000" b="1" dirty="0"/>
              <a:t> </a:t>
            </a:r>
            <a:r>
              <a:rPr lang="es-ES" sz="2000" b="1" dirty="0" err="1"/>
              <a:t>dřevěném</a:t>
            </a:r>
            <a:r>
              <a:rPr lang="es-ES" sz="2000" b="1" dirty="0"/>
              <a:t> </a:t>
            </a:r>
            <a:r>
              <a:rPr lang="es-ES" sz="2000" b="1" dirty="0" err="1"/>
              <a:t>válci</a:t>
            </a:r>
            <a:r>
              <a:rPr lang="es-ES" sz="2000" b="1" dirty="0"/>
              <a:t>, ale </a:t>
            </a:r>
            <a:r>
              <a:rPr lang="es-ES" sz="2000" b="1" dirty="0" err="1"/>
              <a:t>také</a:t>
            </a:r>
            <a:r>
              <a:rPr lang="es-ES" sz="2000" b="1" dirty="0"/>
              <a:t> v </a:t>
            </a:r>
            <a:r>
              <a:rPr lang="es-ES" sz="2000" b="1" dirty="0" err="1"/>
              <a:t>plastových</a:t>
            </a:r>
            <a:r>
              <a:rPr lang="es-ES" sz="2000" b="1" dirty="0"/>
              <a:t>, </a:t>
            </a:r>
            <a:r>
              <a:rPr lang="es-ES" sz="2000" b="1" dirty="0" err="1"/>
              <a:t>papírových</a:t>
            </a:r>
            <a:r>
              <a:rPr lang="es-ES" sz="2000" b="1" dirty="0"/>
              <a:t> a </a:t>
            </a:r>
            <a:r>
              <a:rPr lang="es-ES" sz="2000" b="1" dirty="0" err="1"/>
              <a:t>kovových</a:t>
            </a:r>
            <a:r>
              <a:rPr lang="es-ES" sz="2000" b="1" dirty="0"/>
              <a:t> </a:t>
            </a:r>
            <a:r>
              <a:rPr lang="es-ES" sz="2000" b="1" dirty="0" err="1"/>
              <a:t>obalech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instrumento, lápiz, estacionaria, bicicleta&#10;&#10;Descripción generada automáticamente">
            <a:extLst>
              <a:ext uri="{FF2B5EF4-FFF2-40B4-BE49-F238E27FC236}">
                <a16:creationId xmlns:a16="http://schemas.microsoft.com/office/drawing/2014/main" id="{19E4D284-A39F-0664-9D7B-01D00CF9D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t="9093" r="22591" b="8559"/>
          <a:stretch/>
        </p:blipFill>
        <p:spPr>
          <a:xfrm>
            <a:off x="266029" y="3206245"/>
            <a:ext cx="2116793" cy="1728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8DB6233-4E2A-EB45-16F2-5905AD6B6E96}"/>
              </a:ext>
            </a:extLst>
          </p:cNvPr>
          <p:cNvSpPr txBox="1"/>
          <p:nvPr/>
        </p:nvSpPr>
        <p:spPr>
          <a:xfrm>
            <a:off x="5433601" y="5048626"/>
            <a:ext cx="67583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rozdíl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grafitových</a:t>
            </a:r>
            <a:r>
              <a:rPr lang="es-ES" sz="2000" b="1" dirty="0"/>
              <a:t> a </a:t>
            </a:r>
            <a:r>
              <a:rPr lang="es-ES" sz="2000" b="1" dirty="0" err="1"/>
              <a:t>uhlových</a:t>
            </a:r>
            <a:r>
              <a:rPr lang="es-ES" sz="2000" b="1" dirty="0"/>
              <a:t> </a:t>
            </a:r>
            <a:r>
              <a:rPr lang="es-ES" sz="2000" b="1" dirty="0" err="1"/>
              <a:t>tužek</a:t>
            </a:r>
            <a:r>
              <a:rPr lang="es-ES" sz="2000" b="1" dirty="0"/>
              <a:t> je </a:t>
            </a:r>
            <a:r>
              <a:rPr lang="cs-CZ" sz="2000" b="1" dirty="0"/>
              <a:t>tuha</a:t>
            </a:r>
            <a:r>
              <a:rPr lang="es-ES" sz="2000" b="1" dirty="0"/>
              <a:t> </a:t>
            </a:r>
            <a:r>
              <a:rPr lang="es-ES" sz="2000" b="1" dirty="0" err="1"/>
              <a:t>pastelek</a:t>
            </a:r>
            <a:r>
              <a:rPr lang="es-ES" sz="2000" b="1" dirty="0"/>
              <a:t> </a:t>
            </a:r>
            <a:r>
              <a:rPr lang="es-ES" sz="2000" b="1" dirty="0" err="1"/>
              <a:t>vyroben</a:t>
            </a:r>
            <a:r>
              <a:rPr lang="cs-CZ" sz="2000" b="1" dirty="0"/>
              <a:t>a</a:t>
            </a:r>
            <a:r>
              <a:rPr lang="es-ES" sz="2000" b="1" dirty="0"/>
              <a:t> z </a:t>
            </a:r>
            <a:r>
              <a:rPr lang="es-ES" sz="2000" b="1" dirty="0" err="1"/>
              <a:t>vosku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oleje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obsahuje</a:t>
            </a:r>
            <a:r>
              <a:rPr lang="es-ES" sz="2000" b="1" dirty="0"/>
              <a:t> </a:t>
            </a:r>
            <a:r>
              <a:rPr lang="es-ES" sz="2000" b="1" dirty="0" err="1"/>
              <a:t>různé</a:t>
            </a:r>
            <a:r>
              <a:rPr lang="es-ES" sz="2000" b="1" dirty="0"/>
              <a:t> </a:t>
            </a:r>
            <a:r>
              <a:rPr lang="es-ES" sz="2000" b="1" dirty="0" err="1"/>
              <a:t>podíly</a:t>
            </a:r>
            <a:r>
              <a:rPr lang="es-ES" sz="2000" b="1" dirty="0"/>
              <a:t> </a:t>
            </a:r>
            <a:r>
              <a:rPr lang="es-ES" sz="2000" b="1" dirty="0" err="1"/>
              <a:t>pigmentů</a:t>
            </a:r>
            <a:r>
              <a:rPr lang="es-ES" sz="2000" b="1" dirty="0"/>
              <a:t>, </a:t>
            </a:r>
            <a:r>
              <a:rPr lang="es-ES" sz="2000" b="1" dirty="0" err="1"/>
              <a:t>přísad</a:t>
            </a:r>
            <a:r>
              <a:rPr lang="es-ES" sz="2000" b="1" dirty="0"/>
              <a:t> a </a:t>
            </a:r>
            <a:r>
              <a:rPr lang="es-ES" sz="2000" b="1" dirty="0" err="1"/>
              <a:t>pojiv</a:t>
            </a:r>
            <a:r>
              <a:rPr lang="es-ES" sz="2000" b="1" dirty="0"/>
              <a:t>.  </a:t>
            </a:r>
            <a:r>
              <a:rPr lang="es-ES" sz="2000" b="1" dirty="0" err="1"/>
              <a:t>Vyrábějí</a:t>
            </a:r>
            <a:r>
              <a:rPr lang="es-ES" sz="2000" b="1" dirty="0"/>
              <a:t> se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tužky</a:t>
            </a:r>
            <a:r>
              <a:rPr lang="es-ES" sz="2000" b="1" dirty="0"/>
              <a:t> s </a:t>
            </a:r>
            <a:r>
              <a:rPr lang="es-ES" sz="2000" b="1" dirty="0" err="1"/>
              <a:t>vodou</a:t>
            </a:r>
            <a:r>
              <a:rPr lang="es-ES" sz="2000" b="1" dirty="0"/>
              <a:t> </a:t>
            </a:r>
            <a:r>
              <a:rPr lang="es-ES" sz="2000" b="1" dirty="0" err="1"/>
              <a:t>rozpustnými</a:t>
            </a:r>
            <a:r>
              <a:rPr lang="es-ES" sz="2000" b="1" dirty="0"/>
              <a:t> </a:t>
            </a:r>
            <a:r>
              <a:rPr lang="cs-CZ" sz="2000" b="1" dirty="0"/>
              <a:t>tuhami</a:t>
            </a:r>
            <a:r>
              <a:rPr lang="es-ES" sz="2000" b="1" dirty="0"/>
              <a:t> (</a:t>
            </a:r>
            <a:r>
              <a:rPr lang="es-ES" sz="2000" b="1" dirty="0" err="1"/>
              <a:t>akvarel</a:t>
            </a:r>
            <a:r>
              <a:rPr lang="es-ES" sz="2000" b="1" dirty="0"/>
              <a:t>) a </a:t>
            </a:r>
            <a:r>
              <a:rPr lang="es-ES" sz="2000" b="1" dirty="0" err="1"/>
              <a:t>pastelovými</a:t>
            </a:r>
            <a:r>
              <a:rPr lang="es-ES" sz="2000" b="1" dirty="0"/>
              <a:t> </a:t>
            </a:r>
            <a:r>
              <a:rPr lang="es-ES" sz="2000" b="1" dirty="0" err="1"/>
              <a:t>tužkami</a:t>
            </a:r>
            <a:r>
              <a:rPr lang="es-ES" sz="2000" b="1" dirty="0"/>
              <a:t>,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barevné</a:t>
            </a:r>
            <a:r>
              <a:rPr lang="es-ES" sz="2000" b="1" dirty="0"/>
              <a:t> </a:t>
            </a:r>
            <a:r>
              <a:rPr lang="cs-CZ" sz="2000" b="1" dirty="0"/>
              <a:t>tuh</a:t>
            </a:r>
            <a:r>
              <a:rPr lang="es-ES" sz="2000" b="1" dirty="0"/>
              <a:t>y pro </a:t>
            </a:r>
            <a:r>
              <a:rPr lang="es-ES" sz="2000" b="1" dirty="0" err="1"/>
              <a:t>tužky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D94D4FA-3A9B-16AF-C41A-47DD70AAE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"/>
          <a:stretch/>
        </p:blipFill>
        <p:spPr>
          <a:xfrm>
            <a:off x="7776597" y="309528"/>
            <a:ext cx="3872315" cy="2316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tabla, alimentos, comida&#10;&#10;Descripción generada automáticamente">
            <a:extLst>
              <a:ext uri="{FF2B5EF4-FFF2-40B4-BE49-F238E27FC236}">
                <a16:creationId xmlns:a16="http://schemas.microsoft.com/office/drawing/2014/main" id="{1B439B73-56E4-9A20-BFB8-8761145FE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9"/>
          <a:stretch/>
        </p:blipFill>
        <p:spPr>
          <a:xfrm>
            <a:off x="343659" y="5118171"/>
            <a:ext cx="2160971" cy="1442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Imagen 20" descr="Escala de tiempo&#10;&#10;Descripción generada automáticamente">
            <a:extLst>
              <a:ext uri="{FF2B5EF4-FFF2-40B4-BE49-F238E27FC236}">
                <a16:creationId xmlns:a16="http://schemas.microsoft.com/office/drawing/2014/main" id="{181F5764-C7E6-796C-D2BE-99DF39F31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71" y="4915599"/>
            <a:ext cx="2159369" cy="1630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Imagen 22" descr="Imagen que contiene instrumento, estacionaria&#10;&#10;Descripción generada automáticamente">
            <a:extLst>
              <a:ext uri="{FF2B5EF4-FFF2-40B4-BE49-F238E27FC236}">
                <a16:creationId xmlns:a16="http://schemas.microsoft.com/office/drawing/2014/main" id="{E0A98D61-54C5-67B9-32D0-20C151572B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50000" r="39159"/>
          <a:stretch/>
        </p:blipFill>
        <p:spPr>
          <a:xfrm>
            <a:off x="2912041" y="3157984"/>
            <a:ext cx="2277854" cy="1547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EAC265-9F52-F459-CECB-E0631EB403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641">
            <a:off x="2518171" y="511031"/>
            <a:ext cx="4939065" cy="2423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94A1246-FC43-EF94-7932-7759A787E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38" y="476345"/>
            <a:ext cx="1243571" cy="4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3C228B71-2842-AEA8-B087-54F87707B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5" y="1348831"/>
            <a:ext cx="3429609" cy="5262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A8CDB68-A3D4-4AF2-9DCF-FFA79FA38ACC}"/>
              </a:ext>
            </a:extLst>
          </p:cNvPr>
          <p:cNvSpPr/>
          <p:nvPr/>
        </p:nvSpPr>
        <p:spPr>
          <a:xfrm>
            <a:off x="2630078" y="103328"/>
            <a:ext cx="9451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Toto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es-ES" b="1" dirty="0" err="1"/>
              <a:t>přikázání</a:t>
            </a:r>
            <a:r>
              <a:rPr lang="es-ES" b="1" dirty="0"/>
              <a:t>, </a:t>
            </a:r>
            <a:r>
              <a:rPr lang="es-ES" b="1" dirty="0" err="1"/>
              <a:t>ustanovení</a:t>
            </a:r>
            <a:r>
              <a:rPr lang="es-ES" b="1" dirty="0"/>
              <a:t> a </a:t>
            </a:r>
            <a:r>
              <a:rPr lang="es-ES" b="1" dirty="0" err="1"/>
              <a:t>nařízení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mi </a:t>
            </a:r>
            <a:r>
              <a:rPr lang="es-ES" b="1" dirty="0" err="1"/>
              <a:t>Hospodin</a:t>
            </a:r>
            <a:r>
              <a:rPr lang="es-ES" b="1" dirty="0"/>
              <a:t>,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, </a:t>
            </a:r>
            <a:r>
              <a:rPr lang="es-ES" b="1" dirty="0" err="1"/>
              <a:t>přikázal</a:t>
            </a:r>
            <a:r>
              <a:rPr lang="es-ES" b="1" dirty="0"/>
              <a:t>, </a:t>
            </a:r>
            <a:r>
              <a:rPr lang="es-ES" b="1" dirty="0" err="1"/>
              <a:t>abych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je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činit</a:t>
            </a:r>
            <a:r>
              <a:rPr lang="es-ES" b="1" dirty="0"/>
              <a:t> v </a:t>
            </a:r>
            <a:r>
              <a:rPr lang="es-ES" b="1" dirty="0" err="1"/>
              <a:t>zemi</a:t>
            </a:r>
            <a:r>
              <a:rPr lang="es-ES" b="1" dirty="0"/>
              <a:t>, do </a:t>
            </a:r>
            <a:r>
              <a:rPr lang="es-ES" b="1" dirty="0" err="1"/>
              <a:t>níž</a:t>
            </a:r>
            <a:r>
              <a:rPr lang="es-ES" b="1" dirty="0"/>
              <a:t> </a:t>
            </a:r>
            <a:r>
              <a:rPr lang="es-ES" b="1" dirty="0" err="1"/>
              <a:t>vstoupíte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ji </a:t>
            </a:r>
            <a:r>
              <a:rPr lang="es-ES" b="1" dirty="0" err="1"/>
              <a:t>vzali</a:t>
            </a:r>
            <a:r>
              <a:rPr lang="es-ES" b="1" dirty="0"/>
              <a:t>; a </a:t>
            </a:r>
            <a:r>
              <a:rPr lang="es-ES" b="1" dirty="0" err="1"/>
              <a:t>napíšeš</a:t>
            </a:r>
            <a:r>
              <a:rPr lang="es-ES" b="1" dirty="0"/>
              <a:t> je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veřeje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domu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dveře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. (</a:t>
            </a:r>
            <a:r>
              <a:rPr lang="cs-CZ" b="1" dirty="0"/>
              <a:t>5</a:t>
            </a:r>
            <a:r>
              <a:rPr lang="es-ES" b="1" dirty="0"/>
              <a:t>.</a:t>
            </a:r>
            <a:r>
              <a:rPr lang="cs-CZ" b="1" dirty="0"/>
              <a:t> Mojžíšova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1-9)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1366B4-4441-40AC-A545-C55A98F35B35}"/>
              </a:ext>
            </a:extLst>
          </p:cNvPr>
          <p:cNvSpPr/>
          <p:nvPr/>
        </p:nvSpPr>
        <p:spPr>
          <a:xfrm>
            <a:off x="3978747" y="1110978"/>
            <a:ext cx="5074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</a:t>
            </a:r>
            <a:r>
              <a:rPr lang="es-ES" b="1" dirty="0"/>
              <a:t> toto je </a:t>
            </a:r>
            <a:r>
              <a:rPr lang="es-ES" b="1" dirty="0" err="1"/>
              <a:t>smlouva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uzavřu</a:t>
            </a:r>
            <a:r>
              <a:rPr lang="es-ES" b="1" dirty="0"/>
              <a:t> s </a:t>
            </a:r>
            <a:r>
              <a:rPr lang="es-ES" b="1" dirty="0" err="1"/>
              <a:t>domem</a:t>
            </a:r>
            <a:r>
              <a:rPr lang="es-ES" b="1" dirty="0"/>
              <a:t> </a:t>
            </a:r>
            <a:r>
              <a:rPr lang="cs-CZ" b="1" dirty="0"/>
              <a:t>i</a:t>
            </a:r>
            <a:r>
              <a:rPr lang="es-ES" b="1" dirty="0" err="1"/>
              <a:t>zrael</a:t>
            </a:r>
            <a:r>
              <a:rPr lang="cs-CZ" b="1" dirty="0" err="1"/>
              <a:t>ským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oněch</a:t>
            </a:r>
            <a:r>
              <a:rPr lang="es-ES" b="1" dirty="0"/>
              <a:t> </a:t>
            </a:r>
            <a:r>
              <a:rPr lang="es-ES" b="1" dirty="0" err="1"/>
              <a:t>dnech</a:t>
            </a:r>
            <a:r>
              <a:rPr lang="es-ES" b="1" dirty="0"/>
              <a:t>,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es-ES" b="1" dirty="0"/>
              <a:t>: </a:t>
            </a:r>
            <a:r>
              <a:rPr lang="cs-CZ" b="1" dirty="0"/>
              <a:t>Dá</a:t>
            </a:r>
            <a:r>
              <a:rPr lang="es-ES" b="1" dirty="0"/>
              <a:t>m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zákony</a:t>
            </a:r>
            <a:r>
              <a:rPr lang="es-ES" b="1" dirty="0"/>
              <a:t> do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myslí</a:t>
            </a:r>
            <a:r>
              <a:rPr lang="es-ES" b="1" dirty="0"/>
              <a:t> a </a:t>
            </a:r>
            <a:r>
              <a:rPr lang="cs-CZ" b="1" dirty="0"/>
              <a:t>napíšu jim je na</a:t>
            </a:r>
            <a:r>
              <a:rPr lang="es-ES" b="1" dirty="0"/>
              <a:t> </a:t>
            </a:r>
            <a:r>
              <a:rPr lang="es-ES" b="1" dirty="0" err="1"/>
              <a:t>srdc</a:t>
            </a:r>
            <a:r>
              <a:rPr lang="cs-CZ" b="1" dirty="0"/>
              <a:t>e. Budu jim Bohem a oni budou mým lidem</a:t>
            </a:r>
            <a:r>
              <a:rPr lang="es-ES" b="1" dirty="0"/>
              <a:t>. </a:t>
            </a:r>
            <a:r>
              <a:rPr lang="cs-CZ" b="1" dirty="0"/>
              <a:t>                               </a:t>
            </a:r>
            <a:r>
              <a:rPr lang="es-ES" b="1" dirty="0"/>
              <a:t>(</a:t>
            </a:r>
            <a:r>
              <a:rPr lang="cs-CZ" b="1" dirty="0"/>
              <a:t>list Židům</a:t>
            </a:r>
            <a:r>
              <a:rPr lang="es-ES" b="1" dirty="0"/>
              <a:t> 8</a:t>
            </a:r>
            <a:r>
              <a:rPr lang="cs-CZ" b="1" dirty="0"/>
              <a:t>,</a:t>
            </a:r>
            <a:r>
              <a:rPr lang="es-ES" b="1" dirty="0"/>
              <a:t>10)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7DE8E49-8D95-4408-BF7B-8198AF2B1C5C}"/>
              </a:ext>
            </a:extLst>
          </p:cNvPr>
          <p:cNvSpPr/>
          <p:nvPr/>
        </p:nvSpPr>
        <p:spPr>
          <a:xfrm>
            <a:off x="3978747" y="2638884"/>
            <a:ext cx="4688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Toto je </a:t>
            </a:r>
            <a:r>
              <a:rPr lang="es-ES" b="1" dirty="0" err="1"/>
              <a:t>smlouva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uzavř</a:t>
            </a:r>
            <a:r>
              <a:rPr lang="cs-CZ" b="1" dirty="0"/>
              <a:t>u po oněch dnech,</a:t>
            </a:r>
            <a:r>
              <a:rPr lang="es-ES" b="1" dirty="0"/>
              <a:t>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: </a:t>
            </a:r>
            <a:r>
              <a:rPr lang="cs-CZ" b="1" dirty="0"/>
              <a:t>dá</a:t>
            </a:r>
            <a:r>
              <a:rPr lang="es-ES" b="1" dirty="0"/>
              <a:t>m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zákony</a:t>
            </a:r>
            <a:r>
              <a:rPr lang="es-ES" b="1" dirty="0"/>
              <a:t> do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srdc</a:t>
            </a:r>
            <a:r>
              <a:rPr lang="cs-CZ" b="1" dirty="0"/>
              <a:t>e a vepíšu jim je</a:t>
            </a:r>
            <a:r>
              <a:rPr lang="es-ES" b="1" dirty="0"/>
              <a:t> do </a:t>
            </a:r>
            <a:r>
              <a:rPr lang="es-ES" b="1" dirty="0" err="1"/>
              <a:t>mysli</a:t>
            </a:r>
            <a:r>
              <a:rPr lang="es-ES" b="1" dirty="0"/>
              <a:t>. </a:t>
            </a:r>
            <a:r>
              <a:rPr lang="cs-CZ" b="1" dirty="0"/>
              <a:t>                                   </a:t>
            </a:r>
            <a:r>
              <a:rPr lang="es-ES" b="1" dirty="0"/>
              <a:t>(</a:t>
            </a:r>
            <a:r>
              <a:rPr lang="cs-CZ" b="1" dirty="0"/>
              <a:t>list Židům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16)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77E70E3-1B55-4439-B266-2C4127488F9B}"/>
              </a:ext>
            </a:extLst>
          </p:cNvPr>
          <p:cNvSpPr/>
          <p:nvPr/>
        </p:nvSpPr>
        <p:spPr>
          <a:xfrm>
            <a:off x="7620720" y="5018325"/>
            <a:ext cx="45627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zvítězí</a:t>
            </a:r>
            <a:r>
              <a:rPr lang="es-ES" b="1" dirty="0"/>
              <a:t>,</a:t>
            </a:r>
            <a:r>
              <a:rPr lang="cs-CZ" b="1" dirty="0"/>
              <a:t> toho</a:t>
            </a:r>
            <a:r>
              <a:rPr lang="es-ES" b="1" dirty="0"/>
              <a:t> </a:t>
            </a:r>
            <a:r>
              <a:rPr lang="es-ES" b="1" dirty="0" err="1"/>
              <a:t>učiním</a:t>
            </a:r>
            <a:r>
              <a:rPr lang="es-ES" b="1" dirty="0"/>
              <a:t> </a:t>
            </a:r>
            <a:r>
              <a:rPr lang="es-ES" b="1" dirty="0" err="1"/>
              <a:t>sloup</a:t>
            </a:r>
            <a:r>
              <a:rPr lang="cs-CZ" b="1" dirty="0" err="1"/>
              <a:t>em</a:t>
            </a:r>
            <a:r>
              <a:rPr lang="es-ES" b="1" dirty="0"/>
              <a:t> v </a:t>
            </a:r>
            <a:r>
              <a:rPr lang="es-ES" b="1" dirty="0" err="1"/>
              <a:t>chrám</a:t>
            </a:r>
            <a:r>
              <a:rPr lang="cs-CZ" b="1" dirty="0"/>
              <a:t>ě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cs-CZ" b="1" dirty="0"/>
              <a:t>chrám ji</a:t>
            </a:r>
            <a:r>
              <a:rPr lang="es-ES" b="1" dirty="0"/>
              <a:t>ž neo</a:t>
            </a:r>
            <a:r>
              <a:rPr lang="cs-CZ" b="1" dirty="0"/>
              <a:t>pustí; </a:t>
            </a:r>
            <a:r>
              <a:rPr lang="es-ES" b="1" dirty="0"/>
              <a:t> </a:t>
            </a:r>
            <a:r>
              <a:rPr lang="es-ES" b="1" dirty="0" err="1"/>
              <a:t>napíšu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jmén</a:t>
            </a:r>
            <a:r>
              <a:rPr lang="cs-CZ" b="1" dirty="0"/>
              <a:t>o jeh</a:t>
            </a:r>
            <a:r>
              <a:rPr lang="es-ES" b="1" dirty="0"/>
              <a:t>o </a:t>
            </a:r>
            <a:r>
              <a:rPr lang="es-ES" b="1" dirty="0" err="1"/>
              <a:t>města</a:t>
            </a:r>
            <a:r>
              <a:rPr lang="es-ES" b="1" dirty="0"/>
              <a:t>, nov</a:t>
            </a:r>
            <a:r>
              <a:rPr lang="cs-CZ" b="1" dirty="0" err="1"/>
              <a:t>ého</a:t>
            </a:r>
            <a:r>
              <a:rPr lang="es-ES" b="1" dirty="0"/>
              <a:t> </a:t>
            </a:r>
            <a:r>
              <a:rPr lang="es-ES" b="1" dirty="0" err="1"/>
              <a:t>Jeruzalém</a:t>
            </a:r>
            <a:r>
              <a:rPr lang="cs-CZ" b="1" dirty="0"/>
              <a:t>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sestupuje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,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mého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cs-CZ" b="1" dirty="0"/>
              <a:t>, i jméno své</a:t>
            </a:r>
            <a:r>
              <a:rPr lang="es-ES" b="1" dirty="0"/>
              <a:t> nové</a:t>
            </a:r>
            <a:r>
              <a:rPr lang="cs-CZ" b="1" dirty="0"/>
              <a:t>.         </a:t>
            </a:r>
            <a:r>
              <a:rPr lang="es-ES" b="1" dirty="0"/>
              <a:t>. (</a:t>
            </a:r>
            <a:r>
              <a:rPr lang="cs-CZ" b="1" dirty="0"/>
              <a:t>Zjevení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12)</a:t>
            </a:r>
          </a:p>
        </p:txBody>
      </p:sp>
      <p:pic>
        <p:nvPicPr>
          <p:cNvPr id="11" name="Imagen 10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57CD771D-8115-EEE8-EA5D-5A01E1EDE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327" y="1026658"/>
            <a:ext cx="2360119" cy="4025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5DBF61A-5E7B-D4BA-9AC2-6F09585FE2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"/>
          <a:stretch/>
        </p:blipFill>
        <p:spPr>
          <a:xfrm>
            <a:off x="3830436" y="3999899"/>
            <a:ext cx="3739288" cy="2608046"/>
          </a:xfrm>
          <a:prstGeom prst="snip2DiagRect">
            <a:avLst>
              <a:gd name="adj1" fmla="val 1698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038B5FE5-C2E4-C4EB-DC2A-FF03BEE3A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8" y="149694"/>
            <a:ext cx="2336508" cy="997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BCBB4E-EE0E-6241-BD05-CD49F2A7F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076" y="447881"/>
            <a:ext cx="1243571" cy="4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Un dibujo de una persona&#10;&#10;Descripción generada automáticamente">
            <a:extLst>
              <a:ext uri="{FF2B5EF4-FFF2-40B4-BE49-F238E27FC236}">
                <a16:creationId xmlns:a16="http://schemas.microsoft.com/office/drawing/2014/main" id="{38641FC3-68B3-00AD-F531-6623C3051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587" y="201096"/>
            <a:ext cx="2658118" cy="1134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2EF020D-116D-F584-640E-1060273C9F73}"/>
              </a:ext>
            </a:extLst>
          </p:cNvPr>
          <p:cNvSpPr txBox="1"/>
          <p:nvPr/>
        </p:nvSpPr>
        <p:spPr>
          <a:xfrm>
            <a:off x="245295" y="3422273"/>
            <a:ext cx="6914219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Většina</a:t>
            </a:r>
            <a:r>
              <a:rPr lang="es-ES" b="1" dirty="0"/>
              <a:t> </a:t>
            </a:r>
            <a:r>
              <a:rPr lang="es-ES" b="1" dirty="0" err="1"/>
              <a:t>klasických</a:t>
            </a:r>
            <a:r>
              <a:rPr lang="es-ES" b="1" dirty="0"/>
              <a:t> </a:t>
            </a:r>
            <a:r>
              <a:rPr lang="es-ES" b="1" dirty="0" err="1"/>
              <a:t>klíčů</a:t>
            </a:r>
            <a:r>
              <a:rPr lang="es-ES" b="1" dirty="0"/>
              <a:t> je </a:t>
            </a:r>
            <a:r>
              <a:rPr lang="es-ES" b="1" dirty="0" err="1"/>
              <a:t>kovová</a:t>
            </a:r>
            <a:r>
              <a:rPr lang="es-ES" b="1" dirty="0"/>
              <a:t> (</a:t>
            </a:r>
            <a:r>
              <a:rPr lang="es-ES" b="1" dirty="0" err="1"/>
              <a:t>ocelová</a:t>
            </a:r>
            <a:r>
              <a:rPr lang="es-ES" b="1" dirty="0"/>
              <a:t>, </a:t>
            </a:r>
            <a:r>
              <a:rPr lang="es-ES" b="1" dirty="0" err="1"/>
              <a:t>mosazná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hliníková</a:t>
            </a:r>
            <a:r>
              <a:rPr lang="es-ES" b="1" dirty="0"/>
              <a:t>) a </a:t>
            </a:r>
            <a:r>
              <a:rPr lang="es-ES" b="1" dirty="0" err="1"/>
              <a:t>slouží</a:t>
            </a:r>
            <a:r>
              <a:rPr lang="es-ES" b="1" dirty="0"/>
              <a:t> k </a:t>
            </a:r>
            <a:r>
              <a:rPr lang="es-ES" b="1" dirty="0" err="1"/>
              <a:t>otevření</a:t>
            </a:r>
            <a:r>
              <a:rPr lang="es-ES" b="1" dirty="0"/>
              <a:t> </a:t>
            </a:r>
            <a:r>
              <a:rPr lang="es-ES" b="1" dirty="0" err="1"/>
              <a:t>zámku</a:t>
            </a:r>
            <a:r>
              <a:rPr lang="es-ES" b="1" dirty="0"/>
              <a:t> </a:t>
            </a:r>
            <a:r>
              <a:rPr lang="es-ES" b="1" dirty="0" err="1"/>
              <a:t>vložením</a:t>
            </a:r>
            <a:r>
              <a:rPr lang="es-ES" b="1" dirty="0"/>
              <a:t> do </a:t>
            </a:r>
            <a:r>
              <a:rPr lang="es-ES" b="1" dirty="0" err="1"/>
              <a:t>něj</a:t>
            </a:r>
            <a:r>
              <a:rPr lang="es-ES" b="1" dirty="0"/>
              <a:t> a </a:t>
            </a:r>
            <a:r>
              <a:rPr lang="es-ES" b="1" dirty="0" err="1"/>
              <a:t>otáčením</a:t>
            </a:r>
            <a:r>
              <a:rPr lang="es-ES" b="1" dirty="0"/>
              <a:t>. </a:t>
            </a:r>
            <a:r>
              <a:rPr lang="es-ES" b="1" dirty="0" err="1"/>
              <a:t>Obecně</a:t>
            </a:r>
            <a:r>
              <a:rPr lang="es-ES" b="1" dirty="0"/>
              <a:t> se </a:t>
            </a:r>
            <a:r>
              <a:rPr lang="es-ES" b="1" dirty="0" err="1"/>
              <a:t>skládají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široké</a:t>
            </a:r>
            <a:r>
              <a:rPr lang="es-ES" b="1" dirty="0"/>
              <a:t> </a:t>
            </a:r>
            <a:r>
              <a:rPr lang="es-ES" b="1" dirty="0" err="1"/>
              <a:t>části</a:t>
            </a:r>
            <a:r>
              <a:rPr lang="es-ES" b="1" dirty="0"/>
              <a:t> ve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či</a:t>
            </a:r>
            <a:r>
              <a:rPr lang="es-ES" b="1" dirty="0"/>
              <a:t> </a:t>
            </a:r>
            <a:r>
              <a:rPr lang="es-ES" b="1" dirty="0" err="1"/>
              <a:t>méně</a:t>
            </a:r>
            <a:r>
              <a:rPr lang="es-ES" b="1" dirty="0"/>
              <a:t> </a:t>
            </a:r>
            <a:r>
              <a:rPr lang="es-ES" b="1" dirty="0" err="1"/>
              <a:t>kulatém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oválném</a:t>
            </a:r>
            <a:r>
              <a:rPr lang="es-ES" b="1" dirty="0"/>
              <a:t> </a:t>
            </a:r>
            <a:r>
              <a:rPr lang="es-ES" b="1" dirty="0" err="1"/>
              <a:t>tvaru</a:t>
            </a:r>
            <a:r>
              <a:rPr lang="es-ES" b="1" dirty="0"/>
              <a:t>, s perfora</a:t>
            </a:r>
            <a:r>
              <a:rPr lang="cs-CZ" b="1" dirty="0"/>
              <a:t>-</a:t>
            </a:r>
            <a:r>
              <a:rPr lang="es-ES" b="1" dirty="0" err="1"/>
              <a:t>cemi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nich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slouží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podpěra</a:t>
            </a:r>
            <a:r>
              <a:rPr lang="es-ES" b="1" dirty="0"/>
              <a:t> pro </a:t>
            </a:r>
            <a:r>
              <a:rPr lang="es-ES" b="1" dirty="0" err="1"/>
              <a:t>manipulaci</a:t>
            </a:r>
            <a:r>
              <a:rPr lang="es-ES" b="1" dirty="0"/>
              <a:t> s </a:t>
            </a:r>
            <a:r>
              <a:rPr lang="es-ES" b="1" dirty="0" err="1"/>
              <a:t>ní</a:t>
            </a:r>
            <a:r>
              <a:rPr lang="es-ES" b="1" dirty="0"/>
              <a:t>, a </a:t>
            </a:r>
            <a:r>
              <a:rPr lang="es-ES" b="1" dirty="0" err="1"/>
              <a:t>dříku</a:t>
            </a:r>
            <a:r>
              <a:rPr lang="es-ES" b="1" dirty="0"/>
              <a:t> s </a:t>
            </a:r>
            <a:r>
              <a:rPr lang="es-ES" b="1" dirty="0" err="1"/>
              <a:t>různými</a:t>
            </a:r>
            <a:r>
              <a:rPr lang="es-ES" b="1" dirty="0"/>
              <a:t> </a:t>
            </a:r>
            <a:r>
              <a:rPr lang="es-ES" b="1" dirty="0" err="1"/>
              <a:t>zářezy</a:t>
            </a:r>
            <a:r>
              <a:rPr lang="es-ES" b="1" dirty="0"/>
              <a:t>, </a:t>
            </a:r>
            <a:r>
              <a:rPr lang="es-ES" b="1" dirty="0" err="1"/>
              <a:t>drážkami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lopatkami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tvoří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či</a:t>
            </a:r>
            <a:r>
              <a:rPr lang="es-ES" b="1" dirty="0"/>
              <a:t> </a:t>
            </a:r>
            <a:r>
              <a:rPr lang="es-ES" b="1" dirty="0" err="1"/>
              <a:t>méně</a:t>
            </a:r>
            <a:r>
              <a:rPr lang="es-ES" b="1" dirty="0"/>
              <a:t> </a:t>
            </a:r>
            <a:r>
              <a:rPr lang="es-ES" b="1" dirty="0" err="1"/>
              <a:t>komplikovaný</a:t>
            </a:r>
            <a:r>
              <a:rPr lang="es-ES" b="1" dirty="0"/>
              <a:t> </a:t>
            </a:r>
            <a:r>
              <a:rPr lang="es-ES" b="1" dirty="0" err="1"/>
              <a:t>kód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Drážky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v </a:t>
            </a:r>
            <a:r>
              <a:rPr lang="es-ES" b="1" dirty="0" err="1"/>
              <a:t>dříku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případně</a:t>
            </a:r>
            <a:r>
              <a:rPr lang="es-ES" b="1" dirty="0"/>
              <a:t> v </a:t>
            </a:r>
            <a:r>
              <a:rPr lang="es-ES" b="1" dirty="0" err="1"/>
              <a:t>paletě</a:t>
            </a:r>
            <a:r>
              <a:rPr lang="es-ES" b="1" dirty="0"/>
              <a:t>, </a:t>
            </a:r>
            <a:r>
              <a:rPr lang="es-ES" b="1" dirty="0" err="1"/>
              <a:t>tvoří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krok</a:t>
            </a:r>
            <a:r>
              <a:rPr lang="es-ES" b="1" dirty="0"/>
              <a:t> </a:t>
            </a:r>
            <a:r>
              <a:rPr lang="es-ES" b="1" dirty="0" err="1"/>
              <a:t>kódu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zabraňují</a:t>
            </a:r>
            <a:r>
              <a:rPr lang="es-ES" b="1" dirty="0"/>
              <a:t> </a:t>
            </a:r>
            <a:r>
              <a:rPr lang="es-ES" b="1" dirty="0" err="1"/>
              <a:t>zavedení</a:t>
            </a:r>
            <a:r>
              <a:rPr lang="es-ES" b="1" dirty="0"/>
              <a:t> </a:t>
            </a:r>
            <a:r>
              <a:rPr lang="es-ES" b="1" dirty="0" err="1"/>
              <a:t>dalších</a:t>
            </a:r>
            <a:r>
              <a:rPr lang="es-ES" b="1" dirty="0"/>
              <a:t> </a:t>
            </a:r>
            <a:r>
              <a:rPr lang="es-ES" b="1" dirty="0" err="1"/>
              <a:t>klíčů</a:t>
            </a:r>
            <a:r>
              <a:rPr lang="es-ES" b="1" dirty="0"/>
              <a:t> s </a:t>
            </a:r>
            <a:r>
              <a:rPr lang="es-ES" b="1" dirty="0" err="1"/>
              <a:t>různými</a:t>
            </a:r>
            <a:r>
              <a:rPr lang="es-ES" b="1" dirty="0"/>
              <a:t> </a:t>
            </a:r>
            <a:r>
              <a:rPr lang="es-ES" b="1" dirty="0" err="1"/>
              <a:t>drážkami</a:t>
            </a:r>
            <a:r>
              <a:rPr lang="es-ES" b="1" dirty="0"/>
              <a:t> do </a:t>
            </a:r>
            <a:r>
              <a:rPr lang="es-ES" b="1" dirty="0" err="1"/>
              <a:t>zámku</a:t>
            </a:r>
            <a:r>
              <a:rPr lang="es-ES" b="1" dirty="0"/>
              <a:t>. </a:t>
            </a:r>
            <a:r>
              <a:rPr lang="es-ES" b="1" dirty="0" err="1"/>
              <a:t>Druhý</a:t>
            </a:r>
            <a:r>
              <a:rPr lang="es-ES" b="1" dirty="0"/>
              <a:t> </a:t>
            </a:r>
            <a:r>
              <a:rPr lang="es-ES" b="1" dirty="0" err="1"/>
              <a:t>kód</a:t>
            </a:r>
            <a:r>
              <a:rPr lang="es-ES" b="1" dirty="0"/>
              <a:t> je </a:t>
            </a:r>
            <a:r>
              <a:rPr lang="es-ES" b="1" dirty="0" err="1"/>
              <a:t>dán</a:t>
            </a:r>
            <a:r>
              <a:rPr lang="es-ES" b="1" dirty="0"/>
              <a:t> </a:t>
            </a:r>
            <a:r>
              <a:rPr lang="es-ES" b="1" dirty="0" err="1"/>
              <a:t>zářezy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zvedají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pohybují</a:t>
            </a:r>
            <a:r>
              <a:rPr lang="es-ES" b="1" dirty="0"/>
              <a:t> </a:t>
            </a:r>
            <a:r>
              <a:rPr lang="es-ES" b="1" dirty="0" err="1"/>
              <a:t>řadou</a:t>
            </a:r>
            <a:r>
              <a:rPr lang="es-ES" b="1" dirty="0"/>
              <a:t> </a:t>
            </a:r>
            <a:r>
              <a:rPr lang="es-ES" b="1" dirty="0" err="1"/>
              <a:t>vaček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délek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shodují</a:t>
            </a:r>
            <a:r>
              <a:rPr lang="es-ES" b="1" dirty="0"/>
              <a:t>, </a:t>
            </a:r>
            <a:r>
              <a:rPr lang="es-ES" b="1" dirty="0" err="1"/>
              <a:t>umožňují</a:t>
            </a:r>
            <a:r>
              <a:rPr lang="es-ES" b="1" dirty="0"/>
              <a:t> </a:t>
            </a:r>
            <a:r>
              <a:rPr lang="es-ES" b="1" dirty="0" err="1"/>
              <a:t>otočení</a:t>
            </a:r>
            <a:r>
              <a:rPr lang="es-ES" b="1" dirty="0"/>
              <a:t> </a:t>
            </a:r>
            <a:r>
              <a:rPr lang="es-ES" b="1" dirty="0" err="1"/>
              <a:t>klíče</a:t>
            </a:r>
            <a:r>
              <a:rPr lang="es-ES" b="1" dirty="0"/>
              <a:t> </a:t>
            </a:r>
            <a:r>
              <a:rPr lang="es-ES" b="1" dirty="0" err="1"/>
              <a:t>uvolně</a:t>
            </a:r>
            <a:r>
              <a:rPr lang="cs-CZ" b="1" dirty="0"/>
              <a:t>-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uzavíracího</a:t>
            </a:r>
            <a:r>
              <a:rPr lang="es-ES" b="1" dirty="0"/>
              <a:t> </a:t>
            </a:r>
            <a:r>
              <a:rPr lang="es-ES" b="1" dirty="0" err="1"/>
              <a:t>mechanismu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001C5B-4142-88B1-AB7A-C0B59FC74391}"/>
              </a:ext>
            </a:extLst>
          </p:cNvPr>
          <p:cNvSpPr txBox="1"/>
          <p:nvPr/>
        </p:nvSpPr>
        <p:spPr>
          <a:xfrm>
            <a:off x="5379715" y="1622705"/>
            <a:ext cx="66785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starověku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používány</a:t>
            </a:r>
            <a:r>
              <a:rPr lang="es-ES" b="1" dirty="0"/>
              <a:t> </a:t>
            </a:r>
            <a:r>
              <a:rPr lang="es-ES" b="1" dirty="0" err="1"/>
              <a:t>mechanismy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typu</a:t>
            </a:r>
            <a:r>
              <a:rPr lang="es-ES" b="1" dirty="0"/>
              <a:t>.  </a:t>
            </a:r>
            <a:r>
              <a:rPr lang="cs-CZ" b="1" dirty="0"/>
              <a:t>P</a:t>
            </a:r>
            <a:r>
              <a:rPr lang="es-ES" b="1" dirty="0" err="1"/>
              <a:t>rvní</a:t>
            </a:r>
            <a:r>
              <a:rPr lang="es-ES" b="1" dirty="0"/>
              <a:t> </a:t>
            </a:r>
            <a:r>
              <a:rPr lang="es-ES" b="1" dirty="0" err="1"/>
              <a:t>zámky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kovové</a:t>
            </a:r>
            <a:r>
              <a:rPr lang="es-ES" b="1" dirty="0"/>
              <a:t> </a:t>
            </a:r>
            <a:r>
              <a:rPr lang="es-ES" b="1" dirty="0" err="1"/>
              <a:t>krabice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potřebovaly</a:t>
            </a:r>
            <a:r>
              <a:rPr lang="es-ES" b="1" dirty="0"/>
              <a:t> </a:t>
            </a:r>
            <a:r>
              <a:rPr lang="es-ES" b="1" dirty="0" err="1"/>
              <a:t>otevřít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a </a:t>
            </a:r>
            <a:r>
              <a:rPr lang="es-ES" b="1" dirty="0" err="1"/>
              <a:t>těžké</a:t>
            </a:r>
            <a:r>
              <a:rPr lang="es-ES" b="1" dirty="0"/>
              <a:t> </a:t>
            </a:r>
            <a:r>
              <a:rPr lang="es-ES" b="1" dirty="0" err="1"/>
              <a:t>železné</a:t>
            </a:r>
            <a:r>
              <a:rPr lang="es-ES" b="1" dirty="0"/>
              <a:t> </a:t>
            </a:r>
            <a:r>
              <a:rPr lang="es-ES" b="1" dirty="0" err="1"/>
              <a:t>klíče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je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částečně</a:t>
            </a:r>
            <a:r>
              <a:rPr lang="es-ES" b="1" dirty="0"/>
              <a:t> </a:t>
            </a:r>
            <a:r>
              <a:rPr lang="es-ES" b="1" dirty="0" err="1"/>
              <a:t>pravda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 </a:t>
            </a:r>
            <a:r>
              <a:rPr lang="es-ES" b="1" dirty="0" err="1"/>
              <a:t>klíče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používány</a:t>
            </a:r>
            <a:r>
              <a:rPr lang="es-ES" b="1" dirty="0"/>
              <a:t> pro </a:t>
            </a:r>
            <a:r>
              <a:rPr lang="es-ES" b="1" dirty="0" err="1"/>
              <a:t>víka</a:t>
            </a:r>
            <a:r>
              <a:rPr lang="es-ES" b="1" dirty="0"/>
              <a:t> </a:t>
            </a:r>
            <a:r>
              <a:rPr lang="es-ES" b="1" dirty="0" err="1"/>
              <a:t>malých</a:t>
            </a:r>
            <a:r>
              <a:rPr lang="es-ES" b="1" dirty="0"/>
              <a:t> </a:t>
            </a:r>
            <a:r>
              <a:rPr lang="es-ES" b="1" dirty="0" err="1"/>
              <a:t>krabic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šperkovnice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jiné </a:t>
            </a:r>
            <a:r>
              <a:rPr lang="es-ES" b="1" dirty="0" err="1"/>
              <a:t>typy</a:t>
            </a:r>
            <a:r>
              <a:rPr lang="es-ES" b="1" dirty="0"/>
              <a:t> </a:t>
            </a:r>
            <a:r>
              <a:rPr lang="es-ES" b="1" dirty="0" err="1"/>
              <a:t>nábytku</a:t>
            </a:r>
            <a:r>
              <a:rPr lang="es-ES" b="1" dirty="0"/>
              <a:t>.</a:t>
            </a:r>
          </a:p>
        </p:txBody>
      </p:sp>
      <p:pic>
        <p:nvPicPr>
          <p:cNvPr id="10" name="Imagen 9" descr="Imagen que contiene interior, colgando, lavabo, montado&#10;&#10;Descripción generada automáticamente">
            <a:extLst>
              <a:ext uri="{FF2B5EF4-FFF2-40B4-BE49-F238E27FC236}">
                <a16:creationId xmlns:a16="http://schemas.microsoft.com/office/drawing/2014/main" id="{C4F3909A-720B-69B0-6119-89B81C23A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0" r="21995"/>
          <a:stretch/>
        </p:blipFill>
        <p:spPr>
          <a:xfrm>
            <a:off x="2584409" y="292805"/>
            <a:ext cx="2641411" cy="30061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3CD995-FAD5-4413-31D2-9292FEC894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56" y="3561028"/>
            <a:ext cx="4700049" cy="30274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Imagen 16" descr="Imagen que contiene hombre, oscuro, luz, iluminado&#10;&#10;Descripción generada automáticamente">
            <a:extLst>
              <a:ext uri="{FF2B5EF4-FFF2-40B4-BE49-F238E27FC236}">
                <a16:creationId xmlns:a16="http://schemas.microsoft.com/office/drawing/2014/main" id="{9FEA5CDB-FE74-99F0-CA28-5D70AE438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r="13956"/>
          <a:stretch/>
        </p:blipFill>
        <p:spPr>
          <a:xfrm>
            <a:off x="282818" y="292804"/>
            <a:ext cx="2049667" cy="3006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71D2FC9-EE69-0A34-1A4A-A7568897C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2521" y="469920"/>
            <a:ext cx="1164565" cy="63979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8C628F6D-4CBB-9633-E406-01A22B526021}"/>
              </a:ext>
            </a:extLst>
          </p:cNvPr>
          <p:cNvSpPr txBox="1"/>
          <p:nvPr/>
        </p:nvSpPr>
        <p:spPr>
          <a:xfrm>
            <a:off x="5379715" y="185101"/>
            <a:ext cx="4002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Klíč</a:t>
            </a:r>
            <a:r>
              <a:rPr lang="es-ES" b="1" dirty="0"/>
              <a:t> je </a:t>
            </a:r>
            <a:r>
              <a:rPr lang="es-ES" b="1" dirty="0" err="1"/>
              <a:t>nástroj</a:t>
            </a:r>
            <a:r>
              <a:rPr lang="es-ES" b="1" dirty="0"/>
              <a:t> </a:t>
            </a:r>
            <a:r>
              <a:rPr lang="es-ES" b="1" dirty="0" err="1"/>
              <a:t>používaný</a:t>
            </a:r>
            <a:r>
              <a:rPr lang="es-ES" b="1" dirty="0"/>
              <a:t> k </a:t>
            </a:r>
            <a:r>
              <a:rPr lang="es-ES" b="1" dirty="0" err="1"/>
              <a:t>ovládání</a:t>
            </a:r>
            <a:r>
              <a:rPr lang="es-ES" b="1" dirty="0"/>
              <a:t> </a:t>
            </a:r>
            <a:r>
              <a:rPr lang="es-ES" b="1" dirty="0" err="1"/>
              <a:t>zámků</a:t>
            </a:r>
            <a:r>
              <a:rPr lang="es-ES" b="1" dirty="0"/>
              <a:t>, </a:t>
            </a:r>
            <a:r>
              <a:rPr lang="es-ES" b="1" dirty="0" err="1"/>
              <a:t>zabudovaných</a:t>
            </a:r>
            <a:r>
              <a:rPr lang="es-ES" b="1" dirty="0"/>
              <a:t> do </a:t>
            </a:r>
            <a:r>
              <a:rPr lang="es-ES" b="1" dirty="0" err="1"/>
              <a:t>objektů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určeny</a:t>
            </a:r>
            <a:r>
              <a:rPr lang="es-ES" b="1" dirty="0"/>
              <a:t> k </a:t>
            </a:r>
            <a:r>
              <a:rPr lang="es-ES" b="1" dirty="0" err="1"/>
              <a:t>ochraně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nežádoucím</a:t>
            </a:r>
            <a:r>
              <a:rPr lang="es-ES" b="1" dirty="0"/>
              <a:t> </a:t>
            </a:r>
            <a:r>
              <a:rPr lang="es-ES" b="1" dirty="0" err="1"/>
              <a:t>přístupem</a:t>
            </a:r>
            <a:r>
              <a:rPr lang="es-ES" b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24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2745C6-F993-311E-FA0D-15A48FB27BF3}"/>
              </a:ext>
            </a:extLst>
          </p:cNvPr>
          <p:cNvSpPr txBox="1"/>
          <p:nvPr/>
        </p:nvSpPr>
        <p:spPr>
          <a:xfrm>
            <a:off x="3911031" y="113069"/>
            <a:ext cx="55464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třeba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hladověli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žíznili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je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otevřen</a:t>
            </a:r>
            <a:r>
              <a:rPr lang="es-ES" b="1" dirty="0"/>
              <a:t> </a:t>
            </a:r>
            <a:r>
              <a:rPr lang="es-ES" b="1" dirty="0" err="1"/>
              <a:t>rezervoár</a:t>
            </a:r>
            <a:r>
              <a:rPr lang="es-ES" b="1" dirty="0"/>
              <a:t> </a:t>
            </a:r>
            <a:r>
              <a:rPr lang="es-ES" b="1" dirty="0" err="1"/>
              <a:t>nebe</a:t>
            </a:r>
            <a:r>
              <a:rPr lang="es-ES" b="1" dirty="0"/>
              <a:t> a </a:t>
            </a:r>
            <a:r>
              <a:rPr lang="es-ES" b="1" dirty="0" err="1"/>
              <a:t>klíč</a:t>
            </a:r>
            <a:r>
              <a:rPr lang="es-ES" b="1" dirty="0"/>
              <a:t> je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dán</a:t>
            </a:r>
            <a:r>
              <a:rPr lang="es-ES" b="1" dirty="0"/>
              <a:t>. Co je </a:t>
            </a:r>
            <a:r>
              <a:rPr lang="es-ES" b="1" dirty="0" err="1"/>
              <a:t>klíč</a:t>
            </a:r>
            <a:r>
              <a:rPr lang="es-ES" b="1" dirty="0"/>
              <a:t>? </a:t>
            </a:r>
            <a:r>
              <a:rPr lang="es-ES" b="1" dirty="0" err="1"/>
              <a:t>Víra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Božím</a:t>
            </a:r>
            <a:r>
              <a:rPr lang="es-ES" b="1" dirty="0"/>
              <a:t> </a:t>
            </a:r>
            <a:r>
              <a:rPr lang="es-ES" b="1" dirty="0" err="1"/>
              <a:t>darem</a:t>
            </a:r>
            <a:r>
              <a:rPr lang="es-ES" b="1" dirty="0"/>
              <a:t>. </a:t>
            </a:r>
            <a:r>
              <a:rPr lang="es-ES" b="1" dirty="0" err="1"/>
              <a:t>Otevřete</a:t>
            </a:r>
            <a:r>
              <a:rPr lang="es-ES" b="1" dirty="0"/>
              <a:t> </a:t>
            </a:r>
            <a:r>
              <a:rPr lang="es-ES" b="1" dirty="0" err="1"/>
              <a:t>depozitum</a:t>
            </a:r>
            <a:r>
              <a:rPr lang="es-ES" b="1" dirty="0"/>
              <a:t>, </a:t>
            </a:r>
            <a:r>
              <a:rPr lang="es-ES" b="1" dirty="0" err="1"/>
              <a:t>vezměte</a:t>
            </a:r>
            <a:r>
              <a:rPr lang="es-ES" b="1" dirty="0"/>
              <a:t> si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bohaté</a:t>
            </a:r>
            <a:r>
              <a:rPr lang="es-ES" b="1" dirty="0"/>
              <a:t> </a:t>
            </a:r>
            <a:r>
              <a:rPr lang="es-ES" b="1" dirty="0" err="1"/>
              <a:t>poklady</a:t>
            </a:r>
            <a:r>
              <a:rPr lang="es-ES" b="1" dirty="0"/>
              <a:t>.—</a:t>
            </a:r>
            <a:r>
              <a:rPr lang="cs-CZ" b="1" dirty="0"/>
              <a:t>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15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března</a:t>
            </a:r>
            <a:r>
              <a:rPr lang="es-ES" b="1" dirty="0"/>
              <a:t> 1892.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1D4FD6-693B-B193-8B4E-47D477BBF16E}"/>
              </a:ext>
            </a:extLst>
          </p:cNvPr>
          <p:cNvSpPr txBox="1"/>
          <p:nvPr/>
        </p:nvSpPr>
        <p:spPr>
          <a:xfrm>
            <a:off x="4236506" y="1901149"/>
            <a:ext cx="43819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Proč by měli mít synové a dcery Boží nechuť se modlit, když modlitba je klíčem v rukou věrných, jímž se otevírá nebeská pokladnice nezměrných pokladů Všemohoucího? Bez nepřetržité modlitby a pilného bdění jsme   v nebezpečí, že v nás poroste lhostejnost a že sejdeme z pravé cesty. Nepřítel se </a:t>
            </a:r>
            <a:r>
              <a:rPr lang="cs-CZ" b="1" dirty="0" err="1"/>
              <a:t>neustá-le</a:t>
            </a:r>
            <a:r>
              <a:rPr lang="cs-CZ" b="1" dirty="0"/>
              <a:t> snaží zatarasit nám cestu k trůnu milosti, abychom vroucí modlitbou a opravdovou vírou nemohli získat milost a sílu odolat pokušení.                                                        EGW: </a:t>
            </a:r>
            <a:r>
              <a:rPr lang="es-ES" b="1" dirty="0"/>
              <a:t>C</a:t>
            </a:r>
            <a:r>
              <a:rPr lang="cs-CZ" b="1" dirty="0" err="1"/>
              <a:t>esta</a:t>
            </a:r>
            <a:r>
              <a:rPr lang="cs-CZ" b="1" dirty="0"/>
              <a:t> ke Kristu strana 6</a:t>
            </a:r>
            <a:r>
              <a:rPr lang="es-ES" b="1" dirty="0"/>
              <a:t>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35B0D8-8480-41C2-32D6-A9A927FB7B28}"/>
              </a:ext>
            </a:extLst>
          </p:cNvPr>
          <p:cNvSpPr txBox="1"/>
          <p:nvPr/>
        </p:nvSpPr>
        <p:spPr>
          <a:xfrm>
            <a:off x="4246234" y="5594468"/>
            <a:ext cx="77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Poznání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Ježíše</a:t>
            </a:r>
            <a:r>
              <a:rPr lang="es-ES" b="1" dirty="0"/>
              <a:t> Krista,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projevuje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charakterem</a:t>
            </a:r>
            <a:r>
              <a:rPr lang="es-ES" b="1" dirty="0"/>
              <a:t>, je </a:t>
            </a:r>
            <a:r>
              <a:rPr lang="es-ES" b="1" dirty="0" err="1"/>
              <a:t>nejvyšší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výchov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klíč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otevře</a:t>
            </a:r>
            <a:r>
              <a:rPr lang="es-ES" b="1" dirty="0"/>
              <a:t> </a:t>
            </a:r>
            <a:r>
              <a:rPr lang="es-ES" b="1" dirty="0" err="1"/>
              <a:t>brány</a:t>
            </a:r>
            <a:r>
              <a:rPr lang="es-ES" b="1" dirty="0"/>
              <a:t> </a:t>
            </a:r>
            <a:r>
              <a:rPr lang="es-ES" b="1" dirty="0" err="1"/>
              <a:t>nebeského</a:t>
            </a:r>
            <a:r>
              <a:rPr lang="es-ES" b="1" dirty="0"/>
              <a:t> </a:t>
            </a:r>
            <a:r>
              <a:rPr lang="es-ES" b="1" dirty="0" err="1"/>
              <a:t>města</a:t>
            </a:r>
            <a:r>
              <a:rPr lang="es-ES" b="1" dirty="0"/>
              <a:t>. </a:t>
            </a:r>
            <a:r>
              <a:rPr lang="es-ES" b="1" dirty="0" err="1"/>
              <a:t>Božím</a:t>
            </a:r>
            <a:r>
              <a:rPr lang="es-ES" b="1" dirty="0"/>
              <a:t> </a:t>
            </a:r>
            <a:r>
              <a:rPr lang="es-ES" b="1" dirty="0" err="1"/>
              <a:t>zámě</a:t>
            </a:r>
            <a:r>
              <a:rPr lang="cs-CZ" b="1" dirty="0"/>
              <a:t>-</a:t>
            </a:r>
            <a:r>
              <a:rPr lang="es-ES" b="1" dirty="0"/>
              <a:t>rem je,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oblékají</a:t>
            </a:r>
            <a:r>
              <a:rPr lang="es-ES" b="1" dirty="0"/>
              <a:t> Krista, </a:t>
            </a:r>
            <a:r>
              <a:rPr lang="es-ES" b="1" dirty="0" err="1"/>
              <a:t>měli</a:t>
            </a:r>
            <a:r>
              <a:rPr lang="es-ES" b="1" dirty="0"/>
              <a:t> toto </a:t>
            </a:r>
            <a:r>
              <a:rPr lang="es-ES" b="1" dirty="0" err="1"/>
              <a:t>poznání</a:t>
            </a:r>
            <a:r>
              <a:rPr lang="es-ES" b="1" dirty="0"/>
              <a:t>.</a:t>
            </a:r>
            <a:r>
              <a:rPr lang="cs-CZ" b="1" dirty="0"/>
              <a:t> EGW:</a:t>
            </a:r>
            <a:r>
              <a:rPr lang="es-ES" b="1" dirty="0"/>
              <a:t> C</a:t>
            </a:r>
            <a:r>
              <a:rPr lang="cs-CZ" b="1" dirty="0"/>
              <a:t>T strana 37.</a:t>
            </a:r>
            <a:endParaRPr lang="es-E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0716FE4-A4E1-0A9C-33D3-916719CDE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27" y="225610"/>
            <a:ext cx="3653516" cy="243567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4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 descr="Un par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4C18194C-B74E-6EF9-5024-5540B489A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3" y="2836891"/>
            <a:ext cx="3943931" cy="380416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593EC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5" descr="Imagen que contiene persona, oscuro, joven, mujer&#10;&#10;Descripción generada automáticamente">
            <a:extLst>
              <a:ext uri="{FF2B5EF4-FFF2-40B4-BE49-F238E27FC236}">
                <a16:creationId xmlns:a16="http://schemas.microsoft.com/office/drawing/2014/main" id="{2B01BE5F-9A94-06CD-893F-F8C3C1A7C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17" y="861050"/>
            <a:ext cx="4011288" cy="4925130"/>
          </a:xfrm>
          <a:prstGeom prst="rect">
            <a:avLst/>
          </a:prstGeom>
        </p:spPr>
      </p:pic>
      <p:pic>
        <p:nvPicPr>
          <p:cNvPr id="7" name="Imagen 6" descr="Un dibujo de una persona&#10;&#10;Descripción generada automáticamente">
            <a:extLst>
              <a:ext uri="{FF2B5EF4-FFF2-40B4-BE49-F238E27FC236}">
                <a16:creationId xmlns:a16="http://schemas.microsoft.com/office/drawing/2014/main" id="{F800193D-F230-B3A4-FACA-4775E820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40" y="144698"/>
            <a:ext cx="2658118" cy="1134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F0B3C09-4EA5-6B3D-3C6C-150F9A4F0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4216" y="392207"/>
            <a:ext cx="1164565" cy="6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9DE8905-6279-4F60-14FA-5795BFA0626D}"/>
              </a:ext>
            </a:extLst>
          </p:cNvPr>
          <p:cNvSpPr txBox="1"/>
          <p:nvPr/>
        </p:nvSpPr>
        <p:spPr>
          <a:xfrm>
            <a:off x="2516926" y="294148"/>
            <a:ext cx="6783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/>
              <a:t>Hodiny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přístroj</a:t>
            </a:r>
            <a:r>
              <a:rPr lang="es-ES" b="1" dirty="0"/>
              <a:t> </a:t>
            </a:r>
            <a:r>
              <a:rPr lang="es-ES" b="1" dirty="0" err="1"/>
              <a:t>schopný</a:t>
            </a:r>
            <a:r>
              <a:rPr lang="es-ES" b="1" dirty="0"/>
              <a:t> </a:t>
            </a:r>
            <a:r>
              <a:rPr lang="es-ES" b="1" dirty="0" err="1"/>
              <a:t>měřit</a:t>
            </a:r>
            <a:r>
              <a:rPr lang="es-ES" b="1" dirty="0"/>
              <a:t>, </a:t>
            </a:r>
            <a:r>
              <a:rPr lang="es-ES" b="1" dirty="0" err="1"/>
              <a:t>udržovat</a:t>
            </a:r>
            <a:r>
              <a:rPr lang="es-ES" b="1" dirty="0"/>
              <a:t> a </a:t>
            </a:r>
            <a:r>
              <a:rPr lang="es-ES" b="1" dirty="0" err="1"/>
              <a:t>ukazovat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v </a:t>
            </a:r>
            <a:r>
              <a:rPr lang="es-ES" b="1" dirty="0" err="1"/>
              <a:t>kon</a:t>
            </a:r>
            <a:r>
              <a:rPr lang="cs-CZ" b="1" dirty="0"/>
              <a:t>-</a:t>
            </a:r>
            <a:r>
              <a:rPr lang="es-ES" b="1" dirty="0" err="1"/>
              <a:t>venčních</a:t>
            </a:r>
            <a:r>
              <a:rPr lang="es-ES" b="1" dirty="0"/>
              <a:t> </a:t>
            </a:r>
            <a:r>
              <a:rPr lang="es-ES" b="1" dirty="0" err="1"/>
              <a:t>jednotkách</a:t>
            </a:r>
            <a:r>
              <a:rPr lang="es-ES" b="1" dirty="0"/>
              <a:t> (</a:t>
            </a:r>
            <a:r>
              <a:rPr lang="es-ES" b="1" dirty="0" err="1"/>
              <a:t>hodinách</a:t>
            </a:r>
            <a:r>
              <a:rPr lang="es-ES" b="1" dirty="0"/>
              <a:t>, </a:t>
            </a:r>
            <a:r>
              <a:rPr lang="es-ES" b="1" dirty="0" err="1"/>
              <a:t>minutách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sekundách</a:t>
            </a:r>
            <a:r>
              <a:rPr lang="es-ES" b="1" dirty="0"/>
              <a:t>). V </a:t>
            </a:r>
            <a:r>
              <a:rPr lang="es-ES" b="1" dirty="0" err="1"/>
              <a:t>zásadě</a:t>
            </a:r>
            <a:r>
              <a:rPr lang="es-ES" b="1" dirty="0"/>
              <a:t>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znát</a:t>
            </a:r>
            <a:r>
              <a:rPr lang="es-ES" b="1" dirty="0"/>
              <a:t> </a:t>
            </a:r>
            <a:r>
              <a:rPr lang="es-ES" b="1" dirty="0" err="1"/>
              <a:t>aktuální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i jiné </a:t>
            </a:r>
            <a:r>
              <a:rPr lang="es-ES" b="1" dirty="0" err="1"/>
              <a:t>funkce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měření</a:t>
            </a:r>
            <a:r>
              <a:rPr lang="es-ES" b="1" dirty="0"/>
              <a:t> </a:t>
            </a:r>
            <a:r>
              <a:rPr lang="es-ES" b="1" dirty="0" err="1"/>
              <a:t>doby</a:t>
            </a:r>
            <a:r>
              <a:rPr lang="es-ES" b="1" dirty="0"/>
              <a:t> </a:t>
            </a:r>
            <a:r>
              <a:rPr lang="es-ES" b="1" dirty="0" err="1"/>
              <a:t>trvání</a:t>
            </a:r>
            <a:r>
              <a:rPr lang="es-ES" b="1" dirty="0"/>
              <a:t> </a:t>
            </a:r>
            <a:r>
              <a:rPr lang="es-ES" b="1" dirty="0" err="1"/>
              <a:t>události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aktivace</a:t>
            </a:r>
            <a:r>
              <a:rPr lang="es-ES" b="1" dirty="0"/>
              <a:t> </a:t>
            </a:r>
            <a:r>
              <a:rPr lang="es-ES" b="1" dirty="0" err="1"/>
              <a:t>signálu</a:t>
            </a:r>
            <a:r>
              <a:rPr lang="es-ES" b="1" dirty="0"/>
              <a:t> v </a:t>
            </a:r>
            <a:r>
              <a:rPr lang="es-ES" b="1" dirty="0" err="1"/>
              <a:t>určitém</a:t>
            </a:r>
            <a:r>
              <a:rPr lang="es-ES" b="1" dirty="0"/>
              <a:t> </a:t>
            </a:r>
            <a:r>
              <a:rPr lang="es-ES" b="1" dirty="0" err="1"/>
              <a:t>čase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997484-263F-0F43-E7B6-920B16B2F0B9}"/>
              </a:ext>
            </a:extLst>
          </p:cNvPr>
          <p:cNvSpPr txBox="1"/>
          <p:nvPr/>
        </p:nvSpPr>
        <p:spPr>
          <a:xfrm>
            <a:off x="155275" y="1583343"/>
            <a:ext cx="6651485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Hodinky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používány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starověku</a:t>
            </a:r>
            <a:r>
              <a:rPr lang="es-ES" b="1" dirty="0"/>
              <a:t> a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technologie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výroby</a:t>
            </a:r>
            <a:r>
              <a:rPr lang="es-ES" b="1" dirty="0"/>
              <a:t> </a:t>
            </a:r>
            <a:r>
              <a:rPr lang="es-ES" b="1" dirty="0" err="1"/>
              <a:t>vyvíjela</a:t>
            </a:r>
            <a:r>
              <a:rPr lang="es-ES" b="1" dirty="0"/>
              <a:t>, </a:t>
            </a:r>
            <a:r>
              <a:rPr lang="es-ES" b="1" dirty="0" err="1"/>
              <a:t>objevily</a:t>
            </a:r>
            <a:r>
              <a:rPr lang="es-ES" b="1" dirty="0"/>
              <a:t> se nové </a:t>
            </a:r>
            <a:r>
              <a:rPr lang="es-ES" b="1" dirty="0" err="1"/>
              <a:t>modely</a:t>
            </a:r>
            <a:r>
              <a:rPr lang="es-ES" b="1" dirty="0"/>
              <a:t> s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přesností</a:t>
            </a:r>
            <a:r>
              <a:rPr lang="es-ES" b="1" dirty="0"/>
              <a:t>, </a:t>
            </a:r>
            <a:r>
              <a:rPr lang="es-ES" b="1" dirty="0" err="1"/>
              <a:t>lepším</a:t>
            </a:r>
            <a:r>
              <a:rPr lang="es-ES" b="1" dirty="0"/>
              <a:t> </a:t>
            </a:r>
            <a:r>
              <a:rPr lang="es-ES" b="1" dirty="0" err="1"/>
              <a:t>výkonem</a:t>
            </a:r>
            <a:r>
              <a:rPr lang="es-ES" b="1" dirty="0"/>
              <a:t> a </a:t>
            </a:r>
            <a:r>
              <a:rPr lang="es-ES" b="1" dirty="0" err="1"/>
              <a:t>prezentací</a:t>
            </a:r>
            <a:r>
              <a:rPr lang="es-ES" b="1" dirty="0"/>
              <a:t> a </a:t>
            </a:r>
            <a:r>
              <a:rPr lang="es-ES" b="1" dirty="0" err="1"/>
              <a:t>nižšími</a:t>
            </a:r>
            <a:r>
              <a:rPr lang="es-ES" b="1" dirty="0"/>
              <a:t> </a:t>
            </a:r>
            <a:r>
              <a:rPr lang="es-ES" b="1" dirty="0" err="1"/>
              <a:t>výrobními</a:t>
            </a:r>
            <a:r>
              <a:rPr lang="es-ES" b="1" dirty="0"/>
              <a:t> </a:t>
            </a:r>
            <a:r>
              <a:rPr lang="es-ES" b="1" dirty="0" err="1"/>
              <a:t>náklady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Jedná</a:t>
            </a:r>
            <a:r>
              <a:rPr lang="es-ES" b="1" dirty="0"/>
              <a:t> se o jeden z </a:t>
            </a:r>
            <a:r>
              <a:rPr lang="es-ES" b="1" dirty="0" err="1"/>
              <a:t>nejpopulárnějších</a:t>
            </a:r>
            <a:r>
              <a:rPr lang="es-ES" b="1" dirty="0"/>
              <a:t> </a:t>
            </a:r>
            <a:r>
              <a:rPr lang="es-ES" b="1" dirty="0" err="1"/>
              <a:t>nástrojů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prakticky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jeden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hodinek</a:t>
            </a:r>
            <a:r>
              <a:rPr lang="es-ES" b="1" dirty="0"/>
              <a:t>, </a:t>
            </a:r>
            <a:r>
              <a:rPr lang="es-ES" b="1" dirty="0" err="1"/>
              <a:t>zejména</a:t>
            </a:r>
            <a:r>
              <a:rPr lang="es-ES" b="1" dirty="0"/>
              <a:t> </a:t>
            </a:r>
            <a:r>
              <a:rPr lang="es-ES" b="1" dirty="0" err="1"/>
              <a:t>náramkové</a:t>
            </a:r>
            <a:r>
              <a:rPr lang="es-ES" b="1" dirty="0"/>
              <a:t> </a:t>
            </a:r>
            <a:r>
              <a:rPr lang="es-ES" b="1" dirty="0" err="1"/>
              <a:t>hodinky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v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domácnostech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několik</a:t>
            </a:r>
            <a:r>
              <a:rPr lang="es-ES" b="1" dirty="0"/>
              <a:t> </a:t>
            </a:r>
            <a:r>
              <a:rPr lang="es-ES" b="1" dirty="0" err="1"/>
              <a:t>hodinek</a:t>
            </a:r>
            <a:r>
              <a:rPr lang="es-ES" b="1" dirty="0"/>
              <a:t>,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spotřebičů</a:t>
            </a:r>
            <a:r>
              <a:rPr lang="es-ES" b="1" dirty="0"/>
              <a:t> je </a:t>
            </a:r>
            <a:r>
              <a:rPr lang="es-ES" b="1" dirty="0" err="1"/>
              <a:t>začleňuje</a:t>
            </a:r>
            <a:r>
              <a:rPr lang="es-ES" b="1" dirty="0"/>
              <a:t> ve </a:t>
            </a:r>
            <a:r>
              <a:rPr lang="es-ES" b="1" dirty="0" err="1"/>
              <a:t>formě</a:t>
            </a:r>
            <a:r>
              <a:rPr lang="es-ES" b="1" dirty="0"/>
              <a:t> </a:t>
            </a:r>
            <a:r>
              <a:rPr lang="es-ES" b="1" dirty="0" err="1"/>
              <a:t>digitálních</a:t>
            </a:r>
            <a:r>
              <a:rPr lang="es-ES" b="1" dirty="0"/>
              <a:t> </a:t>
            </a:r>
            <a:r>
              <a:rPr lang="es-ES" b="1" dirty="0" err="1"/>
              <a:t>hodinek</a:t>
            </a:r>
            <a:r>
              <a:rPr lang="es-ES" b="1" dirty="0"/>
              <a:t> a v </a:t>
            </a:r>
            <a:r>
              <a:rPr lang="es-ES" b="1" dirty="0" err="1"/>
              <a:t>kaž</a:t>
            </a:r>
            <a:r>
              <a:rPr lang="cs-CZ" b="1" dirty="0"/>
              <a:t>-</a:t>
            </a:r>
            <a:r>
              <a:rPr lang="es-ES" b="1" dirty="0" err="1"/>
              <a:t>dém</a:t>
            </a:r>
            <a:r>
              <a:rPr lang="es-ES" b="1" dirty="0"/>
              <a:t> </a:t>
            </a:r>
            <a:r>
              <a:rPr lang="es-ES" b="1" dirty="0" err="1"/>
              <a:t>počítači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hodiny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71EC417-C34E-8B79-0E87-0D89E1DE9646}"/>
              </a:ext>
            </a:extLst>
          </p:cNvPr>
          <p:cNvSpPr txBox="1"/>
          <p:nvPr/>
        </p:nvSpPr>
        <p:spPr>
          <a:xfrm>
            <a:off x="4178655" y="5022368"/>
            <a:ext cx="4994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/>
              <a:t>Dosud</a:t>
            </a:r>
            <a:r>
              <a:rPr lang="es-ES" b="1" dirty="0"/>
              <a:t> </a:t>
            </a:r>
            <a:r>
              <a:rPr lang="es-ES" b="1" dirty="0" err="1"/>
              <a:t>nejvyšší</a:t>
            </a:r>
            <a:r>
              <a:rPr lang="es-ES" b="1" dirty="0"/>
              <a:t> </a:t>
            </a:r>
            <a:r>
              <a:rPr lang="es-ES" b="1" dirty="0" err="1"/>
              <a:t>dosaženou</a:t>
            </a:r>
            <a:r>
              <a:rPr lang="es-ES" b="1" dirty="0"/>
              <a:t> </a:t>
            </a:r>
            <a:r>
              <a:rPr lang="es-ES" b="1" dirty="0" err="1"/>
              <a:t>přesnost</a:t>
            </a:r>
            <a:r>
              <a:rPr lang="es-ES" b="1" dirty="0"/>
              <a:t> </a:t>
            </a:r>
            <a:r>
              <a:rPr lang="cs-CZ" b="1" dirty="0" err="1"/>
              <a:t>ma</a:t>
            </a:r>
            <a:r>
              <a:rPr lang="es-ES" b="1" dirty="0"/>
              <a:t>j</a:t>
            </a:r>
            <a:r>
              <a:rPr lang="cs-CZ" b="1" dirty="0"/>
              <a:t>í</a:t>
            </a:r>
            <a:r>
              <a:rPr lang="es-ES" b="1" dirty="0"/>
              <a:t> </a:t>
            </a:r>
            <a:r>
              <a:rPr lang="es-ES" b="1" dirty="0" err="1"/>
              <a:t>nejnovější</a:t>
            </a:r>
            <a:r>
              <a:rPr lang="es-ES" b="1" dirty="0"/>
              <a:t> </a:t>
            </a:r>
            <a:r>
              <a:rPr lang="es-ES" b="1" dirty="0" err="1"/>
              <a:t>atomové</a:t>
            </a:r>
            <a:r>
              <a:rPr lang="es-ES" b="1" dirty="0"/>
              <a:t> </a:t>
            </a:r>
            <a:r>
              <a:rPr lang="es-ES" b="1" dirty="0" err="1"/>
              <a:t>hodiny</a:t>
            </a:r>
            <a:r>
              <a:rPr lang="es-ES" b="1" dirty="0"/>
              <a:t> </a:t>
            </a:r>
            <a:r>
              <a:rPr lang="es-ES" b="1" dirty="0" err="1"/>
              <a:t>vyvinuté</a:t>
            </a:r>
            <a:r>
              <a:rPr lang="es-ES" b="1" dirty="0"/>
              <a:t> </a:t>
            </a:r>
            <a:r>
              <a:rPr lang="es-ES" b="1" dirty="0" err="1"/>
              <a:t>společností</a:t>
            </a:r>
            <a:r>
              <a:rPr lang="es-ES" b="1" dirty="0"/>
              <a:t> </a:t>
            </a:r>
            <a:r>
              <a:rPr lang="es-ES" b="1" dirty="0" err="1"/>
              <a:t>Americký</a:t>
            </a:r>
            <a:r>
              <a:rPr lang="es-ES" b="1" dirty="0"/>
              <a:t> </a:t>
            </a:r>
            <a:r>
              <a:rPr lang="es-ES" b="1" dirty="0" err="1"/>
              <a:t>Národní</a:t>
            </a:r>
            <a:r>
              <a:rPr lang="es-ES" b="1" dirty="0"/>
              <a:t> </a:t>
            </a:r>
            <a:r>
              <a:rPr lang="es-ES" b="1" dirty="0" err="1"/>
              <a:t>úřad</a:t>
            </a:r>
            <a:r>
              <a:rPr lang="es-ES" b="1" dirty="0"/>
              <a:t> pro </a:t>
            </a:r>
            <a:r>
              <a:rPr lang="es-ES" b="1" dirty="0" err="1"/>
              <a:t>standardy</a:t>
            </a:r>
            <a:r>
              <a:rPr lang="es-ES" b="1" dirty="0"/>
              <a:t> (NIST), NIST-F1, </a:t>
            </a:r>
            <a:r>
              <a:rPr lang="es-ES" b="1" dirty="0" err="1"/>
              <a:t>spuštěn</a:t>
            </a:r>
            <a:r>
              <a:rPr lang="cs-CZ" b="1" dirty="0"/>
              <a:t>é</a:t>
            </a:r>
            <a:r>
              <a:rPr lang="es-ES" b="1" dirty="0"/>
              <a:t> v roce 1999</a:t>
            </a:r>
            <a:r>
              <a:rPr lang="cs-CZ" b="1" dirty="0"/>
              <a:t>. Jsou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přesn</a:t>
            </a:r>
            <a:r>
              <a:rPr lang="cs-CZ" b="1" dirty="0"/>
              <a:t>é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m</a:t>
            </a:r>
            <a:r>
              <a:rPr lang="cs-CZ" b="1" dirty="0" err="1"/>
              <a:t>ají</a:t>
            </a:r>
            <a:r>
              <a:rPr lang="es-ES" b="1" dirty="0"/>
              <a:t> </a:t>
            </a:r>
            <a:r>
              <a:rPr lang="es-ES" b="1" dirty="0" err="1"/>
              <a:t>odchylku</a:t>
            </a:r>
            <a:r>
              <a:rPr lang="es-ES" b="1" dirty="0"/>
              <a:t> </a:t>
            </a:r>
            <a:r>
              <a:rPr lang="es-ES" b="1" dirty="0" err="1"/>
              <a:t>pou</a:t>
            </a:r>
            <a:r>
              <a:rPr lang="cs-CZ" b="1" dirty="0"/>
              <a:t>hou</a:t>
            </a:r>
            <a:r>
              <a:rPr lang="es-ES" b="1" dirty="0"/>
              <a:t> </a:t>
            </a:r>
            <a:r>
              <a:rPr lang="es-ES" b="1" dirty="0" err="1"/>
              <a:t>jednu</a:t>
            </a:r>
            <a:r>
              <a:rPr lang="es-ES" b="1" dirty="0"/>
              <a:t> </a:t>
            </a:r>
            <a:r>
              <a:rPr lang="es-ES" b="1" dirty="0" err="1"/>
              <a:t>sekundu</a:t>
            </a:r>
            <a:r>
              <a:rPr lang="cs-CZ" b="1" dirty="0"/>
              <a:t> na</a:t>
            </a:r>
            <a:r>
              <a:rPr lang="es-ES" b="1" dirty="0"/>
              <a:t> </a:t>
            </a:r>
            <a:r>
              <a:rPr lang="es-ES" b="1" dirty="0" err="1"/>
              <a:t>každých</a:t>
            </a:r>
            <a:r>
              <a:rPr lang="es-ES" b="1" dirty="0"/>
              <a:t> 45 </a:t>
            </a:r>
            <a:r>
              <a:rPr lang="es-ES" b="1" dirty="0" err="1"/>
              <a:t>milionů</a:t>
            </a:r>
            <a:r>
              <a:rPr lang="es-ES" b="1" dirty="0"/>
              <a:t> </a:t>
            </a:r>
            <a:r>
              <a:rPr lang="es-ES" b="1" dirty="0" err="1"/>
              <a:t>let</a:t>
            </a:r>
            <a:r>
              <a:rPr lang="es-ES" b="1" dirty="0"/>
              <a:t>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140A410-FF2D-7779-6231-049B3275D11E}"/>
              </a:ext>
            </a:extLst>
          </p:cNvPr>
          <p:cNvGrpSpPr/>
          <p:nvPr/>
        </p:nvGrpSpPr>
        <p:grpSpPr>
          <a:xfrm>
            <a:off x="9216685" y="4693570"/>
            <a:ext cx="2811272" cy="1974666"/>
            <a:chOff x="8755810" y="3355676"/>
            <a:chExt cx="3119887" cy="2339915"/>
          </a:xfrm>
        </p:grpSpPr>
        <p:pic>
          <p:nvPicPr>
            <p:cNvPr id="10" name="Imagen 9" descr="Un jardín con plantas&#10;&#10;Descripción generada automáticamente con confianza baja">
              <a:extLst>
                <a:ext uri="{FF2B5EF4-FFF2-40B4-BE49-F238E27FC236}">
                  <a16:creationId xmlns:a16="http://schemas.microsoft.com/office/drawing/2014/main" id="{DF76A31C-AEEB-1CBD-AB64-6C8BB2084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810" y="3355676"/>
              <a:ext cx="3119887" cy="2339915"/>
            </a:xfrm>
            <a:prstGeom prst="round2DiagRect">
              <a:avLst>
                <a:gd name="adj1" fmla="val 16667"/>
                <a:gd name="adj2" fmla="val 17884"/>
              </a:avLst>
            </a:prstGeom>
            <a:ln w="19050" cap="sq">
              <a:solidFill>
                <a:schemeClr val="accent4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8CAE511-07DA-BC31-5BC7-B20A3928CF9E}"/>
                </a:ext>
              </a:extLst>
            </p:cNvPr>
            <p:cNvSpPr txBox="1"/>
            <p:nvPr/>
          </p:nvSpPr>
          <p:spPr>
            <a:xfrm>
              <a:off x="8902460" y="3355676"/>
              <a:ext cx="2053087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Reloj de sol</a:t>
              </a:r>
            </a:p>
          </p:txBody>
        </p:sp>
      </p:grpSp>
      <p:pic>
        <p:nvPicPr>
          <p:cNvPr id="14" name="Imagen 13" descr="Un reloj en la pared&#10;&#10;Descripción generada automáticamente con confianza media">
            <a:extLst>
              <a:ext uri="{FF2B5EF4-FFF2-40B4-BE49-F238E27FC236}">
                <a16:creationId xmlns:a16="http://schemas.microsoft.com/office/drawing/2014/main" id="{F3E79081-B753-FB4C-DC4A-4CB5AEDE4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6"/>
          <a:stretch/>
        </p:blipFill>
        <p:spPr>
          <a:xfrm>
            <a:off x="6806760" y="2056621"/>
            <a:ext cx="2268105" cy="2507177"/>
          </a:xfrm>
          <a:prstGeom prst="round2DiagRect">
            <a:avLst>
              <a:gd name="adj1" fmla="val 0"/>
              <a:gd name="adj2" fmla="val 12032"/>
            </a:avLst>
          </a:prstGeom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Un reloj en la mano&#10;&#10;Descripción generada automáticamente">
            <a:extLst>
              <a:ext uri="{FF2B5EF4-FFF2-40B4-BE49-F238E27FC236}">
                <a16:creationId xmlns:a16="http://schemas.microsoft.com/office/drawing/2014/main" id="{867FC1AC-2DF2-4C1C-08D1-338E36F76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0" r="48653" b="20247"/>
          <a:stretch/>
        </p:blipFill>
        <p:spPr>
          <a:xfrm>
            <a:off x="9352413" y="199191"/>
            <a:ext cx="2718480" cy="1722147"/>
          </a:xfrm>
          <a:prstGeom prst="round2DiagRect">
            <a:avLst>
              <a:gd name="adj1" fmla="val 245"/>
              <a:gd name="adj2" fmla="val 21895"/>
            </a:avLst>
          </a:prstGeom>
          <a:ln w="190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AB41A45F-5ECE-DA93-6D09-D537C3FDD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03" y="4158875"/>
            <a:ext cx="1574922" cy="885894"/>
          </a:xfrm>
          <a:prstGeom prst="round2DiagRect">
            <a:avLst>
              <a:gd name="adj1" fmla="val 0"/>
              <a:gd name="adj2" fmla="val 12032"/>
            </a:avLst>
          </a:prstGeom>
          <a:ln w="190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</p:spPr>
      </p:pic>
      <p:pic>
        <p:nvPicPr>
          <p:cNvPr id="22" name="Imagen 21" descr="Reloj de arena sobre una mesa de madera&#10;&#10;Descripción generada automáticamente con confianza baja">
            <a:extLst>
              <a:ext uri="{FF2B5EF4-FFF2-40B4-BE49-F238E27FC236}">
                <a16:creationId xmlns:a16="http://schemas.microsoft.com/office/drawing/2014/main" id="{F31D422B-C01F-709D-1395-33D854000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560" y="1989739"/>
            <a:ext cx="2631482" cy="263148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ADAC98B4-E3E1-13A0-DD24-5EEB531A4E97}"/>
              </a:ext>
            </a:extLst>
          </p:cNvPr>
          <p:cNvGrpSpPr/>
          <p:nvPr/>
        </p:nvGrpSpPr>
        <p:grpSpPr>
          <a:xfrm>
            <a:off x="150957" y="4204835"/>
            <a:ext cx="3866211" cy="2447883"/>
            <a:chOff x="107481" y="4030779"/>
            <a:chExt cx="3971426" cy="2647617"/>
          </a:xfrm>
        </p:grpSpPr>
        <p:pic>
          <p:nvPicPr>
            <p:cNvPr id="18" name="Imagen 17" descr="Un reloj en el horno&#10;&#10;Descripción generada automáticamente con confianza baja">
              <a:extLst>
                <a:ext uri="{FF2B5EF4-FFF2-40B4-BE49-F238E27FC236}">
                  <a16:creationId xmlns:a16="http://schemas.microsoft.com/office/drawing/2014/main" id="{67DBD2AB-9AE0-A913-0D20-F23546527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81" y="4030779"/>
              <a:ext cx="3971426" cy="2647617"/>
            </a:xfrm>
            <a:prstGeom prst="round2DiagRect">
              <a:avLst>
                <a:gd name="adj1" fmla="val 16667"/>
                <a:gd name="adj2" fmla="val 0"/>
              </a:avLst>
            </a:prstGeom>
            <a:ln w="19050" cap="sq">
              <a:solidFill>
                <a:schemeClr val="accent4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27ABE8B-3ECD-1617-70DD-E94E602DE972}"/>
                </a:ext>
              </a:extLst>
            </p:cNvPr>
            <p:cNvSpPr txBox="1"/>
            <p:nvPr/>
          </p:nvSpPr>
          <p:spPr>
            <a:xfrm>
              <a:off x="369064" y="4039221"/>
              <a:ext cx="1516093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reloj atómico </a:t>
              </a:r>
              <a:endPara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8876C206-CF6B-5470-28DF-85731F2B8B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8" y="205282"/>
            <a:ext cx="2336508" cy="997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F1CF529-3F41-CDD8-92EA-16AE954CB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50" y="552591"/>
            <a:ext cx="1359205" cy="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9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uiExpand="1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reloj en lo alto&#10;&#10;Descripción generada automáticamente con confianza media">
            <a:extLst>
              <a:ext uri="{FF2B5EF4-FFF2-40B4-BE49-F238E27FC236}">
                <a16:creationId xmlns:a16="http://schemas.microsoft.com/office/drawing/2014/main" id="{3CD3A982-84E7-A256-D3E7-B94B90FD2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53" y="260624"/>
            <a:ext cx="6716799" cy="4097247"/>
          </a:xfrm>
          <a:prstGeom prst="rect">
            <a:avLst/>
          </a:prstGeom>
          <a:ln w="762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FA03CA-E231-2A07-D113-D1BDAEBAA695}"/>
              </a:ext>
            </a:extLst>
          </p:cNvPr>
          <p:cNvSpPr txBox="1"/>
          <p:nvPr/>
        </p:nvSpPr>
        <p:spPr>
          <a:xfrm>
            <a:off x="5036266" y="4627244"/>
            <a:ext cx="6824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Pozorně</a:t>
            </a:r>
            <a:r>
              <a:rPr lang="es-ES" b="1" dirty="0"/>
              <a:t> proto </a:t>
            </a:r>
            <a:r>
              <a:rPr lang="es-ES" b="1" dirty="0" err="1"/>
              <a:t>pozorujte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chodíte</a:t>
            </a:r>
            <a:r>
              <a:rPr lang="es-ES" b="1" dirty="0"/>
              <a:t>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hlupáci</a:t>
            </a:r>
            <a:r>
              <a:rPr lang="es-ES" b="1" dirty="0"/>
              <a:t>, ale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moudří</a:t>
            </a:r>
            <a:r>
              <a:rPr lang="es-ES" b="1" dirty="0"/>
              <a:t>, a </a:t>
            </a:r>
            <a:r>
              <a:rPr lang="es-ES" b="1" dirty="0" err="1"/>
              <a:t>dobře</a:t>
            </a:r>
            <a:r>
              <a:rPr lang="es-ES" b="1" dirty="0"/>
              <a:t> </a:t>
            </a:r>
            <a:r>
              <a:rPr lang="es-ES" b="1" dirty="0" err="1"/>
              <a:t>využíváte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dny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zlé</a:t>
            </a:r>
            <a:r>
              <a:rPr lang="es-ES" b="1" dirty="0"/>
              <a:t>. (</a:t>
            </a:r>
            <a:r>
              <a:rPr lang="cs-CZ" b="1" dirty="0"/>
              <a:t>list </a:t>
            </a:r>
            <a:r>
              <a:rPr lang="es-ES" b="1" dirty="0"/>
              <a:t>Efe</a:t>
            </a:r>
            <a:r>
              <a:rPr lang="cs-CZ" b="1" dirty="0" err="1"/>
              <a:t>zským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15</a:t>
            </a:r>
            <a:r>
              <a:rPr lang="cs-CZ" b="1" dirty="0"/>
              <a:t>.</a:t>
            </a:r>
            <a:r>
              <a:rPr lang="es-ES" b="1" dirty="0"/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7E1951-D386-CF31-7B6D-9EC0338ADAF9}"/>
              </a:ext>
            </a:extLst>
          </p:cNvPr>
          <p:cNvSpPr txBox="1"/>
          <p:nvPr/>
        </p:nvSpPr>
        <p:spPr>
          <a:xfrm>
            <a:off x="180418" y="1821855"/>
            <a:ext cx="3328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…</a:t>
            </a:r>
            <a:r>
              <a:rPr lang="cs-CZ" b="1" dirty="0"/>
              <a:t>využijte čas vám svěřený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cs-CZ" b="1" dirty="0" err="1"/>
              <a:t>Koloským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A5C9A2F-6B78-45FF-F85F-C7F48D02D46D}"/>
              </a:ext>
            </a:extLst>
          </p:cNvPr>
          <p:cNvSpPr txBox="1"/>
          <p:nvPr/>
        </p:nvSpPr>
        <p:spPr>
          <a:xfrm>
            <a:off x="141456" y="1202809"/>
            <a:ext cx="4587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Všechno má určenou chvíli a veškeré dění pod nebem svůj čas</a:t>
            </a:r>
            <a:r>
              <a:rPr lang="es-ES" b="1" dirty="0"/>
              <a:t>. (</a:t>
            </a:r>
            <a:r>
              <a:rPr lang="cs-CZ" b="1" dirty="0"/>
              <a:t>Kazatel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9DB0FE5-2C5C-DFB8-FC71-1F980A083FDD}"/>
              </a:ext>
            </a:extLst>
          </p:cNvPr>
          <p:cNvSpPr txBox="1"/>
          <p:nvPr/>
        </p:nvSpPr>
        <p:spPr>
          <a:xfrm>
            <a:off x="5036266" y="5393329"/>
            <a:ext cx="6988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Ale toto říkám, bratři: čas se krátí.</a:t>
            </a:r>
            <a:r>
              <a:rPr lang="es-ES" b="1" dirty="0"/>
              <a:t> (1</a:t>
            </a:r>
            <a:r>
              <a:rPr lang="cs-CZ" b="1" dirty="0"/>
              <a:t>. list Korintským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29)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D297DF-882C-439C-72E1-3E0594D8B838}"/>
              </a:ext>
            </a:extLst>
          </p:cNvPr>
          <p:cNvSpPr txBox="1"/>
          <p:nvPr/>
        </p:nvSpPr>
        <p:spPr>
          <a:xfrm>
            <a:off x="5036266" y="5882415"/>
            <a:ext cx="6988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znáte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vstát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spánku</a:t>
            </a:r>
            <a:r>
              <a:rPr lang="es-ES" b="1" dirty="0"/>
              <a:t>;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 je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nyní</a:t>
            </a:r>
            <a:r>
              <a:rPr lang="es-ES" b="1" dirty="0"/>
              <a:t> </a:t>
            </a:r>
            <a:r>
              <a:rPr lang="es-ES" b="1" dirty="0" err="1"/>
              <a:t>blíže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věřili</a:t>
            </a:r>
            <a:r>
              <a:rPr lang="es-ES" b="1" dirty="0"/>
              <a:t>. (</a:t>
            </a:r>
            <a:r>
              <a:rPr lang="cs-CZ" b="1" dirty="0"/>
              <a:t>list Římanům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11)</a:t>
            </a:r>
          </a:p>
        </p:txBody>
      </p:sp>
      <p:pic>
        <p:nvPicPr>
          <p:cNvPr id="9" name="Imagen 8" descr="Un reloj en un papel&#10;&#10;Descripción generada automáticamente con confianza baja">
            <a:extLst>
              <a:ext uri="{FF2B5EF4-FFF2-40B4-BE49-F238E27FC236}">
                <a16:creationId xmlns:a16="http://schemas.microsoft.com/office/drawing/2014/main" id="{B42129D4-B6F2-1363-2C0B-EFF5E6A12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"/>
          <a:stretch/>
        </p:blipFill>
        <p:spPr>
          <a:xfrm>
            <a:off x="149708" y="2542761"/>
            <a:ext cx="4579378" cy="4097247"/>
          </a:xfrm>
          <a:prstGeom prst="rect">
            <a:avLst/>
          </a:prstGeom>
          <a:ln w="762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C40D8EF7-45AD-0F36-C8F2-3D592D0D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8" y="205282"/>
            <a:ext cx="2336508" cy="997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562557-4642-02B3-BFBD-9CA0C85A9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993" y="526440"/>
            <a:ext cx="1390410" cy="37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&#10;&#10;Descripción generada automáticamente">
            <a:extLst>
              <a:ext uri="{FF2B5EF4-FFF2-40B4-BE49-F238E27FC236}">
                <a16:creationId xmlns:a16="http://schemas.microsoft.com/office/drawing/2014/main" id="{89266B0F-0040-26B5-1C35-E9FA928B2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09" y="380532"/>
            <a:ext cx="2821662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E0459A4-D1D6-11D0-291B-4D6BB4B2E1E2}"/>
              </a:ext>
            </a:extLst>
          </p:cNvPr>
          <p:cNvSpPr txBox="1"/>
          <p:nvPr/>
        </p:nvSpPr>
        <p:spPr>
          <a:xfrm>
            <a:off x="4212897" y="82485"/>
            <a:ext cx="49626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Schodiště</a:t>
            </a:r>
            <a:r>
              <a:rPr lang="es-ES" b="1" dirty="0"/>
              <a:t> je </a:t>
            </a:r>
            <a:r>
              <a:rPr lang="es-ES" b="1" dirty="0" err="1"/>
              <a:t>konstrukce</a:t>
            </a:r>
            <a:r>
              <a:rPr lang="es-ES" b="1" dirty="0"/>
              <a:t> </a:t>
            </a:r>
            <a:r>
              <a:rPr lang="es-ES" b="1" dirty="0" err="1"/>
              <a:t>určená</a:t>
            </a:r>
            <a:r>
              <a:rPr lang="es-ES" b="1" dirty="0"/>
              <a:t> ke </a:t>
            </a:r>
            <a:r>
              <a:rPr lang="es-ES" b="1" dirty="0" err="1"/>
              <a:t>komunikaci</a:t>
            </a:r>
            <a:r>
              <a:rPr lang="es-ES" b="1" dirty="0"/>
              <a:t> </a:t>
            </a:r>
            <a:r>
              <a:rPr lang="es-ES" b="1" dirty="0" err="1"/>
              <a:t>několika</a:t>
            </a:r>
            <a:r>
              <a:rPr lang="es-ES" b="1" dirty="0"/>
              <a:t> </a:t>
            </a:r>
            <a:r>
              <a:rPr lang="es-ES" b="1" dirty="0" err="1"/>
              <a:t>prostorů</a:t>
            </a:r>
            <a:r>
              <a:rPr lang="es-ES" b="1" dirty="0"/>
              <a:t> </a:t>
            </a:r>
            <a:r>
              <a:rPr lang="es-ES" b="1" dirty="0" err="1"/>
              <a:t>umístěných</a:t>
            </a:r>
            <a:r>
              <a:rPr lang="es-ES" b="1" dirty="0"/>
              <a:t> v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výškách</a:t>
            </a:r>
            <a:r>
              <a:rPr lang="es-ES" b="1" dirty="0"/>
              <a:t>. </a:t>
            </a:r>
            <a:r>
              <a:rPr lang="es-ES" b="1" dirty="0" err="1"/>
              <a:t>Skládá</a:t>
            </a:r>
            <a:r>
              <a:rPr lang="es-ES" b="1" dirty="0"/>
              <a:t> se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schůdků</a:t>
            </a:r>
            <a:r>
              <a:rPr lang="es-ES" b="1" dirty="0"/>
              <a:t> (</a:t>
            </a:r>
            <a:r>
              <a:rPr lang="es-ES" b="1" dirty="0" err="1"/>
              <a:t>kroků</a:t>
            </a:r>
            <a:r>
              <a:rPr lang="es-ES" b="1" dirty="0"/>
              <a:t>) a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několik</a:t>
            </a:r>
            <a:r>
              <a:rPr lang="es-ES" b="1" dirty="0"/>
              <a:t> </a:t>
            </a:r>
            <a:r>
              <a:rPr lang="es-ES" b="1" dirty="0" err="1"/>
              <a:t>sekcí</a:t>
            </a:r>
            <a:r>
              <a:rPr lang="es-ES" b="1" dirty="0"/>
              <a:t> </a:t>
            </a:r>
            <a:r>
              <a:rPr lang="es-ES" b="1" dirty="0" err="1"/>
              <a:t>oddělených</a:t>
            </a:r>
            <a:r>
              <a:rPr lang="es-ES" b="1" dirty="0"/>
              <a:t> </a:t>
            </a:r>
            <a:r>
              <a:rPr lang="es-ES" b="1" dirty="0" err="1"/>
              <a:t>zlomy</a:t>
            </a:r>
            <a:r>
              <a:rPr lang="es-ES" b="1" dirty="0"/>
              <a:t>, </a:t>
            </a:r>
            <a:r>
              <a:rPr lang="es-ES" b="1" dirty="0" err="1"/>
              <a:t>plošinami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přistáními</a:t>
            </a:r>
            <a:r>
              <a:rPr lang="es-ES" b="1" dirty="0"/>
              <a:t>.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pevné</a:t>
            </a:r>
            <a:r>
              <a:rPr lang="es-ES" b="1" dirty="0"/>
              <a:t>, </a:t>
            </a:r>
            <a:r>
              <a:rPr lang="es-ES" b="1" dirty="0" err="1"/>
              <a:t>přenosné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mobilní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774F5-7DD7-40C3-F340-EF97DE8EDAF6}"/>
              </a:ext>
            </a:extLst>
          </p:cNvPr>
          <p:cNvSpPr txBox="1"/>
          <p:nvPr/>
        </p:nvSpPr>
        <p:spPr>
          <a:xfrm>
            <a:off x="163902" y="5295750"/>
            <a:ext cx="59320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Schody</a:t>
            </a:r>
            <a:r>
              <a:rPr lang="es-ES" b="1" dirty="0"/>
              <a:t> musí </a:t>
            </a:r>
            <a:r>
              <a:rPr lang="cs-CZ" b="1" dirty="0"/>
              <a:t>umožňovat</a:t>
            </a:r>
            <a:r>
              <a:rPr lang="es-ES" b="1" dirty="0"/>
              <a:t> </a:t>
            </a:r>
            <a:r>
              <a:rPr lang="es-ES" b="1" dirty="0" err="1"/>
              <a:t>vylézt</a:t>
            </a:r>
            <a:r>
              <a:rPr lang="es-ES" b="1" dirty="0"/>
              <a:t> a </a:t>
            </a:r>
            <a:r>
              <a:rPr lang="es-ES" b="1" dirty="0" err="1"/>
              <a:t>udržovat</a:t>
            </a:r>
            <a:r>
              <a:rPr lang="es-ES" b="1" dirty="0"/>
              <a:t> r</a:t>
            </a:r>
            <a:r>
              <a:rPr lang="cs-CZ" b="1" dirty="0" err="1"/>
              <a:t>ovnováhu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zabránilo</a:t>
            </a:r>
            <a:r>
              <a:rPr lang="es-ES" b="1" dirty="0"/>
              <a:t> </a:t>
            </a:r>
            <a:r>
              <a:rPr lang="es-ES" b="1" dirty="0" err="1"/>
              <a:t>pádům</a:t>
            </a:r>
            <a:r>
              <a:rPr lang="es-ES" b="1" dirty="0"/>
              <a:t>. </a:t>
            </a:r>
            <a:r>
              <a:rPr lang="cs-CZ" b="1" dirty="0"/>
              <a:t>Proto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je</a:t>
            </a:r>
            <a:r>
              <a:rPr lang="cs-CZ" b="1" dirty="0" err="1"/>
              <a:t>jic</a:t>
            </a:r>
            <a:r>
              <a:rPr lang="es-ES" b="1" dirty="0"/>
              <a:t>h </a:t>
            </a:r>
            <a:r>
              <a:rPr lang="es-ES" b="1" dirty="0" err="1"/>
              <a:t>sklon</a:t>
            </a:r>
            <a:r>
              <a:rPr lang="es-ES" b="1" dirty="0"/>
              <a:t> </a:t>
            </a:r>
            <a:r>
              <a:rPr lang="es-ES" b="1" dirty="0" err="1"/>
              <a:t>konstantní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geometrický</a:t>
            </a:r>
            <a:r>
              <a:rPr lang="es-ES" b="1" dirty="0"/>
              <a:t> </a:t>
            </a:r>
            <a:r>
              <a:rPr lang="es-ES" b="1" dirty="0" err="1"/>
              <a:t>poměr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cs-CZ" b="1" dirty="0" err="1"/>
              <a:t>délk</a:t>
            </a:r>
            <a:r>
              <a:rPr lang="es-ES" b="1" dirty="0" err="1"/>
              <a:t>ou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cs-CZ" b="1" dirty="0" err="1"/>
              <a:t>stupň</a:t>
            </a:r>
            <a:r>
              <a:rPr lang="es-ES" b="1" dirty="0"/>
              <a:t>ů (</a:t>
            </a:r>
            <a:r>
              <a:rPr lang="es-ES" b="1" dirty="0" err="1"/>
              <a:t>nazývaných</a:t>
            </a:r>
            <a:r>
              <a:rPr lang="es-ES" b="1" dirty="0"/>
              <a:t> "</a:t>
            </a:r>
            <a:r>
              <a:rPr lang="es-ES" b="1" dirty="0" err="1"/>
              <a:t>stopa</a:t>
            </a:r>
            <a:r>
              <a:rPr lang="es-ES" b="1" dirty="0"/>
              <a:t>") a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výškou</a:t>
            </a:r>
            <a:r>
              <a:rPr lang="es-ES" b="1" dirty="0"/>
              <a:t> (</a:t>
            </a:r>
            <a:r>
              <a:rPr lang="es-ES" b="1" dirty="0" err="1"/>
              <a:t>nazývaný</a:t>
            </a:r>
            <a:r>
              <a:rPr lang="es-ES" b="1" dirty="0"/>
              <a:t> "</a:t>
            </a:r>
            <a:r>
              <a:rPr lang="es-ES" b="1" dirty="0" err="1"/>
              <a:t>protistopa</a:t>
            </a:r>
            <a:r>
              <a:rPr lang="es-ES" b="1" dirty="0"/>
              <a:t>", septum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převýšení</a:t>
            </a:r>
            <a:r>
              <a:rPr lang="es-ES" b="1" dirty="0"/>
              <a:t>)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konstantní</a:t>
            </a:r>
            <a:r>
              <a:rPr lang="es-ES" b="1" dirty="0"/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37D453-66ED-160E-2A4A-0ABDC4D4FD2C}"/>
              </a:ext>
            </a:extLst>
          </p:cNvPr>
          <p:cNvSpPr txBox="1"/>
          <p:nvPr/>
        </p:nvSpPr>
        <p:spPr>
          <a:xfrm>
            <a:off x="5831097" y="2586064"/>
            <a:ext cx="63609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Žebřík</a:t>
            </a:r>
            <a:r>
              <a:rPr lang="es-ES" b="1" dirty="0"/>
              <a:t> je </a:t>
            </a:r>
            <a:r>
              <a:rPr lang="es-ES" b="1" dirty="0" err="1"/>
              <a:t>složen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dvou</a:t>
            </a:r>
            <a:r>
              <a:rPr lang="es-ES" b="1" dirty="0"/>
              <a:t> </a:t>
            </a:r>
            <a:r>
              <a:rPr lang="es-ES" b="1" dirty="0" err="1"/>
              <a:t>podélníků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délky</a:t>
            </a:r>
            <a:r>
              <a:rPr lang="es-ES" b="1" dirty="0"/>
              <a:t> </a:t>
            </a:r>
            <a:r>
              <a:rPr lang="es-ES" b="1" dirty="0" err="1"/>
              <a:t>spojených</a:t>
            </a:r>
            <a:r>
              <a:rPr lang="es-ES" b="1" dirty="0"/>
              <a:t> </a:t>
            </a:r>
            <a:r>
              <a:rPr lang="es-ES" b="1" dirty="0" err="1"/>
              <a:t>příčně</a:t>
            </a:r>
            <a:r>
              <a:rPr lang="es-ES" b="1" dirty="0"/>
              <a:t> </a:t>
            </a:r>
            <a:r>
              <a:rPr lang="es-ES" b="1" dirty="0" err="1"/>
              <a:t>přes</a:t>
            </a:r>
            <a:r>
              <a:rPr lang="es-ES" b="1" dirty="0"/>
              <a:t> </a:t>
            </a:r>
            <a:r>
              <a:rPr lang="es-ES" b="1" dirty="0" err="1"/>
              <a:t>příčníky</a:t>
            </a:r>
            <a:r>
              <a:rPr lang="es-ES" b="1" dirty="0"/>
              <a:t> </a:t>
            </a:r>
            <a:r>
              <a:rPr lang="es-ES" b="1" dirty="0" err="1"/>
              <a:t>umístěné</a:t>
            </a:r>
            <a:r>
              <a:rPr lang="es-ES" b="1" dirty="0"/>
              <a:t> </a:t>
            </a:r>
            <a:r>
              <a:rPr lang="es-ES" b="1" dirty="0" err="1"/>
              <a:t>rovnocenně</a:t>
            </a:r>
            <a:r>
              <a:rPr lang="es-ES" b="1" dirty="0"/>
              <a:t> </a:t>
            </a:r>
            <a:r>
              <a:rPr lang="es-ES" b="1" dirty="0" err="1"/>
              <a:t>nazývané</a:t>
            </a:r>
            <a:r>
              <a:rPr lang="es-ES" b="1" dirty="0"/>
              <a:t> </a:t>
            </a:r>
            <a:r>
              <a:rPr lang="es-ES" b="1" dirty="0" err="1"/>
              <a:t>stupně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stupně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umožňují</a:t>
            </a:r>
            <a:r>
              <a:rPr lang="es-ES" b="1" dirty="0"/>
              <a:t> </a:t>
            </a:r>
            <a:r>
              <a:rPr lang="es-ES" b="1" dirty="0" err="1"/>
              <a:t>postupný</a:t>
            </a:r>
            <a:r>
              <a:rPr lang="es-ES" b="1" dirty="0"/>
              <a:t> </a:t>
            </a:r>
            <a:r>
              <a:rPr lang="es-ES" b="1" dirty="0" err="1"/>
              <a:t>výstup</a:t>
            </a:r>
            <a:r>
              <a:rPr lang="es-ES" b="1" dirty="0"/>
              <a:t> do </a:t>
            </a:r>
            <a:r>
              <a:rPr lang="es-ES" b="1" dirty="0" err="1"/>
              <a:t>požadované</a:t>
            </a:r>
            <a:r>
              <a:rPr lang="es-ES" b="1" dirty="0"/>
              <a:t> </a:t>
            </a:r>
            <a:r>
              <a:rPr lang="es-ES" b="1" dirty="0" err="1"/>
              <a:t>oblasti</a:t>
            </a:r>
            <a:r>
              <a:rPr lang="es-ES" b="1" dirty="0"/>
              <a:t>.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snadno</a:t>
            </a:r>
            <a:r>
              <a:rPr lang="es-ES" b="1" dirty="0"/>
              <a:t> </a:t>
            </a:r>
            <a:r>
              <a:rPr lang="es-ES" b="1" dirty="0" err="1"/>
              <a:t>přenosné</a:t>
            </a:r>
            <a:r>
              <a:rPr lang="es-ES" b="1" dirty="0"/>
              <a:t> </a:t>
            </a:r>
            <a:r>
              <a:rPr lang="es-ES" b="1" dirty="0" err="1"/>
              <a:t>prvky</a:t>
            </a:r>
            <a:r>
              <a:rPr lang="es-ES" b="1" dirty="0"/>
              <a:t> </a:t>
            </a:r>
            <a:r>
              <a:rPr lang="es-ES" b="1" dirty="0" err="1"/>
              <a:t>díky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lehkosti</a:t>
            </a:r>
            <a:r>
              <a:rPr lang="es-ES" b="1" dirty="0"/>
              <a:t>. </a:t>
            </a:r>
            <a:r>
              <a:rPr lang="es-ES" b="1" dirty="0" err="1"/>
              <a:t>Původně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vyrobeny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dřeva</a:t>
            </a:r>
            <a:r>
              <a:rPr lang="es-ES" b="1" dirty="0"/>
              <a:t>, v </a:t>
            </a:r>
            <a:r>
              <a:rPr lang="es-ES" b="1" dirty="0" err="1"/>
              <a:t>současné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 je </a:t>
            </a:r>
            <a:r>
              <a:rPr lang="es-ES" b="1" dirty="0" err="1"/>
              <a:t>nejpoužívanějším</a:t>
            </a:r>
            <a:r>
              <a:rPr lang="es-ES" b="1" dirty="0"/>
              <a:t> </a:t>
            </a:r>
            <a:r>
              <a:rPr lang="es-ES" b="1" dirty="0" err="1"/>
              <a:t>materiálem</a:t>
            </a:r>
            <a:r>
              <a:rPr lang="es-ES" b="1" dirty="0"/>
              <a:t> </a:t>
            </a:r>
            <a:r>
              <a:rPr lang="es-ES" b="1" dirty="0" err="1"/>
              <a:t>hliník</a:t>
            </a:r>
            <a:r>
              <a:rPr lang="es-ES" b="1" dirty="0"/>
              <a:t> pro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lehkost</a:t>
            </a:r>
            <a:r>
              <a:rPr lang="es-ES" b="1" dirty="0"/>
              <a:t> a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spoje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stupni</a:t>
            </a:r>
            <a:r>
              <a:rPr lang="es-ES" b="1" dirty="0"/>
              <a:t> a </a:t>
            </a:r>
            <a:r>
              <a:rPr lang="es-ES" b="1" dirty="0" err="1"/>
              <a:t>podélníky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konzistence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prodlužuje</a:t>
            </a:r>
            <a:r>
              <a:rPr lang="es-ES" b="1" dirty="0"/>
              <a:t> </a:t>
            </a:r>
            <a:r>
              <a:rPr lang="es-ES" b="1" dirty="0" err="1"/>
              <a:t>životnost</a:t>
            </a:r>
            <a:r>
              <a:rPr lang="es-ES" b="1" dirty="0"/>
              <a:t> </a:t>
            </a:r>
            <a:r>
              <a:rPr lang="es-ES" b="1" dirty="0" err="1"/>
              <a:t>schodiště</a:t>
            </a:r>
            <a:r>
              <a:rPr lang="es-ES" b="1" dirty="0"/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F58202-FD57-B860-8FB5-03E127413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25" y="226644"/>
            <a:ext cx="3914955" cy="26084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789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A52D64E-CD67-EAF1-3FA8-1D6224DEA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3102" b="14213"/>
          <a:stretch/>
        </p:blipFill>
        <p:spPr>
          <a:xfrm>
            <a:off x="163902" y="2982831"/>
            <a:ext cx="5617417" cy="23129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35B7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Imagen que contiene tabla, comida, grande, cuarto&#10;&#10;Descripción generada automáticamente">
            <a:extLst>
              <a:ext uri="{FF2B5EF4-FFF2-40B4-BE49-F238E27FC236}">
                <a16:creationId xmlns:a16="http://schemas.microsoft.com/office/drawing/2014/main" id="{8FE13A9F-90B5-842F-05F4-6F666C25C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72" y="5164030"/>
            <a:ext cx="2015706" cy="1511780"/>
          </a:xfrm>
          <a:prstGeom prst="snip2DiagRect">
            <a:avLst>
              <a:gd name="adj1" fmla="val 1060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72F58CA-649F-BF34-45A7-4BCE0F6E1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737" y="5166174"/>
            <a:ext cx="1131497" cy="1508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A65F2C1-1B2A-3F63-D8DE-18B7ED6A0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1452" y="5163129"/>
            <a:ext cx="1050346" cy="1513851"/>
          </a:xfrm>
          <a:prstGeom prst="snip2DiagRect">
            <a:avLst>
              <a:gd name="adj1" fmla="val 1615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D01FF9F-DD21-A578-54D4-E0F7679E1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582" y="5160084"/>
            <a:ext cx="1134931" cy="15138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B65FDD-9026-09B1-F061-D34A4EA25E03}"/>
              </a:ext>
            </a:extLst>
          </p:cNvPr>
          <p:cNvSpPr txBox="1"/>
          <p:nvPr/>
        </p:nvSpPr>
        <p:spPr>
          <a:xfrm>
            <a:off x="4618743" y="1737121"/>
            <a:ext cx="7362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Široké</a:t>
            </a:r>
            <a:r>
              <a:rPr lang="es-ES" b="1" dirty="0"/>
              <a:t> </a:t>
            </a:r>
            <a:r>
              <a:rPr lang="es-ES" b="1" dirty="0" err="1"/>
              <a:t>schodiště</a:t>
            </a:r>
            <a:r>
              <a:rPr lang="es-ES" b="1" dirty="0"/>
              <a:t>,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umělecké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monumentální</a:t>
            </a:r>
            <a:r>
              <a:rPr lang="es-ES" b="1" dirty="0"/>
              <a:t>, se </a:t>
            </a:r>
            <a:r>
              <a:rPr lang="es-ES" b="1" dirty="0" err="1"/>
              <a:t>nazývá</a:t>
            </a:r>
            <a:r>
              <a:rPr lang="es-ES" b="1" dirty="0"/>
              <a:t> </a:t>
            </a:r>
            <a:r>
              <a:rPr lang="es-ES" b="1" dirty="0" err="1"/>
              <a:t>schodiště</a:t>
            </a:r>
            <a:r>
              <a:rPr lang="es-ES" b="1" dirty="0"/>
              <a:t>. </a:t>
            </a:r>
            <a:r>
              <a:rPr lang="es-ES" b="1" dirty="0" err="1"/>
              <a:t>Přenosný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"</a:t>
            </a:r>
            <a:r>
              <a:rPr lang="es-ES" b="1" dirty="0" err="1"/>
              <a:t>ruční</a:t>
            </a:r>
            <a:r>
              <a:rPr lang="es-ES" b="1" dirty="0"/>
              <a:t>", </a:t>
            </a:r>
            <a:r>
              <a:rPr lang="es-ES" b="1" dirty="0" err="1"/>
              <a:t>vyrobený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dřeva</a:t>
            </a:r>
            <a:r>
              <a:rPr lang="es-ES" b="1" dirty="0"/>
              <a:t>, lana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obojího</a:t>
            </a:r>
            <a:r>
              <a:rPr lang="es-ES" b="1" dirty="0"/>
              <a:t>, se </a:t>
            </a:r>
            <a:r>
              <a:rPr lang="es-ES" b="1" dirty="0" err="1"/>
              <a:t>nazývá</a:t>
            </a:r>
            <a:r>
              <a:rPr lang="es-ES" b="1" dirty="0"/>
              <a:t> </a:t>
            </a:r>
            <a:r>
              <a:rPr lang="es-ES" b="1" dirty="0" err="1"/>
              <a:t>váha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přenosný</a:t>
            </a:r>
            <a:r>
              <a:rPr lang="es-ES" b="1" dirty="0"/>
              <a:t> </a:t>
            </a:r>
            <a:r>
              <a:rPr lang="es-ES" b="1" dirty="0" err="1"/>
              <a:t>žebřík</a:t>
            </a:r>
            <a:r>
              <a:rPr lang="es-ES" b="1" dirty="0"/>
              <a:t>.
</a:t>
            </a:r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0C11590-106C-6A80-78D9-CF73C84405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6807" y="785004"/>
            <a:ext cx="2029172" cy="38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2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in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9682AE9-A662-5CDF-6A1C-C9A136825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1614" r="6983"/>
          <a:stretch/>
        </p:blipFill>
        <p:spPr>
          <a:xfrm>
            <a:off x="5328151" y="108958"/>
            <a:ext cx="4092074" cy="272245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C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2B1F19-8BAF-98B2-BE0D-5B2D1765817C}"/>
              </a:ext>
            </a:extLst>
          </p:cNvPr>
          <p:cNvSpPr txBox="1"/>
          <p:nvPr/>
        </p:nvSpPr>
        <p:spPr>
          <a:xfrm>
            <a:off x="158282" y="2940616"/>
            <a:ext cx="96835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Duch Boží se snaží různými podobenstvími vystihnout tuto pravdu a osvětlit ji lidem, kteří touží zbavit se břemene viny. Když Jákob prchl z otcovského domu, kde se dopustil hříchu tím, že podvedl svého bratra, byl sklíčen vědomím viny. Opuštěn a vyvržen, odloučen od všeho, co mu bylo v životě drahé, trpěl pomyšlením, které nade vším ostatním tížilo jeho duši: byl to strach, že spáchaný hřích ho odloučil od Boha a že nebe se ho vzdalo. Ve svém zármutku si lehl na holou zemi, aby si odpočinul. Vůkol něho byly jen pusté pahorky a nad hlavou nebe zářící hvězdami. Když usnul, měl podivuhodný sen. Viděl, jak z místa, na němž ležel, vede žebřík sahající až k samým branám nebes a po něm vystupovali a sestupovali andělé Boží; z otevřeného nebe plného nádhery byl slyšet božský hlas přinášející útěchu a naději. Tak byl Jákob seznámen s tím, co uspokojí potřebu a touhu jeho duše - se Spasitelem. S radostí a vděčností poznal, že mu byla ukázána cesta, po níž může jako hříšník navázat spojení s Bohem. Tajemný žebřík ve snu představoval Ježíše, jediného prostředníka spojení mezi Bohem a člověkem.</a:t>
            </a:r>
            <a:br>
              <a:rPr lang="cs-CZ" dirty="0"/>
            </a:br>
            <a:r>
              <a:rPr lang="es-ES" b="1" dirty="0"/>
              <a:t> </a:t>
            </a:r>
            <a:r>
              <a:rPr lang="cs-CZ" b="1" dirty="0"/>
              <a:t>EGW: </a:t>
            </a:r>
            <a:r>
              <a:rPr lang="es-ES" b="1" dirty="0"/>
              <a:t>C</a:t>
            </a:r>
            <a:r>
              <a:rPr lang="cs-CZ" b="1" dirty="0" err="1"/>
              <a:t>esta</a:t>
            </a:r>
            <a:r>
              <a:rPr lang="cs-CZ" b="1" dirty="0"/>
              <a:t> ke Kristu strana </a:t>
            </a:r>
            <a:r>
              <a:rPr lang="es-ES" b="1" dirty="0"/>
              <a:t> 1</a:t>
            </a:r>
            <a:r>
              <a:rPr lang="cs-CZ" b="1" dirty="0"/>
              <a:t>5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C768A6-57EB-6AD7-C877-BBDAC6354C0B}"/>
              </a:ext>
            </a:extLst>
          </p:cNvPr>
          <p:cNvSpPr txBox="1"/>
          <p:nvPr/>
        </p:nvSpPr>
        <p:spPr>
          <a:xfrm>
            <a:off x="158282" y="177523"/>
            <a:ext cx="51698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Kristus</a:t>
            </a:r>
            <a:r>
              <a:rPr lang="es-ES" b="1" dirty="0"/>
              <a:t> je </a:t>
            </a:r>
            <a:r>
              <a:rPr lang="es-ES" b="1" dirty="0" err="1"/>
              <a:t>žebřík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Jákob</a:t>
            </a:r>
            <a:r>
              <a:rPr lang="es-ES" b="1" dirty="0"/>
              <a:t>, </a:t>
            </a:r>
            <a:r>
              <a:rPr lang="es-ES" b="1" dirty="0" err="1"/>
              <a:t>jehož</a:t>
            </a:r>
            <a:r>
              <a:rPr lang="es-ES" b="1" dirty="0"/>
              <a:t> </a:t>
            </a:r>
            <a:r>
              <a:rPr lang="es-ES" b="1" dirty="0" err="1"/>
              <a:t>základna</a:t>
            </a:r>
            <a:r>
              <a:rPr lang="es-ES" b="1" dirty="0"/>
              <a:t> </a:t>
            </a:r>
            <a:r>
              <a:rPr lang="es-ES" b="1" dirty="0" err="1"/>
              <a:t>spočívala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vrchol</a:t>
            </a:r>
            <a:r>
              <a:rPr lang="es-ES" b="1" dirty="0"/>
              <a:t> </a:t>
            </a:r>
            <a:r>
              <a:rPr lang="es-ES" b="1" dirty="0" err="1"/>
              <a:t>dosahoval</a:t>
            </a:r>
            <a:r>
              <a:rPr lang="es-ES" b="1" dirty="0"/>
              <a:t> </a:t>
            </a:r>
            <a:r>
              <a:rPr lang="es-ES" b="1" dirty="0" err="1"/>
              <a:t>nejvyšších</a:t>
            </a:r>
            <a:r>
              <a:rPr lang="es-ES" b="1" dirty="0"/>
              <a:t> </a:t>
            </a:r>
            <a:r>
              <a:rPr lang="es-ES" b="1" dirty="0" err="1"/>
              <a:t>nebes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ukazuje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zavedenou</a:t>
            </a:r>
            <a:r>
              <a:rPr lang="es-ES" b="1" dirty="0"/>
              <a:t> </a:t>
            </a:r>
            <a:r>
              <a:rPr lang="es-ES" b="1" dirty="0" err="1"/>
              <a:t>metodu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spásy</a:t>
            </a:r>
            <a:r>
              <a:rPr lang="es-ES" b="1" dirty="0"/>
              <a:t>. Po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žebříku</a:t>
            </a:r>
            <a:r>
              <a:rPr lang="es-ES" b="1" dirty="0"/>
              <a:t>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šplhat</a:t>
            </a:r>
            <a:r>
              <a:rPr lang="es-ES" b="1" dirty="0"/>
              <a:t> </a:t>
            </a:r>
            <a:r>
              <a:rPr lang="es-ES" b="1" dirty="0" err="1"/>
              <a:t>jednu</a:t>
            </a:r>
            <a:r>
              <a:rPr lang="es-ES" b="1" dirty="0"/>
              <a:t> </a:t>
            </a:r>
            <a:r>
              <a:rPr lang="es-ES" b="1" dirty="0" err="1"/>
              <a:t>příčku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druhou</a:t>
            </a:r>
            <a:r>
              <a:rPr lang="es-ES" b="1" dirty="0"/>
              <a:t>.
</a:t>
            </a:r>
            <a:r>
              <a:rPr lang="es-ES" b="1" dirty="0" err="1"/>
              <a:t>Má-li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z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nakonec</a:t>
            </a:r>
            <a:r>
              <a:rPr lang="es-ES" b="1" dirty="0"/>
              <a:t> </a:t>
            </a:r>
            <a:r>
              <a:rPr lang="es-ES" b="1" dirty="0" err="1"/>
              <a:t>spasen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proto,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držíme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příčky</a:t>
            </a:r>
            <a:r>
              <a:rPr lang="es-ES" b="1" dirty="0"/>
              <a:t> </a:t>
            </a:r>
            <a:r>
              <a:rPr lang="es-ES" b="1" dirty="0" err="1"/>
              <a:t>žebříku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stvořen</a:t>
            </a:r>
            <a:r>
              <a:rPr lang="es-ES" b="1" dirty="0"/>
              <a:t> pro </a:t>
            </a:r>
            <a:r>
              <a:rPr lang="es-ES" b="1" dirty="0" err="1"/>
              <a:t>věřící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 a </a:t>
            </a:r>
            <a:r>
              <a:rPr lang="es-ES" b="1" dirty="0" err="1"/>
              <a:t>ospravedlnění</a:t>
            </a:r>
            <a:r>
              <a:rPr lang="es-ES" b="1" dirty="0"/>
              <a:t>, </a:t>
            </a:r>
            <a:r>
              <a:rPr lang="es-ES" b="1" dirty="0" err="1"/>
              <a:t>posvěcení</a:t>
            </a:r>
            <a:r>
              <a:rPr lang="es-ES" b="1" dirty="0"/>
              <a:t> a </a:t>
            </a:r>
            <a:r>
              <a:rPr lang="es-ES" b="1" dirty="0" err="1"/>
              <a:t>vykoupení</a:t>
            </a:r>
            <a:r>
              <a:rPr lang="es-ES" b="1" dirty="0"/>
              <a:t>...</a:t>
            </a:r>
            <a:r>
              <a:rPr lang="cs-CZ" b="1" dirty="0"/>
              <a:t> EGW:</a:t>
            </a:r>
            <a:r>
              <a:rPr lang="es-ES" b="1" dirty="0"/>
              <a:t> 3MS</a:t>
            </a:r>
            <a:r>
              <a:rPr lang="cs-CZ" b="1" dirty="0"/>
              <a:t> strana</a:t>
            </a:r>
            <a:r>
              <a:rPr lang="es-ES" b="1" dirty="0"/>
              <a:t> 174</a:t>
            </a:r>
          </a:p>
        </p:txBody>
      </p:sp>
      <p:pic>
        <p:nvPicPr>
          <p:cNvPr id="10" name="Imagen 9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8A37733-5BBF-1624-B9B7-B5FA165F2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88" y="1509870"/>
            <a:ext cx="1899329" cy="1804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93AF6E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4C28AD1-A22E-8316-8050-9EC18001E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8" t="4484" r="10994" b="3074"/>
          <a:stretch/>
        </p:blipFill>
        <p:spPr>
          <a:xfrm>
            <a:off x="9936881" y="3476136"/>
            <a:ext cx="2009694" cy="3149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83599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BD7B4525-4ABD-1002-8006-434C2A144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139868"/>
            <a:ext cx="2609296" cy="110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ADCB22-2A37-5123-6745-250500462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0146" y="503565"/>
            <a:ext cx="1888647" cy="35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Forma&#10;&#10;Descripción generada automáticamente con confianza media">
            <a:extLst>
              <a:ext uri="{FF2B5EF4-FFF2-40B4-BE49-F238E27FC236}">
                <a16:creationId xmlns:a16="http://schemas.microsoft.com/office/drawing/2014/main" id="{F183178D-3BD5-6103-CFA7-6D8547B90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0" y="134882"/>
            <a:ext cx="2336508" cy="838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8BDE27-C1B7-7B1D-C9A5-28FF024EBB3B}"/>
              </a:ext>
            </a:extLst>
          </p:cNvPr>
          <p:cNvSpPr txBox="1"/>
          <p:nvPr/>
        </p:nvSpPr>
        <p:spPr>
          <a:xfrm>
            <a:off x="2826586" y="134882"/>
            <a:ext cx="97022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Trouba</a:t>
            </a:r>
            <a:r>
              <a:rPr lang="cs-CZ" b="1" dirty="0"/>
              <a:t> nebo pec</a:t>
            </a:r>
            <a:r>
              <a:rPr lang="es-ES" b="1" dirty="0"/>
              <a:t> je </a:t>
            </a:r>
            <a:r>
              <a:rPr lang="es-ES" b="1" dirty="0" err="1"/>
              <a:t>zařízení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uchovává</a:t>
            </a:r>
            <a:r>
              <a:rPr lang="es-ES" b="1" dirty="0"/>
              <a:t> </a:t>
            </a:r>
            <a:r>
              <a:rPr lang="es-ES" b="1" dirty="0" err="1"/>
              <a:t>teplo</a:t>
            </a:r>
            <a:r>
              <a:rPr lang="es-ES" b="1" dirty="0"/>
              <a:t>, </a:t>
            </a:r>
            <a:r>
              <a:rPr lang="es-ES" b="1" dirty="0" err="1"/>
              <a:t>vyrábí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spalováním</a:t>
            </a:r>
            <a:r>
              <a:rPr lang="es-ES" b="1" dirty="0"/>
              <a:t> a </a:t>
            </a:r>
            <a:r>
              <a:rPr lang="es-ES" b="1" dirty="0" err="1"/>
              <a:t>udržuje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uvnitř</a:t>
            </a:r>
            <a:r>
              <a:rPr lang="es-ES" b="1" dirty="0"/>
              <a:t> </a:t>
            </a:r>
            <a:r>
              <a:rPr lang="es-ES" b="1" dirty="0" err="1"/>
              <a:t>uzavřeného</a:t>
            </a:r>
            <a:r>
              <a:rPr lang="es-ES" b="1" dirty="0"/>
              <a:t> </a:t>
            </a:r>
            <a:r>
              <a:rPr lang="es-ES" b="1" dirty="0" err="1"/>
              <a:t>prostoru</a:t>
            </a:r>
            <a:r>
              <a:rPr lang="es-ES" b="1" dirty="0"/>
              <a:t>. </a:t>
            </a:r>
            <a:r>
              <a:rPr lang="es-ES" b="1" dirty="0" err="1"/>
              <a:t>Používá</a:t>
            </a:r>
            <a:r>
              <a:rPr lang="es-ES" b="1" dirty="0"/>
              <a:t> se </a:t>
            </a:r>
            <a:r>
              <a:rPr lang="es-ES" b="1" dirty="0" err="1"/>
              <a:t>jak</a:t>
            </a:r>
            <a:r>
              <a:rPr lang="es-ES" b="1" dirty="0"/>
              <a:t> v </a:t>
            </a:r>
            <a:r>
              <a:rPr lang="es-ES" b="1" dirty="0" err="1"/>
              <a:t>kuchyni</a:t>
            </a:r>
            <a:r>
              <a:rPr lang="es-ES" b="1" dirty="0"/>
              <a:t> k </a:t>
            </a:r>
            <a:r>
              <a:rPr lang="es-ES" b="1" dirty="0" err="1"/>
              <a:t>přípravě</a:t>
            </a:r>
            <a:r>
              <a:rPr lang="es-ES" b="1" dirty="0"/>
              <a:t>, </a:t>
            </a:r>
            <a:r>
              <a:rPr lang="es-ES" b="1" dirty="0" err="1"/>
              <a:t>ohřevu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sušení</a:t>
            </a:r>
            <a:r>
              <a:rPr lang="es-ES" b="1" dirty="0"/>
              <a:t> </a:t>
            </a:r>
            <a:r>
              <a:rPr lang="es-ES" b="1" dirty="0" err="1"/>
              <a:t>potravin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cs-CZ" b="1" dirty="0"/>
              <a:t>                </a:t>
            </a:r>
            <a:r>
              <a:rPr lang="es-ES" b="1" dirty="0"/>
              <a:t>v </a:t>
            </a:r>
            <a:r>
              <a:rPr lang="es-ES" b="1" dirty="0" err="1"/>
              <a:t>průmyslu</a:t>
            </a:r>
            <a:r>
              <a:rPr lang="es-ES" b="1" dirty="0"/>
              <a:t>. </a:t>
            </a:r>
            <a:r>
              <a:rPr lang="es-ES" b="1" dirty="0" err="1"/>
              <a:t>Použitá</a:t>
            </a:r>
            <a:r>
              <a:rPr lang="es-ES" b="1" dirty="0"/>
              <a:t> </a:t>
            </a:r>
            <a:r>
              <a:rPr lang="es-ES" b="1" dirty="0" err="1"/>
              <a:t>tepelná</a:t>
            </a:r>
            <a:r>
              <a:rPr lang="es-ES" b="1" dirty="0"/>
              <a:t> </a:t>
            </a:r>
            <a:r>
              <a:rPr lang="es-ES" b="1" dirty="0" err="1"/>
              <a:t>energie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různá</a:t>
            </a:r>
            <a:r>
              <a:rPr lang="es-ES" b="1" dirty="0"/>
              <a:t>.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typy</a:t>
            </a:r>
            <a:r>
              <a:rPr lang="es-ES" b="1" dirty="0"/>
              <a:t> </a:t>
            </a:r>
            <a:r>
              <a:rPr lang="es-ES" b="1" dirty="0" err="1"/>
              <a:t>trouby</a:t>
            </a:r>
            <a:r>
              <a:rPr lang="cs-CZ" b="1" dirty="0"/>
              <a:t> (pecí)</a:t>
            </a:r>
            <a:r>
              <a:rPr lang="es-ES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3FED5E6-D18A-4CB3-FE21-79A018282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515765"/>
              </p:ext>
            </p:extLst>
          </p:nvPr>
        </p:nvGraphicFramePr>
        <p:xfrm>
          <a:off x="125084" y="1095468"/>
          <a:ext cx="11891512" cy="556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DA70A57-BEB3-2DDE-5AFF-8C003800DC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72" y="402635"/>
            <a:ext cx="1366696" cy="3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3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38D4B6-866B-4FCD-B4AA-AF4BF0D9C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B738D4B6-866B-4FCD-B4AA-AF4BF0D9C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B738D4B6-866B-4FCD-B4AA-AF4BF0D9C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graphicEl>
                                              <a:dgm id="{B738D4B6-866B-4FCD-B4AA-AF4BF0D9C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F22D12-8F85-4543-97B2-3E3BB88DC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62F22D12-8F85-4543-97B2-3E3BB88DC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E025C1-8351-41F5-B373-ECE029120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00E025C1-8351-41F5-B373-ECE029120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00E025C1-8351-41F5-B373-ECE029120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0E025C1-8351-41F5-B373-ECE029120C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71CA1C-A74D-441D-BEA7-4D0C63473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DF71CA1C-A74D-441D-BEA7-4D0C63473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902EFC-2C13-439A-8015-8590C276C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79902EFC-2C13-439A-8015-8590C276C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79902EFC-2C13-439A-8015-8590C276CD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79902EFC-2C13-439A-8015-8590C276CD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8B2861-97AA-4A11-93E6-524FF5353F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E58B2861-97AA-4A11-93E6-524FF5353F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35A24-36D8-4822-B1DD-3C7B52DDD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BF135A24-36D8-4822-B1DD-3C7B52DDD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BF135A24-36D8-4822-B1DD-3C7B52DDD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F135A24-36D8-4822-B1DD-3C7B52DDD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A1E77C-4BAD-41D3-AEC3-BA8F4DB39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62A1E77C-4BAD-41D3-AEC3-BA8F4DB39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217E52-C42D-4378-A006-A7AB34341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4B217E52-C42D-4378-A006-A7AB34341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4B217E52-C42D-4378-A006-A7AB34341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4B217E52-C42D-4378-A006-A7AB343414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095031-9F81-4A78-973B-754A8F5E7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09095031-9F81-4A78-973B-754A8F5E73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F2FAF8-8700-4300-9F36-D9D82B282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EBF2FAF8-8700-4300-9F36-D9D82B282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EBF2FAF8-8700-4300-9F36-D9D82B282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EBF2FAF8-8700-4300-9F36-D9D82B282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ABFB2B-A397-4AAB-907C-F70AF39A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4CABFB2B-A397-4AAB-907C-F70AF39A0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A61984-0471-40AD-89B6-4C4541DBE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ADA61984-0471-40AD-89B6-4C4541DBE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ADA61984-0471-40AD-89B6-4C4541DBE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ADA61984-0471-40AD-89B6-4C4541DBE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5FE16E-374B-4527-A1F1-A1A99E302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BA5FE16E-374B-4527-A1F1-A1A99E302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AF7D21-4F0F-459B-939A-1D5DA1EC8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graphicEl>
                                              <a:dgm id="{0AAF7D21-4F0F-459B-939A-1D5DA1EC8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0AAF7D21-4F0F-459B-939A-1D5DA1EC8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0AAF7D21-4F0F-459B-939A-1D5DA1EC8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C8D1C9-6880-46F0-AFF7-819C09491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graphicEl>
                                              <a:dgm id="{73C8D1C9-6880-46F0-AFF7-819C094916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D01F93B-A58B-44FA-91D7-BF6940E146D2}"/>
              </a:ext>
            </a:extLst>
          </p:cNvPr>
          <p:cNvSpPr txBox="1"/>
          <p:nvPr/>
        </p:nvSpPr>
        <p:spPr>
          <a:xfrm>
            <a:off x="2733675" y="129361"/>
            <a:ext cx="672465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b="1" dirty="0"/>
              <a:t>Doma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nespočet</a:t>
            </a:r>
            <a:r>
              <a:rPr lang="es-ES" b="1" dirty="0"/>
              <a:t> </a:t>
            </a:r>
            <a:r>
              <a:rPr lang="es-ES" b="1" dirty="0" err="1"/>
              <a:t>předmětů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používáme</a:t>
            </a:r>
            <a:r>
              <a:rPr lang="es-ES" b="1" dirty="0"/>
              <a:t> </a:t>
            </a:r>
            <a:r>
              <a:rPr lang="es-ES" b="1" dirty="0" err="1"/>
              <a:t>denně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alespoň</a:t>
            </a:r>
            <a:r>
              <a:rPr lang="es-ES" b="1" dirty="0"/>
              <a:t> </a:t>
            </a:r>
            <a:r>
              <a:rPr lang="es-ES" b="1" dirty="0" err="1"/>
              <a:t>jednou</a:t>
            </a:r>
            <a:r>
              <a:rPr lang="es-ES" b="1" dirty="0"/>
              <a:t> </a:t>
            </a:r>
            <a:r>
              <a:rPr lang="es-ES" b="1" dirty="0" err="1"/>
              <a:t>týdně</a:t>
            </a:r>
            <a:r>
              <a:rPr lang="es-ES" b="1" dirty="0"/>
              <a:t>.</a:t>
            </a:r>
          </a:p>
          <a:p>
            <a:pPr algn="ctr">
              <a:spcBef>
                <a:spcPts val="600"/>
              </a:spcBef>
            </a:pPr>
            <a:r>
              <a:rPr lang="cs-CZ" b="1" dirty="0" err="1"/>
              <a:t>Nau</a:t>
            </a:r>
            <a:r>
              <a:rPr lang="es-ES" b="1" dirty="0" err="1"/>
              <a:t>čení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získáváme</a:t>
            </a:r>
            <a:r>
              <a:rPr lang="es-ES" b="1" dirty="0"/>
              <a:t>,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cs-CZ" b="1" dirty="0"/>
              <a:t>pro nás přínosem</a:t>
            </a:r>
            <a:r>
              <a:rPr lang="es-ES" b="1" dirty="0"/>
              <a:t>, </a:t>
            </a:r>
            <a:r>
              <a:rPr lang="cs-CZ" b="1" dirty="0"/>
              <a:t>po</a:t>
            </a:r>
            <a:r>
              <a:rPr lang="es-ES" b="1" dirty="0"/>
              <a:t>k</a:t>
            </a:r>
            <a:r>
              <a:rPr lang="cs-CZ" b="1" dirty="0"/>
              <a:t>u</a:t>
            </a:r>
            <a:r>
              <a:rPr lang="es-ES" b="1" dirty="0"/>
              <a:t>d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ochotni</a:t>
            </a:r>
            <a:r>
              <a:rPr lang="es-ES" b="1" dirty="0"/>
              <a:t> </a:t>
            </a:r>
            <a:r>
              <a:rPr lang="es-ES" b="1" dirty="0" err="1"/>
              <a:t>čerpat</a:t>
            </a:r>
            <a:r>
              <a:rPr lang="es-ES" b="1" dirty="0"/>
              <a:t> z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duchovního</a:t>
            </a:r>
            <a:r>
              <a:rPr lang="es-ES" b="1" dirty="0"/>
              <a:t> </a:t>
            </a:r>
            <a:r>
              <a:rPr lang="cs-CZ" b="1" dirty="0"/>
              <a:t>zdroje</a:t>
            </a:r>
            <a:r>
              <a:rPr lang="es-ES" b="1" dirty="0"/>
              <a:t>.</a:t>
            </a:r>
          </a:p>
          <a:p>
            <a:pPr algn="ctr">
              <a:spcBef>
                <a:spcPts val="600"/>
              </a:spcBef>
            </a:pPr>
            <a:r>
              <a:rPr lang="cs-CZ" b="1" dirty="0"/>
              <a:t>Zaměříme se na</a:t>
            </a:r>
            <a:r>
              <a:rPr lang="es-ES" b="1" dirty="0"/>
              <a:t> </a:t>
            </a:r>
            <a:r>
              <a:rPr lang="es-ES" b="1" dirty="0" err="1"/>
              <a:t>deset</a:t>
            </a:r>
            <a:r>
              <a:rPr lang="es-ES" b="1" dirty="0"/>
              <a:t> </a:t>
            </a:r>
            <a:r>
              <a:rPr lang="es-ES" b="1" dirty="0" err="1"/>
              <a:t>předmětů</a:t>
            </a:r>
            <a:r>
              <a:rPr lang="es-ES" b="1" dirty="0"/>
              <a:t> </a:t>
            </a:r>
            <a:r>
              <a:rPr lang="es-ES" b="1" dirty="0" err="1"/>
              <a:t>denní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 a </a:t>
            </a:r>
            <a:r>
              <a:rPr lang="es-ES" b="1" dirty="0" err="1"/>
              <a:t>naučíme</a:t>
            </a:r>
            <a:r>
              <a:rPr lang="es-ES" b="1" dirty="0"/>
              <a:t> se </a:t>
            </a:r>
            <a:r>
              <a:rPr lang="cs-CZ" b="1" dirty="0"/>
              <a:t>tomu, co přináší </a:t>
            </a:r>
            <a:r>
              <a:rPr lang="es-ES" b="1" dirty="0" err="1"/>
              <a:t>praktické</a:t>
            </a:r>
            <a:r>
              <a:rPr lang="cs-CZ" b="1" dirty="0"/>
              <a:t>ho</a:t>
            </a:r>
            <a:r>
              <a:rPr lang="es-ES" b="1" dirty="0"/>
              <a:t> pro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křesťanský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.</a:t>
            </a:r>
          </a:p>
        </p:txBody>
      </p:sp>
      <p:pic>
        <p:nvPicPr>
          <p:cNvPr id="4" name="Imagen 3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F053224-C353-B1F9-F432-35F832019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2" y="0"/>
            <a:ext cx="2267262" cy="6858000"/>
          </a:xfrm>
          <a:prstGeom prst="rect">
            <a:avLst/>
          </a:prstGeom>
        </p:spPr>
      </p:pic>
      <p:pic>
        <p:nvPicPr>
          <p:cNvPr id="7" name="Imagen 6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64BB4AC0-0DF8-40F9-F835-3E2316AC6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96" y="0"/>
            <a:ext cx="2267262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1970FD-1293-E659-CFFA-BA909F37B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0" y="2135897"/>
            <a:ext cx="6724650" cy="4483977"/>
          </a:xfrm>
          <a:prstGeom prst="roundRect">
            <a:avLst>
              <a:gd name="adj" fmla="val 74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11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ACB178F-E6C5-FBAA-DCDF-AC190389A644}"/>
              </a:ext>
            </a:extLst>
          </p:cNvPr>
          <p:cNvSpPr txBox="1"/>
          <p:nvPr/>
        </p:nvSpPr>
        <p:spPr>
          <a:xfrm>
            <a:off x="2494458" y="171311"/>
            <a:ext cx="938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H</a:t>
            </a:r>
            <a:r>
              <a:rPr lang="cs-CZ" b="1" dirty="0"/>
              <a:t>l</a:t>
            </a:r>
            <a:r>
              <a:rPr lang="es-ES" b="1" dirty="0"/>
              <a:t>e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přetavil jsem tě, ne však jako stříbro, vyzkoušel jsem tě v tavící peci utrpení</a:t>
            </a:r>
            <a:r>
              <a:rPr lang="es-ES" b="1" dirty="0"/>
              <a:t>.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48</a:t>
            </a:r>
            <a:r>
              <a:rPr lang="cs-CZ" b="1" dirty="0"/>
              <a:t>,</a:t>
            </a:r>
            <a:r>
              <a:rPr lang="es-ES" b="1" dirty="0"/>
              <a:t>10)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295479-8946-7131-7603-AC546AFD5998}"/>
              </a:ext>
            </a:extLst>
          </p:cNvPr>
          <p:cNvSpPr txBox="1"/>
          <p:nvPr/>
        </p:nvSpPr>
        <p:spPr>
          <a:xfrm>
            <a:off x="102889" y="1231556"/>
            <a:ext cx="80304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O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díle</a:t>
            </a:r>
            <a:r>
              <a:rPr lang="es-ES" b="1" dirty="0"/>
              <a:t> </a:t>
            </a:r>
            <a:r>
              <a:rPr lang="es-ES" b="1" dirty="0" err="1"/>
              <a:t>prorok</a:t>
            </a:r>
            <a:r>
              <a:rPr lang="es-ES" b="1" dirty="0"/>
              <a:t> </a:t>
            </a:r>
            <a:r>
              <a:rPr lang="es-ES" b="1" dirty="0" err="1"/>
              <a:t>Izaiáš</a:t>
            </a:r>
            <a:r>
              <a:rPr lang="es-ES" b="1" dirty="0"/>
              <a:t> </a:t>
            </a:r>
            <a:r>
              <a:rPr lang="es-ES" b="1" dirty="0" err="1"/>
              <a:t>prohlašuje</a:t>
            </a:r>
            <a:r>
              <a:rPr lang="es-ES" b="1" dirty="0"/>
              <a:t>: "</a:t>
            </a:r>
            <a:r>
              <a:rPr lang="es-ES" b="1" dirty="0" err="1"/>
              <a:t>Učiním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vzácnějším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ryzí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 a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vzácnějším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Ofirovo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."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v </a:t>
            </a:r>
            <a:r>
              <a:rPr lang="es-ES" b="1" dirty="0" err="1"/>
              <a:t>nesnázích</a:t>
            </a:r>
            <a:r>
              <a:rPr lang="es-ES" b="1" dirty="0"/>
              <a:t>, </a:t>
            </a:r>
            <a:r>
              <a:rPr lang="es-ES" b="1" dirty="0" err="1"/>
              <a:t>pamatujte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</a:t>
            </a:r>
            <a:r>
              <a:rPr lang="es-ES" b="1" dirty="0" err="1"/>
              <a:t>zkoušená</a:t>
            </a:r>
            <a:r>
              <a:rPr lang="es-ES" b="1" dirty="0"/>
              <a:t> v </a:t>
            </a:r>
            <a:r>
              <a:rPr lang="es-ES" b="1" dirty="0" err="1"/>
              <a:t>peci</a:t>
            </a:r>
            <a:r>
              <a:rPr lang="es-ES" b="1" dirty="0"/>
              <a:t> </a:t>
            </a:r>
            <a:r>
              <a:rPr lang="es-ES" b="1" dirty="0" err="1"/>
              <a:t>soužení</a:t>
            </a:r>
            <a:r>
              <a:rPr lang="es-ES" b="1" dirty="0"/>
              <a:t> je </a:t>
            </a:r>
            <a:r>
              <a:rPr lang="es-ES" b="1" dirty="0" err="1"/>
              <a:t>cennější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 </a:t>
            </a:r>
            <a:r>
              <a:rPr lang="es-ES" b="1" dirty="0" err="1"/>
              <a:t>očištěné</a:t>
            </a:r>
            <a:r>
              <a:rPr lang="es-ES" b="1" dirty="0"/>
              <a:t> </a:t>
            </a:r>
            <a:r>
              <a:rPr lang="es-ES" b="1" dirty="0" err="1"/>
              <a:t>ohněm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EGW:</a:t>
            </a:r>
            <a:r>
              <a:rPr lang="es-ES" b="1" dirty="0"/>
              <a:t> CT</a:t>
            </a:r>
            <a:r>
              <a:rPr lang="cs-CZ" b="1" dirty="0"/>
              <a:t>r strana</a:t>
            </a:r>
            <a:r>
              <a:rPr lang="es-ES" b="1" dirty="0"/>
              <a:t> 1</a:t>
            </a:r>
            <a:r>
              <a:rPr lang="cs-CZ" b="1" dirty="0"/>
              <a:t>99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56C83B-1488-A717-5FFB-AEE1D26927CD}"/>
              </a:ext>
            </a:extLst>
          </p:cNvPr>
          <p:cNvSpPr txBox="1"/>
          <p:nvPr/>
        </p:nvSpPr>
        <p:spPr>
          <a:xfrm>
            <a:off x="102889" y="3462067"/>
            <a:ext cx="75591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 </a:t>
            </a:r>
            <a:r>
              <a:rPr lang="es-ES" b="1" dirty="0" err="1"/>
              <a:t>lidskou</a:t>
            </a:r>
            <a:r>
              <a:rPr lang="es-ES" b="1" dirty="0"/>
              <a:t> </a:t>
            </a:r>
            <a:r>
              <a:rPr lang="es-ES" b="1" dirty="0" err="1"/>
              <a:t>přirozenost</a:t>
            </a:r>
            <a:r>
              <a:rPr lang="es-ES" b="1" dirty="0"/>
              <a:t> je </a:t>
            </a:r>
            <a:r>
              <a:rPr lang="es-ES" b="1" dirty="0" err="1"/>
              <a:t>obtížné</a:t>
            </a:r>
            <a:r>
              <a:rPr lang="es-ES" b="1" dirty="0"/>
              <a:t> </a:t>
            </a:r>
            <a:r>
              <a:rPr lang="es-ES" b="1" dirty="0" err="1"/>
              <a:t>snášet</a:t>
            </a:r>
            <a:r>
              <a:rPr lang="es-ES" b="1" dirty="0"/>
              <a:t> </a:t>
            </a:r>
            <a:r>
              <a:rPr lang="es-ES" b="1" dirty="0" err="1"/>
              <a:t>proces</a:t>
            </a:r>
            <a:r>
              <a:rPr lang="es-ES" b="1" dirty="0"/>
              <a:t> </a:t>
            </a:r>
            <a:r>
              <a:rPr lang="es-ES" b="1" dirty="0" err="1"/>
              <a:t>zušlechťování</a:t>
            </a:r>
            <a:r>
              <a:rPr lang="es-ES" b="1" dirty="0"/>
              <a:t>; ale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aplikací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očištěna</a:t>
            </a:r>
            <a:r>
              <a:rPr lang="es-ES" b="1" dirty="0"/>
              <a:t> </a:t>
            </a:r>
            <a:r>
              <a:rPr lang="es-ES" b="1" dirty="0" err="1"/>
              <a:t>veškerá</a:t>
            </a:r>
            <a:r>
              <a:rPr lang="es-ES" b="1" dirty="0"/>
              <a:t> </a:t>
            </a:r>
            <a:r>
              <a:rPr lang="es-ES" b="1" dirty="0" err="1"/>
              <a:t>struska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V </a:t>
            </a:r>
            <a:r>
              <a:rPr lang="es-ES" b="1" dirty="0" err="1"/>
              <a:t>peci</a:t>
            </a:r>
            <a:r>
              <a:rPr lang="es-ES" b="1" dirty="0"/>
              <a:t> </a:t>
            </a:r>
            <a:r>
              <a:rPr lang="es-ES" b="1" dirty="0" err="1"/>
              <a:t>zkoušky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očišťováni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strusky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brání</a:t>
            </a:r>
            <a:r>
              <a:rPr lang="es-ES" b="1" dirty="0"/>
              <a:t> </a:t>
            </a:r>
            <a:r>
              <a:rPr lang="es-ES" b="1" dirty="0" err="1"/>
              <a:t>odrážet</a:t>
            </a:r>
            <a:r>
              <a:rPr lang="es-ES" b="1" dirty="0"/>
              <a:t> </a:t>
            </a:r>
            <a:r>
              <a:rPr lang="es-ES" b="1" dirty="0" err="1"/>
              <a:t>Kristův</a:t>
            </a:r>
            <a:r>
              <a:rPr lang="es-ES" b="1" dirty="0"/>
              <a:t> </a:t>
            </a:r>
            <a:r>
              <a:rPr lang="es-ES" b="1" dirty="0" err="1"/>
              <a:t>obraz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hodnotí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zkoušku</a:t>
            </a:r>
            <a:r>
              <a:rPr lang="es-ES" b="1" dirty="0"/>
              <a:t>; </a:t>
            </a:r>
            <a:r>
              <a:rPr lang="es-ES" b="1" dirty="0" err="1"/>
              <a:t>Bdí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ohnivou</a:t>
            </a:r>
            <a:r>
              <a:rPr lang="es-ES" b="1" dirty="0"/>
              <a:t> </a:t>
            </a:r>
            <a:r>
              <a:rPr lang="es-ES" b="1" dirty="0" err="1"/>
              <a:t>pecí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zkouší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.</a:t>
            </a:r>
            <a:r>
              <a:rPr lang="cs-CZ" b="1" dirty="0"/>
              <a:t> EGW:</a:t>
            </a:r>
            <a:r>
              <a:rPr lang="es-ES" b="1" dirty="0"/>
              <a:t> R</a:t>
            </a:r>
            <a:r>
              <a:rPr lang="cs-CZ" b="1" dirty="0"/>
              <a:t>C strana</a:t>
            </a:r>
            <a:r>
              <a:rPr lang="es-ES" b="1" dirty="0"/>
              <a:t> 34</a:t>
            </a:r>
            <a:r>
              <a:rPr lang="cs-CZ" b="1" dirty="0"/>
              <a:t>9.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F86CD6-1434-1728-821A-6A1D5C35DBB8}"/>
              </a:ext>
            </a:extLst>
          </p:cNvPr>
          <p:cNvSpPr txBox="1"/>
          <p:nvPr/>
        </p:nvSpPr>
        <p:spPr>
          <a:xfrm>
            <a:off x="102889" y="4910425"/>
            <a:ext cx="81153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Satanovy</a:t>
            </a:r>
            <a:r>
              <a:rPr lang="es-ES" b="1" dirty="0"/>
              <a:t> </a:t>
            </a:r>
            <a:r>
              <a:rPr lang="es-ES" b="1" dirty="0" err="1"/>
              <a:t>útoky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prudké</a:t>
            </a:r>
            <a:r>
              <a:rPr lang="es-ES" b="1" dirty="0"/>
              <a:t> a </a:t>
            </a:r>
            <a:r>
              <a:rPr lang="es-ES" b="1" dirty="0" err="1"/>
              <a:t>rozhodné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klamy</a:t>
            </a:r>
            <a:r>
              <a:rPr lang="es-ES" b="1" dirty="0"/>
              <a:t> </a:t>
            </a:r>
            <a:r>
              <a:rPr lang="es-ES" b="1" dirty="0" err="1"/>
              <a:t>strašné</a:t>
            </a:r>
            <a:r>
              <a:rPr lang="es-ES" b="1" dirty="0"/>
              <a:t>, ale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oko</a:t>
            </a:r>
            <a:r>
              <a:rPr lang="es-ES" b="1" dirty="0"/>
              <a:t> </a:t>
            </a:r>
            <a:r>
              <a:rPr lang="es-ES" b="1" dirty="0" err="1"/>
              <a:t>spočívá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lidu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ucho</a:t>
            </a:r>
            <a:r>
              <a:rPr lang="es-ES" b="1" dirty="0"/>
              <a:t> </a:t>
            </a:r>
            <a:r>
              <a:rPr lang="es-ES" b="1" dirty="0" err="1"/>
              <a:t>slyší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prosbu</a:t>
            </a:r>
            <a:r>
              <a:rPr lang="es-ES" b="1" dirty="0"/>
              <a:t>.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soužení</a:t>
            </a:r>
            <a:r>
              <a:rPr lang="es-ES" b="1" dirty="0"/>
              <a:t> je </a:t>
            </a:r>
            <a:r>
              <a:rPr lang="es-ES" b="1" dirty="0" err="1"/>
              <a:t>veliké</a:t>
            </a:r>
            <a:r>
              <a:rPr lang="es-ES" b="1" dirty="0"/>
              <a:t>, </a:t>
            </a:r>
            <a:r>
              <a:rPr lang="es-ES" b="1" dirty="0" err="1"/>
              <a:t>zdá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plameny</a:t>
            </a:r>
            <a:r>
              <a:rPr lang="es-ES" b="1" dirty="0"/>
              <a:t> pece je </a:t>
            </a:r>
            <a:r>
              <a:rPr lang="es-ES" b="1" dirty="0" err="1"/>
              <a:t>brzy</a:t>
            </a:r>
            <a:r>
              <a:rPr lang="es-ES" b="1" dirty="0"/>
              <a:t> </a:t>
            </a:r>
            <a:r>
              <a:rPr lang="es-ES" b="1" dirty="0" err="1"/>
              <a:t>stráví</a:t>
            </a:r>
            <a:r>
              <a:rPr lang="es-ES" b="1" dirty="0"/>
              <a:t>; ale </a:t>
            </a:r>
            <a:r>
              <a:rPr lang="es-ES" b="1" dirty="0" err="1"/>
              <a:t>Zušlechťovatel</a:t>
            </a:r>
            <a:r>
              <a:rPr lang="es-ES" b="1" dirty="0"/>
              <a:t> je </a:t>
            </a:r>
            <a:r>
              <a:rPr lang="es-ES" b="1" dirty="0" err="1"/>
              <a:t>vyvede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 </a:t>
            </a:r>
            <a:r>
              <a:rPr lang="es-ES" b="1" dirty="0" err="1"/>
              <a:t>očištěné</a:t>
            </a:r>
            <a:r>
              <a:rPr lang="es-ES" b="1" dirty="0"/>
              <a:t> </a:t>
            </a:r>
            <a:r>
              <a:rPr lang="es-ES" b="1" dirty="0" err="1"/>
              <a:t>ohněm</a:t>
            </a:r>
            <a:r>
              <a:rPr lang="es-ES" b="1" dirty="0"/>
              <a:t>.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láska</a:t>
            </a:r>
            <a:r>
              <a:rPr lang="es-ES" b="1" dirty="0"/>
              <a:t> ke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nejtěžšího</a:t>
            </a:r>
            <a:r>
              <a:rPr lang="es-ES" b="1" dirty="0"/>
              <a:t> </a:t>
            </a:r>
            <a:r>
              <a:rPr lang="es-ES" b="1" dirty="0" err="1"/>
              <a:t>zkušebního</a:t>
            </a:r>
            <a:r>
              <a:rPr lang="es-ES" b="1" dirty="0"/>
              <a:t> </a:t>
            </a:r>
            <a:r>
              <a:rPr lang="es-ES" b="1" dirty="0" err="1"/>
              <a:t>období</a:t>
            </a:r>
            <a:r>
              <a:rPr lang="es-ES" b="1" dirty="0"/>
              <a:t> je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velká</a:t>
            </a:r>
            <a:r>
              <a:rPr lang="es-ES" b="1" dirty="0"/>
              <a:t> a </a:t>
            </a:r>
            <a:r>
              <a:rPr lang="es-ES" b="1" dirty="0" err="1"/>
              <a:t>něžná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ve </a:t>
            </a:r>
            <a:r>
              <a:rPr lang="es-ES" b="1" dirty="0" err="1"/>
              <a:t>dnech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největšího</a:t>
            </a:r>
            <a:r>
              <a:rPr lang="es-ES" b="1" dirty="0"/>
              <a:t> </a:t>
            </a:r>
            <a:r>
              <a:rPr lang="es-ES" b="1" dirty="0" err="1"/>
              <a:t>blahobytu</a:t>
            </a:r>
            <a:r>
              <a:rPr lang="es-ES" b="1" dirty="0"/>
              <a:t>; ale musí </a:t>
            </a:r>
            <a:r>
              <a:rPr lang="es-ES" b="1" dirty="0" err="1"/>
              <a:t>projít</a:t>
            </a:r>
            <a:r>
              <a:rPr lang="es-ES" b="1" dirty="0"/>
              <a:t> </a:t>
            </a:r>
            <a:r>
              <a:rPr lang="es-ES" b="1" dirty="0" err="1"/>
              <a:t>ohnivou</a:t>
            </a:r>
            <a:r>
              <a:rPr lang="es-ES" b="1" dirty="0"/>
              <a:t> </a:t>
            </a:r>
            <a:r>
              <a:rPr lang="es-ES" b="1" dirty="0" err="1"/>
              <a:t>pecí</a:t>
            </a:r>
            <a:r>
              <a:rPr lang="es-ES" b="1" dirty="0"/>
              <a:t>;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světskost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strávena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dokonale</a:t>
            </a:r>
            <a:r>
              <a:rPr lang="es-ES" b="1" dirty="0"/>
              <a:t> </a:t>
            </a:r>
            <a:r>
              <a:rPr lang="es-ES" b="1" dirty="0" err="1"/>
              <a:t>odrážel</a:t>
            </a:r>
            <a:r>
              <a:rPr lang="es-ES" b="1" dirty="0"/>
              <a:t> </a:t>
            </a:r>
            <a:r>
              <a:rPr lang="es-ES" b="1" dirty="0" err="1"/>
              <a:t>obraz</a:t>
            </a:r>
            <a:r>
              <a:rPr lang="es-ES" b="1" dirty="0"/>
              <a:t> </a:t>
            </a:r>
            <a:r>
              <a:rPr lang="es-ES" b="1" dirty="0" err="1"/>
              <a:t>Kristův</a:t>
            </a:r>
            <a:r>
              <a:rPr lang="es-ES" b="1" dirty="0"/>
              <a:t>.</a:t>
            </a:r>
            <a:r>
              <a:rPr lang="cs-CZ" b="1" dirty="0"/>
              <a:t> EGW: </a:t>
            </a:r>
            <a:r>
              <a:rPr lang="es-ES" b="1" dirty="0"/>
              <a:t> </a:t>
            </a:r>
            <a:r>
              <a:rPr lang="cs-CZ" b="1" dirty="0"/>
              <a:t>BL</a:t>
            </a:r>
            <a:r>
              <a:rPr lang="es-ES" b="1" dirty="0"/>
              <a:t>J 3</a:t>
            </a:r>
            <a:r>
              <a:rPr lang="cs-CZ" b="1" dirty="0"/>
              <a:t>2</a:t>
            </a:r>
            <a:r>
              <a:rPr lang="es-ES" b="1" dirty="0"/>
              <a:t>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4929CF4-05D5-2ECA-0871-18A31706A50E}"/>
              </a:ext>
            </a:extLst>
          </p:cNvPr>
          <p:cNvSpPr txBox="1"/>
          <p:nvPr/>
        </p:nvSpPr>
        <p:spPr>
          <a:xfrm>
            <a:off x="102889" y="2473063"/>
            <a:ext cx="80304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Moji</a:t>
            </a:r>
            <a:r>
              <a:rPr lang="es-ES" b="1" dirty="0"/>
              <a:t> </a:t>
            </a:r>
            <a:r>
              <a:rPr lang="es-ES" b="1" dirty="0" err="1"/>
              <a:t>bratři</a:t>
            </a:r>
            <a:r>
              <a:rPr lang="es-ES" b="1" dirty="0"/>
              <a:t>, </a:t>
            </a:r>
            <a:r>
              <a:rPr lang="es-ES" b="1" dirty="0" err="1"/>
              <a:t>považujte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radost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v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zkouškách</a:t>
            </a:r>
            <a:r>
              <a:rPr lang="es-ES" b="1" dirty="0"/>
              <a:t> s </a:t>
            </a:r>
            <a:r>
              <a:rPr lang="es-ES" b="1" dirty="0" err="1"/>
              <a:t>vědo</a:t>
            </a:r>
            <a:r>
              <a:rPr lang="cs-CZ" b="1" dirty="0"/>
              <a:t>-</a:t>
            </a:r>
            <a:r>
              <a:rPr lang="es-ES" b="1" dirty="0" err="1"/>
              <a:t>mím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zkouška</a:t>
            </a:r>
            <a:r>
              <a:rPr lang="es-ES" b="1" dirty="0"/>
              <a:t>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vede k </a:t>
            </a:r>
            <a:r>
              <a:rPr lang="es-ES" b="1" dirty="0" err="1"/>
              <a:t>trpělivosti</a:t>
            </a:r>
            <a:r>
              <a:rPr lang="es-ES" b="1" dirty="0"/>
              <a:t>. Ale </a:t>
            </a:r>
            <a:r>
              <a:rPr lang="es-ES" b="1" dirty="0" err="1"/>
              <a:t>trpělivost</a:t>
            </a:r>
            <a:r>
              <a:rPr lang="es-ES" b="1" dirty="0"/>
              <a:t> </a:t>
            </a:r>
            <a:r>
              <a:rPr lang="es-ES" b="1" dirty="0" err="1"/>
              <a:t>nechť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celé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býti</a:t>
            </a:r>
            <a:r>
              <a:rPr lang="es-ES" b="1" dirty="0"/>
              <a:t> </a:t>
            </a:r>
            <a:r>
              <a:rPr lang="es-ES" b="1" dirty="0" err="1"/>
              <a:t>dokonalí</a:t>
            </a:r>
            <a:r>
              <a:rPr lang="es-ES" b="1" dirty="0"/>
              <a:t> a </a:t>
            </a:r>
            <a:r>
              <a:rPr lang="es-ES" b="1" dirty="0" err="1"/>
              <a:t>úplní</a:t>
            </a:r>
            <a:r>
              <a:rPr lang="es-ES" b="1" dirty="0"/>
              <a:t>, </a:t>
            </a:r>
            <a:r>
              <a:rPr lang="es-ES" b="1" dirty="0" err="1"/>
              <a:t>nepostrádajíce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.  (</a:t>
            </a:r>
            <a:r>
              <a:rPr lang="cs-CZ" b="1" dirty="0"/>
              <a:t>list Jakubův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2-4)</a:t>
            </a:r>
          </a:p>
        </p:txBody>
      </p:sp>
      <p:pic>
        <p:nvPicPr>
          <p:cNvPr id="16" name="Imagen 15" descr="Imagen que contiene persona, hombre, agua, puesto&#10;&#10;Descripción generada automáticamente">
            <a:extLst>
              <a:ext uri="{FF2B5EF4-FFF2-40B4-BE49-F238E27FC236}">
                <a16:creationId xmlns:a16="http://schemas.microsoft.com/office/drawing/2014/main" id="{8C16F51D-7CC1-3698-FC70-CBC85C02B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4"/>
          <a:stretch/>
        </p:blipFill>
        <p:spPr>
          <a:xfrm>
            <a:off x="8237447" y="2602156"/>
            <a:ext cx="3727131" cy="40052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3468334-4DE8-7B12-39B4-46F2549F1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7"/>
          <a:stretch/>
        </p:blipFill>
        <p:spPr>
          <a:xfrm>
            <a:off x="8237447" y="630797"/>
            <a:ext cx="3727131" cy="1821456"/>
          </a:xfrm>
          <a:prstGeom prst="rect">
            <a:avLst/>
          </a:prstGeom>
          <a:ln w="38100" cap="sq">
            <a:solidFill>
              <a:srgbClr val="99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48EBA20-2CE4-2DD9-98C2-DEA603C77A0F}"/>
              </a:ext>
            </a:extLst>
          </p:cNvPr>
          <p:cNvSpPr txBox="1"/>
          <p:nvPr/>
        </p:nvSpPr>
        <p:spPr>
          <a:xfrm>
            <a:off x="2494458" y="685224"/>
            <a:ext cx="5884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Ti, </a:t>
            </a:r>
            <a:r>
              <a:rPr lang="es-ES" b="1" dirty="0" err="1"/>
              <a:t>kteří</a:t>
            </a:r>
            <a:r>
              <a:rPr lang="es-ES" b="1" dirty="0"/>
              <a:t> si </a:t>
            </a:r>
            <a:r>
              <a:rPr lang="es-ES" b="1" dirty="0" err="1"/>
              <a:t>udrží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 </a:t>
            </a:r>
            <a:r>
              <a:rPr lang="es-ES" b="1" dirty="0" err="1"/>
              <a:t>pevnou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konce</a:t>
            </a:r>
            <a:r>
              <a:rPr lang="es-ES" b="1" dirty="0"/>
              <a:t>, </a:t>
            </a:r>
            <a:r>
              <a:rPr lang="es-ES" b="1" dirty="0" err="1"/>
              <a:t>vyjdou</a:t>
            </a:r>
            <a:r>
              <a:rPr lang="es-ES" b="1" dirty="0"/>
              <a:t> </a:t>
            </a:r>
            <a:r>
              <a:rPr lang="cs-CZ" b="1" dirty="0"/>
              <a:t>           </a:t>
            </a:r>
            <a:r>
              <a:rPr lang="es-ES" b="1" dirty="0"/>
              <a:t>z pece </a:t>
            </a:r>
            <a:r>
              <a:rPr lang="es-ES" b="1" dirty="0" err="1"/>
              <a:t>zkoušky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ryzí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 </a:t>
            </a:r>
            <a:r>
              <a:rPr lang="es-ES" b="1" dirty="0" err="1"/>
              <a:t>sedmkrát</a:t>
            </a:r>
            <a:r>
              <a:rPr lang="es-ES" b="1" dirty="0"/>
              <a:t> </a:t>
            </a:r>
            <a:r>
              <a:rPr lang="es-ES" b="1" dirty="0" err="1"/>
              <a:t>očištěné</a:t>
            </a:r>
            <a:r>
              <a:rPr lang="es-ES" b="1" dirty="0"/>
              <a:t>. </a:t>
            </a:r>
            <a:endParaRPr lang="es-ES" dirty="0"/>
          </a:p>
        </p:txBody>
      </p:sp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CE21E193-13F6-EB4E-E162-4C925767A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0" y="193249"/>
            <a:ext cx="2336508" cy="838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DE57D5-1F29-5A66-48AB-BA947FD071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72" y="461002"/>
            <a:ext cx="1366696" cy="3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Forma&#10;&#10;Descripción generada automáticamente">
            <a:extLst>
              <a:ext uri="{FF2B5EF4-FFF2-40B4-BE49-F238E27FC236}">
                <a16:creationId xmlns:a16="http://schemas.microsoft.com/office/drawing/2014/main" id="{D4E8D68D-BBDA-5AC1-6925-1A7A0EAB8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37" y="117856"/>
            <a:ext cx="2386665" cy="94273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83B39E1-36FB-48B3-9298-A4D4F2A422D9}"/>
              </a:ext>
            </a:extLst>
          </p:cNvPr>
          <p:cNvSpPr/>
          <p:nvPr/>
        </p:nvSpPr>
        <p:spPr>
          <a:xfrm>
            <a:off x="215386" y="318178"/>
            <a:ext cx="9237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Mýdlo</a:t>
            </a:r>
            <a:r>
              <a:rPr lang="es-ES" b="1" dirty="0"/>
              <a:t> (z </a:t>
            </a:r>
            <a:r>
              <a:rPr lang="es-ES" b="1" dirty="0" err="1"/>
              <a:t>latinského</a:t>
            </a:r>
            <a:r>
              <a:rPr lang="es-ES" b="1" dirty="0"/>
              <a:t> </a:t>
            </a:r>
            <a:r>
              <a:rPr lang="cs-CZ" b="1" dirty="0" err="1"/>
              <a:t>sapón</a:t>
            </a:r>
            <a:r>
              <a:rPr lang="es-ES" b="1" dirty="0"/>
              <a:t> -</a:t>
            </a:r>
            <a:r>
              <a:rPr lang="es-ES" b="1" dirty="0" err="1"/>
              <a:t>ōnis</a:t>
            </a:r>
            <a:r>
              <a:rPr lang="es-ES" b="1" dirty="0"/>
              <a:t>, a </a:t>
            </a:r>
            <a:r>
              <a:rPr lang="es-ES" b="1" dirty="0" err="1"/>
              <a:t>východně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germánského</a:t>
            </a:r>
            <a:r>
              <a:rPr lang="es-ES" b="1" dirty="0"/>
              <a:t> </a:t>
            </a:r>
            <a:r>
              <a:rPr lang="es-ES" b="1" dirty="0" err="1"/>
              <a:t>saipôn</a:t>
            </a:r>
            <a:r>
              <a:rPr lang="es-ES" b="1" dirty="0"/>
              <a:t>) je </a:t>
            </a:r>
            <a:r>
              <a:rPr lang="es-ES" b="1" dirty="0" err="1"/>
              <a:t>výrobek</a:t>
            </a:r>
            <a:r>
              <a:rPr lang="es-ES" b="1" dirty="0"/>
              <a:t> </a:t>
            </a:r>
            <a:r>
              <a:rPr lang="es-ES" b="1" dirty="0" err="1"/>
              <a:t>používaný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pro </a:t>
            </a:r>
            <a:r>
              <a:rPr lang="es-ES" b="1" dirty="0" err="1"/>
              <a:t>osobní</a:t>
            </a:r>
            <a:r>
              <a:rPr lang="es-ES" b="1" dirty="0"/>
              <a:t> </a:t>
            </a:r>
            <a:r>
              <a:rPr lang="es-ES" b="1" dirty="0" err="1"/>
              <a:t>hygienu</a:t>
            </a:r>
            <a:r>
              <a:rPr lang="es-ES" b="1" dirty="0"/>
              <a:t> a pro </a:t>
            </a:r>
            <a:r>
              <a:rPr lang="es-ES" b="1" dirty="0" err="1"/>
              <a:t>mytí</a:t>
            </a:r>
            <a:r>
              <a:rPr lang="es-ES" b="1" dirty="0"/>
              <a:t> </a:t>
            </a:r>
            <a:r>
              <a:rPr lang="es-ES" b="1" dirty="0" err="1"/>
              <a:t>určitých</a:t>
            </a:r>
            <a:r>
              <a:rPr lang="es-ES" b="1" dirty="0"/>
              <a:t> </a:t>
            </a:r>
            <a:r>
              <a:rPr lang="es-ES" b="1" dirty="0" err="1"/>
              <a:t>předmětů</a:t>
            </a:r>
            <a:r>
              <a:rPr lang="es-ES" b="1" dirty="0"/>
              <a:t>. </a:t>
            </a:r>
            <a:r>
              <a:rPr lang="es-ES" b="1" dirty="0" err="1"/>
              <a:t>Může</a:t>
            </a:r>
            <a:r>
              <a:rPr lang="es-ES" b="1" dirty="0"/>
              <a:t> se </a:t>
            </a:r>
            <a:r>
              <a:rPr lang="es-ES" b="1" dirty="0" err="1"/>
              <a:t>nalézt</a:t>
            </a:r>
            <a:r>
              <a:rPr lang="es-ES" b="1" dirty="0"/>
              <a:t> v </a:t>
            </a:r>
            <a:r>
              <a:rPr lang="es-ES" b="1" dirty="0" err="1"/>
              <a:t>pilulkách</a:t>
            </a:r>
            <a:r>
              <a:rPr lang="es-ES" b="1" dirty="0"/>
              <a:t>, </a:t>
            </a:r>
            <a:r>
              <a:rPr lang="es-ES" b="1" dirty="0" err="1"/>
              <a:t>prášku</a:t>
            </a:r>
            <a:r>
              <a:rPr lang="es-ES" b="1" dirty="0"/>
              <a:t>, </a:t>
            </a:r>
            <a:r>
              <a:rPr lang="es-ES" b="1" dirty="0" err="1"/>
              <a:t>krému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tekuté</a:t>
            </a:r>
            <a:r>
              <a:rPr lang="es-ES" b="1" dirty="0"/>
              <a:t> </a:t>
            </a:r>
            <a:r>
              <a:rPr lang="es-ES" b="1" dirty="0" err="1"/>
              <a:t>formě</a:t>
            </a:r>
            <a:r>
              <a:rPr lang="es-ES" b="1" dirty="0"/>
              <a:t>. </a:t>
            </a:r>
          </a:p>
          <a:p>
            <a:r>
              <a:rPr lang="es-ES" b="1" dirty="0" err="1"/>
              <a:t>Mýdlo</a:t>
            </a:r>
            <a:r>
              <a:rPr lang="es-ES" b="1" dirty="0"/>
              <a:t> je v </a:t>
            </a:r>
            <a:r>
              <a:rPr lang="es-ES" b="1" dirty="0" err="1"/>
              <a:t>podstatě</a:t>
            </a:r>
            <a:r>
              <a:rPr lang="es-ES" b="1" dirty="0"/>
              <a:t> </a:t>
            </a:r>
            <a:r>
              <a:rPr lang="es-ES" b="1" dirty="0" err="1"/>
              <a:t>sodná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draselná</a:t>
            </a:r>
            <a:r>
              <a:rPr lang="es-ES" b="1" dirty="0"/>
              <a:t> </a:t>
            </a:r>
            <a:r>
              <a:rPr lang="es-ES" b="1" dirty="0" err="1"/>
              <a:t>sůl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výsledkem</a:t>
            </a:r>
            <a:r>
              <a:rPr lang="es-ES" b="1" dirty="0"/>
              <a:t> </a:t>
            </a:r>
            <a:r>
              <a:rPr lang="es-ES" b="1" dirty="0" err="1"/>
              <a:t>chemické</a:t>
            </a:r>
            <a:r>
              <a:rPr lang="es-ES" b="1" dirty="0"/>
              <a:t> </a:t>
            </a:r>
            <a:r>
              <a:rPr lang="es-ES" b="1" dirty="0" err="1"/>
              <a:t>reakce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zásadou</a:t>
            </a:r>
            <a:r>
              <a:rPr lang="es-ES" b="1" dirty="0"/>
              <a:t> (</a:t>
            </a:r>
            <a:r>
              <a:rPr lang="es-ES" b="1" dirty="0" err="1"/>
              <a:t>hydroxidem</a:t>
            </a:r>
            <a:r>
              <a:rPr lang="es-ES" b="1" dirty="0"/>
              <a:t> </a:t>
            </a:r>
            <a:r>
              <a:rPr lang="es-ES" b="1" dirty="0" err="1"/>
              <a:t>sodným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draselným</a:t>
            </a:r>
            <a:r>
              <a:rPr lang="es-ES" b="1" dirty="0"/>
              <a:t>) a </a:t>
            </a:r>
            <a:r>
              <a:rPr lang="es-ES" b="1" dirty="0" err="1"/>
              <a:t>lipidem</a:t>
            </a:r>
            <a:r>
              <a:rPr lang="es-ES" b="1" dirty="0"/>
              <a:t>; Tato </a:t>
            </a:r>
            <a:r>
              <a:rPr lang="es-ES" b="1" dirty="0" err="1"/>
              <a:t>reakce</a:t>
            </a:r>
            <a:r>
              <a:rPr lang="es-ES" b="1" dirty="0"/>
              <a:t> se </a:t>
            </a:r>
            <a:r>
              <a:rPr lang="es-ES" b="1" dirty="0" err="1"/>
              <a:t>nazývá</a:t>
            </a:r>
            <a:r>
              <a:rPr lang="es-ES" b="1" dirty="0"/>
              <a:t> </a:t>
            </a:r>
            <a:r>
              <a:rPr lang="es-ES" b="1" dirty="0" err="1"/>
              <a:t>saponifikace</a:t>
            </a:r>
            <a:r>
              <a:rPr lang="es-ES" b="1" dirty="0"/>
              <a:t>. </a:t>
            </a:r>
            <a:r>
              <a:rPr lang="es-ES" b="1" dirty="0" err="1"/>
              <a:t>Lipid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rostlinný</a:t>
            </a:r>
            <a:r>
              <a:rPr lang="es-ES" b="1" dirty="0"/>
              <a:t> (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kokosový</a:t>
            </a:r>
            <a:r>
              <a:rPr lang="es-ES" b="1" dirty="0"/>
              <a:t> </a:t>
            </a:r>
            <a:r>
              <a:rPr lang="es-ES" b="1" dirty="0" err="1"/>
              <a:t>olej</a:t>
            </a:r>
            <a:r>
              <a:rPr lang="es-ES" b="1" dirty="0"/>
              <a:t>)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živočišný</a:t>
            </a:r>
            <a:r>
              <a:rPr lang="es-ES" b="1" dirty="0"/>
              <a:t> (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sádlo</a:t>
            </a:r>
            <a:r>
              <a:rPr lang="es-ES" b="1" dirty="0"/>
              <a:t>). </a:t>
            </a:r>
            <a:r>
              <a:rPr lang="es-ES" b="1" dirty="0" err="1"/>
              <a:t>Mýdlo</a:t>
            </a:r>
            <a:r>
              <a:rPr lang="es-ES" b="1" dirty="0"/>
              <a:t> je </a:t>
            </a:r>
            <a:r>
              <a:rPr lang="es-ES" b="1" dirty="0" err="1"/>
              <a:t>rozpustné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ve </a:t>
            </a:r>
            <a:r>
              <a:rPr lang="es-ES" b="1" dirty="0" err="1"/>
              <a:t>vodě</a:t>
            </a:r>
            <a:r>
              <a:rPr lang="es-ES" b="1" dirty="0"/>
              <a:t>. </a:t>
            </a:r>
            <a:r>
              <a:rPr lang="es-ES" b="1" dirty="0" err="1"/>
              <a:t>Díky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odstrašujícím</a:t>
            </a:r>
            <a:r>
              <a:rPr lang="es-ES" b="1" dirty="0"/>
              <a:t> </a:t>
            </a:r>
            <a:r>
              <a:rPr lang="es-ES" b="1" dirty="0" err="1"/>
              <a:t>vlastnostem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k </a:t>
            </a:r>
            <a:r>
              <a:rPr lang="es-ES" b="1" dirty="0" err="1"/>
              <a:t>praní</a:t>
            </a:r>
            <a:r>
              <a:rPr lang="es-ES" b="1" dirty="0"/>
              <a:t> </a:t>
            </a:r>
            <a:r>
              <a:rPr lang="es-ES" b="1" dirty="0" err="1"/>
              <a:t>prádla</a:t>
            </a:r>
            <a:r>
              <a:rPr lang="es-ES" b="1" dirty="0"/>
              <a:t>, </a:t>
            </a:r>
            <a:r>
              <a:rPr lang="es-ES" b="1" dirty="0" err="1"/>
              <a:t>těla</a:t>
            </a:r>
            <a:r>
              <a:rPr lang="es-ES" b="1" dirty="0"/>
              <a:t> </a:t>
            </a:r>
            <a:r>
              <a:rPr lang="es-ES" b="1" dirty="0" err="1"/>
              <a:t>atd</a:t>
            </a:r>
            <a:r>
              <a:rPr lang="es-ES" b="1" dirty="0"/>
              <a:t>.</a:t>
            </a:r>
          </a:p>
          <a:p>
            <a:r>
              <a:rPr lang="es-ES" b="1" dirty="0" err="1"/>
              <a:t>Mastné</a:t>
            </a:r>
            <a:r>
              <a:rPr lang="es-ES" b="1" dirty="0"/>
              <a:t> </a:t>
            </a:r>
            <a:r>
              <a:rPr lang="es-ES" b="1" dirty="0" err="1"/>
              <a:t>kyseliny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používají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surovina</a:t>
            </a:r>
            <a:r>
              <a:rPr lang="es-ES" b="1" dirty="0"/>
              <a:t> pro </a:t>
            </a:r>
            <a:r>
              <a:rPr lang="es-ES" b="1" dirty="0" err="1"/>
              <a:t>mýdlo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následující</a:t>
            </a:r>
            <a:r>
              <a:rPr lang="es-ES" b="1" dirty="0"/>
              <a:t>:
</a:t>
            </a:r>
            <a:r>
              <a:rPr lang="es-ES" b="1" dirty="0" err="1"/>
              <a:t>Rostlinné</a:t>
            </a:r>
            <a:r>
              <a:rPr lang="es-ES" b="1" dirty="0"/>
              <a:t> </a:t>
            </a:r>
            <a:r>
              <a:rPr lang="es-ES" b="1" dirty="0" err="1"/>
              <a:t>oleje</a:t>
            </a:r>
            <a:r>
              <a:rPr lang="es-ES" b="1" dirty="0"/>
              <a:t>: </a:t>
            </a:r>
            <a:r>
              <a:rPr lang="es-ES" b="1" dirty="0" err="1"/>
              <a:t>kokos</a:t>
            </a:r>
            <a:r>
              <a:rPr lang="es-ES" b="1" dirty="0"/>
              <a:t>, </a:t>
            </a:r>
            <a:r>
              <a:rPr lang="es-ES" b="1" dirty="0" err="1"/>
              <a:t>sója</a:t>
            </a:r>
            <a:r>
              <a:rPr lang="es-ES" b="1" dirty="0"/>
              <a:t>, </a:t>
            </a:r>
            <a:r>
              <a:rPr lang="es-ES" b="1" dirty="0" err="1"/>
              <a:t>kukuřice</a:t>
            </a:r>
            <a:r>
              <a:rPr lang="es-ES" b="1" dirty="0"/>
              <a:t>, </a:t>
            </a:r>
            <a:r>
              <a:rPr lang="es-ES" b="1" dirty="0" err="1"/>
              <a:t>olivy</a:t>
            </a:r>
            <a:r>
              <a:rPr lang="es-ES" b="1" dirty="0"/>
              <a:t>, </a:t>
            </a:r>
            <a:r>
              <a:rPr lang="es-ES" b="1" dirty="0" err="1"/>
              <a:t>len</a:t>
            </a:r>
            <a:r>
              <a:rPr lang="es-ES" b="1" dirty="0"/>
              <a:t>, </a:t>
            </a:r>
            <a:r>
              <a:rPr lang="es-ES" b="1" dirty="0" err="1"/>
              <a:t>bavlna</a:t>
            </a:r>
            <a:r>
              <a:rPr lang="es-ES" b="1" dirty="0"/>
              <a:t>. </a:t>
            </a:r>
            <a:r>
              <a:rPr lang="es-ES" b="1" dirty="0" err="1"/>
              <a:t>Živočišné</a:t>
            </a:r>
            <a:r>
              <a:rPr lang="es-ES" b="1" dirty="0"/>
              <a:t> </a:t>
            </a:r>
            <a:r>
              <a:rPr lang="es-ES" b="1" dirty="0" err="1"/>
              <a:t>oleje</a:t>
            </a:r>
            <a:r>
              <a:rPr lang="es-ES" b="1" dirty="0"/>
              <a:t>: </a:t>
            </a:r>
            <a:r>
              <a:rPr lang="es-ES" b="1" dirty="0" err="1"/>
              <a:t>ryby</a:t>
            </a:r>
            <a:r>
              <a:rPr lang="es-ES" b="1" dirty="0"/>
              <a:t>, </a:t>
            </a:r>
            <a:r>
              <a:rPr lang="es-ES" b="1" dirty="0" err="1"/>
              <a:t>živočišné</a:t>
            </a:r>
            <a:r>
              <a:rPr lang="es-ES" b="1" dirty="0"/>
              <a:t> </a:t>
            </a:r>
            <a:r>
              <a:rPr lang="es-ES" b="1" dirty="0" err="1"/>
              <a:t>tuky</a:t>
            </a:r>
            <a:r>
              <a:rPr lang="es-ES" b="1" dirty="0"/>
              <a:t>. </a:t>
            </a:r>
            <a:r>
              <a:rPr lang="es-ES" b="1" dirty="0" err="1"/>
              <a:t>Pa</a:t>
            </a:r>
            <a:r>
              <a:rPr lang="cs-CZ" b="1" dirty="0" err="1"/>
              <a:t>otom</a:t>
            </a:r>
            <a:r>
              <a:rPr lang="cs-CZ" b="1" dirty="0"/>
              <a:t> se k nim přidávají</a:t>
            </a:r>
            <a:r>
              <a:rPr lang="es-ES" b="1" dirty="0"/>
              <a:t> </a:t>
            </a:r>
            <a:r>
              <a:rPr lang="es-ES" b="1" dirty="0" err="1"/>
              <a:t>krémy</a:t>
            </a:r>
            <a:r>
              <a:rPr lang="es-ES" b="1" dirty="0"/>
              <a:t>, </a:t>
            </a:r>
            <a:r>
              <a:rPr lang="es-ES" b="1" dirty="0" err="1"/>
              <a:t>parfémy</a:t>
            </a:r>
            <a:r>
              <a:rPr lang="es-ES" b="1" dirty="0"/>
              <a:t> a </a:t>
            </a:r>
            <a:r>
              <a:rPr lang="es-ES" b="1" dirty="0" err="1"/>
              <a:t>barviv</a:t>
            </a:r>
            <a:r>
              <a:rPr lang="cs-CZ" b="1" dirty="0"/>
              <a:t>a, která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doda</a:t>
            </a:r>
            <a:r>
              <a:rPr lang="cs-CZ" b="1" dirty="0"/>
              <a:t>jí na přitažlivosti</a:t>
            </a:r>
            <a:r>
              <a:rPr lang="es-ES" b="1" dirty="0"/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FEE0ABF-2513-4DFD-9B62-E53C993A91AA}"/>
              </a:ext>
            </a:extLst>
          </p:cNvPr>
          <p:cNvSpPr/>
          <p:nvPr/>
        </p:nvSpPr>
        <p:spPr>
          <a:xfrm>
            <a:off x="3625795" y="3486821"/>
            <a:ext cx="856620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Mýdla</a:t>
            </a:r>
            <a:r>
              <a:rPr lang="es-ES" b="1" dirty="0"/>
              <a:t> </a:t>
            </a:r>
            <a:r>
              <a:rPr lang="es-ES" b="1" dirty="0" err="1"/>
              <a:t>působí</a:t>
            </a:r>
            <a:r>
              <a:rPr lang="es-ES" b="1" dirty="0"/>
              <a:t> </a:t>
            </a:r>
            <a:r>
              <a:rPr lang="es-ES" b="1" dirty="0" err="1"/>
              <a:t>čisticím</a:t>
            </a:r>
            <a:r>
              <a:rPr lang="es-ES" b="1" dirty="0"/>
              <a:t> </a:t>
            </a:r>
            <a:r>
              <a:rPr lang="es-ES" b="1" dirty="0" err="1"/>
              <a:t>účinkem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tuky</a:t>
            </a:r>
            <a:r>
              <a:rPr lang="es-ES" b="1" dirty="0"/>
              <a:t> v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vody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struktuře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molekul</a:t>
            </a:r>
            <a:r>
              <a:rPr lang="es-ES" b="1" dirty="0"/>
              <a:t>. Ty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část</a:t>
            </a:r>
            <a:r>
              <a:rPr lang="es-ES" b="1" dirty="0"/>
              <a:t> </a:t>
            </a:r>
            <a:r>
              <a:rPr lang="es-ES" b="1" dirty="0" err="1"/>
              <a:t>rozpustnou</a:t>
            </a:r>
            <a:r>
              <a:rPr lang="es-ES" b="1" dirty="0"/>
              <a:t> v </a:t>
            </a:r>
            <a:r>
              <a:rPr lang="es-ES" b="1" dirty="0" err="1"/>
              <a:t>tucích</a:t>
            </a:r>
            <a:r>
              <a:rPr lang="es-ES" b="1" dirty="0"/>
              <a:t> a </a:t>
            </a:r>
            <a:r>
              <a:rPr lang="es-ES" b="1" dirty="0" err="1"/>
              <a:t>část</a:t>
            </a:r>
            <a:r>
              <a:rPr lang="es-ES" b="1" dirty="0"/>
              <a:t> </a:t>
            </a:r>
            <a:r>
              <a:rPr lang="es-ES" b="1" dirty="0" err="1"/>
              <a:t>rozpustnou</a:t>
            </a:r>
            <a:r>
              <a:rPr lang="es-ES" b="1" dirty="0"/>
              <a:t> ve </a:t>
            </a:r>
            <a:r>
              <a:rPr lang="es-ES" b="1" dirty="0" err="1"/>
              <a:t>vodě</a:t>
            </a:r>
            <a:r>
              <a:rPr lang="es-ES" b="1" dirty="0"/>
              <a:t>.</a:t>
            </a:r>
          </a:p>
          <a:p>
            <a:r>
              <a:rPr lang="es-ES" b="1" dirty="0" err="1"/>
              <a:t>Složka</a:t>
            </a:r>
            <a:r>
              <a:rPr lang="es-ES" b="1" dirty="0"/>
              <a:t> </a:t>
            </a:r>
            <a:r>
              <a:rPr lang="es-ES" b="1" dirty="0" err="1"/>
              <a:t>rozpustná</a:t>
            </a:r>
            <a:r>
              <a:rPr lang="es-ES" b="1" dirty="0"/>
              <a:t> v </a:t>
            </a:r>
            <a:r>
              <a:rPr lang="es-ES" b="1" dirty="0" err="1"/>
              <a:t>tucích</a:t>
            </a:r>
            <a:r>
              <a:rPr lang="es-ES" b="1" dirty="0"/>
              <a:t> </a:t>
            </a:r>
            <a:r>
              <a:rPr lang="es-ES" b="1" dirty="0" err="1"/>
              <a:t>způsobuje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mýdlo</a:t>
            </a:r>
            <a:r>
              <a:rPr lang="es-ES" b="1" dirty="0"/>
              <a:t> "</a:t>
            </a:r>
            <a:r>
              <a:rPr lang="es-ES" b="1" dirty="0" err="1"/>
              <a:t>navlhčí</a:t>
            </a:r>
            <a:r>
              <a:rPr lang="es-ES" b="1" dirty="0"/>
              <a:t>" </a:t>
            </a:r>
            <a:r>
              <a:rPr lang="es-ES" b="1" dirty="0" err="1"/>
              <a:t>tuk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rozpuštěním</a:t>
            </a:r>
            <a:r>
              <a:rPr lang="es-ES" b="1" dirty="0"/>
              <a:t> a </a:t>
            </a:r>
            <a:r>
              <a:rPr lang="es-ES" b="1" dirty="0" err="1"/>
              <a:t>složka</a:t>
            </a:r>
            <a:r>
              <a:rPr lang="es-ES" b="1" dirty="0"/>
              <a:t> </a:t>
            </a:r>
            <a:r>
              <a:rPr lang="es-ES" b="1" dirty="0" err="1"/>
              <a:t>rozpustná</a:t>
            </a:r>
            <a:r>
              <a:rPr lang="es-ES" b="1" dirty="0"/>
              <a:t> ve </a:t>
            </a:r>
            <a:r>
              <a:rPr lang="es-ES" b="1" dirty="0" err="1"/>
              <a:t>vodě</a:t>
            </a:r>
            <a:r>
              <a:rPr lang="es-ES" b="1" dirty="0"/>
              <a:t> </a:t>
            </a:r>
            <a:r>
              <a:rPr lang="es-ES" b="1" dirty="0" err="1"/>
              <a:t>způsobí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mýdlo</a:t>
            </a:r>
            <a:r>
              <a:rPr lang="es-ES" b="1" dirty="0"/>
              <a:t> </a:t>
            </a:r>
            <a:r>
              <a:rPr lang="es-ES" b="1" dirty="0" err="1"/>
              <a:t>rozpustí</a:t>
            </a:r>
            <a:r>
              <a:rPr lang="es-ES" b="1" dirty="0"/>
              <a:t> ve </a:t>
            </a:r>
            <a:r>
              <a:rPr lang="es-ES" b="1" dirty="0" err="1"/>
              <a:t>vodě</a:t>
            </a:r>
            <a:r>
              <a:rPr lang="es-ES" b="1" dirty="0"/>
              <a:t>.</a:t>
            </a:r>
          </a:p>
          <a:p>
            <a:r>
              <a:rPr lang="es-ES" b="1" dirty="0" err="1"/>
              <a:t>Mastné</a:t>
            </a:r>
            <a:r>
              <a:rPr lang="es-ES" b="1" dirty="0"/>
              <a:t> </a:t>
            </a:r>
            <a:r>
              <a:rPr lang="es-ES" b="1" dirty="0" err="1"/>
              <a:t>skvrny</a:t>
            </a:r>
            <a:r>
              <a:rPr lang="es-ES" b="1" dirty="0"/>
              <a:t> </a:t>
            </a:r>
            <a:r>
              <a:rPr lang="es-ES" b="1" dirty="0" err="1"/>
              <a:t>nelze</a:t>
            </a:r>
            <a:r>
              <a:rPr lang="es-ES" b="1" dirty="0"/>
              <a:t> </a:t>
            </a:r>
            <a:r>
              <a:rPr lang="es-ES" b="1" dirty="0" err="1"/>
              <a:t>odstranit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vodou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v </a:t>
            </a:r>
            <a:r>
              <a:rPr lang="es-ES" b="1" dirty="0" err="1"/>
              <a:t>ní</a:t>
            </a:r>
            <a:r>
              <a:rPr lang="es-ES" b="1" dirty="0"/>
              <a:t> </a:t>
            </a:r>
            <a:r>
              <a:rPr lang="es-ES" b="1" dirty="0" err="1"/>
              <a:t>nerozpustné</a:t>
            </a:r>
            <a:r>
              <a:rPr lang="es-ES" b="1" dirty="0"/>
              <a:t>.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mýdlo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rozpustné</a:t>
            </a:r>
            <a:r>
              <a:rPr lang="es-ES" b="1" dirty="0"/>
              <a:t> v </a:t>
            </a:r>
            <a:r>
              <a:rPr lang="es-ES" b="1" dirty="0" err="1"/>
              <a:t>obou</a:t>
            </a:r>
            <a:r>
              <a:rPr lang="es-ES" b="1" dirty="0"/>
              <a:t>,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ředění</a:t>
            </a:r>
            <a:r>
              <a:rPr lang="es-ES" b="1" dirty="0"/>
              <a:t> </a:t>
            </a:r>
            <a:r>
              <a:rPr lang="es-ES" b="1" dirty="0" err="1"/>
              <a:t>tuku</a:t>
            </a:r>
            <a:r>
              <a:rPr lang="es-ES" b="1" dirty="0"/>
              <a:t> </a:t>
            </a:r>
            <a:r>
              <a:rPr lang="es-ES" b="1" dirty="0" err="1"/>
              <a:t>vodou</a:t>
            </a:r>
            <a:r>
              <a:rPr lang="es-ES" b="1" dirty="0"/>
              <a:t>.</a:t>
            </a:r>
          </a:p>
          <a:p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mýdlo</a:t>
            </a:r>
            <a:r>
              <a:rPr lang="es-ES" b="1" dirty="0"/>
              <a:t> </a:t>
            </a:r>
            <a:r>
              <a:rPr lang="es-ES" b="1" dirty="0" err="1"/>
              <a:t>rozpustí</a:t>
            </a:r>
            <a:r>
              <a:rPr lang="es-ES" b="1" dirty="0"/>
              <a:t> ve </a:t>
            </a:r>
            <a:r>
              <a:rPr lang="es-ES" b="1" dirty="0" err="1"/>
              <a:t>vodě</a:t>
            </a:r>
            <a:r>
              <a:rPr lang="es-ES" b="1" dirty="0"/>
              <a:t>, </a:t>
            </a:r>
            <a:r>
              <a:rPr lang="es-ES" b="1" dirty="0" err="1"/>
              <a:t>snižuje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povrchové</a:t>
            </a:r>
            <a:r>
              <a:rPr lang="es-ES" b="1" dirty="0"/>
              <a:t> </a:t>
            </a:r>
            <a:r>
              <a:rPr lang="es-ES" b="1" dirty="0" err="1"/>
              <a:t>napětí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</a:t>
            </a:r>
            <a:r>
              <a:rPr lang="es-ES" b="1" dirty="0" err="1"/>
              <a:t>podporuje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pronikání</a:t>
            </a:r>
            <a:r>
              <a:rPr lang="es-ES" b="1" dirty="0"/>
              <a:t> do </a:t>
            </a:r>
            <a:r>
              <a:rPr lang="es-ES" b="1" dirty="0" err="1"/>
              <a:t>mezer</a:t>
            </a:r>
            <a:r>
              <a:rPr lang="es-ES" b="1" dirty="0"/>
              <a:t> </a:t>
            </a:r>
            <a:r>
              <a:rPr lang="es-ES" b="1" dirty="0" err="1"/>
              <a:t>látky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umyta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 se </a:t>
            </a:r>
            <a:r>
              <a:rPr lang="es-ES" b="1" dirty="0" err="1"/>
              <a:t>hydrofobní</a:t>
            </a:r>
            <a:r>
              <a:rPr lang="es-ES" b="1" dirty="0"/>
              <a:t> </a:t>
            </a:r>
            <a:r>
              <a:rPr lang="es-ES" b="1" dirty="0" err="1"/>
              <a:t>skupiny</a:t>
            </a:r>
            <a:r>
              <a:rPr lang="es-ES" b="1" dirty="0"/>
              <a:t> </a:t>
            </a:r>
            <a:r>
              <a:rPr lang="es-ES" b="1" dirty="0" err="1"/>
              <a:t>mýdla</a:t>
            </a:r>
            <a:r>
              <a:rPr lang="es-ES" b="1" dirty="0"/>
              <a:t> </a:t>
            </a:r>
            <a:r>
              <a:rPr lang="es-ES" b="1" dirty="0" err="1"/>
              <a:t>navzájem</a:t>
            </a:r>
            <a:r>
              <a:rPr lang="es-ES" b="1" dirty="0"/>
              <a:t> </a:t>
            </a:r>
            <a:r>
              <a:rPr lang="es-ES" b="1" dirty="0" err="1"/>
              <a:t>rozpouštějí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hydrofilní</a:t>
            </a:r>
            <a:r>
              <a:rPr lang="es-ES" b="1" dirty="0"/>
              <a:t> </a:t>
            </a:r>
            <a:r>
              <a:rPr lang="es-ES" b="1" dirty="0" err="1"/>
              <a:t>skupiny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orientovány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vodu</a:t>
            </a:r>
            <a:r>
              <a:rPr lang="es-ES" b="1" dirty="0"/>
              <a:t> a </a:t>
            </a:r>
            <a:r>
              <a:rPr lang="es-ES" b="1" dirty="0" err="1"/>
              <a:t>vytvářejí</a:t>
            </a:r>
            <a:r>
              <a:rPr lang="es-ES" b="1" dirty="0"/>
              <a:t> </a:t>
            </a:r>
            <a:r>
              <a:rPr lang="es-ES" b="1" dirty="0" err="1"/>
              <a:t>koloid</a:t>
            </a:r>
            <a:r>
              <a:rPr lang="es-ES" b="1" dirty="0"/>
              <a:t>, </a:t>
            </a:r>
            <a:r>
              <a:rPr lang="es-ES" b="1" dirty="0" err="1"/>
              <a:t>tj</a:t>
            </a:r>
            <a:r>
              <a:rPr lang="es-ES" b="1" dirty="0"/>
              <a:t>. </a:t>
            </a:r>
            <a:r>
              <a:rPr lang="es-ES" b="1" dirty="0" err="1"/>
              <a:t>Souhrn</a:t>
            </a:r>
            <a:r>
              <a:rPr lang="es-ES" b="1" dirty="0"/>
              <a:t> </a:t>
            </a:r>
            <a:r>
              <a:rPr lang="es-ES" b="1" dirty="0" err="1"/>
              <a:t>mnoha</a:t>
            </a:r>
            <a:r>
              <a:rPr lang="es-ES" b="1" dirty="0"/>
              <a:t> </a:t>
            </a:r>
            <a:r>
              <a:rPr lang="es-ES" b="1" dirty="0" err="1"/>
              <a:t>molekul</a:t>
            </a:r>
            <a:r>
              <a:rPr lang="es-ES" b="1" dirty="0"/>
              <a:t> </a:t>
            </a:r>
            <a:r>
              <a:rPr lang="es-ES" b="1" dirty="0" err="1"/>
              <a:t>vhodně</a:t>
            </a:r>
            <a:r>
              <a:rPr lang="es-ES" b="1" dirty="0"/>
              <a:t> </a:t>
            </a:r>
            <a:r>
              <a:rPr lang="es-ES" b="1" dirty="0" err="1"/>
              <a:t>orientovaných</a:t>
            </a:r>
            <a:r>
              <a:rPr lang="es-ES" b="1" dirty="0"/>
              <a:t>. </a:t>
            </a:r>
            <a:r>
              <a:rPr lang="es-ES" b="1" dirty="0" err="1"/>
              <a:t>Vzhledem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cs-CZ" b="1" dirty="0"/>
              <a:t>  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koloidní</a:t>
            </a:r>
            <a:r>
              <a:rPr lang="es-ES" b="1" dirty="0"/>
              <a:t> </a:t>
            </a:r>
            <a:r>
              <a:rPr lang="es-ES" b="1" dirty="0" err="1"/>
              <a:t>micely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nabité</a:t>
            </a:r>
            <a:r>
              <a:rPr lang="es-ES" b="1" dirty="0"/>
              <a:t> a </a:t>
            </a:r>
            <a:r>
              <a:rPr lang="es-ES" b="1" dirty="0" err="1"/>
              <a:t>navzájem</a:t>
            </a:r>
            <a:r>
              <a:rPr lang="es-ES" b="1" dirty="0"/>
              <a:t> se </a:t>
            </a:r>
            <a:r>
              <a:rPr lang="es-ES" b="1" dirty="0" err="1"/>
              <a:t>odpuzují</a:t>
            </a:r>
            <a:r>
              <a:rPr lang="es-ES" b="1" dirty="0"/>
              <a:t>, </a:t>
            </a:r>
            <a:r>
              <a:rPr lang="es-ES" b="1" dirty="0" err="1"/>
              <a:t>představují</a:t>
            </a:r>
            <a:r>
              <a:rPr lang="es-ES" b="1" dirty="0"/>
              <a:t> </a:t>
            </a:r>
            <a:r>
              <a:rPr lang="es-ES" b="1" dirty="0" err="1"/>
              <a:t>velkou</a:t>
            </a:r>
            <a:r>
              <a:rPr lang="es-ES" b="1" dirty="0"/>
              <a:t> </a:t>
            </a:r>
            <a:r>
              <a:rPr lang="es-ES" b="1" dirty="0" err="1"/>
              <a:t>stabilitu</a:t>
            </a:r>
            <a:r>
              <a:rPr lang="es-ES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3B8767-31CD-4967-96F1-F9644B973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5"/>
          <a:stretch/>
        </p:blipFill>
        <p:spPr>
          <a:xfrm>
            <a:off x="9909757" y="1115968"/>
            <a:ext cx="1579423" cy="803891"/>
          </a:xfrm>
          <a:prstGeom prst="ellipse">
            <a:avLst/>
          </a:prstGeom>
          <a:ln w="28575" cap="rnd">
            <a:solidFill>
              <a:srgbClr val="863B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9ACB54-3DD5-45E3-89A6-62C6CDB74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137" y="1975239"/>
            <a:ext cx="2395263" cy="1471684"/>
          </a:xfrm>
          <a:prstGeom prst="ellipse">
            <a:avLst/>
          </a:prstGeom>
          <a:ln w="28575" cap="rnd">
            <a:solidFill>
              <a:srgbClr val="863B5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AC5B7A-6908-4B4F-974A-5417AE7BE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18" y="5532632"/>
            <a:ext cx="3424444" cy="1007190"/>
          </a:xfrm>
          <a:prstGeom prst="round2DiagRect">
            <a:avLst>
              <a:gd name="adj1" fmla="val 16667"/>
              <a:gd name="adj2" fmla="val 10624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54E8BBE-58B3-41BA-A82E-6B5071C1B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86" y="3505291"/>
            <a:ext cx="3308908" cy="1540541"/>
          </a:xfrm>
          <a:prstGeom prst="round2DiagRect">
            <a:avLst>
              <a:gd name="adj1" fmla="val 16667"/>
              <a:gd name="adj2" fmla="val 8840"/>
            </a:avLst>
          </a:prstGeom>
          <a:ln w="38100" cap="sq">
            <a:solidFill>
              <a:srgbClr val="9B950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DF1C46-3076-C9ED-3666-D990430D3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5381" y="353684"/>
            <a:ext cx="1273725" cy="4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3FC9F0D-D70B-402C-B7EB-DF35537FE6EB}"/>
              </a:ext>
            </a:extLst>
          </p:cNvPr>
          <p:cNvSpPr/>
          <p:nvPr/>
        </p:nvSpPr>
        <p:spPr>
          <a:xfrm>
            <a:off x="98067" y="169975"/>
            <a:ext cx="9089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umýt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cs-CZ" b="1" dirty="0"/>
              <a:t>vy</a:t>
            </a:r>
            <a:r>
              <a:rPr lang="es-ES" b="1" dirty="0" err="1"/>
              <a:t>koupat</a:t>
            </a:r>
            <a:r>
              <a:rPr lang="es-ES" b="1" dirty="0"/>
              <a:t>, </a:t>
            </a:r>
            <a:r>
              <a:rPr lang="es-ES" b="1" dirty="0" err="1"/>
              <a:t>používáme</a:t>
            </a:r>
            <a:r>
              <a:rPr lang="es-ES" b="1" dirty="0"/>
              <a:t> </a:t>
            </a:r>
            <a:r>
              <a:rPr lang="es-ES" b="1" dirty="0" err="1"/>
              <a:t>mýdlo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čistí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prosit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očistil</a:t>
            </a:r>
            <a:r>
              <a:rPr lang="es-ES" b="1" dirty="0"/>
              <a:t> </a:t>
            </a:r>
            <a:r>
              <a:rPr lang="es-ES" b="1" dirty="0" err="1"/>
              <a:t>celou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E3839F7-F528-4F03-AB91-676C97292723}"/>
              </a:ext>
            </a:extLst>
          </p:cNvPr>
          <p:cNvSpPr/>
          <p:nvPr/>
        </p:nvSpPr>
        <p:spPr>
          <a:xfrm>
            <a:off x="4241677" y="4375522"/>
            <a:ext cx="5376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Důkladně omyj mě od mého provinění, od mého hříchu mě očisti!</a:t>
            </a:r>
            <a:r>
              <a:rPr lang="es-ES" b="1" dirty="0"/>
              <a:t>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51</a:t>
            </a:r>
            <a:r>
              <a:rPr lang="cs-CZ" b="1" dirty="0"/>
              <a:t>,4 B21</a:t>
            </a:r>
            <a:r>
              <a:rPr lang="es-ES" b="1" dirty="0"/>
              <a:t>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7D5174-EB07-48D4-A27F-9806D2476DBA}"/>
              </a:ext>
            </a:extLst>
          </p:cNvPr>
          <p:cNvSpPr/>
          <p:nvPr/>
        </p:nvSpPr>
        <p:spPr>
          <a:xfrm>
            <a:off x="4241677" y="3491518"/>
            <a:ext cx="505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Očisti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yzopem</a:t>
            </a:r>
            <a:r>
              <a:rPr lang="es-ES" b="1" dirty="0"/>
              <a:t> a </a:t>
            </a:r>
            <a:r>
              <a:rPr lang="es-ES" b="1" dirty="0" err="1"/>
              <a:t>budu</a:t>
            </a:r>
            <a:r>
              <a:rPr lang="es-ES" b="1" dirty="0"/>
              <a:t> </a:t>
            </a:r>
            <a:r>
              <a:rPr lang="es-ES" b="1" dirty="0" err="1"/>
              <a:t>čistý</a:t>
            </a:r>
            <a:r>
              <a:rPr lang="es-ES" b="1" dirty="0"/>
              <a:t>. </a:t>
            </a:r>
            <a:r>
              <a:rPr lang="es-ES" b="1" dirty="0" err="1"/>
              <a:t>Umyj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a </a:t>
            </a:r>
            <a:r>
              <a:rPr lang="es-ES" b="1" dirty="0" err="1"/>
              <a:t>budu</a:t>
            </a:r>
            <a:r>
              <a:rPr lang="es-ES" b="1" dirty="0"/>
              <a:t> </a:t>
            </a:r>
            <a:r>
              <a:rPr lang="es-ES" b="1" dirty="0" err="1"/>
              <a:t>bělejší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sníh</a:t>
            </a:r>
            <a:r>
              <a:rPr lang="es-ES" b="1" dirty="0"/>
              <a:t>.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51</a:t>
            </a:r>
            <a:r>
              <a:rPr lang="cs-CZ" b="1" dirty="0"/>
              <a:t>,</a:t>
            </a:r>
            <a:r>
              <a:rPr lang="es-ES" b="1" dirty="0"/>
              <a:t>7)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16C3EF6-9575-41F8-AD41-B808D737E6E8}"/>
              </a:ext>
            </a:extLst>
          </p:cNvPr>
          <p:cNvSpPr/>
          <p:nvPr/>
        </p:nvSpPr>
        <p:spPr>
          <a:xfrm>
            <a:off x="153726" y="8163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Kdyby ses umyla </a:t>
            </a:r>
            <a:r>
              <a:rPr lang="cs-CZ" b="1" dirty="0" err="1"/>
              <a:t>potaší</a:t>
            </a:r>
            <a:r>
              <a:rPr lang="cs-CZ" b="1" dirty="0"/>
              <a:t>, vypotřebovala přemnoho louhu, zůstane přede mnou špína tvé nepravosti, je výrok Panovníka Hospodina</a:t>
            </a:r>
            <a:r>
              <a:rPr lang="es-ES" b="1" dirty="0"/>
              <a:t>. (</a:t>
            </a:r>
            <a:r>
              <a:rPr lang="es-ES" b="1" dirty="0" err="1"/>
              <a:t>Jer</a:t>
            </a:r>
            <a:r>
              <a:rPr lang="cs-CZ" b="1" dirty="0" err="1"/>
              <a:t>emjáš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22)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0B063F6-EFA2-4FEF-8D1B-E9939B64D7DB}"/>
              </a:ext>
            </a:extLst>
          </p:cNvPr>
          <p:cNvSpPr/>
          <p:nvPr/>
        </p:nvSpPr>
        <p:spPr>
          <a:xfrm>
            <a:off x="4241677" y="2128967"/>
            <a:ext cx="4689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Poďte</a:t>
            </a:r>
            <a:r>
              <a:rPr lang="cs-CZ" b="1" dirty="0"/>
              <a:t>, projednejme to spolu</a:t>
            </a:r>
            <a:r>
              <a:rPr lang="es-ES" b="1" dirty="0"/>
              <a:t>,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cs-CZ" b="1" dirty="0"/>
              <a:t>. I kdyby vaše</a:t>
            </a:r>
            <a:r>
              <a:rPr lang="es-ES" b="1" dirty="0"/>
              <a:t> </a:t>
            </a:r>
            <a:r>
              <a:rPr lang="es-ES" b="1" dirty="0" err="1"/>
              <a:t>hříchy</a:t>
            </a:r>
            <a:r>
              <a:rPr lang="es-ES" b="1" dirty="0"/>
              <a:t> </a:t>
            </a:r>
            <a:r>
              <a:rPr lang="cs-CZ" b="1" dirty="0"/>
              <a:t>byly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šarlat</a:t>
            </a:r>
            <a:r>
              <a:rPr lang="es-ES" b="1" dirty="0"/>
              <a:t>,</a:t>
            </a:r>
            <a:r>
              <a:rPr lang="cs-CZ" b="1" dirty="0" err="1"/>
              <a:t>zbělejí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sníh</a:t>
            </a:r>
            <a:r>
              <a:rPr lang="cs-CZ" b="1" dirty="0"/>
              <a:t>, i kdyby byly rudé jako purpur</a:t>
            </a:r>
            <a:r>
              <a:rPr lang="es-ES" b="1" dirty="0"/>
              <a:t>, </a:t>
            </a:r>
            <a:r>
              <a:rPr lang="cs-CZ" b="1" dirty="0"/>
              <a:t>budou bílé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vlna</a:t>
            </a:r>
            <a:r>
              <a:rPr lang="es-ES" b="1" dirty="0"/>
              <a:t>.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18)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456430-FB74-4384-9F91-51AB3C358420}"/>
              </a:ext>
            </a:extLst>
          </p:cNvPr>
          <p:cNvSpPr/>
          <p:nvPr/>
        </p:nvSpPr>
        <p:spPr>
          <a:xfrm>
            <a:off x="153726" y="1712395"/>
            <a:ext cx="749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… a </a:t>
            </a:r>
            <a:r>
              <a:rPr lang="es-ES" b="1" dirty="0" err="1"/>
              <a:t>krev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Krista,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,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očišťuje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hříchu</a:t>
            </a:r>
            <a:r>
              <a:rPr lang="es-ES" b="1" dirty="0"/>
              <a:t>. (1Jn. 1:7)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9D02456-3813-4BA1-B308-3FBE2727EB16}"/>
              </a:ext>
            </a:extLst>
          </p:cNvPr>
          <p:cNvSpPr/>
          <p:nvPr/>
        </p:nvSpPr>
        <p:spPr>
          <a:xfrm>
            <a:off x="82892" y="5031937"/>
            <a:ext cx="9216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Nedopřávej sluchu nepřítelovu našeptávání, abys nechodil ke Kristu, dokud se nepolepšíš, dokud nebudeš dost dobrý, abys mohl přijít k Bohu. Budeš-li čekat až do té doby, nepřijdeš nikdy. Ukazuje-li satan na tvé nečisté roucho, opakuj zaslíbení Spasitelovo: “Nikoho, kdo ke mně přichází, jistě neodmítnu.” Jan 6,37. Řekni nepříteli, že krev Ježíše Krista očišťuje od všeho hříchu. Modli se modlitbou Davidovou: “</a:t>
            </a:r>
            <a:r>
              <a:rPr lang="cs-CZ" b="1" dirty="0" err="1"/>
              <a:t>Vyčisť</a:t>
            </a:r>
            <a:r>
              <a:rPr lang="cs-CZ" b="1" dirty="0"/>
              <a:t> mne yzopem, a očištěn budu, umyj mne, a nad sníh bělejší budu.”</a:t>
            </a:r>
            <a:r>
              <a:rPr lang="cs-CZ" dirty="0"/>
              <a:t> </a:t>
            </a:r>
            <a:r>
              <a:rPr lang="cs-CZ" b="1" dirty="0"/>
              <a:t>Ž</a:t>
            </a:r>
            <a:r>
              <a:rPr lang="es-ES" b="1" dirty="0" err="1"/>
              <a:t>alm</a:t>
            </a:r>
            <a:r>
              <a:rPr lang="es-ES" b="1" dirty="0"/>
              <a:t> 51</a:t>
            </a:r>
            <a:r>
              <a:rPr lang="cs-CZ" b="1" dirty="0"/>
              <a:t>,</a:t>
            </a:r>
            <a:r>
              <a:rPr lang="es-ES" b="1" dirty="0"/>
              <a:t>7. </a:t>
            </a:r>
            <a:r>
              <a:rPr lang="cs-CZ" b="1" dirty="0"/>
              <a:t> EGW: </a:t>
            </a:r>
            <a:r>
              <a:rPr lang="es-ES" b="1" dirty="0"/>
              <a:t>P</a:t>
            </a:r>
            <a:r>
              <a:rPr lang="cs-CZ" b="1" dirty="0" err="1"/>
              <a:t>roroci</a:t>
            </a:r>
            <a:r>
              <a:rPr lang="cs-CZ" b="1" dirty="0"/>
              <a:t> a králové strana</a:t>
            </a:r>
            <a:r>
              <a:rPr lang="es-ES" b="1" dirty="0"/>
              <a:t> 2</a:t>
            </a:r>
            <a:r>
              <a:rPr lang="cs-CZ" b="1" dirty="0"/>
              <a:t>09.</a:t>
            </a:r>
            <a:endParaRPr lang="es-ES" b="1" dirty="0"/>
          </a:p>
        </p:txBody>
      </p:sp>
      <p:pic>
        <p:nvPicPr>
          <p:cNvPr id="11" name="Imagen 10" descr="Un grupo de nubes con nieve&#10;&#10;Descripción generada automáticamente con confianza media">
            <a:extLst>
              <a:ext uri="{FF2B5EF4-FFF2-40B4-BE49-F238E27FC236}">
                <a16:creationId xmlns:a16="http://schemas.microsoft.com/office/drawing/2014/main" id="{DE393AB2-DC29-71CA-C483-FCCBD7C7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4"/>
          <a:stretch/>
        </p:blipFill>
        <p:spPr>
          <a:xfrm>
            <a:off x="9129037" y="1170011"/>
            <a:ext cx="2909237" cy="1972271"/>
          </a:xfrm>
          <a:prstGeom prst="snip2DiagRect">
            <a:avLst>
              <a:gd name="adj1" fmla="val 14303"/>
              <a:gd name="adj2" fmla="val 11242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a montaña con nieve&#10;&#10;Descripción generada automáticamente">
            <a:extLst>
              <a:ext uri="{FF2B5EF4-FFF2-40B4-BE49-F238E27FC236}">
                <a16:creationId xmlns:a16="http://schemas.microsoft.com/office/drawing/2014/main" id="{23DD5BF7-AE89-23B5-2B45-ACD55CCA0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7" y="2265623"/>
            <a:ext cx="3954103" cy="2631057"/>
          </a:xfrm>
          <a:prstGeom prst="snip2DiagRect">
            <a:avLst>
              <a:gd name="adj1" fmla="val 17377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AFA310EE-012B-29FB-08E4-9BAEFA66E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6"/>
          <a:stretch/>
        </p:blipFill>
        <p:spPr>
          <a:xfrm>
            <a:off x="9551959" y="3280889"/>
            <a:ext cx="2398765" cy="3369715"/>
          </a:xfrm>
          <a:prstGeom prst="rect">
            <a:avLst/>
          </a:prstGeom>
          <a:ln w="57150" cap="sq" cmpd="thickThin">
            <a:solidFill>
              <a:srgbClr val="863B58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 descr="Forma&#10;&#10;Descripción generada automáticamente">
            <a:extLst>
              <a:ext uri="{FF2B5EF4-FFF2-40B4-BE49-F238E27FC236}">
                <a16:creationId xmlns:a16="http://schemas.microsoft.com/office/drawing/2014/main" id="{785FA2A0-9B7E-0C00-C36F-0FBC83D5C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137" y="117856"/>
            <a:ext cx="2386665" cy="9427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85136B-6A46-3FD0-50D5-956D0CEBF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5381" y="353684"/>
            <a:ext cx="1273725" cy="43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4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591DCE-FE2D-7886-B67D-2FED42C240D5}"/>
              </a:ext>
            </a:extLst>
          </p:cNvPr>
          <p:cNvSpPr txBox="1"/>
          <p:nvPr/>
        </p:nvSpPr>
        <p:spPr>
          <a:xfrm>
            <a:off x="2725273" y="2145909"/>
            <a:ext cx="690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ponaučení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si z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každodenních</a:t>
            </a:r>
            <a:r>
              <a:rPr lang="es-ES" b="1" dirty="0"/>
              <a:t> </a:t>
            </a:r>
            <a:r>
              <a:rPr lang="es-ES" b="1" dirty="0" err="1"/>
              <a:t>předmětů</a:t>
            </a:r>
            <a:r>
              <a:rPr lang="es-ES" b="1" dirty="0"/>
              <a:t> </a:t>
            </a:r>
            <a:r>
              <a:rPr lang="es-ES" b="1" dirty="0" err="1"/>
              <a:t>odne</a:t>
            </a:r>
            <a:r>
              <a:rPr lang="cs-CZ" b="1" dirty="0"/>
              <a:t>s</a:t>
            </a:r>
            <a:r>
              <a:rPr lang="es-ES" b="1" dirty="0" err="1"/>
              <a:t>li</a:t>
            </a:r>
            <a:r>
              <a:rPr lang="es-ES" b="1" dirty="0"/>
              <a:t>?</a:t>
            </a:r>
          </a:p>
        </p:txBody>
      </p:sp>
      <p:pic>
        <p:nvPicPr>
          <p:cNvPr id="4" name="Imagen 3" descr="Forma&#10;&#10;Descripción generada automáticamente">
            <a:extLst>
              <a:ext uri="{FF2B5EF4-FFF2-40B4-BE49-F238E27FC236}">
                <a16:creationId xmlns:a16="http://schemas.microsoft.com/office/drawing/2014/main" id="{B7B1249E-FBF1-BBB7-D7F7-E8C5764C4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" y="2709081"/>
            <a:ext cx="12192001" cy="2054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144821-B1BC-898D-D045-37670B36E14A}"/>
              </a:ext>
            </a:extLst>
          </p:cNvPr>
          <p:cNvSpPr txBox="1"/>
          <p:nvPr/>
        </p:nvSpPr>
        <p:spPr>
          <a:xfrm>
            <a:off x="259868" y="3587589"/>
            <a:ext cx="101245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</a:t>
            </a:r>
            <a:r>
              <a:rPr lang="es-ES" b="1" dirty="0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jsem</a:t>
            </a:r>
            <a:r>
              <a:rPr lang="es-ES" b="1" dirty="0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světlo</a:t>
            </a:r>
            <a:r>
              <a:rPr lang="es-ES" b="1" dirty="0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902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světa</a:t>
            </a:r>
            <a:endParaRPr lang="es-ES" b="1" dirty="0">
              <a:solidFill>
                <a:srgbClr val="902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79DA5A-9D60-CE31-C70E-CF4EED295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3998" y="4166559"/>
            <a:ext cx="968302" cy="30593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6666A89-240A-C424-1A98-C3AAF707A9C9}"/>
              </a:ext>
            </a:extLst>
          </p:cNvPr>
          <p:cNvSpPr txBox="1"/>
          <p:nvPr/>
        </p:nvSpPr>
        <p:spPr>
          <a:xfrm>
            <a:off x="1357529" y="3076147"/>
            <a:ext cx="126893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CB6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Naslouchám</a:t>
            </a:r>
            <a:r>
              <a:rPr lang="es-ES" b="1" dirty="0">
                <a:solidFill>
                  <a:srgbClr val="CB6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CB63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Bohu</a:t>
            </a:r>
            <a:endParaRPr lang="es-ES" b="1" dirty="0">
              <a:solidFill>
                <a:srgbClr val="CB63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6A26485-B48B-79F7-30E3-19B5578EB6E8}"/>
              </a:ext>
            </a:extLst>
          </p:cNvPr>
          <p:cNvSpPr txBox="1"/>
          <p:nvPr/>
        </p:nvSpPr>
        <p:spPr>
          <a:xfrm>
            <a:off x="2461288" y="3692741"/>
            <a:ext cx="130861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E5B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Bůh</a:t>
            </a:r>
            <a:r>
              <a:rPr lang="es-ES" b="1" dirty="0">
                <a:solidFill>
                  <a:srgbClr val="E5B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E5B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</a:t>
            </a:r>
            <a:r>
              <a:rPr lang="es-ES" b="1" dirty="0">
                <a:solidFill>
                  <a:srgbClr val="E5B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E5BE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ochraňuje</a:t>
            </a:r>
            <a:endParaRPr lang="es-ES" b="1" dirty="0">
              <a:solidFill>
                <a:srgbClr val="E5BE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B301D3-9E66-2EED-8EE3-DCD220048C6B}"/>
              </a:ext>
            </a:extLst>
          </p:cNvPr>
          <p:cNvSpPr txBox="1"/>
          <p:nvPr/>
        </p:nvSpPr>
        <p:spPr>
          <a:xfrm>
            <a:off x="3692613" y="2995568"/>
            <a:ext cx="131992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Bohu</a:t>
            </a:r>
            <a:r>
              <a:rPr lang="es-ES" b="1" dirty="0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záleží</a:t>
            </a:r>
            <a:r>
              <a:rPr lang="es-ES" b="1" dirty="0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b="1" dirty="0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každém</a:t>
            </a:r>
            <a:r>
              <a:rPr lang="es-ES" b="1" dirty="0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8F99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detailu</a:t>
            </a:r>
            <a:endParaRPr lang="es-ES" b="1" dirty="0">
              <a:solidFill>
                <a:srgbClr val="8F99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C710800-744C-4B9C-0F47-89D790CE2BCA}"/>
              </a:ext>
            </a:extLst>
          </p:cNvPr>
          <p:cNvSpPr txBox="1"/>
          <p:nvPr/>
        </p:nvSpPr>
        <p:spPr>
          <a:xfrm>
            <a:off x="4944855" y="3428035"/>
            <a:ext cx="115813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Bůh</a:t>
            </a:r>
            <a:r>
              <a:rPr lang="es-ES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s-ES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cs-CZ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s-ES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píše</a:t>
            </a:r>
            <a:r>
              <a:rPr lang="es-ES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svůj</a:t>
            </a:r>
            <a:r>
              <a:rPr lang="es-ES" b="1" dirty="0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3F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zákon</a:t>
            </a:r>
            <a:endParaRPr lang="es-ES" b="1" dirty="0">
              <a:solidFill>
                <a:srgbClr val="3F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599948-72E5-7459-48C2-593BB72876F2}"/>
              </a:ext>
            </a:extLst>
          </p:cNvPr>
          <p:cNvSpPr txBox="1"/>
          <p:nvPr/>
        </p:nvSpPr>
        <p:spPr>
          <a:xfrm>
            <a:off x="6047310" y="2527202"/>
            <a:ext cx="128430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64587"/>
                </a:solidFill>
                <a:latin typeface="American Typewriter" panose="02090804020004020304" pitchFamily="18" charset="0"/>
              </a:rPr>
              <a:t>
</a:t>
            </a:r>
            <a:r>
              <a:rPr lang="es-ES" b="1" dirty="0" err="1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Modlitba</a:t>
            </a:r>
            <a:r>
              <a:rPr lang="es-ES" b="1" dirty="0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</a:t>
            </a:r>
            <a:r>
              <a:rPr lang="cs-CZ" b="1" dirty="0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s-ES" b="1" dirty="0" err="1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mém</a:t>
            </a:r>
            <a:r>
              <a:rPr lang="es-ES" b="1" dirty="0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životě</a:t>
            </a:r>
            <a:r>
              <a:rPr lang="es-ES" b="1" dirty="0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nezbytná</a:t>
            </a:r>
            <a:r>
              <a:rPr lang="es-ES" b="1" dirty="0">
                <a:solidFill>
                  <a:srgbClr val="6645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9B62DAF-BA6E-ACB4-EC12-142F7972C755}"/>
              </a:ext>
            </a:extLst>
          </p:cNvPr>
          <p:cNvSpPr txBox="1"/>
          <p:nvPr/>
        </p:nvSpPr>
        <p:spPr>
          <a:xfrm>
            <a:off x="7146391" y="3644176"/>
            <a:ext cx="145637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b="1" dirty="0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b="1" dirty="0" err="1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yužívám</a:t>
            </a:r>
            <a:r>
              <a:rPr lang="es-ES" b="1" dirty="0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dobře</a:t>
            </a:r>
            <a:r>
              <a:rPr lang="cs-CZ" b="1" dirty="0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s-ES" b="1" dirty="0" err="1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vůj</a:t>
            </a:r>
            <a:r>
              <a:rPr lang="es-ES" b="1" dirty="0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AA5B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</a:t>
            </a:r>
            <a:endParaRPr lang="es-ES" b="1" dirty="0">
              <a:solidFill>
                <a:srgbClr val="AA5BA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C6B88A3-E109-D829-1DA8-4BA85EC54DD6}"/>
              </a:ext>
            </a:extLst>
          </p:cNvPr>
          <p:cNvSpPr txBox="1"/>
          <p:nvPr/>
        </p:nvSpPr>
        <p:spPr>
          <a:xfrm>
            <a:off x="8489080" y="2940962"/>
            <a:ext cx="115437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b="1" dirty="0">
                <a:solidFill>
                  <a:srgbClr val="72A9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Ježíš mě sjednocuje s nebem</a:t>
            </a:r>
            <a:endParaRPr lang="es-ES" b="1" dirty="0">
              <a:solidFill>
                <a:srgbClr val="72A9B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38C3A2F-F834-F383-B297-D0D4B3EDE9C8}"/>
              </a:ext>
            </a:extLst>
          </p:cNvPr>
          <p:cNvSpPr txBox="1"/>
          <p:nvPr/>
        </p:nvSpPr>
        <p:spPr>
          <a:xfrm>
            <a:off x="9676708" y="3766418"/>
            <a:ext cx="110993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56A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Bůh</a:t>
            </a:r>
            <a:r>
              <a:rPr lang="es-ES" b="1" dirty="0">
                <a:solidFill>
                  <a:srgbClr val="56A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56A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mě</a:t>
            </a:r>
            <a:r>
              <a:rPr lang="es-ES" b="1" dirty="0">
                <a:solidFill>
                  <a:srgbClr val="56A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56AC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očišťuje</a:t>
            </a:r>
            <a:endParaRPr lang="es-ES" b="1" dirty="0">
              <a:solidFill>
                <a:srgbClr val="56AC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B7F7C9-76AD-870C-20C0-719A394F1912}"/>
              </a:ext>
            </a:extLst>
          </p:cNvPr>
          <p:cNvSpPr txBox="1"/>
          <p:nvPr/>
        </p:nvSpPr>
        <p:spPr>
          <a:xfrm>
            <a:off x="10803359" y="2909243"/>
            <a:ext cx="1207763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 err="1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Bůh</a:t>
            </a:r>
            <a:r>
              <a:rPr lang="es-ES" b="1" dirty="0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očišťuje</a:t>
            </a:r>
            <a:r>
              <a:rPr lang="es-ES" b="1" dirty="0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můj</a:t>
            </a:r>
            <a:r>
              <a:rPr lang="es-ES" b="1" dirty="0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solidFill>
                  <a:srgbClr val="936E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hřích</a:t>
            </a:r>
            <a:endParaRPr lang="es-ES" b="1" dirty="0">
              <a:solidFill>
                <a:srgbClr val="936E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DF00C09-4CF6-34B5-6803-73AFEEEA2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866" y="4271604"/>
            <a:ext cx="938948" cy="25351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BA3942D-FAFF-B7F2-F751-BFF1B3C39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0039" y="2947983"/>
            <a:ext cx="884053" cy="28517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90F2B37-8E0F-AA09-4FD2-0E48E3C99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985" y="4207973"/>
            <a:ext cx="686943" cy="37739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AAB37CF-17DC-BADA-833F-AE13712B4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2056" y="2968701"/>
            <a:ext cx="988037" cy="26587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88C937D-4760-12F8-2EDB-421CF6536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178" y="4225680"/>
            <a:ext cx="1004659" cy="24215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82649A7-5CE0-9BF5-5B52-57EE01FDB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3923" y="2982148"/>
            <a:ext cx="884974" cy="2168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9C3682A-953B-26EA-0C87-C8668CF907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8693" y="4232778"/>
            <a:ext cx="857096" cy="29234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D1F4D81-E0C3-7DFE-89D8-73C66C3E0771}"/>
              </a:ext>
            </a:extLst>
          </p:cNvPr>
          <p:cNvSpPr txBox="1"/>
          <p:nvPr/>
        </p:nvSpPr>
        <p:spPr>
          <a:xfrm>
            <a:off x="2773323" y="5056438"/>
            <a:ext cx="49287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Ve </a:t>
            </a:r>
            <a:r>
              <a:rPr lang="es-ES" sz="2000" b="1" dirty="0" err="1"/>
              <a:t>všem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máme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ruce</a:t>
            </a:r>
            <a:r>
              <a:rPr lang="es-ES" sz="2000" b="1" dirty="0"/>
              <a:t> v </a:t>
            </a:r>
            <a:r>
              <a:rPr lang="es-ES" sz="2000" b="1" dirty="0" err="1"/>
              <a:t>našem</a:t>
            </a:r>
            <a:r>
              <a:rPr lang="es-ES" sz="2000" b="1" dirty="0"/>
              <a:t> </a:t>
            </a:r>
            <a:r>
              <a:rPr lang="es-ES" sz="2000" b="1" dirty="0" err="1"/>
              <a:t>každodenním</a:t>
            </a:r>
            <a:r>
              <a:rPr lang="es-ES" sz="2000" b="1" dirty="0"/>
              <a:t> </a:t>
            </a:r>
            <a:r>
              <a:rPr lang="es-ES" sz="2000" b="1" dirty="0" err="1"/>
              <a:t>životě</a:t>
            </a:r>
            <a:r>
              <a:rPr lang="es-ES" sz="2000" b="1" dirty="0"/>
              <a:t>,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najít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aplikace</a:t>
            </a:r>
            <a:r>
              <a:rPr lang="es-ES" sz="2000" b="1" dirty="0"/>
              <a:t> pro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. </a:t>
            </a:r>
            <a:r>
              <a:rPr lang="es-ES" sz="2000" b="1" dirty="0" err="1"/>
              <a:t>Povzbuzuji</a:t>
            </a:r>
            <a:r>
              <a:rPr lang="es-ES" sz="2000" b="1" dirty="0"/>
              <a:t> </a:t>
            </a:r>
            <a:r>
              <a:rPr lang="es-ES" sz="2000" b="1" dirty="0" err="1"/>
              <a:t>vás</a:t>
            </a:r>
            <a:r>
              <a:rPr lang="es-ES" sz="2000" b="1" dirty="0"/>
              <a:t>, </a:t>
            </a:r>
            <a:r>
              <a:rPr lang="es-ES" sz="2000" b="1" dirty="0" err="1"/>
              <a:t>abyste</a:t>
            </a:r>
            <a:r>
              <a:rPr lang="es-ES" sz="2000" b="1" dirty="0"/>
              <a:t> </a:t>
            </a:r>
            <a:r>
              <a:rPr lang="es-ES" sz="2000" b="1" dirty="0" err="1"/>
              <a:t>hledali</a:t>
            </a:r>
            <a:r>
              <a:rPr lang="es-ES" sz="2000" b="1" dirty="0"/>
              <a:t> </a:t>
            </a:r>
            <a:r>
              <a:rPr lang="es-ES" sz="2000" b="1" dirty="0" err="1"/>
              <a:t>nová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 pro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růst</a:t>
            </a:r>
            <a:r>
              <a:rPr lang="es-ES" sz="2000" b="1" dirty="0"/>
              <a:t> </a:t>
            </a:r>
            <a:r>
              <a:rPr lang="cs-CZ" sz="2000" b="1"/>
              <a:t>     </a:t>
            </a:r>
            <a:r>
              <a:rPr lang="es-ES" sz="2000" b="1"/>
              <a:t>v </a:t>
            </a:r>
            <a:r>
              <a:rPr lang="es-ES" sz="2000" b="1" dirty="0" err="1"/>
              <a:t>každodenních</a:t>
            </a:r>
            <a:r>
              <a:rPr lang="es-ES" sz="2000" b="1" dirty="0"/>
              <a:t> </a:t>
            </a:r>
            <a:r>
              <a:rPr lang="es-ES" sz="2000" b="1" dirty="0" err="1"/>
              <a:t>věcech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používáte</a:t>
            </a:r>
            <a:r>
              <a:rPr lang="es-ES" sz="2000" b="1" dirty="0"/>
              <a:t>.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CA6C87E-A23A-41C4-2629-881A069C35A9}"/>
              </a:ext>
            </a:extLst>
          </p:cNvPr>
          <p:cNvSpPr txBox="1"/>
          <p:nvPr/>
        </p:nvSpPr>
        <p:spPr>
          <a:xfrm>
            <a:off x="2938533" y="240901"/>
            <a:ext cx="65298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es-ES" sz="2000" b="1" dirty="0" err="1"/>
              <a:t>Podobenství</a:t>
            </a:r>
            <a:r>
              <a:rPr lang="es-ES" sz="2000" b="1" dirty="0"/>
              <a:t>, </a:t>
            </a:r>
            <a:r>
              <a:rPr lang="es-ES" sz="2000" b="1" dirty="0" err="1"/>
              <a:t>kterými</a:t>
            </a:r>
            <a:r>
              <a:rPr lang="es-ES" sz="2000" b="1" dirty="0"/>
              <a:t> </a:t>
            </a:r>
            <a:r>
              <a:rPr lang="es-ES" sz="2000" b="1" dirty="0" err="1"/>
              <a:t>rád</a:t>
            </a:r>
            <a:r>
              <a:rPr lang="es-ES" sz="2000" b="1" dirty="0"/>
              <a:t> </a:t>
            </a:r>
            <a:r>
              <a:rPr lang="cs-CZ" sz="2000" b="1" dirty="0" err="1"/>
              <a:t>prováze</a:t>
            </a:r>
            <a:r>
              <a:rPr lang="es-ES" sz="2000" b="1" dirty="0"/>
              <a:t>l [</a:t>
            </a:r>
            <a:r>
              <a:rPr lang="es-ES" sz="2000" b="1" dirty="0" err="1"/>
              <a:t>Ježíš</a:t>
            </a:r>
            <a:r>
              <a:rPr lang="es-ES" sz="2000" b="1" dirty="0"/>
              <a:t>]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lekce</a:t>
            </a:r>
            <a:r>
              <a:rPr lang="es-ES" sz="2000" b="1" dirty="0"/>
              <a:t> </a:t>
            </a:r>
            <a:r>
              <a:rPr lang="es-ES" sz="2000" b="1" dirty="0" err="1"/>
              <a:t>pravdy</a:t>
            </a:r>
            <a:r>
              <a:rPr lang="es-ES" sz="2000" b="1" dirty="0"/>
              <a:t> </a:t>
            </a:r>
            <a:r>
              <a:rPr lang="es-ES" sz="2000" b="1" dirty="0" err="1"/>
              <a:t>během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služby</a:t>
            </a:r>
            <a:r>
              <a:rPr lang="es-ES" sz="2000" b="1" dirty="0"/>
              <a:t>, </a:t>
            </a:r>
            <a:r>
              <a:rPr lang="es-ES" sz="2000" b="1" dirty="0" err="1"/>
              <a:t>ukazují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otevřený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duch</a:t>
            </a:r>
            <a:r>
              <a:rPr lang="es-ES" sz="2000" b="1" dirty="0"/>
              <a:t> </a:t>
            </a:r>
            <a:r>
              <a:rPr lang="es-ES" sz="2000" b="1" dirty="0" err="1"/>
              <a:t>vlivům</a:t>
            </a:r>
            <a:r>
              <a:rPr lang="es-ES" sz="2000" b="1" dirty="0"/>
              <a:t> </a:t>
            </a:r>
            <a:r>
              <a:rPr lang="es-ES" sz="2000" b="1" dirty="0" err="1"/>
              <a:t>přírody</a:t>
            </a:r>
            <a:r>
              <a:rPr lang="es-ES" sz="2000" b="1" dirty="0"/>
              <a:t> a </a:t>
            </a:r>
            <a:r>
              <a:rPr lang="es-ES" sz="2000" b="1" dirty="0" err="1"/>
              <a:t>jak</a:t>
            </a:r>
            <a:r>
              <a:rPr lang="es-ES" sz="2000" b="1" dirty="0"/>
              <a:t> se ve </a:t>
            </a:r>
            <a:r>
              <a:rPr lang="es-ES" sz="2000" b="1" dirty="0" err="1"/>
              <a:t>svém</a:t>
            </a:r>
            <a:r>
              <a:rPr lang="es-ES" sz="2000" b="1" dirty="0"/>
              <a:t> </a:t>
            </a:r>
            <a:r>
              <a:rPr lang="es-ES" sz="2000" b="1" dirty="0" err="1"/>
              <a:t>mládí</a:t>
            </a:r>
            <a:r>
              <a:rPr lang="es-ES" sz="2000" b="1" dirty="0"/>
              <a:t> </a:t>
            </a:r>
            <a:r>
              <a:rPr lang="es-ES" sz="2000" b="1" dirty="0" err="1"/>
              <a:t>těšil</a:t>
            </a:r>
            <a:r>
              <a:rPr lang="es-ES" sz="2000" b="1" dirty="0"/>
              <a:t> z </a:t>
            </a:r>
            <a:r>
              <a:rPr lang="es-ES" sz="2000" b="1" dirty="0" err="1"/>
              <a:t>toho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přijal</a:t>
            </a:r>
            <a:r>
              <a:rPr lang="es-ES" sz="2000" b="1" dirty="0"/>
              <a:t>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učení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obklopovalo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každodenní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.” </a:t>
            </a:r>
            <a:r>
              <a:rPr lang="cs-CZ" sz="2000" b="1" dirty="0"/>
              <a:t>EGW: FE strana 442.</a:t>
            </a:r>
            <a:endParaRPr lang="es-ES" sz="2000" b="1" dirty="0"/>
          </a:p>
        </p:txBody>
      </p:sp>
      <p:pic>
        <p:nvPicPr>
          <p:cNvPr id="5" name="Imagen 4" descr="Imagen que contiene interior, secadora, luz, gato&#10;&#10;Descripción generada automáticamente">
            <a:extLst>
              <a:ext uri="{FF2B5EF4-FFF2-40B4-BE49-F238E27FC236}">
                <a16:creationId xmlns:a16="http://schemas.microsoft.com/office/drawing/2014/main" id="{B2602B36-656D-32A1-834E-82FDBD3F0C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" y="205568"/>
            <a:ext cx="2791879" cy="2093909"/>
          </a:xfrm>
          <a:prstGeom prst="rect">
            <a:avLst/>
          </a:prstGeom>
          <a:ln w="38100" cap="sq">
            <a:solidFill>
              <a:srgbClr val="01640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Imagen 30" descr="Imagen que contiene pasto, exterior, campo, roca&#10;&#10;Descripción generada automáticamente">
            <a:extLst>
              <a:ext uri="{FF2B5EF4-FFF2-40B4-BE49-F238E27FC236}">
                <a16:creationId xmlns:a16="http://schemas.microsoft.com/office/drawing/2014/main" id="{C32922D1-EC27-E1E7-5933-AE14302FA2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650" y="154522"/>
            <a:ext cx="2646574" cy="2196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0497DFE-A0A7-4105-AF57-FEFD91D417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96" y="4917213"/>
            <a:ext cx="2477900" cy="1799919"/>
          </a:xfrm>
          <a:prstGeom prst="rect">
            <a:avLst/>
          </a:prstGeom>
          <a:ln w="38100" cap="sq">
            <a:solidFill>
              <a:srgbClr val="01640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Imagen 35" descr="Imagen que contiene árbol, tabla&#10;&#10;Descripción generada automáticamente">
            <a:extLst>
              <a:ext uri="{FF2B5EF4-FFF2-40B4-BE49-F238E27FC236}">
                <a16:creationId xmlns:a16="http://schemas.microsoft.com/office/drawing/2014/main" id="{BF04957F-DCEF-8239-C46C-D21A630800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6365"/>
          <a:stretch/>
        </p:blipFill>
        <p:spPr>
          <a:xfrm>
            <a:off x="7800638" y="4982393"/>
            <a:ext cx="4278586" cy="1734739"/>
          </a:xfrm>
          <a:prstGeom prst="rect">
            <a:avLst/>
          </a:prstGeom>
          <a:ln w="38100" cap="sq">
            <a:solidFill>
              <a:srgbClr val="01640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2E17766-1DAA-3981-B830-9ACA954197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166" y="2930629"/>
            <a:ext cx="913323" cy="356855"/>
          </a:xfrm>
          <a:prstGeom prst="rect">
            <a:avLst/>
          </a:prstGeom>
        </p:spPr>
      </p:pic>
      <p:pic>
        <p:nvPicPr>
          <p:cNvPr id="30" name="Imagen 29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63E47599-8F1D-E062-7FE7-2334C5C127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99" y="2935121"/>
            <a:ext cx="941978" cy="3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Forma&#10;&#10;Descripción generada automáticamente">
            <a:extLst>
              <a:ext uri="{FF2B5EF4-FFF2-40B4-BE49-F238E27FC236}">
                <a16:creationId xmlns:a16="http://schemas.microsoft.com/office/drawing/2014/main" id="{8CE7F537-657F-84AC-E671-4ECB228F9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70" y="184520"/>
            <a:ext cx="2336508" cy="862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9301F25-7847-4C26-8C7C-0CE964011615}"/>
              </a:ext>
            </a:extLst>
          </p:cNvPr>
          <p:cNvSpPr/>
          <p:nvPr/>
        </p:nvSpPr>
        <p:spPr>
          <a:xfrm>
            <a:off x="376616" y="1272292"/>
            <a:ext cx="670388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Velmi</a:t>
            </a:r>
            <a:r>
              <a:rPr lang="es-ES" sz="2000" b="1" dirty="0"/>
              <a:t> </a:t>
            </a:r>
            <a:r>
              <a:rPr lang="es-ES" sz="2000" b="1" dirty="0" err="1"/>
              <a:t>běžným</a:t>
            </a:r>
            <a:r>
              <a:rPr lang="es-ES" sz="2000" b="1" dirty="0"/>
              <a:t> </a:t>
            </a:r>
            <a:r>
              <a:rPr lang="es-ES" sz="2000" b="1" dirty="0" err="1"/>
              <a:t>prvkem</a:t>
            </a:r>
            <a:r>
              <a:rPr lang="es-ES" sz="2000" b="1" dirty="0"/>
              <a:t> v </a:t>
            </a:r>
            <a:r>
              <a:rPr lang="es-ES" sz="2000" b="1" dirty="0" err="1"/>
              <a:t>domě</a:t>
            </a:r>
            <a:r>
              <a:rPr lang="es-ES" sz="2000" b="1" dirty="0"/>
              <a:t> je </a:t>
            </a:r>
            <a:r>
              <a:rPr lang="es-ES" sz="2000" b="1" dirty="0" err="1"/>
              <a:t>krabička</a:t>
            </a:r>
            <a:r>
              <a:rPr lang="es-ES" sz="2000" b="1" dirty="0"/>
              <a:t> </a:t>
            </a:r>
            <a:r>
              <a:rPr lang="es-ES" sz="2000" b="1" dirty="0" err="1"/>
              <a:t>zápalek</a:t>
            </a:r>
            <a:r>
              <a:rPr lang="cs-CZ" sz="2000" b="1" dirty="0"/>
              <a:t>.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cs-CZ" sz="2000" b="1" dirty="0"/>
              <a:t>Zápalka</a:t>
            </a:r>
            <a:r>
              <a:rPr lang="es-ES" sz="2000" b="1" dirty="0"/>
              <a:t> (</a:t>
            </a:r>
            <a:r>
              <a:rPr lang="cs-CZ" sz="2000" b="1" dirty="0"/>
              <a:t>v řečtině</a:t>
            </a:r>
            <a:r>
              <a:rPr lang="es-ES" sz="2000" b="1" dirty="0"/>
              <a:t> </a:t>
            </a:r>
            <a:r>
              <a:rPr lang="es-ES" sz="2000" b="1" dirty="0" err="1"/>
              <a:t>φωσφόρος</a:t>
            </a:r>
            <a:r>
              <a:rPr lang="es-ES" sz="2000" b="1" dirty="0"/>
              <a:t>, </a:t>
            </a:r>
            <a:r>
              <a:rPr lang="cs-CZ" sz="2000" b="1" dirty="0"/>
              <a:t>doslova</a:t>
            </a:r>
            <a:r>
              <a:rPr lang="es-ES" sz="2000" b="1" dirty="0"/>
              <a:t> ‘</a:t>
            </a:r>
            <a:r>
              <a:rPr lang="es-ES" sz="2000" b="1" dirty="0" err="1"/>
              <a:t>nosič</a:t>
            </a:r>
            <a:r>
              <a:rPr lang="es-ES" sz="2000" b="1" dirty="0"/>
              <a:t> </a:t>
            </a:r>
            <a:r>
              <a:rPr lang="es-ES" sz="2000" b="1" dirty="0" err="1"/>
              <a:t>světla</a:t>
            </a:r>
            <a:r>
              <a:rPr lang="es-ES" sz="2000" b="1" dirty="0"/>
              <a:t>’) </a:t>
            </a:r>
            <a:r>
              <a:rPr lang="cs-CZ" sz="2000" b="1" dirty="0"/>
              <a:t>je běžným kuchyňským předmětem,</a:t>
            </a:r>
            <a:r>
              <a:rPr lang="es-ES" sz="2000" b="1" dirty="0"/>
              <a:t> </a:t>
            </a:r>
            <a:r>
              <a:rPr lang="es-ES" sz="2000" b="1" dirty="0" err="1"/>
              <a:t>kter</a:t>
            </a:r>
            <a:r>
              <a:rPr lang="cs-CZ" sz="2000" b="1" dirty="0"/>
              <a:t>ý</a:t>
            </a:r>
            <a:r>
              <a:rPr lang="es-ES" sz="2000" b="1" dirty="0"/>
              <a:t> se </a:t>
            </a:r>
            <a:r>
              <a:rPr lang="es-ES" sz="2000" b="1" dirty="0" err="1"/>
              <a:t>skládá</a:t>
            </a:r>
            <a:r>
              <a:rPr lang="es-ES" sz="2000" b="1" dirty="0"/>
              <a:t> z </a:t>
            </a:r>
            <a:r>
              <a:rPr lang="es-ES" sz="2000" b="1" dirty="0" err="1"/>
              <a:t>tyče</a:t>
            </a:r>
            <a:r>
              <a:rPr lang="es-ES" sz="2000" b="1" dirty="0"/>
              <a:t> z </a:t>
            </a:r>
            <a:r>
              <a:rPr lang="es-ES" sz="2000" b="1" dirty="0" err="1"/>
              <a:t>hořlavého</a:t>
            </a:r>
            <a:r>
              <a:rPr lang="es-ES" sz="2000" b="1" dirty="0"/>
              <a:t> </a:t>
            </a:r>
            <a:r>
              <a:rPr lang="es-ES" sz="2000" b="1" dirty="0" err="1"/>
              <a:t>materiálu</a:t>
            </a:r>
            <a:r>
              <a:rPr lang="es-ES" sz="2000" b="1" dirty="0"/>
              <a:t> s </a:t>
            </a:r>
            <a:r>
              <a:rPr lang="es-ES" sz="2000" b="1" dirty="0" err="1"/>
              <a:t>jedním</a:t>
            </a:r>
            <a:r>
              <a:rPr lang="es-ES" sz="2000" b="1" dirty="0"/>
              <a:t> </a:t>
            </a:r>
            <a:r>
              <a:rPr lang="es-ES" sz="2000" b="1" dirty="0" err="1"/>
              <a:t>koncem</a:t>
            </a:r>
            <a:r>
              <a:rPr lang="es-ES" sz="2000" b="1" dirty="0"/>
              <a:t> (</a:t>
            </a:r>
            <a:r>
              <a:rPr lang="es-ES" sz="2000" b="1" dirty="0" err="1"/>
              <a:t>nazývaným</a:t>
            </a:r>
            <a:r>
              <a:rPr lang="es-ES" sz="2000" b="1" dirty="0"/>
              <a:t> </a:t>
            </a:r>
            <a:r>
              <a:rPr lang="es-ES" sz="2000" b="1" dirty="0" err="1"/>
              <a:t>hlav</a:t>
            </a:r>
            <a:r>
              <a:rPr lang="cs-CZ" sz="2000" b="1" dirty="0" err="1"/>
              <a:t>ičk</a:t>
            </a:r>
            <a:r>
              <a:rPr lang="es-ES" sz="2000" b="1" dirty="0"/>
              <a:t>a) </a:t>
            </a:r>
            <a:r>
              <a:rPr lang="es-ES" sz="2000" b="1" dirty="0" err="1"/>
              <a:t>potaženého</a:t>
            </a:r>
            <a:r>
              <a:rPr lang="es-ES" sz="2000" b="1" dirty="0"/>
              <a:t> </a:t>
            </a:r>
            <a:r>
              <a:rPr lang="es-ES" sz="2000" b="1" dirty="0" err="1"/>
              <a:t>látkou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tření</a:t>
            </a:r>
            <a:r>
              <a:rPr lang="es-ES" sz="2000" b="1" dirty="0"/>
              <a:t> </a:t>
            </a:r>
            <a:r>
              <a:rPr lang="es-ES" sz="2000" b="1" dirty="0" err="1"/>
              <a:t>hlav</a:t>
            </a:r>
            <a:r>
              <a:rPr lang="cs-CZ" sz="2000" b="1" dirty="0" err="1"/>
              <a:t>ičk</a:t>
            </a:r>
            <a:r>
              <a:rPr lang="es-ES" sz="2000" b="1" dirty="0"/>
              <a:t>y o </a:t>
            </a:r>
            <a:r>
              <a:rPr lang="es-ES" sz="2000" b="1" dirty="0" err="1"/>
              <a:t>vhodný</a:t>
            </a:r>
            <a:r>
              <a:rPr lang="es-ES" sz="2000" b="1" dirty="0"/>
              <a:t> </a:t>
            </a:r>
            <a:r>
              <a:rPr lang="es-ES" sz="2000" b="1" dirty="0" err="1"/>
              <a:t>drsný</a:t>
            </a:r>
            <a:r>
              <a:rPr lang="es-ES" sz="2000" b="1" dirty="0"/>
              <a:t> </a:t>
            </a:r>
            <a:r>
              <a:rPr lang="es-ES" sz="2000" b="1" dirty="0" err="1"/>
              <a:t>povrch</a:t>
            </a:r>
            <a:r>
              <a:rPr lang="es-ES" sz="2000" b="1" dirty="0"/>
              <a:t> </a:t>
            </a:r>
            <a:r>
              <a:rPr lang="cs-CZ" sz="2000" b="1" dirty="0"/>
              <a:t>dochází k jejímu</a:t>
            </a:r>
            <a:r>
              <a:rPr lang="es-ES" sz="2000" b="1" dirty="0"/>
              <a:t> </a:t>
            </a:r>
            <a:r>
              <a:rPr lang="es-ES" sz="2000" b="1" dirty="0" err="1"/>
              <a:t>vznícení</a:t>
            </a:r>
            <a:r>
              <a:rPr lang="es-ES" sz="2000" b="1" dirty="0"/>
              <a:t>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17E981-F978-4CA1-8C46-A3B2F3B60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0"/>
          <a:stretch/>
        </p:blipFill>
        <p:spPr>
          <a:xfrm>
            <a:off x="159529" y="3713016"/>
            <a:ext cx="3933060" cy="2923877"/>
          </a:xfrm>
          <a:prstGeom prst="rect">
            <a:avLst/>
          </a:prstGeom>
          <a:ln w="38100" cap="sq">
            <a:solidFill>
              <a:srgbClr val="F7341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FD4021F-AFC4-48A7-B6F8-CF01C939F88C}"/>
              </a:ext>
            </a:extLst>
          </p:cNvPr>
          <p:cNvSpPr/>
          <p:nvPr/>
        </p:nvSpPr>
        <p:spPr>
          <a:xfrm>
            <a:off x="9387381" y="2750265"/>
            <a:ext cx="2896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Princip</a:t>
            </a:r>
            <a:r>
              <a:rPr lang="es-ES" sz="2000" b="1" dirty="0"/>
              <a:t> </a:t>
            </a:r>
            <a:r>
              <a:rPr lang="es-ES" sz="2000" b="1" dirty="0" err="1"/>
              <a:t>zapálení</a:t>
            </a:r>
            <a:r>
              <a:rPr lang="es-ES" sz="2000" b="1" dirty="0"/>
              <a:t> </a:t>
            </a:r>
            <a:r>
              <a:rPr lang="es-ES" sz="2000" b="1" dirty="0" err="1"/>
              <a:t>spočívá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/>
              <a:t>v </a:t>
            </a:r>
            <a:r>
              <a:rPr lang="es-ES" sz="2000" b="1" dirty="0" err="1"/>
              <a:t>dosažení</a:t>
            </a:r>
            <a:r>
              <a:rPr lang="cs-CZ" sz="2000" b="1" dirty="0"/>
              <a:t> dostatečné</a:t>
            </a:r>
            <a:r>
              <a:rPr lang="es-ES" sz="2000" b="1" dirty="0"/>
              <a:t> </a:t>
            </a:r>
            <a:r>
              <a:rPr lang="es-ES" sz="2000" b="1" dirty="0" err="1"/>
              <a:t>teploty</a:t>
            </a:r>
            <a:r>
              <a:rPr lang="cs-CZ" sz="2000" b="1" dirty="0"/>
              <a:t> pro</a:t>
            </a:r>
            <a:r>
              <a:rPr lang="es-ES" sz="2000" b="1" dirty="0"/>
              <a:t> </a:t>
            </a:r>
            <a:r>
              <a:rPr lang="es-ES" sz="2000" b="1" dirty="0" err="1"/>
              <a:t>vznícení</a:t>
            </a:r>
            <a:r>
              <a:rPr lang="es-ES" sz="2000" b="1" dirty="0"/>
              <a:t> </a:t>
            </a:r>
            <a:r>
              <a:rPr lang="es-ES" sz="2000" b="1" dirty="0" err="1"/>
              <a:t>pomocí</a:t>
            </a:r>
            <a:r>
              <a:rPr lang="es-ES" sz="2000" b="1" dirty="0"/>
              <a:t> </a:t>
            </a:r>
            <a:r>
              <a:rPr lang="es-ES" sz="2000" b="1" dirty="0" err="1"/>
              <a:t>tření</a:t>
            </a:r>
            <a:r>
              <a:rPr lang="es-ES" sz="2000" b="1" dirty="0"/>
              <a:t>, </a:t>
            </a:r>
            <a:r>
              <a:rPr lang="es-ES" sz="2000" b="1" dirty="0" err="1"/>
              <a:t>kter</a:t>
            </a:r>
            <a:r>
              <a:rPr lang="cs-CZ" sz="2000" b="1" dirty="0"/>
              <a:t>é</a:t>
            </a:r>
            <a:r>
              <a:rPr lang="es-ES" sz="2000" b="1" dirty="0"/>
              <a:t> </a:t>
            </a:r>
            <a:r>
              <a:rPr lang="es-ES" sz="2000" b="1" dirty="0" err="1"/>
              <a:t>produkuje</a:t>
            </a:r>
            <a:r>
              <a:rPr lang="es-ES" sz="2000" b="1" dirty="0"/>
              <a:t> </a:t>
            </a:r>
            <a:r>
              <a:rPr lang="es-ES" sz="2000" b="1" dirty="0" err="1"/>
              <a:t>teplo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vytvořila</a:t>
            </a:r>
            <a:r>
              <a:rPr lang="es-ES" sz="2000" b="1" dirty="0"/>
              <a:t> </a:t>
            </a:r>
            <a:r>
              <a:rPr lang="es-ES" sz="2000" b="1" dirty="0" err="1"/>
              <a:t>redukčně</a:t>
            </a:r>
            <a:r>
              <a:rPr lang="es-ES" sz="2000" b="1" dirty="0"/>
              <a:t>-oxi</a:t>
            </a:r>
            <a:r>
              <a:rPr lang="cs-CZ" sz="2000" b="1" dirty="0"/>
              <a:t>-</a:t>
            </a:r>
            <a:r>
              <a:rPr lang="es-ES" sz="2000" b="1" dirty="0" err="1"/>
              <a:t>dační</a:t>
            </a:r>
            <a:r>
              <a:rPr lang="es-ES" sz="2000" b="1" dirty="0"/>
              <a:t> </a:t>
            </a:r>
            <a:r>
              <a:rPr lang="es-ES" sz="2000" b="1" dirty="0" err="1"/>
              <a:t>reakce</a:t>
            </a:r>
            <a:r>
              <a:rPr lang="es-ES" sz="2000" b="1" dirty="0"/>
              <a:t> a </a:t>
            </a:r>
            <a:r>
              <a:rPr lang="es-ES" sz="2000" b="1" dirty="0" err="1"/>
              <a:t>zapálilo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se </a:t>
            </a:r>
            <a:r>
              <a:rPr lang="es-ES" sz="2000" b="1" dirty="0" err="1"/>
              <a:t>palivo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tvoří</a:t>
            </a:r>
            <a:r>
              <a:rPr lang="es-ES" sz="2000" b="1" dirty="0"/>
              <a:t> </a:t>
            </a:r>
            <a:r>
              <a:rPr lang="es-ES" sz="2000" b="1" dirty="0" err="1"/>
              <a:t>hla</a:t>
            </a:r>
            <a:r>
              <a:rPr lang="cs-CZ" sz="2000" b="1" dirty="0"/>
              <a:t>-</a:t>
            </a:r>
            <a:r>
              <a:rPr lang="es-ES" sz="2000" b="1" dirty="0"/>
              <a:t>v</a:t>
            </a:r>
            <a:r>
              <a:rPr lang="cs-CZ" sz="2000" b="1" dirty="0" err="1"/>
              <a:t>ičk</a:t>
            </a:r>
            <a:r>
              <a:rPr lang="es-ES" sz="2000" b="1" dirty="0"/>
              <a:t>u, k</a:t>
            </a:r>
            <a:r>
              <a:rPr lang="cs-CZ" sz="2000" b="1" dirty="0"/>
              <a:t>e k</a:t>
            </a:r>
            <a:r>
              <a:rPr lang="es-ES" sz="2000" b="1" dirty="0" err="1"/>
              <a:t>rátkodobé</a:t>
            </a:r>
            <a:r>
              <a:rPr lang="cs-CZ" sz="2000" b="1" dirty="0"/>
              <a:t>mu</a:t>
            </a:r>
            <a:r>
              <a:rPr lang="es-ES" sz="2000" b="1" dirty="0"/>
              <a:t> </a:t>
            </a:r>
            <a:r>
              <a:rPr lang="es-ES" sz="2000" b="1" dirty="0" err="1"/>
              <a:t>spalování</a:t>
            </a:r>
            <a:r>
              <a:rPr lang="es-ES" sz="2000" b="1" dirty="0"/>
              <a:t>, </a:t>
            </a:r>
            <a:r>
              <a:rPr lang="cs-CZ" sz="2000" b="1" dirty="0"/>
              <a:t>jež se </a:t>
            </a:r>
            <a:r>
              <a:rPr lang="cs-CZ" sz="2000" b="1" dirty="0" err="1"/>
              <a:t>násled</a:t>
            </a:r>
            <a:r>
              <a:rPr lang="cs-CZ" sz="2000" b="1" dirty="0"/>
              <a:t>-ně udržuje v hořícím stavu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B533F0C-5062-4AF8-A7B7-288C69953B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 b="8207"/>
          <a:stretch/>
        </p:blipFill>
        <p:spPr>
          <a:xfrm>
            <a:off x="7182925" y="127304"/>
            <a:ext cx="4731129" cy="2289976"/>
          </a:xfrm>
          <a:prstGeom prst="rect">
            <a:avLst/>
          </a:prstGeom>
          <a:ln w="38100" cap="sq">
            <a:solidFill>
              <a:srgbClr val="F7341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8417A45-1462-4F4A-8B59-912FA2FE25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9"/>
          <a:stretch/>
        </p:blipFill>
        <p:spPr>
          <a:xfrm>
            <a:off x="4297448" y="3713016"/>
            <a:ext cx="4885074" cy="2923877"/>
          </a:xfrm>
          <a:prstGeom prst="rect">
            <a:avLst/>
          </a:prstGeom>
          <a:ln w="38100" cap="sq">
            <a:solidFill>
              <a:srgbClr val="F7341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A24FD8-4223-C214-AC5D-0011A1C09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38" y="412142"/>
            <a:ext cx="1500071" cy="39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8E03CF3-F0D6-48A0-9BE4-7EB31D4BC320}"/>
              </a:ext>
            </a:extLst>
          </p:cNvPr>
          <p:cNvSpPr/>
          <p:nvPr/>
        </p:nvSpPr>
        <p:spPr>
          <a:xfrm>
            <a:off x="113127" y="1388989"/>
            <a:ext cx="9009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V</a:t>
            </a:r>
            <a:r>
              <a:rPr lang="cs-CZ" b="1" dirty="0"/>
              <a:t>y jste světlo světa. Nemůže zůstat skryto město ležící na hoře. A když rozsvítí lampu,     nestaví ji pod nádobu, ale na svícen; a svítí všem v domě. Tak ať svítí vaše světlo před lidmi, aby viděli vaše dobré skutky a vzdali slávu vašemu Otci v nebesích</a:t>
            </a:r>
            <a:r>
              <a:rPr lang="es-ES" b="1" dirty="0"/>
              <a:t>. (Mat</a:t>
            </a:r>
            <a:r>
              <a:rPr lang="cs-CZ" b="1" dirty="0" err="1"/>
              <a:t>ouš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14-16)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31640D-459B-4B73-8746-8AD6562FAEF7}"/>
              </a:ext>
            </a:extLst>
          </p:cNvPr>
          <p:cNvSpPr/>
          <p:nvPr/>
        </p:nvSpPr>
        <p:spPr>
          <a:xfrm>
            <a:off x="364228" y="2444663"/>
            <a:ext cx="819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Povstaň</a:t>
            </a:r>
            <a:r>
              <a:rPr lang="es-ES" b="1" dirty="0"/>
              <a:t>, </a:t>
            </a:r>
            <a:r>
              <a:rPr lang="cs-CZ" b="1" dirty="0"/>
              <a:t>rozjasni se, protože ti vzešlo světlo, vzešla nad tebou Hospodinova sláva.</a:t>
            </a:r>
            <a:r>
              <a:rPr lang="es-ES" b="1" dirty="0"/>
              <a:t>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60</a:t>
            </a:r>
            <a:r>
              <a:rPr lang="cs-CZ" b="1" dirty="0"/>
              <a:t>,</a:t>
            </a:r>
            <a:r>
              <a:rPr lang="es-ES" b="1" dirty="0"/>
              <a:t>1)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57364F5-837F-4560-BF44-2D83B2A0431B}"/>
              </a:ext>
            </a:extLst>
          </p:cNvPr>
          <p:cNvSpPr/>
          <p:nvPr/>
        </p:nvSpPr>
        <p:spPr>
          <a:xfrm>
            <a:off x="358049" y="3185096"/>
            <a:ext cx="8499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Vždyť Pán nám přikázal</a:t>
            </a:r>
            <a:r>
              <a:rPr lang="es-ES" b="1" dirty="0"/>
              <a:t>: “</a:t>
            </a:r>
            <a:r>
              <a:rPr lang="cs-CZ" b="1" dirty="0"/>
              <a:t>Ustanovil jsem tě, abys byl světlem pohanům a nesl spásu až na sám konec země</a:t>
            </a:r>
            <a:r>
              <a:rPr lang="es-ES" b="1" dirty="0"/>
              <a:t>”. (</a:t>
            </a:r>
            <a:r>
              <a:rPr lang="cs-CZ" b="1" dirty="0"/>
              <a:t>Skutky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47)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A0C814-BB45-495D-8C02-D8D0549C067F}"/>
              </a:ext>
            </a:extLst>
          </p:cNvPr>
          <p:cNvSpPr/>
          <p:nvPr/>
        </p:nvSpPr>
        <p:spPr>
          <a:xfrm>
            <a:off x="5598805" y="4170275"/>
            <a:ext cx="64796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Členové</a:t>
            </a:r>
            <a:r>
              <a:rPr lang="es-ES" b="1" dirty="0"/>
              <a:t> </a:t>
            </a:r>
            <a:r>
              <a:rPr lang="es-ES" b="1" dirty="0" err="1"/>
              <a:t>církví</a:t>
            </a:r>
            <a:r>
              <a:rPr lang="es-ES" b="1" dirty="0"/>
              <a:t> musí </a:t>
            </a:r>
            <a:r>
              <a:rPr lang="es-ES" b="1" dirty="0" err="1"/>
              <a:t>pochopit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světlem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očekává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osvě</a:t>
            </a:r>
            <a:r>
              <a:rPr lang="cs-CZ" b="1" dirty="0"/>
              <a:t>-</a:t>
            </a:r>
            <a:r>
              <a:rPr lang="es-ES" b="1" dirty="0" err="1"/>
              <a:t>covat</a:t>
            </a:r>
            <a:r>
              <a:rPr lang="es-ES" b="1" dirty="0"/>
              <a:t> a </a:t>
            </a:r>
            <a:r>
              <a:rPr lang="es-ES" b="1" dirty="0" err="1"/>
              <a:t>prospívat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</a:t>
            </a:r>
            <a:r>
              <a:rPr lang="es-ES" b="1" dirty="0" err="1"/>
              <a:t>bohatí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chudí</a:t>
            </a:r>
            <a:r>
              <a:rPr lang="es-ES" b="1" dirty="0"/>
              <a:t>, </a:t>
            </a:r>
            <a:r>
              <a:rPr lang="es-ES" b="1" dirty="0" err="1"/>
              <a:t>velcí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pokorní</a:t>
            </a:r>
            <a:r>
              <a:rPr lang="es-ES" b="1" dirty="0"/>
              <a:t>,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volá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Mu </a:t>
            </a:r>
            <a:r>
              <a:rPr lang="es-ES" b="1" dirty="0" err="1"/>
              <a:t>aktivně</a:t>
            </a:r>
            <a:r>
              <a:rPr lang="es-ES" b="1" dirty="0"/>
              <a:t> </a:t>
            </a:r>
            <a:r>
              <a:rPr lang="es-ES" b="1" dirty="0" err="1"/>
              <a:t>sloužili</a:t>
            </a:r>
            <a:r>
              <a:rPr lang="es-ES" b="1" dirty="0"/>
              <a:t>. </a:t>
            </a:r>
            <a:r>
              <a:rPr lang="es-ES" b="1" dirty="0" err="1"/>
              <a:t>Závisí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církvi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jde</a:t>
            </a:r>
            <a:r>
              <a:rPr lang="es-ES" b="1" dirty="0"/>
              <a:t> o </a:t>
            </a:r>
            <a:r>
              <a:rPr lang="es-ES" b="1" dirty="0" err="1"/>
              <a:t>pokrok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díla</a:t>
            </a:r>
            <a:r>
              <a:rPr lang="es-ES" b="1" dirty="0"/>
              <a:t>, a </a:t>
            </a:r>
            <a:r>
              <a:rPr lang="es-ES" b="1" dirty="0" err="1"/>
              <a:t>očekává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vyznávají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následovat</a:t>
            </a:r>
            <a:r>
              <a:rPr lang="es-ES" b="1" dirty="0"/>
              <a:t>, </a:t>
            </a:r>
            <a:r>
              <a:rPr lang="es-ES" b="1" dirty="0" err="1"/>
              <a:t>splní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povinnost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inteligentní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cs-CZ" b="1" dirty="0"/>
              <a:t>-</a:t>
            </a:r>
            <a:r>
              <a:rPr lang="es-ES" b="1" dirty="0" err="1"/>
              <a:t>tosti</a:t>
            </a:r>
            <a:r>
              <a:rPr lang="es-ES" b="1" dirty="0"/>
              <a:t>. Je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nutné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cvičená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, </a:t>
            </a:r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disciplinovaný</a:t>
            </a:r>
            <a:r>
              <a:rPr lang="es-ES" b="1" dirty="0"/>
              <a:t> </a:t>
            </a:r>
            <a:r>
              <a:rPr lang="es-ES" b="1" dirty="0" err="1"/>
              <a:t>intelekt</a:t>
            </a:r>
            <a:r>
              <a:rPr lang="es-ES" b="1" dirty="0"/>
              <a:t>,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částečka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zapojena</a:t>
            </a:r>
            <a:r>
              <a:rPr lang="es-ES" b="1" dirty="0"/>
              <a:t> do </a:t>
            </a:r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zá</a:t>
            </a:r>
            <a:r>
              <a:rPr lang="cs-CZ" b="1" dirty="0"/>
              <a:t>-</a:t>
            </a:r>
            <a:r>
              <a:rPr lang="es-ES" b="1" dirty="0" err="1"/>
              <a:t>chraně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.</a:t>
            </a:r>
            <a:r>
              <a:rPr lang="cs-CZ" b="1" dirty="0"/>
              <a:t>  EGW:</a:t>
            </a:r>
            <a:r>
              <a:rPr lang="es-ES" b="1" dirty="0"/>
              <a:t> 6T </a:t>
            </a:r>
            <a:r>
              <a:rPr lang="cs-CZ" b="1" dirty="0"/>
              <a:t>strana </a:t>
            </a:r>
            <a:r>
              <a:rPr lang="es-ES" b="1" dirty="0"/>
              <a:t>431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9C51611-C7C8-4FEB-BDC8-F96E124A20E5}"/>
              </a:ext>
            </a:extLst>
          </p:cNvPr>
          <p:cNvSpPr/>
          <p:nvPr/>
        </p:nvSpPr>
        <p:spPr>
          <a:xfrm>
            <a:off x="2566413" y="230493"/>
            <a:ext cx="9606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dávají</a:t>
            </a:r>
            <a:r>
              <a:rPr lang="es-ES" b="1" dirty="0"/>
              <a:t> </a:t>
            </a:r>
            <a:r>
              <a:rPr lang="es-ES" b="1" dirty="0" err="1"/>
              <a:t>zápa</a:t>
            </a:r>
            <a:r>
              <a:rPr lang="cs-CZ" b="1" dirty="0" err="1"/>
              <a:t>lk</a:t>
            </a:r>
            <a:r>
              <a:rPr lang="es-ES" b="1" dirty="0"/>
              <a:t>y, je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užitečné</a:t>
            </a:r>
            <a:r>
              <a:rPr lang="es-ES" b="1" dirty="0"/>
              <a:t>. </a:t>
            </a:r>
            <a:r>
              <a:rPr lang="es-ES" b="1" dirty="0" err="1"/>
              <a:t>Používáme</a:t>
            </a:r>
            <a:r>
              <a:rPr lang="es-ES" b="1" dirty="0"/>
              <a:t> </a:t>
            </a:r>
            <a:r>
              <a:rPr lang="cs-CZ" b="1" dirty="0"/>
              <a:t>je k</a:t>
            </a:r>
            <a:r>
              <a:rPr lang="es-ES" b="1" dirty="0"/>
              <a:t> </a:t>
            </a:r>
            <a:r>
              <a:rPr lang="es-ES" b="1" dirty="0" err="1"/>
              <a:t>různý</a:t>
            </a:r>
            <a:r>
              <a:rPr lang="cs-CZ" b="1" dirty="0"/>
              <a:t>m</a:t>
            </a:r>
            <a:r>
              <a:rPr lang="es-ES" b="1" dirty="0"/>
              <a:t> </a:t>
            </a:r>
            <a:r>
              <a:rPr lang="es-ES" b="1" dirty="0" err="1"/>
              <a:t>okolnost</a:t>
            </a:r>
            <a:r>
              <a:rPr lang="cs-CZ" b="1" dirty="0" err="1"/>
              <a:t>em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Tmu dokáže překonat pouhý plamínek jedné zápalky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zápalk</a:t>
            </a:r>
            <a:r>
              <a:rPr lang="cs-CZ" b="1" dirty="0"/>
              <a:t>a. P</a:t>
            </a:r>
            <a:r>
              <a:rPr lang="es-ES" b="1" dirty="0" err="1"/>
              <a:t>raktickou</a:t>
            </a:r>
            <a:r>
              <a:rPr lang="es-ES" b="1" dirty="0"/>
              <a:t> </a:t>
            </a:r>
            <a:r>
              <a:rPr lang="es-ES" b="1" dirty="0" err="1"/>
              <a:t>lekcí</a:t>
            </a:r>
            <a:r>
              <a:rPr lang="es-ES" b="1" dirty="0"/>
              <a:t> je,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 </a:t>
            </a:r>
            <a:r>
              <a:rPr lang="es-ES" b="1" dirty="0" err="1"/>
              <a:t>malým</a:t>
            </a:r>
            <a:r>
              <a:rPr lang="es-ES" b="1" dirty="0"/>
              <a:t> </a:t>
            </a:r>
            <a:r>
              <a:rPr lang="es-ES" b="1" dirty="0" err="1"/>
              <a:t>plamínkem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svítí</a:t>
            </a:r>
            <a:r>
              <a:rPr lang="es-ES" b="1" dirty="0"/>
              <a:t> ve </a:t>
            </a:r>
            <a:r>
              <a:rPr lang="es-ES" b="1" dirty="0" err="1"/>
              <a:t>světě</a:t>
            </a:r>
            <a:r>
              <a:rPr lang="es-ES" b="1" dirty="0"/>
              <a:t> </a:t>
            </a:r>
            <a:r>
              <a:rPr lang="es-ES" b="1" dirty="0" err="1"/>
              <a:t>temnoty</a:t>
            </a:r>
            <a:r>
              <a:rPr lang="es-ES" b="1" dirty="0"/>
              <a:t>.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A2754E-51E0-43BA-98E1-2CCB79768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"/>
          <a:stretch/>
        </p:blipFill>
        <p:spPr>
          <a:xfrm>
            <a:off x="9002123" y="1195701"/>
            <a:ext cx="2963265" cy="2932696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6189229-6AD2-41D1-9C16-85934BD4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4" r="13830"/>
          <a:stretch/>
        </p:blipFill>
        <p:spPr>
          <a:xfrm>
            <a:off x="190716" y="4067023"/>
            <a:ext cx="1556610" cy="2525505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F2B3F54-2E6C-4F55-BE19-5F2BC0EDF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"/>
          <a:stretch/>
        </p:blipFill>
        <p:spPr>
          <a:xfrm>
            <a:off x="1904998" y="4067023"/>
            <a:ext cx="3536135" cy="2525505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Forma&#10;&#10;Descripción generada automáticamente">
            <a:extLst>
              <a:ext uri="{FF2B5EF4-FFF2-40B4-BE49-F238E27FC236}">
                <a16:creationId xmlns:a16="http://schemas.microsoft.com/office/drawing/2014/main" id="{72398B05-C87D-15E1-2B41-5BBB2CAC9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6" y="265472"/>
            <a:ext cx="2336508" cy="862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AF944E-2D57-81C8-ECD7-3EC41CBFE8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64" y="495246"/>
            <a:ext cx="1500071" cy="39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6A22906-72D0-5C08-FB7D-AF1CBCFFF2F0}"/>
              </a:ext>
            </a:extLst>
          </p:cNvPr>
          <p:cNvSpPr txBox="1"/>
          <p:nvPr/>
        </p:nvSpPr>
        <p:spPr>
          <a:xfrm>
            <a:off x="5432080" y="1557745"/>
            <a:ext cx="6643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Jedná</a:t>
            </a:r>
            <a:r>
              <a:rPr lang="es-ES" b="1" dirty="0"/>
              <a:t> se o </a:t>
            </a:r>
            <a:r>
              <a:rPr lang="es-ES" b="1" dirty="0" err="1"/>
              <a:t>převodník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přijímá</a:t>
            </a:r>
            <a:r>
              <a:rPr lang="es-ES" b="1" dirty="0"/>
              <a:t> </a:t>
            </a:r>
            <a:r>
              <a:rPr lang="es-ES" b="1" dirty="0" err="1"/>
              <a:t>elektrický</a:t>
            </a:r>
            <a:r>
              <a:rPr lang="es-ES" b="1" dirty="0"/>
              <a:t> </a:t>
            </a:r>
            <a:r>
              <a:rPr lang="es-ES" b="1" dirty="0" err="1"/>
              <a:t>signál</a:t>
            </a:r>
            <a:r>
              <a:rPr lang="es-ES" b="1" dirty="0"/>
              <a:t> </a:t>
            </a:r>
            <a:r>
              <a:rPr lang="es-ES" b="1" dirty="0" err="1"/>
              <a:t>pocházející</a:t>
            </a:r>
            <a:r>
              <a:rPr lang="cs-CZ" b="1" dirty="0"/>
              <a:t>ho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z </a:t>
            </a:r>
            <a:r>
              <a:rPr lang="es-ES" b="1" dirty="0" err="1"/>
              <a:t>elektronického</a:t>
            </a:r>
            <a:r>
              <a:rPr lang="es-ES" b="1" dirty="0"/>
              <a:t> </a:t>
            </a:r>
            <a:r>
              <a:rPr lang="es-ES" b="1" dirty="0" err="1"/>
              <a:t>zdroje</a:t>
            </a:r>
            <a:r>
              <a:rPr lang="es-ES" b="1" dirty="0"/>
              <a:t> (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rádio</a:t>
            </a:r>
            <a:r>
              <a:rPr lang="es-ES" b="1" dirty="0"/>
              <a:t>, </a:t>
            </a:r>
            <a:r>
              <a:rPr lang="cs-CZ" b="1" dirty="0"/>
              <a:t>zesilovač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audio </a:t>
            </a:r>
            <a:r>
              <a:rPr lang="es-ES" b="1" dirty="0" err="1"/>
              <a:t>přehrá</a:t>
            </a:r>
            <a:r>
              <a:rPr lang="cs-CZ" b="1" dirty="0"/>
              <a:t>-</a:t>
            </a:r>
            <a:r>
              <a:rPr lang="es-ES" b="1" dirty="0" err="1"/>
              <a:t>vač</a:t>
            </a:r>
            <a:r>
              <a:rPr lang="es-ES" b="1" dirty="0"/>
              <a:t>) a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konstrukcí</a:t>
            </a:r>
            <a:r>
              <a:rPr lang="es-ES" b="1" dirty="0"/>
              <a:t> </a:t>
            </a:r>
            <a:r>
              <a:rPr lang="es-ES" b="1" dirty="0" err="1"/>
              <a:t>umožňuje</a:t>
            </a:r>
            <a:r>
              <a:rPr lang="es-ES" b="1" dirty="0"/>
              <a:t> </a:t>
            </a:r>
            <a:r>
              <a:rPr lang="es-ES" b="1" dirty="0" err="1"/>
              <a:t>umístit</a:t>
            </a:r>
            <a:r>
              <a:rPr lang="es-ES" b="1" dirty="0"/>
              <a:t> </a:t>
            </a:r>
            <a:r>
              <a:rPr lang="es-ES" b="1" dirty="0" err="1"/>
              <a:t>reproduktory</a:t>
            </a:r>
            <a:r>
              <a:rPr lang="es-ES" b="1" dirty="0"/>
              <a:t> v </a:t>
            </a:r>
            <a:r>
              <a:rPr lang="es-ES" b="1" dirty="0" err="1"/>
              <a:t>blíz</a:t>
            </a:r>
            <a:r>
              <a:rPr lang="cs-CZ" b="1" dirty="0"/>
              <a:t>-</a:t>
            </a:r>
            <a:r>
              <a:rPr lang="es-ES" b="1" dirty="0" err="1"/>
              <a:t>kosti</a:t>
            </a:r>
            <a:r>
              <a:rPr lang="es-ES" b="1" dirty="0"/>
              <a:t> </a:t>
            </a:r>
            <a:r>
              <a:rPr lang="es-ES" b="1" dirty="0" err="1"/>
              <a:t>uší</a:t>
            </a:r>
            <a:r>
              <a:rPr lang="es-ES" b="1" dirty="0"/>
              <a:t> a </a:t>
            </a:r>
            <a:r>
              <a:rPr lang="es-ES" b="1" dirty="0" err="1"/>
              <a:t>generovat</a:t>
            </a:r>
            <a:r>
              <a:rPr lang="es-ES" b="1" dirty="0"/>
              <a:t> </a:t>
            </a:r>
            <a:r>
              <a:rPr lang="es-ES" b="1" dirty="0" err="1"/>
              <a:t>slyšitelné</a:t>
            </a:r>
            <a:r>
              <a:rPr lang="es-ES" b="1" dirty="0"/>
              <a:t> </a:t>
            </a:r>
            <a:r>
              <a:rPr lang="es-ES" b="1" dirty="0" err="1"/>
              <a:t>zvukové</a:t>
            </a:r>
            <a:r>
              <a:rPr lang="es-ES" b="1" dirty="0"/>
              <a:t> </a:t>
            </a:r>
            <a:r>
              <a:rPr lang="es-ES" b="1" dirty="0" err="1"/>
              <a:t>vlny</a:t>
            </a:r>
            <a:r>
              <a:rPr lang="es-ES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D4F07C2-E025-0F0D-FD57-F363F990D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1" t="23045" r="9249" b="21464"/>
          <a:stretch/>
        </p:blipFill>
        <p:spPr>
          <a:xfrm>
            <a:off x="261057" y="558503"/>
            <a:ext cx="1536569" cy="999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25DED7-FDE3-E008-5040-235241CE9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" r="9099"/>
          <a:stretch/>
        </p:blipFill>
        <p:spPr>
          <a:xfrm>
            <a:off x="1915672" y="215729"/>
            <a:ext cx="3398362" cy="291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6E83DEB-565B-D08A-FD3A-022891259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11"/>
          <a:stretch/>
        </p:blipFill>
        <p:spPr>
          <a:xfrm>
            <a:off x="220348" y="3267475"/>
            <a:ext cx="4733040" cy="3374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C1DF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5012A79-0050-43C2-07A7-89157984133F}"/>
              </a:ext>
            </a:extLst>
          </p:cNvPr>
          <p:cNvSpPr txBox="1"/>
          <p:nvPr/>
        </p:nvSpPr>
        <p:spPr>
          <a:xfrm>
            <a:off x="5110293" y="3053783"/>
            <a:ext cx="30718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Sluchátka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odnímatelná</a:t>
            </a:r>
            <a:r>
              <a:rPr lang="es-ES" b="1" dirty="0"/>
              <a:t> a </a:t>
            </a:r>
            <a:r>
              <a:rPr lang="es-ES" b="1" dirty="0" err="1"/>
              <a:t>zaměnitelná</a:t>
            </a:r>
            <a:r>
              <a:rPr lang="es-ES" b="1" dirty="0"/>
              <a:t>, </a:t>
            </a:r>
            <a:r>
              <a:rPr lang="cs-CZ" b="1" dirty="0"/>
              <a:t>  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lze</a:t>
            </a:r>
            <a:r>
              <a:rPr lang="es-ES" b="1" dirty="0"/>
              <a:t> </a:t>
            </a:r>
            <a:r>
              <a:rPr lang="es-ES" b="1" dirty="0" err="1"/>
              <a:t>snadno</a:t>
            </a:r>
            <a:r>
              <a:rPr lang="es-ES" b="1" dirty="0"/>
              <a:t> </a:t>
            </a:r>
            <a:r>
              <a:rPr lang="es-ES" b="1" dirty="0" err="1"/>
              <a:t>připojit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odpojit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zaří</a:t>
            </a:r>
            <a:r>
              <a:rPr lang="cs-CZ" b="1" dirty="0"/>
              <a:t>-</a:t>
            </a:r>
            <a:r>
              <a:rPr lang="es-ES" b="1" dirty="0" err="1"/>
              <a:t>zení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je </a:t>
            </a:r>
            <a:r>
              <a:rPr lang="es-ES" b="1" dirty="0" err="1"/>
              <a:t>vyžaduje</a:t>
            </a:r>
            <a:r>
              <a:rPr lang="es-ES" b="1" dirty="0"/>
              <a:t>. </a:t>
            </a:r>
            <a:r>
              <a:rPr lang="es-ES" b="1" dirty="0" err="1"/>
              <a:t>Stejná</a:t>
            </a:r>
            <a:r>
              <a:rPr lang="es-ES" b="1" dirty="0"/>
              <a:t> </a:t>
            </a:r>
            <a:r>
              <a:rPr lang="es-ES" b="1" dirty="0" err="1"/>
              <a:t>sluchátka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používat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audiosystémy</a:t>
            </a:r>
            <a:r>
              <a:rPr lang="es-ES" b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B3C6F4F-BBC4-F4A6-7676-C91D1FB124A7}"/>
              </a:ext>
            </a:extLst>
          </p:cNvPr>
          <p:cNvSpPr txBox="1"/>
          <p:nvPr/>
        </p:nvSpPr>
        <p:spPr>
          <a:xfrm>
            <a:off x="5164305" y="5745635"/>
            <a:ext cx="6823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S </a:t>
            </a:r>
            <a:r>
              <a:rPr lang="es-ES" b="1" dirty="0" err="1"/>
              <a:t>rozvojem</a:t>
            </a:r>
            <a:r>
              <a:rPr lang="es-ES" b="1" dirty="0"/>
              <a:t> </a:t>
            </a:r>
            <a:r>
              <a:rPr lang="es-ES" b="1" dirty="0" err="1"/>
              <a:t>elektroniky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začleněn</a:t>
            </a:r>
            <a:r>
              <a:rPr lang="es-ES" b="1" dirty="0"/>
              <a:t> </a:t>
            </a:r>
            <a:r>
              <a:rPr lang="es-ES" b="1" dirty="0" err="1"/>
              <a:t>rádiový</a:t>
            </a:r>
            <a:r>
              <a:rPr lang="es-ES" b="1" dirty="0"/>
              <a:t> </a:t>
            </a:r>
            <a:r>
              <a:rPr lang="es-ES" b="1" dirty="0" err="1"/>
              <a:t>přijímač</a:t>
            </a:r>
            <a:r>
              <a:rPr lang="es-ES" b="1" dirty="0"/>
              <a:t> AM / FM a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získány</a:t>
            </a:r>
            <a:r>
              <a:rPr lang="es-ES" b="1" dirty="0"/>
              <a:t>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bezdrátová</a:t>
            </a:r>
            <a:r>
              <a:rPr lang="es-ES" b="1" dirty="0"/>
              <a:t> </a:t>
            </a:r>
            <a:r>
              <a:rPr lang="es-ES" b="1" dirty="0" err="1"/>
              <a:t>komunikace</a:t>
            </a:r>
            <a:r>
              <a:rPr lang="es-ES" b="1" dirty="0"/>
              <a:t> (</a:t>
            </a:r>
            <a:r>
              <a:rPr lang="es-ES" b="1" dirty="0" err="1"/>
              <a:t>prostřednic</a:t>
            </a:r>
            <a:r>
              <a:rPr lang="cs-CZ" b="1" dirty="0"/>
              <a:t>-</a:t>
            </a:r>
            <a:r>
              <a:rPr lang="es-ES" b="1" dirty="0" err="1"/>
              <a:t>tvím</a:t>
            </a:r>
            <a:r>
              <a:rPr lang="es-ES" b="1" dirty="0"/>
              <a:t> </a:t>
            </a:r>
            <a:r>
              <a:rPr lang="es-ES" b="1" dirty="0" err="1"/>
              <a:t>infračerveného</a:t>
            </a:r>
            <a:r>
              <a:rPr lang="es-ES" b="1" dirty="0"/>
              <a:t>, bluetooth </a:t>
            </a:r>
            <a:r>
              <a:rPr lang="es-ES" b="1" dirty="0" err="1"/>
              <a:t>nebo</a:t>
            </a:r>
            <a:r>
              <a:rPr lang="es-ES" b="1" dirty="0"/>
              <a:t> wifi</a:t>
            </a:r>
            <a:r>
              <a:rPr lang="cs-CZ" b="1" dirty="0"/>
              <a:t> přenosu</a:t>
            </a:r>
            <a:r>
              <a:rPr lang="es-ES" b="1" dirty="0"/>
              <a:t>) pro </a:t>
            </a:r>
            <a:r>
              <a:rPr lang="es-ES" b="1" dirty="0" err="1"/>
              <a:t>příjem</a:t>
            </a:r>
            <a:r>
              <a:rPr lang="es-ES" b="1" dirty="0"/>
              <a:t> </a:t>
            </a:r>
            <a:r>
              <a:rPr lang="es-ES" b="1" dirty="0" err="1"/>
              <a:t>signálů</a:t>
            </a:r>
            <a:r>
              <a:rPr lang="es-ES" b="1" dirty="0"/>
              <a:t>.</a:t>
            </a:r>
          </a:p>
        </p:txBody>
      </p:sp>
      <p:pic>
        <p:nvPicPr>
          <p:cNvPr id="17" name="Imagen 16" descr="Un celular sobre una superficie de madera&#10;&#10;Descripción generada automáticamente">
            <a:extLst>
              <a:ext uri="{FF2B5EF4-FFF2-40B4-BE49-F238E27FC236}">
                <a16:creationId xmlns:a16="http://schemas.microsoft.com/office/drawing/2014/main" id="{1426AE2E-0D89-86E0-A82D-70F2791327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4"/>
          <a:stretch/>
        </p:blipFill>
        <p:spPr>
          <a:xfrm>
            <a:off x="8182096" y="3271101"/>
            <a:ext cx="3789556" cy="2307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C1DF6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1D50EFF-A273-785F-72E7-923DB24B9D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6" r="29514" b="26650"/>
          <a:stretch/>
        </p:blipFill>
        <p:spPr>
          <a:xfrm>
            <a:off x="261057" y="1806298"/>
            <a:ext cx="1536569" cy="1116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Forma&#10;&#10;Descripción generada automáticamente">
            <a:extLst>
              <a:ext uri="{FF2B5EF4-FFF2-40B4-BE49-F238E27FC236}">
                <a16:creationId xmlns:a16="http://schemas.microsoft.com/office/drawing/2014/main" id="{5E77CD21-3674-5CEF-C31C-48A73C35F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23" y="189035"/>
            <a:ext cx="2931649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45B4D2D-B7D1-F9C7-0D06-91474EFF9799}"/>
              </a:ext>
            </a:extLst>
          </p:cNvPr>
          <p:cNvSpPr txBox="1"/>
          <p:nvPr/>
        </p:nvSpPr>
        <p:spPr>
          <a:xfrm>
            <a:off x="5432080" y="65080"/>
            <a:ext cx="3938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Náhlavní</a:t>
            </a:r>
            <a:r>
              <a:rPr lang="es-ES" b="1" dirty="0"/>
              <a:t> </a:t>
            </a:r>
            <a:r>
              <a:rPr lang="es-ES" b="1" dirty="0" err="1"/>
              <a:t>souprava</a:t>
            </a:r>
            <a:r>
              <a:rPr lang="es-ES" b="1" dirty="0"/>
              <a:t> se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nosí</a:t>
            </a:r>
            <a:r>
              <a:rPr lang="es-ES" b="1" dirty="0"/>
              <a:t> v </a:t>
            </a:r>
            <a:r>
              <a:rPr lang="cs-CZ" b="1" dirty="0"/>
              <a:t>o-</a:t>
            </a:r>
            <a:r>
              <a:rPr lang="cs-CZ" b="1" dirty="0" err="1"/>
              <a:t>bou</a:t>
            </a:r>
            <a:r>
              <a:rPr lang="es-ES" b="1" dirty="0"/>
              <a:t> u</a:t>
            </a:r>
            <a:r>
              <a:rPr lang="cs-CZ" b="1" dirty="0"/>
              <a:t>ších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je </a:t>
            </a:r>
            <a:r>
              <a:rPr lang="es-ES" b="1" dirty="0" err="1"/>
              <a:t>běžné</a:t>
            </a:r>
            <a:r>
              <a:rPr lang="es-ES" b="1" dirty="0"/>
              <a:t> </a:t>
            </a:r>
            <a:r>
              <a:rPr lang="es-ES" b="1" dirty="0" err="1"/>
              <a:t>používat</a:t>
            </a:r>
            <a:r>
              <a:rPr lang="es-ES" b="1" dirty="0"/>
              <a:t> </a:t>
            </a:r>
            <a:r>
              <a:rPr lang="es-ES" b="1" dirty="0" err="1"/>
              <a:t>název</a:t>
            </a:r>
            <a:r>
              <a:rPr lang="es-ES" b="1" dirty="0"/>
              <a:t> v </a:t>
            </a:r>
            <a:r>
              <a:rPr lang="es-ES" b="1" dirty="0" err="1"/>
              <a:t>množném</a:t>
            </a:r>
            <a:r>
              <a:rPr lang="es-ES" b="1" dirty="0"/>
              <a:t> </a:t>
            </a:r>
            <a:r>
              <a:rPr lang="es-ES" b="1" dirty="0" err="1"/>
              <a:t>čísle</a:t>
            </a:r>
            <a:r>
              <a:rPr lang="es-ES" b="1" dirty="0"/>
              <a:t>: </a:t>
            </a:r>
            <a:r>
              <a:rPr lang="es-ES" b="1" dirty="0" err="1"/>
              <a:t>sluchátka</a:t>
            </a:r>
            <a:r>
              <a:rPr lang="es-ES" b="1" dirty="0"/>
              <a:t>, </a:t>
            </a:r>
            <a:r>
              <a:rPr lang="es-ES" b="1" dirty="0" err="1"/>
              <a:t>sluchátka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helmy</a:t>
            </a:r>
            <a:r>
              <a:rPr lang="es-ES" b="1" dirty="0"/>
              <a:t>. </a:t>
            </a:r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1E77E12-13C3-AC42-6A23-D7D4B062B5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1045" y="558503"/>
            <a:ext cx="1982204" cy="3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198D23EA-7985-4C34-509B-EED78DDF4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45" y="141900"/>
            <a:ext cx="2931649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Una persona en un campo&#10;&#10;Descripción generada automáticamente con confianza media">
            <a:extLst>
              <a:ext uri="{FF2B5EF4-FFF2-40B4-BE49-F238E27FC236}">
                <a16:creationId xmlns:a16="http://schemas.microsoft.com/office/drawing/2014/main" id="{B54FD7E3-04CA-012F-D630-2C307B20A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>
          <a:xfrm>
            <a:off x="178478" y="166832"/>
            <a:ext cx="7945699" cy="5174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D504B7FD-11FE-513B-F4D9-5A6DE6E12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b="4021"/>
          <a:stretch/>
        </p:blipFill>
        <p:spPr>
          <a:xfrm>
            <a:off x="8742436" y="3215811"/>
            <a:ext cx="2986008" cy="3393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400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C72D42C-4589-F3E6-20A1-512254FEE152}"/>
              </a:ext>
            </a:extLst>
          </p:cNvPr>
          <p:cNvSpPr txBox="1"/>
          <p:nvPr/>
        </p:nvSpPr>
        <p:spPr>
          <a:xfrm>
            <a:off x="8402527" y="1382680"/>
            <a:ext cx="3665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Lide můj, naslouchej učení mému,   k slovům úst mých nakloň ucho</a:t>
            </a:r>
            <a:r>
              <a:rPr lang="es-ES" b="1" dirty="0"/>
              <a:t>.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78</a:t>
            </a:r>
            <a:r>
              <a:rPr lang="cs-CZ" b="1" dirty="0"/>
              <a:t>,</a:t>
            </a:r>
            <a:r>
              <a:rPr lang="es-ES" b="1" dirty="0"/>
              <a:t>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C04D8E-100B-E712-4590-8B548DC41EF0}"/>
              </a:ext>
            </a:extLst>
          </p:cNvPr>
          <p:cNvSpPr txBox="1"/>
          <p:nvPr/>
        </p:nvSpPr>
        <p:spPr>
          <a:xfrm>
            <a:off x="178478" y="6131353"/>
            <a:ext cx="8139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Vyslechnu, co promluví Bůh Hospodin, zajisté vyhlásí pokoj pro svůj lid, své věrné, jenom ať se k své hlouposti nevracejí!</a:t>
            </a:r>
            <a:r>
              <a:rPr lang="es-ES" b="1" dirty="0"/>
              <a:t> 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85</a:t>
            </a:r>
            <a:r>
              <a:rPr lang="cs-CZ" b="1" dirty="0"/>
              <a:t>,9</a:t>
            </a:r>
            <a:r>
              <a:rPr lang="es-ES" b="1" dirty="0"/>
              <a:t>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661A07-20FF-4328-C9E5-A58B6FB32661}"/>
              </a:ext>
            </a:extLst>
          </p:cNvPr>
          <p:cNvSpPr txBox="1"/>
          <p:nvPr/>
        </p:nvSpPr>
        <p:spPr>
          <a:xfrm>
            <a:off x="8402527" y="2292481"/>
            <a:ext cx="3665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</a:t>
            </a:r>
            <a:r>
              <a:rPr lang="es-ES" b="1" dirty="0" err="1"/>
              <a:t>sl</a:t>
            </a:r>
            <a:r>
              <a:rPr lang="cs-CZ" b="1" dirty="0"/>
              <a:t>e</a:t>
            </a:r>
            <a:r>
              <a:rPr lang="es-ES" b="1" dirty="0"/>
              <a:t>ch</a:t>
            </a:r>
            <a:r>
              <a:rPr lang="cs-CZ" b="1" dirty="0"/>
              <a:t>ni</a:t>
            </a:r>
            <a:r>
              <a:rPr lang="es-ES" b="1" dirty="0"/>
              <a:t> rad</a:t>
            </a:r>
            <a:r>
              <a:rPr lang="cs-CZ" b="1" dirty="0"/>
              <a:t>u,</a:t>
            </a:r>
            <a:r>
              <a:rPr lang="es-ES" b="1" dirty="0"/>
              <a:t> </a:t>
            </a:r>
            <a:r>
              <a:rPr lang="es-ES" b="1" dirty="0" err="1"/>
              <a:t>přijm</a:t>
            </a:r>
            <a:r>
              <a:rPr lang="cs-CZ" b="1" dirty="0"/>
              <a:t>i </a:t>
            </a:r>
            <a:r>
              <a:rPr lang="cs-CZ" b="1" dirty="0" err="1"/>
              <a:t>i</a:t>
            </a:r>
            <a:r>
              <a:rPr lang="cs-CZ" b="1" dirty="0"/>
              <a:t> pokárání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b</a:t>
            </a:r>
            <a:r>
              <a:rPr lang="cs-CZ" b="1" dirty="0" err="1"/>
              <a:t>yl</a:t>
            </a:r>
            <a:r>
              <a:rPr lang="cs-CZ" b="1" dirty="0"/>
              <a:t> napříště</a:t>
            </a:r>
            <a:r>
              <a:rPr lang="es-ES" b="1" dirty="0"/>
              <a:t> </a:t>
            </a:r>
            <a:r>
              <a:rPr lang="es-ES" b="1" dirty="0" err="1"/>
              <a:t>moud</a:t>
            </a:r>
            <a:r>
              <a:rPr lang="cs-CZ" b="1" dirty="0" err="1"/>
              <a:t>rý</a:t>
            </a:r>
            <a:r>
              <a:rPr lang="es-ES" b="1" dirty="0"/>
              <a:t>.  (P</a:t>
            </a:r>
            <a:r>
              <a:rPr lang="cs-CZ" b="1" dirty="0" err="1"/>
              <a:t>řísloví</a:t>
            </a:r>
            <a:r>
              <a:rPr lang="es-ES" b="1" dirty="0"/>
              <a:t> 19</a:t>
            </a:r>
            <a:r>
              <a:rPr lang="cs-CZ" b="1" dirty="0"/>
              <a:t>,</a:t>
            </a:r>
            <a:r>
              <a:rPr lang="es-ES" b="1" dirty="0"/>
              <a:t>20)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37F4B1-63FD-C5ED-9991-A2ABA5DC828B}"/>
              </a:ext>
            </a:extLst>
          </p:cNvPr>
          <p:cNvSpPr txBox="1"/>
          <p:nvPr/>
        </p:nvSpPr>
        <p:spPr>
          <a:xfrm>
            <a:off x="178478" y="5338356"/>
            <a:ext cx="80293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Přikázal jsem jim jedině toto: „Poslouchejte mě a budu vám Bohem a vy budete mým lidem, choďte po všech cestách, jak jsem vám přikázal, a povede se vám dobře“</a:t>
            </a:r>
            <a:r>
              <a:rPr lang="es-ES" b="1" dirty="0"/>
              <a:t>.  (</a:t>
            </a:r>
            <a:r>
              <a:rPr lang="es-ES" b="1" dirty="0" err="1"/>
              <a:t>Jer</a:t>
            </a:r>
            <a:r>
              <a:rPr lang="cs-CZ" b="1" dirty="0" err="1"/>
              <a:t>emjáš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23)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AA3E27-A9CC-59B2-4F0C-F054EDCFF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1045" y="558503"/>
            <a:ext cx="1982204" cy="3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Forma, Círculo&#10;&#10;Descripción generada automáticamente">
            <a:extLst>
              <a:ext uri="{FF2B5EF4-FFF2-40B4-BE49-F238E27FC236}">
                <a16:creationId xmlns:a16="http://schemas.microsoft.com/office/drawing/2014/main" id="{F8C255B2-82E2-392F-1EC0-B70754F84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3" y="152225"/>
            <a:ext cx="2336508" cy="104497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C571692-95E7-3F22-68CC-2841B941FCC8}"/>
              </a:ext>
            </a:extLst>
          </p:cNvPr>
          <p:cNvSpPr txBox="1"/>
          <p:nvPr/>
        </p:nvSpPr>
        <p:spPr>
          <a:xfrm>
            <a:off x="141363" y="1121914"/>
            <a:ext cx="66777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Deštník</a:t>
            </a:r>
            <a:r>
              <a:rPr lang="es-ES" sz="2000" b="1" dirty="0"/>
              <a:t> je </a:t>
            </a:r>
            <a:r>
              <a:rPr lang="es-ES" sz="2000" b="1" dirty="0" err="1"/>
              <a:t>přenosný</a:t>
            </a:r>
            <a:r>
              <a:rPr lang="es-ES" sz="2000" b="1" dirty="0"/>
              <a:t> </a:t>
            </a:r>
            <a:r>
              <a:rPr lang="es-ES" sz="2000" b="1" dirty="0" err="1"/>
              <a:t>předmět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vás</a:t>
            </a:r>
            <a:r>
              <a:rPr lang="es-ES" sz="2000" b="1" dirty="0"/>
              <a:t> </a:t>
            </a:r>
            <a:r>
              <a:rPr lang="es-ES" sz="2000" b="1" dirty="0" err="1"/>
              <a:t>chrání</a:t>
            </a:r>
            <a:r>
              <a:rPr lang="es-ES" sz="2000" b="1" dirty="0"/>
              <a:t>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deštěm</a:t>
            </a:r>
            <a:r>
              <a:rPr lang="es-ES" sz="2000" b="1" dirty="0"/>
              <a:t>. Je </a:t>
            </a:r>
            <a:r>
              <a:rPr lang="es-ES" sz="2000" b="1" dirty="0" err="1"/>
              <a:t>tvořen</a:t>
            </a:r>
            <a:r>
              <a:rPr lang="es-ES" sz="2000" b="1" dirty="0"/>
              <a:t> </a:t>
            </a:r>
            <a:r>
              <a:rPr lang="es-ES" sz="2000" b="1" dirty="0" err="1"/>
              <a:t>skládacím</a:t>
            </a:r>
            <a:r>
              <a:rPr lang="es-ES" sz="2000" b="1" dirty="0"/>
              <a:t> </a:t>
            </a:r>
            <a:r>
              <a:rPr lang="es-ES" sz="2000" b="1" dirty="0" err="1"/>
              <a:t>konkávním</a:t>
            </a:r>
            <a:r>
              <a:rPr lang="es-ES" sz="2000" b="1" dirty="0"/>
              <a:t> </a:t>
            </a:r>
            <a:r>
              <a:rPr lang="es-ES" sz="2000" b="1" dirty="0" err="1"/>
              <a:t>povrchem</a:t>
            </a:r>
            <a:r>
              <a:rPr lang="es-ES" sz="2000" b="1" dirty="0"/>
              <a:t>, </a:t>
            </a:r>
            <a:r>
              <a:rPr lang="es-ES" sz="2000" b="1" dirty="0" err="1"/>
              <a:t>obvykle</a:t>
            </a:r>
            <a:r>
              <a:rPr lang="es-ES" sz="2000" b="1" dirty="0"/>
              <a:t> </a:t>
            </a:r>
            <a:r>
              <a:rPr lang="es-ES" sz="2000" b="1" dirty="0" err="1"/>
              <a:t>vyrobe</a:t>
            </a:r>
            <a:r>
              <a:rPr lang="cs-CZ" sz="2000" b="1" dirty="0"/>
              <a:t>-</a:t>
            </a:r>
            <a:r>
              <a:rPr lang="es-ES" sz="2000" b="1" dirty="0" err="1"/>
              <a:t>ným</a:t>
            </a:r>
            <a:r>
              <a:rPr lang="es-ES" sz="2000" b="1" dirty="0"/>
              <a:t> z </a:t>
            </a:r>
            <a:r>
              <a:rPr lang="es-ES" sz="2000" b="1" dirty="0" err="1"/>
              <a:t>nepromokavé</a:t>
            </a:r>
            <a:r>
              <a:rPr lang="es-ES" sz="2000" b="1" dirty="0"/>
              <a:t> </a:t>
            </a:r>
            <a:r>
              <a:rPr lang="es-ES" sz="2000" b="1" dirty="0" err="1"/>
              <a:t>tkaniny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plastu</a:t>
            </a:r>
            <a:r>
              <a:rPr lang="es-ES" sz="2000" b="1" dirty="0"/>
              <a:t>, </a:t>
            </a:r>
            <a:r>
              <a:rPr lang="es-ES" sz="2000" b="1" dirty="0" err="1"/>
              <a:t>připevněným</a:t>
            </a:r>
            <a:r>
              <a:rPr lang="es-ES" sz="2000" b="1" dirty="0"/>
              <a:t> </a:t>
            </a:r>
            <a:r>
              <a:rPr lang="cs-CZ" sz="2000" b="1" dirty="0"/>
              <a:t>          </a:t>
            </a:r>
            <a:r>
              <a:rPr lang="es-ES" sz="2000" b="1" dirty="0"/>
              <a:t>k </a:t>
            </a:r>
            <a:r>
              <a:rPr lang="es-ES" sz="2000" b="1" dirty="0" err="1"/>
              <a:t>povrchu</a:t>
            </a:r>
            <a:r>
              <a:rPr lang="es-ES" sz="2000" b="1" dirty="0"/>
              <a:t> </a:t>
            </a:r>
            <a:r>
              <a:rPr lang="es-ES" sz="2000" b="1" dirty="0" err="1"/>
              <a:t>tyčí</a:t>
            </a:r>
            <a:r>
              <a:rPr lang="es-ES" sz="2000" b="1" dirty="0"/>
              <a:t> </a:t>
            </a:r>
            <a:r>
              <a:rPr lang="es-ES" sz="2000" b="1" dirty="0" err="1"/>
              <a:t>uspořádaných</a:t>
            </a:r>
            <a:r>
              <a:rPr lang="es-ES" sz="2000" b="1" dirty="0"/>
              <a:t> </a:t>
            </a:r>
            <a:r>
              <a:rPr lang="es-ES" sz="2000" b="1" dirty="0" err="1"/>
              <a:t>kolem</a:t>
            </a:r>
            <a:r>
              <a:rPr lang="es-ES" sz="2000" b="1" dirty="0"/>
              <a:t> </a:t>
            </a:r>
            <a:r>
              <a:rPr lang="es-ES" sz="2000" b="1" dirty="0" err="1"/>
              <a:t>centrální</a:t>
            </a:r>
            <a:r>
              <a:rPr lang="es-ES" sz="2000" b="1" dirty="0"/>
              <a:t> </a:t>
            </a:r>
            <a:r>
              <a:rPr lang="es-ES" sz="2000" b="1" dirty="0" err="1"/>
              <a:t>osy</a:t>
            </a:r>
            <a:r>
              <a:rPr lang="es-ES" sz="2000" b="1" dirty="0"/>
              <a:t> </a:t>
            </a:r>
            <a:r>
              <a:rPr lang="es-ES" sz="2000" b="1" dirty="0" err="1"/>
              <a:t>zakončené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jednom</a:t>
            </a:r>
            <a:r>
              <a:rPr lang="es-ES" sz="2000" b="1" dirty="0"/>
              <a:t> </a:t>
            </a:r>
            <a:r>
              <a:rPr lang="es-ES" sz="2000" b="1" dirty="0" err="1"/>
              <a:t>konci</a:t>
            </a:r>
            <a:r>
              <a:rPr lang="es-ES" sz="2000" b="1" dirty="0"/>
              <a:t> </a:t>
            </a:r>
            <a:r>
              <a:rPr lang="es-ES" sz="2000" b="1" dirty="0" err="1"/>
              <a:t>konterou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slouží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podpěra</a:t>
            </a:r>
            <a:r>
              <a:rPr lang="es-ES" sz="2000" b="1" dirty="0"/>
              <a:t>, a </a:t>
            </a:r>
            <a:r>
              <a:rPr lang="cs-CZ" sz="2000" b="1" dirty="0"/>
              <a:t>      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druhé</a:t>
            </a:r>
            <a:r>
              <a:rPr lang="es-ES" sz="2000" b="1" dirty="0"/>
              <a:t> </a:t>
            </a:r>
            <a:r>
              <a:rPr lang="es-ES" sz="2000" b="1" dirty="0" err="1"/>
              <a:t>straně</a:t>
            </a:r>
            <a:r>
              <a:rPr lang="es-ES" sz="2000" b="1" dirty="0"/>
              <a:t> </a:t>
            </a:r>
            <a:r>
              <a:rPr lang="es-ES" sz="2000" b="1" dirty="0" err="1"/>
              <a:t>zakončené</a:t>
            </a:r>
            <a:r>
              <a:rPr lang="es-ES" sz="2000" b="1" dirty="0"/>
              <a:t> </a:t>
            </a:r>
            <a:r>
              <a:rPr lang="es-ES" sz="2000" b="1" dirty="0" err="1"/>
              <a:t>rukojetí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pěstí</a:t>
            </a:r>
            <a:r>
              <a:rPr lang="es-ES" sz="2000" b="1" dirty="0"/>
              <a:t>, </a:t>
            </a:r>
            <a:r>
              <a:rPr lang="es-ES" sz="2000" b="1" dirty="0" err="1"/>
              <a:t>vhodnou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/>
              <a:t>pro </a:t>
            </a:r>
            <a:r>
              <a:rPr lang="es-ES" sz="2000" b="1" dirty="0" err="1"/>
              <a:t>přenášení</a:t>
            </a:r>
            <a:r>
              <a:rPr lang="es-ES" sz="2000" b="1" dirty="0"/>
              <a:t> </a:t>
            </a:r>
            <a:r>
              <a:rPr lang="es-ES" sz="2000" b="1" dirty="0" err="1"/>
              <a:t>jednou</a:t>
            </a:r>
            <a:r>
              <a:rPr lang="es-ES" sz="2000" b="1" dirty="0"/>
              <a:t> </a:t>
            </a:r>
            <a:r>
              <a:rPr lang="es-ES" sz="2000" b="1" dirty="0" err="1"/>
              <a:t>rukou</a:t>
            </a:r>
            <a:r>
              <a:rPr lang="es-ES" sz="2000" b="1" dirty="0"/>
              <a:t>. </a:t>
            </a:r>
            <a:r>
              <a:rPr lang="es-ES" sz="2000" b="1" dirty="0" err="1"/>
              <a:t>Vynalézavost</a:t>
            </a:r>
            <a:r>
              <a:rPr lang="es-ES" sz="2000" b="1" dirty="0"/>
              <a:t> </a:t>
            </a:r>
            <a:r>
              <a:rPr lang="es-ES" sz="2000" b="1" dirty="0" err="1"/>
              <a:t>složená</a:t>
            </a:r>
            <a:r>
              <a:rPr lang="es-ES" sz="2000" b="1" dirty="0"/>
              <a:t> z </a:t>
            </a:r>
            <a:r>
              <a:rPr lang="es-ES" sz="2000" b="1" dirty="0" err="1"/>
              <a:t>blesků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/>
              <a:t>a </a:t>
            </a:r>
            <a:r>
              <a:rPr lang="es-ES" sz="2000" b="1" dirty="0" err="1"/>
              <a:t>tyčí</a:t>
            </a:r>
            <a:r>
              <a:rPr lang="es-ES" sz="2000" b="1" dirty="0"/>
              <a:t> </a:t>
            </a:r>
            <a:r>
              <a:rPr lang="es-ES" sz="2000" b="1" dirty="0" err="1"/>
              <a:t>vám</a:t>
            </a:r>
            <a:r>
              <a:rPr lang="es-ES" sz="2000" b="1" dirty="0"/>
              <a:t> </a:t>
            </a:r>
            <a:r>
              <a:rPr lang="es-ES" sz="2000" b="1" dirty="0" err="1"/>
              <a:t>umožní</a:t>
            </a:r>
            <a:r>
              <a:rPr lang="es-ES" sz="2000" b="1" dirty="0"/>
              <a:t> </a:t>
            </a:r>
            <a:r>
              <a:rPr lang="es-ES" sz="2000" b="1" dirty="0" err="1"/>
              <a:t>zavřít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neprší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chráněném</a:t>
            </a:r>
            <a:r>
              <a:rPr lang="es-ES" sz="2000" b="1" dirty="0"/>
              <a:t> </a:t>
            </a:r>
            <a:r>
              <a:rPr lang="es-ES" sz="2000" b="1" dirty="0" err="1"/>
              <a:t>místě</a:t>
            </a:r>
            <a:r>
              <a:rPr lang="es-ES" sz="2000" b="1" dirty="0"/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87CF00-8396-CB2B-DEE2-09E51D6DB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79"/>
          <a:stretch/>
        </p:blipFill>
        <p:spPr>
          <a:xfrm>
            <a:off x="6681632" y="152225"/>
            <a:ext cx="5327117" cy="3544313"/>
          </a:xfrm>
          <a:prstGeom prst="rect">
            <a:avLst/>
          </a:prstGeom>
          <a:ln w="57150" cap="sq">
            <a:solidFill>
              <a:srgbClr val="CB00B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252628-662E-98C3-7BBC-76E6682B7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2333" y="3940340"/>
            <a:ext cx="2962040" cy="2649217"/>
          </a:xfrm>
          <a:prstGeom prst="rect">
            <a:avLst/>
          </a:prstGeom>
          <a:ln w="57150" cap="sq">
            <a:solidFill>
              <a:srgbClr val="CB00B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EDF31B8-6C81-7E3A-6AAB-C2EE792D1151}"/>
              </a:ext>
            </a:extLst>
          </p:cNvPr>
          <p:cNvSpPr txBox="1"/>
          <p:nvPr/>
        </p:nvSpPr>
        <p:spPr>
          <a:xfrm>
            <a:off x="4415512" y="3887364"/>
            <a:ext cx="45383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Klasický</a:t>
            </a:r>
            <a:r>
              <a:rPr lang="es-ES" sz="2000" b="1" dirty="0"/>
              <a:t> </a:t>
            </a:r>
            <a:r>
              <a:rPr lang="es-ES" sz="2000" b="1" dirty="0" err="1"/>
              <a:t>uzavřený</a:t>
            </a:r>
            <a:r>
              <a:rPr lang="es-ES" sz="2000" b="1" dirty="0"/>
              <a:t> </a:t>
            </a:r>
            <a:r>
              <a:rPr lang="es-ES" sz="2000" b="1" dirty="0" err="1"/>
              <a:t>deštník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sloužit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hůl</a:t>
            </a:r>
            <a:r>
              <a:rPr lang="es-ES" sz="2000" b="1" dirty="0"/>
              <a:t>; </a:t>
            </a:r>
            <a:r>
              <a:rPr lang="es-ES" sz="2000" b="1" dirty="0" err="1"/>
              <a:t>Není</a:t>
            </a:r>
            <a:r>
              <a:rPr lang="es-ES" sz="2000" b="1" dirty="0"/>
              <a:t> </a:t>
            </a:r>
            <a:r>
              <a:rPr lang="es-ES" sz="2000" b="1" dirty="0" err="1"/>
              <a:t>tomu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, </a:t>
            </a:r>
            <a:r>
              <a:rPr lang="es-ES" sz="2000" b="1" dirty="0" err="1"/>
              <a:t>kvůli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krátké</a:t>
            </a:r>
            <a:r>
              <a:rPr lang="es-ES" sz="2000" b="1" dirty="0"/>
              <a:t> </a:t>
            </a:r>
            <a:r>
              <a:rPr lang="es-ES" sz="2000" b="1" dirty="0" err="1"/>
              <a:t>velikosti</a:t>
            </a:r>
            <a:r>
              <a:rPr lang="es-ES" sz="2000" b="1" dirty="0"/>
              <a:t>, "</a:t>
            </a:r>
            <a:r>
              <a:rPr lang="es-ES" sz="2000" b="1" dirty="0" err="1"/>
              <a:t>kapesní</a:t>
            </a:r>
            <a:r>
              <a:rPr lang="es-ES" sz="2000" b="1" dirty="0"/>
              <a:t>" </a:t>
            </a:r>
            <a:r>
              <a:rPr lang="es-ES" sz="2000" b="1" dirty="0" err="1"/>
              <a:t>verze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tyče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se </a:t>
            </a:r>
            <a:r>
              <a:rPr lang="es-ES" sz="2000" b="1" dirty="0" err="1"/>
              <a:t>skládají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dvou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více</a:t>
            </a:r>
            <a:r>
              <a:rPr lang="es-ES" sz="2000" b="1" dirty="0"/>
              <a:t> </a:t>
            </a:r>
            <a:r>
              <a:rPr lang="es-ES" sz="2000" b="1" dirty="0" err="1"/>
              <a:t>místech</a:t>
            </a:r>
            <a:r>
              <a:rPr lang="es-ES" sz="2000" b="1" dirty="0"/>
              <a:t>, </a:t>
            </a:r>
            <a:r>
              <a:rPr lang="es-ES" sz="2000" b="1" dirty="0" err="1"/>
              <a:t>pohodlnější</a:t>
            </a:r>
            <a:r>
              <a:rPr lang="es-ES" sz="2000" b="1" dirty="0"/>
              <a:t> </a:t>
            </a:r>
            <a:r>
              <a:rPr lang="es-ES" sz="2000" b="1" dirty="0" err="1"/>
              <a:t>skladovat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neprší</a:t>
            </a:r>
            <a:r>
              <a:rPr lang="es-ES" sz="2000" b="1" dirty="0"/>
              <a:t>.</a:t>
            </a:r>
          </a:p>
          <a:p>
            <a:r>
              <a:rPr lang="es-ES" sz="2000" b="1" dirty="0" err="1"/>
              <a:t>Jak</a:t>
            </a:r>
            <a:r>
              <a:rPr lang="es-ES" sz="2000" b="1" dirty="0"/>
              <a:t> pro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etymologii</a:t>
            </a:r>
            <a:r>
              <a:rPr lang="es-ES" sz="2000" b="1" dirty="0"/>
              <a:t>, </a:t>
            </a:r>
            <a:r>
              <a:rPr lang="es-ES" sz="2000" b="1" dirty="0" err="1"/>
              <a:t>tak</a:t>
            </a:r>
            <a:r>
              <a:rPr lang="es-ES" sz="2000" b="1" dirty="0"/>
              <a:t> pro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použití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neměl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zaměňován</a:t>
            </a:r>
            <a:r>
              <a:rPr lang="es-ES" sz="2000" b="1" dirty="0"/>
              <a:t> </a:t>
            </a:r>
            <a:r>
              <a:rPr lang="cs-CZ" sz="2000" b="1" dirty="0"/>
              <a:t>              </a:t>
            </a:r>
            <a:r>
              <a:rPr lang="es-ES" sz="2000" b="1" dirty="0"/>
              <a:t>s</a:t>
            </a:r>
            <a:r>
              <a:rPr lang="cs-CZ" sz="2000" b="1" dirty="0"/>
              <a:t>e</a:t>
            </a:r>
            <a:r>
              <a:rPr lang="es-ES" sz="2000" b="1" dirty="0"/>
              <a:t> </a:t>
            </a:r>
            <a:r>
              <a:rPr lang="es-ES" sz="2000" b="1" dirty="0" err="1"/>
              <a:t>slunečník</a:t>
            </a:r>
            <a:r>
              <a:rPr lang="cs-CZ" sz="2000" b="1" dirty="0" err="1"/>
              <a:t>em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EA516DC-E1B1-C4F7-5EDE-0473E900C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/>
        </p:blipFill>
        <p:spPr>
          <a:xfrm>
            <a:off x="926820" y="4247602"/>
            <a:ext cx="559588" cy="2152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433DF2-28F4-B490-EE80-4865126524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4" t="9938" r="22851" b="7611"/>
          <a:stretch/>
        </p:blipFill>
        <p:spPr>
          <a:xfrm>
            <a:off x="246198" y="4015484"/>
            <a:ext cx="516814" cy="2595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n 18" descr="Un paraguas azul en el pasto&#10;&#10;Descripción generada automáticamente con confianza baja">
            <a:extLst>
              <a:ext uri="{FF2B5EF4-FFF2-40B4-BE49-F238E27FC236}">
                <a16:creationId xmlns:a16="http://schemas.microsoft.com/office/drawing/2014/main" id="{DC97A831-D9D2-188C-C134-3E9B9B34E6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/>
        </p:blipFill>
        <p:spPr>
          <a:xfrm>
            <a:off x="1655517" y="3993664"/>
            <a:ext cx="2721539" cy="2595894"/>
          </a:xfrm>
          <a:prstGeom prst="roundRect">
            <a:avLst>
              <a:gd name="adj" fmla="val 835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AE41ADDF-E8E7-E219-6C3A-089EF338E1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1" y="463338"/>
            <a:ext cx="1702099" cy="3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C82D2EA-375D-D741-05A8-48C29A10DBEA}"/>
              </a:ext>
            </a:extLst>
          </p:cNvPr>
          <p:cNvSpPr txBox="1"/>
          <p:nvPr/>
        </p:nvSpPr>
        <p:spPr>
          <a:xfrm>
            <a:off x="2706986" y="136700"/>
            <a:ext cx="9207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El que habita al abrigo del Altísimo morará bajo la sombra del Omnipotente. Diré yo a Jehová: Esperanza mía, y castillo mío; mi Dios, en quien confiaré. Él te librará del lazo del cazador, de la peste destructora. Con sus plumas te cubrirá, y debajo de sus alas estarás seguro; escudo y adarga es su verdad.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91</a:t>
            </a:r>
            <a:r>
              <a:rPr lang="cs-CZ" b="1" dirty="0"/>
              <a:t>,</a:t>
            </a:r>
            <a:r>
              <a:rPr lang="es-ES" b="1" dirty="0"/>
              <a:t>1-4)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8F8372-F69D-A4AA-44B6-CB6B6948032A}"/>
              </a:ext>
            </a:extLst>
          </p:cNvPr>
          <p:cNvSpPr txBox="1"/>
          <p:nvPr/>
        </p:nvSpPr>
        <p:spPr>
          <a:xfrm>
            <a:off x="8489980" y="1298267"/>
            <a:ext cx="36105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Y habrá un abrigo para sombra contra el calor del día, para refugio y escondedero contra el turbión y contra el aguacero.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6)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47E5C9-E993-66C8-65E6-7D7D041178BF}"/>
              </a:ext>
            </a:extLst>
          </p:cNvPr>
          <p:cNvSpPr txBox="1"/>
          <p:nvPr/>
        </p:nvSpPr>
        <p:spPr>
          <a:xfrm>
            <a:off x="8475836" y="2519027"/>
            <a:ext cx="34387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Protégeme, pues te soy fiel. Tú eres mi Dios;¡salva a este siervo tuyo que en ti confía!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86</a:t>
            </a:r>
            <a:r>
              <a:rPr lang="cs-CZ" b="1" dirty="0"/>
              <a:t>,</a:t>
            </a:r>
            <a:r>
              <a:rPr lang="es-ES" b="1" dirty="0"/>
              <a:t>2)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B305FD2-C8D4-A3A8-8531-52C80E04D120}"/>
              </a:ext>
            </a:extLst>
          </p:cNvPr>
          <p:cNvSpPr txBox="1"/>
          <p:nvPr/>
        </p:nvSpPr>
        <p:spPr>
          <a:xfrm>
            <a:off x="8475836" y="3462788"/>
            <a:ext cx="38200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Señor, protégeme del poder de los malvados, protégeme de los violentos, de los que hacen planes para que yo caiga. (</a:t>
            </a:r>
            <a:r>
              <a:rPr lang="cs-CZ" b="1" dirty="0"/>
              <a:t>Ž</a:t>
            </a:r>
            <a:r>
              <a:rPr lang="es-ES" b="1" dirty="0"/>
              <a:t>al</a:t>
            </a:r>
            <a:r>
              <a:rPr lang="cs-CZ" b="1" dirty="0"/>
              <a:t>m</a:t>
            </a:r>
            <a:r>
              <a:rPr lang="es-ES" b="1" dirty="0"/>
              <a:t> 140</a:t>
            </a:r>
            <a:r>
              <a:rPr lang="cs-CZ" b="1" dirty="0"/>
              <a:t>,</a:t>
            </a:r>
            <a:r>
              <a:rPr lang="es-ES" b="1" dirty="0"/>
              <a:t>4)</a:t>
            </a:r>
          </a:p>
        </p:txBody>
      </p:sp>
      <p:pic>
        <p:nvPicPr>
          <p:cNvPr id="4" name="Imagen 3" descr="Imagen que contiene persona, hombre, pequeño, joven&#10;&#10;Descripción generada automáticamente">
            <a:extLst>
              <a:ext uri="{FF2B5EF4-FFF2-40B4-BE49-F238E27FC236}">
                <a16:creationId xmlns:a16="http://schemas.microsoft.com/office/drawing/2014/main" id="{B6AFFFE2-599C-DE93-C342-7AB771E7D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7"/>
          <a:stretch/>
        </p:blipFill>
        <p:spPr>
          <a:xfrm>
            <a:off x="167274" y="1388851"/>
            <a:ext cx="4270205" cy="5250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n 7" descr="Imagen que contiene tabla, azul, hecho de madera, hecho&#10;&#10;Descripción generada automáticamente">
            <a:extLst>
              <a:ext uri="{FF2B5EF4-FFF2-40B4-BE49-F238E27FC236}">
                <a16:creationId xmlns:a16="http://schemas.microsoft.com/office/drawing/2014/main" id="{B798B9BA-18BF-A781-E20B-038A0E57B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74" y="1762522"/>
            <a:ext cx="3666467" cy="4876403"/>
          </a:xfrm>
          <a:prstGeom prst="rect">
            <a:avLst/>
          </a:prstGeom>
          <a:ln w="190500" cap="sq">
            <a:solidFill>
              <a:srgbClr val="1492A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 contourW="12700">
            <a:bevelT w="304800" h="152400" prst="hardEdge"/>
            <a:extrusionClr>
              <a:srgbClr val="1492A4"/>
            </a:extrusionClr>
            <a:contourClr>
              <a:srgbClr val="1492A4"/>
            </a:contourClr>
          </a:sp3d>
        </p:spPr>
      </p:pic>
      <p:pic>
        <p:nvPicPr>
          <p:cNvPr id="12" name="Imagen 11" descr="Un hombre con los brazos abiertos&#10;&#10;Descripción generada automáticamente con confianza baja">
            <a:extLst>
              <a:ext uri="{FF2B5EF4-FFF2-40B4-BE49-F238E27FC236}">
                <a16:creationId xmlns:a16="http://schemas.microsoft.com/office/drawing/2014/main" id="{CFD46229-2DF7-EAA2-4E17-0EBB20170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00" y="4821678"/>
            <a:ext cx="3244703" cy="1780009"/>
          </a:xfrm>
          <a:prstGeom prst="rect">
            <a:avLst/>
          </a:prstGeom>
          <a:ln w="190500" cap="sq">
            <a:solidFill>
              <a:srgbClr val="CB00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Imagen 14" descr="Forma, Círculo&#10;&#10;Descripción generada automáticamente">
            <a:extLst>
              <a:ext uri="{FF2B5EF4-FFF2-40B4-BE49-F238E27FC236}">
                <a16:creationId xmlns:a16="http://schemas.microsoft.com/office/drawing/2014/main" id="{B1C152E1-79CB-3510-C8C4-F3DF20AE1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3" y="218214"/>
            <a:ext cx="2336508" cy="1044979"/>
          </a:xfrm>
          <a:prstGeom prst="rect">
            <a:avLst/>
          </a:prstGeom>
        </p:spPr>
      </p:pic>
      <p:pic>
        <p:nvPicPr>
          <p:cNvPr id="6" name="Imagen 5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96486DC1-2B31-8CC4-845A-64E1ABC0E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7" y="530633"/>
            <a:ext cx="1702099" cy="3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2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Forma&#10;&#10;Descripción generada automáticamente">
            <a:extLst>
              <a:ext uri="{FF2B5EF4-FFF2-40B4-BE49-F238E27FC236}">
                <a16:creationId xmlns:a16="http://schemas.microsoft.com/office/drawing/2014/main" id="{E593C8B9-6E7E-76C0-96A4-256052D56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262" y="273737"/>
            <a:ext cx="2626260" cy="1024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cepillo, tabla, peine, par&#10;&#10;Descripción generada automáticamente">
            <a:extLst>
              <a:ext uri="{FF2B5EF4-FFF2-40B4-BE49-F238E27FC236}">
                <a16:creationId xmlns:a16="http://schemas.microsoft.com/office/drawing/2014/main" id="{D22D6777-AD5D-0D5F-58DE-BBDD197568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7517"/>
          <a:stretch/>
        </p:blipFill>
        <p:spPr>
          <a:xfrm>
            <a:off x="254059" y="329938"/>
            <a:ext cx="3316682" cy="292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3805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2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1BCE00-AC85-1AE2-4EF8-E12E9BA069F9}"/>
              </a:ext>
            </a:extLst>
          </p:cNvPr>
          <p:cNvSpPr txBox="1"/>
          <p:nvPr/>
        </p:nvSpPr>
        <p:spPr>
          <a:xfrm>
            <a:off x="3656961" y="115242"/>
            <a:ext cx="62259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Hřeben</a:t>
            </a:r>
            <a:r>
              <a:rPr lang="es-ES" b="1" dirty="0"/>
              <a:t> je </a:t>
            </a:r>
            <a:r>
              <a:rPr lang="es-ES" b="1" dirty="0" err="1"/>
              <a:t>ploch</a:t>
            </a:r>
            <a:r>
              <a:rPr lang="cs-CZ" b="1" dirty="0"/>
              <a:t>ý předmět</a:t>
            </a:r>
            <a:r>
              <a:rPr lang="es-ES" b="1" dirty="0"/>
              <a:t> s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cs-CZ" b="1" dirty="0"/>
              <a:t>zub</a:t>
            </a:r>
            <a:r>
              <a:rPr lang="es-ES" b="1" dirty="0"/>
              <a:t>y,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slouží</a:t>
            </a:r>
            <a:r>
              <a:rPr lang="es-ES" b="1" dirty="0"/>
              <a:t> k </a:t>
            </a:r>
            <a:r>
              <a:rPr lang="es-ES" b="1" dirty="0" err="1"/>
              <a:t>upevnění</a:t>
            </a:r>
            <a:r>
              <a:rPr lang="es-ES" b="1" dirty="0"/>
              <a:t>, </a:t>
            </a:r>
            <a:r>
              <a:rPr lang="es-ES" b="1" dirty="0" err="1"/>
              <a:t>rozčesání</a:t>
            </a:r>
            <a:r>
              <a:rPr lang="es-ES" b="1" dirty="0"/>
              <a:t> a </a:t>
            </a:r>
            <a:r>
              <a:rPr lang="es-ES" b="1" dirty="0" err="1"/>
              <a:t>čištění</a:t>
            </a:r>
            <a:r>
              <a:rPr lang="es-ES" b="1" dirty="0"/>
              <a:t> </a:t>
            </a:r>
            <a:r>
              <a:rPr lang="es-ES" b="1" dirty="0" err="1"/>
              <a:t>vlasů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složení</a:t>
            </a:r>
            <a:r>
              <a:rPr lang="es-ES" b="1" dirty="0"/>
              <a:t>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vláken</a:t>
            </a:r>
            <a:r>
              <a:rPr lang="es-ES" b="1" dirty="0"/>
              <a:t>. </a:t>
            </a:r>
            <a:r>
              <a:rPr lang="cs-CZ" b="1" dirty="0"/>
              <a:t>T</a:t>
            </a:r>
            <a:r>
              <a:rPr lang="es-ES" b="1" dirty="0"/>
              <a:t>y </a:t>
            </a:r>
            <a:r>
              <a:rPr lang="es-ES" b="1" dirty="0" err="1"/>
              <a:t>vyční</a:t>
            </a:r>
            <a:r>
              <a:rPr lang="cs-CZ" b="1" dirty="0"/>
              <a:t>- </a:t>
            </a:r>
            <a:r>
              <a:rPr lang="es-ES" b="1" dirty="0" err="1"/>
              <a:t>vají</a:t>
            </a:r>
            <a:r>
              <a:rPr lang="es-ES" b="1" dirty="0"/>
              <a:t> z </a:t>
            </a:r>
            <a:r>
              <a:rPr lang="es-ES" b="1" dirty="0" err="1"/>
              <a:t>pevného</a:t>
            </a:r>
            <a:r>
              <a:rPr lang="es-ES" b="1" dirty="0"/>
              <a:t> </a:t>
            </a:r>
            <a:r>
              <a:rPr lang="es-ES" b="1" dirty="0" err="1"/>
              <a:t>pásu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cs-CZ" b="1" dirty="0"/>
              <a:t>rukojeti</a:t>
            </a:r>
            <a:r>
              <a:rPr lang="es-ES" b="1" dirty="0"/>
              <a:t>. </a:t>
            </a:r>
            <a:r>
              <a:rPr lang="es-ES" b="1" dirty="0" err="1"/>
              <a:t>Hřebeny</a:t>
            </a:r>
            <a:r>
              <a:rPr lang="es-ES" b="1" dirty="0"/>
              <a:t> </a:t>
            </a:r>
            <a:r>
              <a:rPr lang="cs-CZ" b="1" dirty="0"/>
              <a:t>se dřív dělaly           z</a:t>
            </a:r>
            <a:r>
              <a:rPr lang="es-ES" b="1" dirty="0"/>
              <a:t> </a:t>
            </a:r>
            <a:r>
              <a:rPr lang="es-ES" b="1" dirty="0" err="1"/>
              <a:t>želv</a:t>
            </a:r>
            <a:r>
              <a:rPr lang="cs-CZ" b="1" dirty="0"/>
              <a:t> karet</a:t>
            </a:r>
            <a:r>
              <a:rPr lang="es-ES" b="1" dirty="0"/>
              <a:t>, ale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lov</a:t>
            </a:r>
            <a:r>
              <a:rPr lang="es-ES" b="1" dirty="0"/>
              <a:t> t</a:t>
            </a:r>
            <a:r>
              <a:rPr lang="cs-CZ" b="1" dirty="0" err="1"/>
              <a:t>ěch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želv</a:t>
            </a:r>
            <a:r>
              <a:rPr lang="es-ES" b="1" dirty="0"/>
              <a:t> je </a:t>
            </a:r>
            <a:r>
              <a:rPr lang="es-ES" b="1" dirty="0" err="1"/>
              <a:t>zakázán</a:t>
            </a:r>
            <a:r>
              <a:rPr lang="es-ES" b="1" dirty="0"/>
              <a:t>, </a:t>
            </a:r>
            <a:r>
              <a:rPr lang="cs-CZ" b="1" dirty="0"/>
              <a:t>dnes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nejběžnějšími</a:t>
            </a:r>
            <a:r>
              <a:rPr lang="es-ES" b="1" dirty="0"/>
              <a:t> </a:t>
            </a:r>
            <a:r>
              <a:rPr lang="es-ES" b="1" dirty="0" err="1"/>
              <a:t>materiály</a:t>
            </a:r>
            <a:r>
              <a:rPr lang="es-ES" b="1" dirty="0"/>
              <a:t> </a:t>
            </a:r>
            <a:r>
              <a:rPr lang="es-ES" b="1" dirty="0" err="1"/>
              <a:t>plasty</a:t>
            </a:r>
            <a:r>
              <a:rPr lang="es-ES" b="1" dirty="0"/>
              <a:t> a </a:t>
            </a:r>
            <a:r>
              <a:rPr lang="es-ES" b="1" dirty="0" err="1"/>
              <a:t>dřevo</a:t>
            </a:r>
            <a:r>
              <a:rPr lang="es-ES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8F796F-6CB6-44D4-0248-1020AE765A0D}"/>
              </a:ext>
            </a:extLst>
          </p:cNvPr>
          <p:cNvSpPr txBox="1"/>
          <p:nvPr/>
        </p:nvSpPr>
        <p:spPr>
          <a:xfrm>
            <a:off x="3656961" y="1785352"/>
            <a:ext cx="83766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modely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liší</a:t>
            </a:r>
            <a:r>
              <a:rPr lang="es-ES" b="1" dirty="0"/>
              <a:t> </a:t>
            </a:r>
            <a:r>
              <a:rPr lang="es-ES" b="1" dirty="0" err="1"/>
              <a:t>počtem</a:t>
            </a:r>
            <a:r>
              <a:rPr lang="es-ES" b="1" dirty="0"/>
              <a:t> a </a:t>
            </a:r>
            <a:r>
              <a:rPr lang="es-ES" b="1" dirty="0" err="1"/>
              <a:t>tloušťkou</a:t>
            </a:r>
            <a:r>
              <a:rPr lang="es-ES" b="1" dirty="0"/>
              <a:t> </a:t>
            </a:r>
            <a:r>
              <a:rPr lang="es-ES" b="1" dirty="0" err="1"/>
              <a:t>hrotů</a:t>
            </a:r>
            <a:r>
              <a:rPr lang="es-ES" b="1" dirty="0"/>
              <a:t>, v </a:t>
            </a:r>
            <a:r>
              <a:rPr lang="es-ES" b="1" dirty="0" err="1"/>
              <a:t>závislosti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typu</a:t>
            </a:r>
            <a:r>
              <a:rPr lang="es-ES" b="1" dirty="0"/>
              <a:t> </a:t>
            </a:r>
            <a:r>
              <a:rPr lang="es-ES" b="1" dirty="0" err="1"/>
              <a:t>vlasů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vlákna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chcete</a:t>
            </a:r>
            <a:r>
              <a:rPr lang="es-ES" b="1" dirty="0"/>
              <a:t> </a:t>
            </a:r>
            <a:r>
              <a:rPr lang="es-ES" b="1" dirty="0" err="1"/>
              <a:t>opravit</a:t>
            </a:r>
            <a:r>
              <a:rPr lang="es-ES" b="1" dirty="0"/>
              <a:t>. V </a:t>
            </a:r>
            <a:r>
              <a:rPr lang="es-ES" b="1" dirty="0" err="1"/>
              <a:t>zásadě</a:t>
            </a:r>
            <a:r>
              <a:rPr lang="es-ES" b="1" dirty="0"/>
              <a:t>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následující</a:t>
            </a:r>
            <a:r>
              <a:rPr lang="es-ES" b="1" dirty="0"/>
              <a:t> </a:t>
            </a:r>
            <a:r>
              <a:rPr lang="es-ES" b="1" dirty="0" err="1"/>
              <a:t>typy</a:t>
            </a:r>
            <a:r>
              <a:rPr lang="es-ES" b="1" dirty="0"/>
              <a:t> </a:t>
            </a:r>
            <a:r>
              <a:rPr lang="es-ES" b="1" dirty="0" err="1"/>
              <a:t>hřebenů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Široké</a:t>
            </a:r>
            <a:r>
              <a:rPr lang="es-ES" b="1" dirty="0"/>
              <a:t> </a:t>
            </a:r>
            <a:r>
              <a:rPr lang="es-ES" b="1" dirty="0" err="1"/>
              <a:t>ostnaté</a:t>
            </a:r>
            <a:r>
              <a:rPr lang="es-ES" b="1" dirty="0"/>
              <a:t> </a:t>
            </a:r>
            <a:r>
              <a:rPr lang="es-ES" b="1" dirty="0" err="1"/>
              <a:t>hřebeny</a:t>
            </a:r>
            <a:r>
              <a:rPr lang="es-ES" b="1" dirty="0"/>
              <a:t>: </a:t>
            </a:r>
            <a:r>
              <a:rPr lang="es-ES" b="1" dirty="0" err="1"/>
              <a:t>používají</a:t>
            </a:r>
            <a:r>
              <a:rPr lang="es-ES" b="1" dirty="0"/>
              <a:t> se k </a:t>
            </a:r>
            <a:r>
              <a:rPr lang="es-ES" b="1" dirty="0" err="1"/>
              <a:t>česání</a:t>
            </a:r>
            <a:r>
              <a:rPr lang="es-ES" b="1" dirty="0"/>
              <a:t> </a:t>
            </a:r>
            <a:r>
              <a:rPr lang="es-ES" b="1" dirty="0" err="1"/>
              <a:t>hřív</a:t>
            </a:r>
            <a:r>
              <a:rPr lang="es-ES" b="1" dirty="0"/>
              <a:t> se </a:t>
            </a:r>
            <a:r>
              <a:rPr lang="es-ES" b="1" dirty="0" err="1"/>
              <a:t>spoustou</a:t>
            </a:r>
            <a:r>
              <a:rPr lang="es-ES" b="1" dirty="0"/>
              <a:t> </a:t>
            </a:r>
            <a:r>
              <a:rPr lang="es-ES" b="1" dirty="0" err="1"/>
              <a:t>vlasů</a:t>
            </a:r>
            <a:r>
              <a:rPr lang="es-ES" b="1" dirty="0"/>
              <a:t> a k </a:t>
            </a:r>
            <a:r>
              <a:rPr lang="es-ES" b="1" dirty="0" err="1"/>
              <a:t>definování</a:t>
            </a:r>
            <a:r>
              <a:rPr lang="es-ES" b="1" dirty="0"/>
              <a:t> </a:t>
            </a:r>
            <a:r>
              <a:rPr lang="es-ES" b="1" dirty="0" err="1"/>
              <a:t>kudrlinek</a:t>
            </a:r>
            <a:r>
              <a:rPr lang="es-ES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Úzké</a:t>
            </a:r>
            <a:r>
              <a:rPr lang="es-ES" b="1" dirty="0"/>
              <a:t> </a:t>
            </a:r>
            <a:r>
              <a:rPr lang="es-ES" b="1" dirty="0" err="1"/>
              <a:t>ostnaté</a:t>
            </a:r>
            <a:r>
              <a:rPr lang="es-ES" b="1" dirty="0"/>
              <a:t> </a:t>
            </a:r>
            <a:r>
              <a:rPr lang="es-ES" b="1" dirty="0" err="1"/>
              <a:t>hřebeny</a:t>
            </a:r>
            <a:r>
              <a:rPr lang="es-ES" b="1" dirty="0"/>
              <a:t> -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užitečné</a:t>
            </a:r>
            <a:r>
              <a:rPr lang="es-ES" b="1" dirty="0"/>
              <a:t> pro </a:t>
            </a:r>
            <a:r>
              <a:rPr lang="es-ES" b="1" dirty="0" err="1"/>
              <a:t>česání</a:t>
            </a:r>
            <a:r>
              <a:rPr lang="es-ES" b="1" dirty="0"/>
              <a:t> </a:t>
            </a:r>
            <a:r>
              <a:rPr lang="es-ES" b="1" dirty="0" err="1"/>
              <a:t>mokrých</a:t>
            </a:r>
            <a:r>
              <a:rPr lang="es-ES" b="1" dirty="0"/>
              <a:t> </a:t>
            </a:r>
            <a:r>
              <a:rPr lang="es-ES" b="1" dirty="0" err="1"/>
              <a:t>vlasů</a:t>
            </a:r>
            <a:r>
              <a:rPr lang="es-ES" b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Smíšené</a:t>
            </a:r>
            <a:r>
              <a:rPr lang="es-ES" b="1" dirty="0"/>
              <a:t> </a:t>
            </a:r>
            <a:r>
              <a:rPr lang="es-ES" b="1" dirty="0" err="1"/>
              <a:t>hřebeny</a:t>
            </a:r>
            <a:r>
              <a:rPr lang="es-ES" b="1" dirty="0"/>
              <a:t>: </a:t>
            </a:r>
            <a:r>
              <a:rPr lang="es-ES" b="1" dirty="0" err="1"/>
              <a:t>kombin</a:t>
            </a:r>
            <a:r>
              <a:rPr lang="cs-CZ" b="1" dirty="0" err="1"/>
              <a:t>ace</a:t>
            </a:r>
            <a:r>
              <a:rPr lang="es-ES" b="1" dirty="0"/>
              <a:t> </a:t>
            </a:r>
            <a:r>
              <a:rPr lang="es-ES" b="1" dirty="0" err="1"/>
              <a:t>široké</a:t>
            </a:r>
            <a:r>
              <a:rPr lang="es-ES" b="1" dirty="0"/>
              <a:t> a </a:t>
            </a:r>
            <a:r>
              <a:rPr lang="es-ES" b="1" dirty="0" err="1"/>
              <a:t>úzké</a:t>
            </a:r>
            <a:r>
              <a:rPr lang="es-ES" b="1" dirty="0"/>
              <a:t> </a:t>
            </a:r>
            <a:r>
              <a:rPr lang="es-ES" b="1" dirty="0" err="1"/>
              <a:t>hroty</a:t>
            </a:r>
            <a:r>
              <a:rPr lang="es-ES" b="1" dirty="0"/>
              <a:t>,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umístěné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obou</a:t>
            </a:r>
            <a:r>
              <a:rPr lang="es-ES" b="1" dirty="0"/>
              <a:t> </a:t>
            </a:r>
            <a:r>
              <a:rPr lang="es-ES" b="1" dirty="0" err="1"/>
              <a:t>stranách</a:t>
            </a:r>
            <a:r>
              <a:rPr lang="es-ES" b="1" dirty="0"/>
              <a:t> </a:t>
            </a:r>
            <a:r>
              <a:rPr lang="es-ES" b="1" dirty="0" err="1"/>
              <a:t>forzalu</a:t>
            </a:r>
            <a:r>
              <a:rPr lang="es-ES" b="1" dirty="0"/>
              <a:t>.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použity</a:t>
            </a:r>
            <a:r>
              <a:rPr lang="es-ES" b="1" dirty="0"/>
              <a:t> jeden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druhý</a:t>
            </a:r>
            <a:r>
              <a:rPr lang="es-ES" b="1" dirty="0"/>
              <a:t> </a:t>
            </a:r>
            <a:r>
              <a:rPr lang="es-ES" b="1" dirty="0" err="1"/>
              <a:t>jednoduše</a:t>
            </a:r>
            <a:r>
              <a:rPr lang="es-ES" b="1" dirty="0"/>
              <a:t> </a:t>
            </a:r>
            <a:r>
              <a:rPr lang="es-ES" b="1" dirty="0" err="1"/>
              <a:t>otočením</a:t>
            </a:r>
            <a:r>
              <a:rPr lang="es-ES" b="1" dirty="0"/>
              <a:t> </a:t>
            </a:r>
            <a:r>
              <a:rPr lang="es-ES" b="1" dirty="0" err="1"/>
              <a:t>hřebenu</a:t>
            </a:r>
            <a:r>
              <a:rPr lang="es-ES" b="1" dirty="0"/>
              <a:t>.</a:t>
            </a:r>
          </a:p>
        </p:txBody>
      </p:sp>
      <p:pic>
        <p:nvPicPr>
          <p:cNvPr id="12" name="Imagen 11" descr="Imagen que contiene peine, objeto, hecho de madera&#10;&#10;Descripción generada automáticamente">
            <a:extLst>
              <a:ext uri="{FF2B5EF4-FFF2-40B4-BE49-F238E27FC236}">
                <a16:creationId xmlns:a16="http://schemas.microsoft.com/office/drawing/2014/main" id="{1A52745E-4ACA-867E-7012-A3BD712EB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49" y="4078860"/>
            <a:ext cx="3259873" cy="2592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3805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cebra, gato, tabla, viendo&#10;&#10;Descripción generada automáticamente">
            <a:extLst>
              <a:ext uri="{FF2B5EF4-FFF2-40B4-BE49-F238E27FC236}">
                <a16:creationId xmlns:a16="http://schemas.microsoft.com/office/drawing/2014/main" id="{1998FC1C-731C-DD31-09F1-394113425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" y="4217855"/>
            <a:ext cx="6014509" cy="243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3805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00AAA7C-BEE9-B9D1-4077-CD53D2FF12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-720" r="6143" b="-3353"/>
          <a:stretch/>
        </p:blipFill>
        <p:spPr>
          <a:xfrm>
            <a:off x="6471214" y="4217855"/>
            <a:ext cx="2004208" cy="2451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3805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FF9F0F-C253-0E8C-BCC3-4DB88B4A1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4362" y="565154"/>
            <a:ext cx="1536627" cy="4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4439</TotalTime>
  <Words>4137</Words>
  <Application>Microsoft Office PowerPoint</Application>
  <PresentationFormat>Panorámica</PresentationFormat>
  <Paragraphs>107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Times New Roman</vt:lpstr>
      <vt:lpstr>Calibri</vt:lpstr>
      <vt:lpstr>American Typewriter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396</cp:revision>
  <dcterms:created xsi:type="dcterms:W3CDTF">2023-06-13T08:55:39Z</dcterms:created>
  <dcterms:modified xsi:type="dcterms:W3CDTF">2023-07-23T14:15:38Z</dcterms:modified>
</cp:coreProperties>
</file>