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3" r:id="rId2"/>
    <p:sldId id="305" r:id="rId3"/>
    <p:sldId id="260" r:id="rId4"/>
    <p:sldId id="284" r:id="rId5"/>
    <p:sldId id="262" r:id="rId6"/>
    <p:sldId id="280" r:id="rId7"/>
    <p:sldId id="263" r:id="rId8"/>
    <p:sldId id="281" r:id="rId9"/>
    <p:sldId id="264" r:id="rId10"/>
    <p:sldId id="285" r:id="rId11"/>
    <p:sldId id="276" r:id="rId12"/>
    <p:sldId id="286" r:id="rId13"/>
    <p:sldId id="266" r:id="rId14"/>
    <p:sldId id="287" r:id="rId15"/>
    <p:sldId id="268" r:id="rId16"/>
    <p:sldId id="288" r:id="rId17"/>
    <p:sldId id="269" r:id="rId18"/>
    <p:sldId id="289" r:id="rId19"/>
    <p:sldId id="267" r:id="rId20"/>
    <p:sldId id="290" r:id="rId21"/>
    <p:sldId id="271" r:id="rId22"/>
    <p:sldId id="291" r:id="rId23"/>
    <p:sldId id="277" r:id="rId24"/>
    <p:sldId id="292" r:id="rId25"/>
    <p:sldId id="272" r:id="rId26"/>
    <p:sldId id="293" r:id="rId27"/>
    <p:sldId id="297" r:id="rId28"/>
    <p:sldId id="295" r:id="rId29"/>
    <p:sldId id="274" r:id="rId30"/>
    <p:sldId id="294" r:id="rId31"/>
    <p:sldId id="275" r:id="rId32"/>
    <p:sldId id="279" r:id="rId33"/>
    <p:sldId id="296" r:id="rId34"/>
    <p:sldId id="300" r:id="rId35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onstantia" panose="02030602050306030303" pitchFamily="18" charset="0"/>
      <p:regular r:id="rId42"/>
      <p:bold r:id="rId43"/>
      <p:italic r:id="rId44"/>
      <p:boldItalic r:id="rId4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C2829"/>
    <a:srgbClr val="783034"/>
    <a:srgbClr val="B8586B"/>
    <a:srgbClr val="C82F4E"/>
    <a:srgbClr val="4EA3C8"/>
    <a:srgbClr val="41722D"/>
    <a:srgbClr val="CE73BA"/>
    <a:srgbClr val="4C7B9A"/>
    <a:srgbClr val="BD0B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pn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emf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emf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pn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emf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emf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64D4BE-1901-4360-AC5F-35888E9DBA07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</dgm:pt>
    <dgm:pt modelId="{B875F003-D704-4934-9BF7-C141D64E2E43}" type="pres">
      <dgm:prSet presAssocID="{0E64D4BE-1901-4360-AC5F-35888E9DBA07}" presName="Name0" presStyleCnt="0">
        <dgm:presLayoutVars>
          <dgm:dir/>
          <dgm:resizeHandles val="exact"/>
        </dgm:presLayoutVars>
      </dgm:prSet>
      <dgm:spPr/>
    </dgm:pt>
  </dgm:ptLst>
  <dgm:cxnLst>
    <dgm:cxn modelId="{3FA589DC-6956-4F7C-AD14-7271C0071F10}" type="presOf" srcId="{0E64D4BE-1901-4360-AC5F-35888E9DBA07}" destId="{B875F003-D704-4934-9BF7-C141D64E2E43}" srcOrd="0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6D5426B-6B76-4E28-8619-11CBF590D27B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</dgm:pt>
    <dgm:pt modelId="{F2A7A86A-D1BC-4813-9BD7-80409F9A2ACD}">
      <dgm:prSet phldrT="[Texto]" custT="1"/>
      <dgm:spPr>
        <a:solidFill>
          <a:srgbClr val="586EB8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nepočítá křivdy</a:t>
          </a:r>
          <a:endParaRPr lang="es-E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E7FE84-ADE9-4BF7-9EF8-33E4CB942A7B}" type="parTrans" cxnId="{E662331B-C234-4195-A5C6-E437E658B72A}">
      <dgm:prSet/>
      <dgm:spPr/>
      <dgm:t>
        <a:bodyPr/>
        <a:lstStyle/>
        <a:p>
          <a:endParaRPr lang="es-ES"/>
        </a:p>
      </dgm:t>
    </dgm:pt>
    <dgm:pt modelId="{7947FF89-49F0-48E8-BF83-6AF146F38F00}" type="sibTrans" cxnId="{E662331B-C234-4195-A5C6-E437E658B72A}">
      <dgm:prSet/>
      <dgm:spPr/>
      <dgm:t>
        <a:bodyPr/>
        <a:lstStyle/>
        <a:p>
          <a:endParaRPr lang="es-ES"/>
        </a:p>
      </dgm:t>
    </dgm:pt>
    <dgm:pt modelId="{900AB418-99B7-492B-8B99-20D6135A19DC}" type="pres">
      <dgm:prSet presAssocID="{F6D5426B-6B76-4E28-8619-11CBF590D27B}" presName="Name0" presStyleCnt="0">
        <dgm:presLayoutVars>
          <dgm:dir/>
          <dgm:resizeHandles val="exact"/>
        </dgm:presLayoutVars>
      </dgm:prSet>
      <dgm:spPr/>
    </dgm:pt>
    <dgm:pt modelId="{EFF87801-18DC-45CB-BEA6-5B1BBFA5C1DC}" type="pres">
      <dgm:prSet presAssocID="{F2A7A86A-D1BC-4813-9BD7-80409F9A2ACD}" presName="composite" presStyleCnt="0"/>
      <dgm:spPr/>
    </dgm:pt>
    <dgm:pt modelId="{180FDB1B-047C-436B-B00F-B771CB8DCBD9}" type="pres">
      <dgm:prSet presAssocID="{F2A7A86A-D1BC-4813-9BD7-80409F9A2ACD}" presName="imagSh" presStyleLbl="bgImgPlace1" presStyleIdx="0" presStyleCnt="1" custScaleY="67988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0A1443B2-C665-4809-8738-E7AFA0ED01EB}" type="pres">
      <dgm:prSet presAssocID="{F2A7A86A-D1BC-4813-9BD7-80409F9A2ACD}" presName="txNode" presStyleLbl="node1" presStyleIdx="0" presStyleCnt="1">
        <dgm:presLayoutVars>
          <dgm:bulletEnabled val="1"/>
        </dgm:presLayoutVars>
      </dgm:prSet>
      <dgm:spPr/>
    </dgm:pt>
  </dgm:ptLst>
  <dgm:cxnLst>
    <dgm:cxn modelId="{E662331B-C234-4195-A5C6-E437E658B72A}" srcId="{F6D5426B-6B76-4E28-8619-11CBF590D27B}" destId="{F2A7A86A-D1BC-4813-9BD7-80409F9A2ACD}" srcOrd="0" destOrd="0" parTransId="{2BE7FE84-ADE9-4BF7-9EF8-33E4CB942A7B}" sibTransId="{7947FF89-49F0-48E8-BF83-6AF146F38F00}"/>
    <dgm:cxn modelId="{58859E1B-D59E-43CF-A815-E4C7318D9B8A}" type="presOf" srcId="{F6D5426B-6B76-4E28-8619-11CBF590D27B}" destId="{900AB418-99B7-492B-8B99-20D6135A19DC}" srcOrd="0" destOrd="0" presId="urn:microsoft.com/office/officeart/2005/8/layout/hProcess10"/>
    <dgm:cxn modelId="{E2753875-903D-469B-86A0-498E82C67101}" type="presOf" srcId="{F2A7A86A-D1BC-4813-9BD7-80409F9A2ACD}" destId="{0A1443B2-C665-4809-8738-E7AFA0ED01EB}" srcOrd="0" destOrd="0" presId="urn:microsoft.com/office/officeart/2005/8/layout/hProcess10"/>
    <dgm:cxn modelId="{D2529D23-A3B0-4B72-AD8D-ECA596920C01}" type="presParOf" srcId="{900AB418-99B7-492B-8B99-20D6135A19DC}" destId="{EFF87801-18DC-45CB-BEA6-5B1BBFA5C1DC}" srcOrd="0" destOrd="0" presId="urn:microsoft.com/office/officeart/2005/8/layout/hProcess10"/>
    <dgm:cxn modelId="{04A9B03D-B593-451A-B996-7D8AF9206C28}" type="presParOf" srcId="{EFF87801-18DC-45CB-BEA6-5B1BBFA5C1DC}" destId="{180FDB1B-047C-436B-B00F-B771CB8DCBD9}" srcOrd="0" destOrd="0" presId="urn:microsoft.com/office/officeart/2005/8/layout/hProcess10"/>
    <dgm:cxn modelId="{54C7964B-E4D0-4E5E-BACE-958D3DE00922}" type="presParOf" srcId="{EFF87801-18DC-45CB-BEA6-5B1BBFA5C1DC}" destId="{0A1443B2-C665-4809-8738-E7AFA0ED01EB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5EC4A35-DE21-40DA-84EE-08A897271E52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</dgm:pt>
    <dgm:pt modelId="{DEB222A6-FE17-4275-83DC-D8711EBDDB77}">
      <dgm:prSet phldrT="[Texto]" custT="1"/>
      <dgm:spPr>
        <a:solidFill>
          <a:srgbClr val="5894B8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 nemá radost  ze špatnosti</a:t>
          </a:r>
          <a:endParaRPr lang="es-E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2D548E-2643-4967-9184-4944CE39CD29}" type="parTrans" cxnId="{44B58C0A-A852-4223-A43E-29BD02F3D067}">
      <dgm:prSet/>
      <dgm:spPr/>
      <dgm:t>
        <a:bodyPr/>
        <a:lstStyle/>
        <a:p>
          <a:endParaRPr lang="es-ES"/>
        </a:p>
      </dgm:t>
    </dgm:pt>
    <dgm:pt modelId="{B38309C4-C64D-401D-9C35-1E4DB8ADBF9A}" type="sibTrans" cxnId="{44B58C0A-A852-4223-A43E-29BD02F3D067}">
      <dgm:prSet/>
      <dgm:spPr/>
      <dgm:t>
        <a:bodyPr/>
        <a:lstStyle/>
        <a:p>
          <a:endParaRPr lang="es-ES"/>
        </a:p>
      </dgm:t>
    </dgm:pt>
    <dgm:pt modelId="{CBB9F617-B19C-432D-B931-B54E93290F11}" type="pres">
      <dgm:prSet presAssocID="{C5EC4A35-DE21-40DA-84EE-08A897271E52}" presName="Name0" presStyleCnt="0">
        <dgm:presLayoutVars>
          <dgm:dir/>
          <dgm:resizeHandles val="exact"/>
        </dgm:presLayoutVars>
      </dgm:prSet>
      <dgm:spPr/>
    </dgm:pt>
    <dgm:pt modelId="{733A6BDA-88E4-4C18-809F-0E321C7C8D3E}" type="pres">
      <dgm:prSet presAssocID="{DEB222A6-FE17-4275-83DC-D8711EBDDB77}" presName="composite" presStyleCnt="0"/>
      <dgm:spPr/>
    </dgm:pt>
    <dgm:pt modelId="{BA0F2135-36F4-4AD9-892C-8417DA45D3A1}" type="pres">
      <dgm:prSet presAssocID="{DEB222A6-FE17-4275-83DC-D8711EBDDB77}" presName="imagSh" presStyleLbl="bgImgPlace1" presStyleIdx="0" presStyleCnt="1" custScaleY="73599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8DA654C6-CE1B-439A-91E5-F826BE04C6FA}" type="pres">
      <dgm:prSet presAssocID="{DEB222A6-FE17-4275-83DC-D8711EBDDB77}" presName="txNode" presStyleLbl="node1" presStyleIdx="0" presStyleCnt="1" custScaleY="101678" custLinFactNeighborY="2061">
        <dgm:presLayoutVars>
          <dgm:bulletEnabled val="1"/>
        </dgm:presLayoutVars>
      </dgm:prSet>
      <dgm:spPr/>
    </dgm:pt>
  </dgm:ptLst>
  <dgm:cxnLst>
    <dgm:cxn modelId="{44B58C0A-A852-4223-A43E-29BD02F3D067}" srcId="{C5EC4A35-DE21-40DA-84EE-08A897271E52}" destId="{DEB222A6-FE17-4275-83DC-D8711EBDDB77}" srcOrd="0" destOrd="0" parTransId="{C92D548E-2643-4967-9184-4944CE39CD29}" sibTransId="{B38309C4-C64D-401D-9C35-1E4DB8ADBF9A}"/>
    <dgm:cxn modelId="{A6CA7C56-928B-4089-9DE3-E3C4B8CF8277}" type="presOf" srcId="{DEB222A6-FE17-4275-83DC-D8711EBDDB77}" destId="{8DA654C6-CE1B-439A-91E5-F826BE04C6FA}" srcOrd="0" destOrd="0" presId="urn:microsoft.com/office/officeart/2005/8/layout/hProcess10"/>
    <dgm:cxn modelId="{987BFAF0-9A3C-4700-BD6A-5FAA1BDA9E5D}" type="presOf" srcId="{C5EC4A35-DE21-40DA-84EE-08A897271E52}" destId="{CBB9F617-B19C-432D-B931-B54E93290F11}" srcOrd="0" destOrd="0" presId="urn:microsoft.com/office/officeart/2005/8/layout/hProcess10"/>
    <dgm:cxn modelId="{3717308B-3918-493F-9AD7-16AE013B6515}" type="presParOf" srcId="{CBB9F617-B19C-432D-B931-B54E93290F11}" destId="{733A6BDA-88E4-4C18-809F-0E321C7C8D3E}" srcOrd="0" destOrd="0" presId="urn:microsoft.com/office/officeart/2005/8/layout/hProcess10"/>
    <dgm:cxn modelId="{AD44F948-75FC-4C87-9E52-41626E358305}" type="presParOf" srcId="{733A6BDA-88E4-4C18-809F-0E321C7C8D3E}" destId="{BA0F2135-36F4-4AD9-892C-8417DA45D3A1}" srcOrd="0" destOrd="0" presId="urn:microsoft.com/office/officeart/2005/8/layout/hProcess10"/>
    <dgm:cxn modelId="{19E256CA-6784-4665-85F4-4D1F1CE904D6}" type="presParOf" srcId="{733A6BDA-88E4-4C18-809F-0E321C7C8D3E}" destId="{8DA654C6-CE1B-439A-91E5-F826BE04C6FA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A07C2E1-3F9C-4DB4-BEBB-FEE8FE722063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</dgm:pt>
    <dgm:pt modelId="{C950FAA0-CE57-43AA-8B75-23C48DEE7792}">
      <dgm:prSet phldrT="[Texto]" custT="1"/>
      <dgm:spPr>
        <a:solidFill>
          <a:srgbClr val="B8A958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400" b="1" u="none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sz="2400" b="1" u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s-ES" sz="2400" b="1" u="none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raduje</a:t>
          </a:r>
          <a:br>
            <a:rPr lang="es-ES" sz="2400" b="1" u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cs-CZ" sz="2400" b="1" u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 </a:t>
          </a:r>
          <a:r>
            <a:rPr lang="es-ES" sz="2400" b="1" u="none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pravdy</a:t>
          </a:r>
          <a:endParaRPr lang="es-ES" sz="2400" b="1" u="none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93BEFE-4141-4835-8C1A-1103249D25A3}" type="parTrans" cxnId="{693F9DD5-4FBC-4339-B4AA-645F670E5D18}">
      <dgm:prSet/>
      <dgm:spPr/>
      <dgm:t>
        <a:bodyPr/>
        <a:lstStyle/>
        <a:p>
          <a:endParaRPr lang="es-ES"/>
        </a:p>
      </dgm:t>
    </dgm:pt>
    <dgm:pt modelId="{272470B4-B3A6-4D58-AC48-0D7533B9E236}" type="sibTrans" cxnId="{693F9DD5-4FBC-4339-B4AA-645F670E5D18}">
      <dgm:prSet/>
      <dgm:spPr/>
      <dgm:t>
        <a:bodyPr/>
        <a:lstStyle/>
        <a:p>
          <a:endParaRPr lang="es-ES"/>
        </a:p>
      </dgm:t>
    </dgm:pt>
    <dgm:pt modelId="{B41F2EA4-FF16-407A-9515-EEADE7C21C3F}" type="pres">
      <dgm:prSet presAssocID="{2A07C2E1-3F9C-4DB4-BEBB-FEE8FE722063}" presName="Name0" presStyleCnt="0">
        <dgm:presLayoutVars>
          <dgm:dir/>
          <dgm:resizeHandles val="exact"/>
        </dgm:presLayoutVars>
      </dgm:prSet>
      <dgm:spPr/>
    </dgm:pt>
    <dgm:pt modelId="{4212F779-B0E7-455D-97A5-B81E6CED9A2C}" type="pres">
      <dgm:prSet presAssocID="{C950FAA0-CE57-43AA-8B75-23C48DEE7792}" presName="composite" presStyleCnt="0"/>
      <dgm:spPr/>
    </dgm:pt>
    <dgm:pt modelId="{310B871C-3BD9-4B16-954E-249CD64D4AA2}" type="pres">
      <dgm:prSet presAssocID="{C950FAA0-CE57-43AA-8B75-23C48DEE7792}" presName="imagSh" presStyleLbl="bgImgPlace1" presStyleIdx="0" presStyleCnt="1" custScaleY="64978" custLinFactNeighborY="-5980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CDA319C1-6274-4D11-B21D-E58C9F1B8426}" type="pres">
      <dgm:prSet presAssocID="{C950FAA0-CE57-43AA-8B75-23C48DEE7792}" presName="txNode" presStyleLbl="node1" presStyleIdx="0" presStyleCnt="1" custScaleY="100000" custLinFactNeighborX="-7442" custLinFactNeighborY="-8715">
        <dgm:presLayoutVars>
          <dgm:bulletEnabled val="1"/>
        </dgm:presLayoutVars>
      </dgm:prSet>
      <dgm:spPr/>
    </dgm:pt>
  </dgm:ptLst>
  <dgm:cxnLst>
    <dgm:cxn modelId="{50DD7B90-9E18-45EE-A454-40B24524F59E}" type="presOf" srcId="{2A07C2E1-3F9C-4DB4-BEBB-FEE8FE722063}" destId="{B41F2EA4-FF16-407A-9515-EEADE7C21C3F}" srcOrd="0" destOrd="0" presId="urn:microsoft.com/office/officeart/2005/8/layout/hProcess10"/>
    <dgm:cxn modelId="{693F9DD5-4FBC-4339-B4AA-645F670E5D18}" srcId="{2A07C2E1-3F9C-4DB4-BEBB-FEE8FE722063}" destId="{C950FAA0-CE57-43AA-8B75-23C48DEE7792}" srcOrd="0" destOrd="0" parTransId="{3893BEFE-4141-4835-8C1A-1103249D25A3}" sibTransId="{272470B4-B3A6-4D58-AC48-0D7533B9E236}"/>
    <dgm:cxn modelId="{21CCB1E1-7C49-4786-975A-D51612EF20B8}" type="presOf" srcId="{C950FAA0-CE57-43AA-8B75-23C48DEE7792}" destId="{CDA319C1-6274-4D11-B21D-E58C9F1B8426}" srcOrd="0" destOrd="0" presId="urn:microsoft.com/office/officeart/2005/8/layout/hProcess10"/>
    <dgm:cxn modelId="{EBD51EF6-D362-4568-84F0-2B58CE9DEC52}" type="presParOf" srcId="{B41F2EA4-FF16-407A-9515-EEADE7C21C3F}" destId="{4212F779-B0E7-455D-97A5-B81E6CED9A2C}" srcOrd="0" destOrd="0" presId="urn:microsoft.com/office/officeart/2005/8/layout/hProcess10"/>
    <dgm:cxn modelId="{6C5282E3-4A6C-45AD-9C9B-97EB146B7612}" type="presParOf" srcId="{4212F779-B0E7-455D-97A5-B81E6CED9A2C}" destId="{310B871C-3BD9-4B16-954E-249CD64D4AA2}" srcOrd="0" destOrd="0" presId="urn:microsoft.com/office/officeart/2005/8/layout/hProcess10"/>
    <dgm:cxn modelId="{AF9965C2-8179-4899-971F-94832516F81B}" type="presParOf" srcId="{4212F779-B0E7-455D-97A5-B81E6CED9A2C}" destId="{CDA319C1-6274-4D11-B21D-E58C9F1B8426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B891FE0-7B4C-48C8-BE7B-5561E4142B2A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</dgm:pt>
    <dgm:pt modelId="{4F11AC9F-91AF-4A54-B0B4-C4E9472BAF8D}">
      <dgm:prSet phldrT="[Texto]"/>
      <dgm:spPr>
        <a:solidFill>
          <a:srgbClr val="B89758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vydrží</a:t>
          </a:r>
          <a:r>
            <a: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CA6E5841-9DA0-4982-9E0F-9679D4CBBA36}" type="parTrans" cxnId="{148BC269-2227-4660-9533-1478D8B1AFBA}">
      <dgm:prSet/>
      <dgm:spPr/>
      <dgm:t>
        <a:bodyPr/>
        <a:lstStyle/>
        <a:p>
          <a:endParaRPr lang="es-ES"/>
        </a:p>
      </dgm:t>
    </dgm:pt>
    <dgm:pt modelId="{65BDD2E4-CE08-4D19-931C-F79B9786FF7F}" type="sibTrans" cxnId="{148BC269-2227-4660-9533-1478D8B1AFBA}">
      <dgm:prSet/>
      <dgm:spPr/>
      <dgm:t>
        <a:bodyPr/>
        <a:lstStyle/>
        <a:p>
          <a:endParaRPr lang="es-ES"/>
        </a:p>
      </dgm:t>
    </dgm:pt>
    <dgm:pt modelId="{29DB2974-122F-4F01-9C6B-B851333A42D3}" type="pres">
      <dgm:prSet presAssocID="{2B891FE0-7B4C-48C8-BE7B-5561E4142B2A}" presName="Name0" presStyleCnt="0">
        <dgm:presLayoutVars>
          <dgm:dir/>
          <dgm:resizeHandles val="exact"/>
        </dgm:presLayoutVars>
      </dgm:prSet>
      <dgm:spPr/>
    </dgm:pt>
    <dgm:pt modelId="{BB0FB0CF-9827-42AF-B04D-6166920E42B5}" type="pres">
      <dgm:prSet presAssocID="{4F11AC9F-91AF-4A54-B0B4-C4E9472BAF8D}" presName="composite" presStyleCnt="0"/>
      <dgm:spPr/>
    </dgm:pt>
    <dgm:pt modelId="{703B995F-E263-4037-9918-5896BB40892F}" type="pres">
      <dgm:prSet presAssocID="{4F11AC9F-91AF-4A54-B0B4-C4E9472BAF8D}" presName="imagSh" presStyleLbl="bgImgPlace1" presStyleIdx="0" presStyleCnt="1"/>
      <dgm:spPr>
        <a:blipFill>
          <a:blip xmlns:r="http://schemas.openxmlformats.org/officeDocument/2006/relationships" r:embed="rId1"/>
          <a:srcRect/>
          <a:stretch>
            <a:fillRect t="-64000" b="-64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D15CEEB-A70F-403B-86AC-1F2827560CD1}" type="pres">
      <dgm:prSet presAssocID="{4F11AC9F-91AF-4A54-B0B4-C4E9472BAF8D}" presName="txNode" presStyleLbl="node1" presStyleIdx="0" presStyleCnt="1">
        <dgm:presLayoutVars>
          <dgm:bulletEnabled val="1"/>
        </dgm:presLayoutVars>
      </dgm:prSet>
      <dgm:spPr/>
    </dgm:pt>
  </dgm:ptLst>
  <dgm:cxnLst>
    <dgm:cxn modelId="{C788B048-9B09-4A1E-9841-377F585A7FA4}" type="presOf" srcId="{2B891FE0-7B4C-48C8-BE7B-5561E4142B2A}" destId="{29DB2974-122F-4F01-9C6B-B851333A42D3}" srcOrd="0" destOrd="0" presId="urn:microsoft.com/office/officeart/2005/8/layout/hProcess10"/>
    <dgm:cxn modelId="{148BC269-2227-4660-9533-1478D8B1AFBA}" srcId="{2B891FE0-7B4C-48C8-BE7B-5561E4142B2A}" destId="{4F11AC9F-91AF-4A54-B0B4-C4E9472BAF8D}" srcOrd="0" destOrd="0" parTransId="{CA6E5841-9DA0-4982-9E0F-9679D4CBBA36}" sibTransId="{65BDD2E4-CE08-4D19-931C-F79B9786FF7F}"/>
    <dgm:cxn modelId="{211C70B2-A406-4EA7-9D95-5CC4CCB92017}" type="presOf" srcId="{4F11AC9F-91AF-4A54-B0B4-C4E9472BAF8D}" destId="{FD15CEEB-A70F-403B-86AC-1F2827560CD1}" srcOrd="0" destOrd="0" presId="urn:microsoft.com/office/officeart/2005/8/layout/hProcess10"/>
    <dgm:cxn modelId="{C09D74E6-6D77-4AE4-AFA1-1402A4752A35}" type="presParOf" srcId="{29DB2974-122F-4F01-9C6B-B851333A42D3}" destId="{BB0FB0CF-9827-42AF-B04D-6166920E42B5}" srcOrd="0" destOrd="0" presId="urn:microsoft.com/office/officeart/2005/8/layout/hProcess10"/>
    <dgm:cxn modelId="{C538107A-375B-4F9A-A9DD-DA3D80A0C6CE}" type="presParOf" srcId="{BB0FB0CF-9827-42AF-B04D-6166920E42B5}" destId="{703B995F-E263-4037-9918-5896BB40892F}" srcOrd="0" destOrd="0" presId="urn:microsoft.com/office/officeart/2005/8/layout/hProcess10"/>
    <dgm:cxn modelId="{4C19E68C-4A26-434B-9FA2-3B806EE54195}" type="presParOf" srcId="{BB0FB0CF-9827-42AF-B04D-6166920E42B5}" destId="{FD15CEEB-A70F-403B-86AC-1F2827560CD1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AA55A47-B0B0-422A-80D6-A3AF4169A940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</dgm:pt>
    <dgm:pt modelId="{10BDF294-7C03-4EB4-BC68-9862A9D9F6A8}">
      <dgm:prSet phldrT="[Texto]"/>
      <dgm:spPr>
        <a:solidFill>
          <a:srgbClr val="B8586B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věří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AD8587-0F0E-4833-98C9-063555D7EB6B}" type="parTrans" cxnId="{C8AF51E6-42E8-4221-984A-68E45E298331}">
      <dgm:prSet/>
      <dgm:spPr/>
      <dgm:t>
        <a:bodyPr/>
        <a:lstStyle/>
        <a:p>
          <a:endParaRPr lang="es-ES"/>
        </a:p>
      </dgm:t>
    </dgm:pt>
    <dgm:pt modelId="{7EE99EF6-C5E2-4B49-98E9-481A44DA0916}" type="sibTrans" cxnId="{C8AF51E6-42E8-4221-984A-68E45E298331}">
      <dgm:prSet/>
      <dgm:spPr/>
      <dgm:t>
        <a:bodyPr/>
        <a:lstStyle/>
        <a:p>
          <a:endParaRPr lang="es-ES"/>
        </a:p>
      </dgm:t>
    </dgm:pt>
    <dgm:pt modelId="{DBED3DC4-30DE-4EA9-AB96-9DE35C8E5A63}" type="pres">
      <dgm:prSet presAssocID="{7AA55A47-B0B0-422A-80D6-A3AF4169A940}" presName="Name0" presStyleCnt="0">
        <dgm:presLayoutVars>
          <dgm:dir/>
          <dgm:resizeHandles val="exact"/>
        </dgm:presLayoutVars>
      </dgm:prSet>
      <dgm:spPr/>
    </dgm:pt>
    <dgm:pt modelId="{8C62C681-7353-40AF-A6D8-17D45D489DB8}" type="pres">
      <dgm:prSet presAssocID="{10BDF294-7C03-4EB4-BC68-9862A9D9F6A8}" presName="composite" presStyleCnt="0"/>
      <dgm:spPr/>
    </dgm:pt>
    <dgm:pt modelId="{8CA543E7-18FF-4259-A01F-32A96207A7AC}" type="pres">
      <dgm:prSet presAssocID="{10BDF294-7C03-4EB4-BC68-9862A9D9F6A8}" presName="imagSh" presStyleLbl="bgImgPlace1" presStyleIdx="0" presStyleCnt="1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7768BFB-6722-43E2-8BB2-23C5048F5778}" type="pres">
      <dgm:prSet presAssocID="{10BDF294-7C03-4EB4-BC68-9862A9D9F6A8}" presName="txNode" presStyleLbl="node1" presStyleIdx="0" presStyleCnt="1">
        <dgm:presLayoutVars>
          <dgm:bulletEnabled val="1"/>
        </dgm:presLayoutVars>
      </dgm:prSet>
      <dgm:spPr/>
    </dgm:pt>
  </dgm:ptLst>
  <dgm:cxnLst>
    <dgm:cxn modelId="{410F1B6D-82A1-49C3-B2FD-4E5C495D32DD}" type="presOf" srcId="{10BDF294-7C03-4EB4-BC68-9862A9D9F6A8}" destId="{B7768BFB-6722-43E2-8BB2-23C5048F5778}" srcOrd="0" destOrd="0" presId="urn:microsoft.com/office/officeart/2005/8/layout/hProcess10"/>
    <dgm:cxn modelId="{AD5EF6E3-B4B6-4054-AB69-A4E8A984ACB5}" type="presOf" srcId="{7AA55A47-B0B0-422A-80D6-A3AF4169A940}" destId="{DBED3DC4-30DE-4EA9-AB96-9DE35C8E5A63}" srcOrd="0" destOrd="0" presId="urn:microsoft.com/office/officeart/2005/8/layout/hProcess10"/>
    <dgm:cxn modelId="{C8AF51E6-42E8-4221-984A-68E45E298331}" srcId="{7AA55A47-B0B0-422A-80D6-A3AF4169A940}" destId="{10BDF294-7C03-4EB4-BC68-9862A9D9F6A8}" srcOrd="0" destOrd="0" parTransId="{3EAD8587-0F0E-4833-98C9-063555D7EB6B}" sibTransId="{7EE99EF6-C5E2-4B49-98E9-481A44DA0916}"/>
    <dgm:cxn modelId="{E9F0E334-7B1A-4856-A733-9F4D48418B0C}" type="presParOf" srcId="{DBED3DC4-30DE-4EA9-AB96-9DE35C8E5A63}" destId="{8C62C681-7353-40AF-A6D8-17D45D489DB8}" srcOrd="0" destOrd="0" presId="urn:microsoft.com/office/officeart/2005/8/layout/hProcess10"/>
    <dgm:cxn modelId="{8A30A290-5C43-46E7-9733-90CCB59A2E4B}" type="presParOf" srcId="{8C62C681-7353-40AF-A6D8-17D45D489DB8}" destId="{8CA543E7-18FF-4259-A01F-32A96207A7AC}" srcOrd="0" destOrd="0" presId="urn:microsoft.com/office/officeart/2005/8/layout/hProcess10"/>
    <dgm:cxn modelId="{2AC1D31E-4A60-4635-96B1-B3AAB4E1BD82}" type="presParOf" srcId="{8C62C681-7353-40AF-A6D8-17D45D489DB8}" destId="{B7768BFB-6722-43E2-8BB2-23C5048F5778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94A52F6-0293-4EEF-97C9-9CAA6FA579A9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</dgm:pt>
    <dgm:pt modelId="{C53CDE9C-A782-40F1-98B7-673367CABFF0}">
      <dgm:prSet phldrT="[Texto]"/>
      <dgm:spPr>
        <a:solidFill>
          <a:srgbClr val="B85889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á </a:t>
          </a:r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ději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9C9CC4-0E00-4772-9DC4-64FDAA2012BC}" type="parTrans" cxnId="{A207F7CB-FB0E-42A3-B0ED-83B99DF66CE4}">
      <dgm:prSet/>
      <dgm:spPr/>
      <dgm:t>
        <a:bodyPr/>
        <a:lstStyle/>
        <a:p>
          <a:endParaRPr lang="es-ES"/>
        </a:p>
      </dgm:t>
    </dgm:pt>
    <dgm:pt modelId="{5132A42B-7D2A-4C3A-A951-74564842087D}" type="sibTrans" cxnId="{A207F7CB-FB0E-42A3-B0ED-83B99DF66CE4}">
      <dgm:prSet/>
      <dgm:spPr/>
      <dgm:t>
        <a:bodyPr/>
        <a:lstStyle/>
        <a:p>
          <a:endParaRPr lang="es-ES"/>
        </a:p>
      </dgm:t>
    </dgm:pt>
    <dgm:pt modelId="{294D078B-6301-4A7E-A40F-14B691F242E2}" type="pres">
      <dgm:prSet presAssocID="{C94A52F6-0293-4EEF-97C9-9CAA6FA579A9}" presName="Name0" presStyleCnt="0">
        <dgm:presLayoutVars>
          <dgm:dir/>
          <dgm:resizeHandles val="exact"/>
        </dgm:presLayoutVars>
      </dgm:prSet>
      <dgm:spPr/>
    </dgm:pt>
    <dgm:pt modelId="{3F15F88B-3727-4860-93DD-B49672446546}" type="pres">
      <dgm:prSet presAssocID="{C53CDE9C-A782-40F1-98B7-673367CABFF0}" presName="composite" presStyleCnt="0"/>
      <dgm:spPr/>
    </dgm:pt>
    <dgm:pt modelId="{5D9F9EFE-E7F9-432B-A228-11AB1D2C529A}" type="pres">
      <dgm:prSet presAssocID="{C53CDE9C-A782-40F1-98B7-673367CABFF0}" presName="imagSh" presStyleLbl="bgImgPlace1" presStyleIdx="0" presStyleCnt="1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5555F0C0-19E7-44F9-A0EA-10C8AF356C91}" type="pres">
      <dgm:prSet presAssocID="{C53CDE9C-A782-40F1-98B7-673367CABFF0}" presName="txNode" presStyleLbl="node1" presStyleIdx="0" presStyleCnt="1">
        <dgm:presLayoutVars>
          <dgm:bulletEnabled val="1"/>
        </dgm:presLayoutVars>
      </dgm:prSet>
      <dgm:spPr/>
    </dgm:pt>
  </dgm:ptLst>
  <dgm:cxnLst>
    <dgm:cxn modelId="{E5E9F819-9FC2-4F7F-BD0C-A733FA59B0A0}" type="presOf" srcId="{C94A52F6-0293-4EEF-97C9-9CAA6FA579A9}" destId="{294D078B-6301-4A7E-A40F-14B691F242E2}" srcOrd="0" destOrd="0" presId="urn:microsoft.com/office/officeart/2005/8/layout/hProcess10"/>
    <dgm:cxn modelId="{A207F7CB-FB0E-42A3-B0ED-83B99DF66CE4}" srcId="{C94A52F6-0293-4EEF-97C9-9CAA6FA579A9}" destId="{C53CDE9C-A782-40F1-98B7-673367CABFF0}" srcOrd="0" destOrd="0" parTransId="{6D9C9CC4-0E00-4772-9DC4-64FDAA2012BC}" sibTransId="{5132A42B-7D2A-4C3A-A951-74564842087D}"/>
    <dgm:cxn modelId="{749E3BED-C65B-4206-9CD6-093234D6B916}" type="presOf" srcId="{C53CDE9C-A782-40F1-98B7-673367CABFF0}" destId="{5555F0C0-19E7-44F9-A0EA-10C8AF356C91}" srcOrd="0" destOrd="0" presId="urn:microsoft.com/office/officeart/2005/8/layout/hProcess10"/>
    <dgm:cxn modelId="{40866862-00B3-49D5-BA2C-1E614FE4DE86}" type="presParOf" srcId="{294D078B-6301-4A7E-A40F-14B691F242E2}" destId="{3F15F88B-3727-4860-93DD-B49672446546}" srcOrd="0" destOrd="0" presId="urn:microsoft.com/office/officeart/2005/8/layout/hProcess10"/>
    <dgm:cxn modelId="{65855E05-E741-45F9-A072-88B4A89C78DE}" type="presParOf" srcId="{3F15F88B-3727-4860-93DD-B49672446546}" destId="{5D9F9EFE-E7F9-432B-A228-11AB1D2C529A}" srcOrd="0" destOrd="0" presId="urn:microsoft.com/office/officeart/2005/8/layout/hProcess10"/>
    <dgm:cxn modelId="{E753252B-21EA-4A4E-BBDA-02C92F990CA9}" type="presParOf" srcId="{3F15F88B-3727-4860-93DD-B49672446546}" destId="{5555F0C0-19E7-44F9-A0EA-10C8AF356C91}" srcOrd="1" destOrd="0" presId="urn:microsoft.com/office/officeart/2005/8/layout/hProcess10"/>
  </dgm:cxnLst>
  <dgm:bg>
    <a:effectLst>
      <a:outerShdw blurRad="63500" sx="102000" sy="102000" algn="ct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ED7A1AE-8FEE-429D-A110-2D97172C767F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</dgm:pt>
    <dgm:pt modelId="{2FC3FDEC-63AB-4AC8-91FF-36517C1BDB75}">
      <dgm:prSet phldrT="[Texto]"/>
      <dgm:spPr>
        <a:solidFill>
          <a:srgbClr val="B86258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</a:t>
          </a:r>
          <a:r>
            <a: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cs-CZ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vá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DD9259-346D-4658-8615-796C764C76C8}" type="parTrans" cxnId="{252A77BD-17D7-4C38-A379-70F1E17D700D}">
      <dgm:prSet/>
      <dgm:spPr/>
      <dgm:t>
        <a:bodyPr/>
        <a:lstStyle/>
        <a:p>
          <a:endParaRPr lang="es-ES"/>
        </a:p>
      </dgm:t>
    </dgm:pt>
    <dgm:pt modelId="{192C98F8-D933-40BA-BB81-01E2485C4237}" type="sibTrans" cxnId="{252A77BD-17D7-4C38-A379-70F1E17D700D}">
      <dgm:prSet/>
      <dgm:spPr/>
      <dgm:t>
        <a:bodyPr/>
        <a:lstStyle/>
        <a:p>
          <a:endParaRPr lang="es-ES"/>
        </a:p>
      </dgm:t>
    </dgm:pt>
    <dgm:pt modelId="{799B22F4-5EF5-4234-A304-5162D5F617A3}" type="pres">
      <dgm:prSet presAssocID="{EED7A1AE-8FEE-429D-A110-2D97172C767F}" presName="Name0" presStyleCnt="0">
        <dgm:presLayoutVars>
          <dgm:dir/>
          <dgm:resizeHandles val="exact"/>
        </dgm:presLayoutVars>
      </dgm:prSet>
      <dgm:spPr/>
    </dgm:pt>
    <dgm:pt modelId="{291A96F4-7B89-4F8C-96A6-D5966FA1725A}" type="pres">
      <dgm:prSet presAssocID="{2FC3FDEC-63AB-4AC8-91FF-36517C1BDB75}" presName="composite" presStyleCnt="0"/>
      <dgm:spPr/>
    </dgm:pt>
    <dgm:pt modelId="{D1F2367F-EDA3-49DF-B2F0-58F10BBADCA1}" type="pres">
      <dgm:prSet presAssocID="{2FC3FDEC-63AB-4AC8-91FF-36517C1BDB75}" presName="imagSh" presStyleLbl="bgImgPlace1" presStyleIdx="0" presStyleCnt="1"/>
      <dgm:spPr>
        <a:blipFill>
          <a:blip xmlns:r="http://schemas.openxmlformats.org/officeDocument/2006/relationships" r:embed="rId1"/>
          <a:srcRect/>
          <a:stretch>
            <a:fillRect t="-64000" b="-64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722D7AD-B6BA-4E70-9C80-502425C89465}" type="pres">
      <dgm:prSet presAssocID="{2FC3FDEC-63AB-4AC8-91FF-36517C1BDB75}" presName="txNode" presStyleLbl="node1" presStyleIdx="0" presStyleCnt="1">
        <dgm:presLayoutVars>
          <dgm:bulletEnabled val="1"/>
        </dgm:presLayoutVars>
      </dgm:prSet>
      <dgm:spPr/>
    </dgm:pt>
  </dgm:ptLst>
  <dgm:cxnLst>
    <dgm:cxn modelId="{97762B7B-7411-44E9-BCDE-1CF1CD447669}" type="presOf" srcId="{EED7A1AE-8FEE-429D-A110-2D97172C767F}" destId="{799B22F4-5EF5-4234-A304-5162D5F617A3}" srcOrd="0" destOrd="0" presId="urn:microsoft.com/office/officeart/2005/8/layout/hProcess10"/>
    <dgm:cxn modelId="{78C82289-CEEF-4050-BBC7-5544137918E8}" type="presOf" srcId="{2FC3FDEC-63AB-4AC8-91FF-36517C1BDB75}" destId="{E722D7AD-B6BA-4E70-9C80-502425C89465}" srcOrd="0" destOrd="0" presId="urn:microsoft.com/office/officeart/2005/8/layout/hProcess10"/>
    <dgm:cxn modelId="{252A77BD-17D7-4C38-A379-70F1E17D700D}" srcId="{EED7A1AE-8FEE-429D-A110-2D97172C767F}" destId="{2FC3FDEC-63AB-4AC8-91FF-36517C1BDB75}" srcOrd="0" destOrd="0" parTransId="{79DD9259-346D-4658-8615-796C764C76C8}" sibTransId="{192C98F8-D933-40BA-BB81-01E2485C4237}"/>
    <dgm:cxn modelId="{CF266379-346C-472F-93CB-D6BDF99982CE}" type="presParOf" srcId="{799B22F4-5EF5-4234-A304-5162D5F617A3}" destId="{291A96F4-7B89-4F8C-96A6-D5966FA1725A}" srcOrd="0" destOrd="0" presId="urn:microsoft.com/office/officeart/2005/8/layout/hProcess10"/>
    <dgm:cxn modelId="{E2944327-9EBB-4586-96EB-CC2194E77F9A}" type="presParOf" srcId="{291A96F4-7B89-4F8C-96A6-D5966FA1725A}" destId="{D1F2367F-EDA3-49DF-B2F0-58F10BBADCA1}" srcOrd="0" destOrd="0" presId="urn:microsoft.com/office/officeart/2005/8/layout/hProcess10"/>
    <dgm:cxn modelId="{0EF65A73-BDEB-47F1-89C1-09B46F092FAE}" type="presParOf" srcId="{291A96F4-7B89-4F8C-96A6-D5966FA1725A}" destId="{E722D7AD-B6BA-4E70-9C80-502425C89465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ED7A1AE-8FEE-429D-A110-2D97172C767F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</dgm:pt>
    <dgm:pt modelId="{2FC3FDEC-63AB-4AC8-91FF-36517C1BDB75}">
      <dgm:prSet phldrT="[Texto]"/>
      <dgm:spPr>
        <a:solidFill>
          <a:srgbClr val="B86258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</a:t>
          </a:r>
          <a:r>
            <a:rPr lang="cs-CZ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</a:t>
          </a:r>
          <a:r>
            <a: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á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DD9259-346D-4658-8615-796C764C76C8}" type="parTrans" cxnId="{252A77BD-17D7-4C38-A379-70F1E17D700D}">
      <dgm:prSet/>
      <dgm:spPr/>
      <dgm:t>
        <a:bodyPr/>
        <a:lstStyle/>
        <a:p>
          <a:endParaRPr lang="es-ES"/>
        </a:p>
      </dgm:t>
    </dgm:pt>
    <dgm:pt modelId="{192C98F8-D933-40BA-BB81-01E2485C4237}" type="sibTrans" cxnId="{252A77BD-17D7-4C38-A379-70F1E17D700D}">
      <dgm:prSet/>
      <dgm:spPr/>
      <dgm:t>
        <a:bodyPr/>
        <a:lstStyle/>
        <a:p>
          <a:endParaRPr lang="es-ES"/>
        </a:p>
      </dgm:t>
    </dgm:pt>
    <dgm:pt modelId="{799B22F4-5EF5-4234-A304-5162D5F617A3}" type="pres">
      <dgm:prSet presAssocID="{EED7A1AE-8FEE-429D-A110-2D97172C767F}" presName="Name0" presStyleCnt="0">
        <dgm:presLayoutVars>
          <dgm:dir/>
          <dgm:resizeHandles val="exact"/>
        </dgm:presLayoutVars>
      </dgm:prSet>
      <dgm:spPr/>
    </dgm:pt>
    <dgm:pt modelId="{291A96F4-7B89-4F8C-96A6-D5966FA1725A}" type="pres">
      <dgm:prSet presAssocID="{2FC3FDEC-63AB-4AC8-91FF-36517C1BDB75}" presName="composite" presStyleCnt="0"/>
      <dgm:spPr/>
    </dgm:pt>
    <dgm:pt modelId="{D1F2367F-EDA3-49DF-B2F0-58F10BBADCA1}" type="pres">
      <dgm:prSet presAssocID="{2FC3FDEC-63AB-4AC8-91FF-36517C1BDB75}" presName="imagSh" presStyleLbl="bgImgPlace1" presStyleIdx="0" presStyleCnt="1"/>
      <dgm:spPr>
        <a:blipFill>
          <a:blip xmlns:r="http://schemas.openxmlformats.org/officeDocument/2006/relationships" r:embed="rId1"/>
          <a:srcRect/>
          <a:stretch>
            <a:fillRect t="-64000" b="-64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722D7AD-B6BA-4E70-9C80-502425C89465}" type="pres">
      <dgm:prSet presAssocID="{2FC3FDEC-63AB-4AC8-91FF-36517C1BDB75}" presName="txNode" presStyleLbl="node1" presStyleIdx="0" presStyleCnt="1">
        <dgm:presLayoutVars>
          <dgm:bulletEnabled val="1"/>
        </dgm:presLayoutVars>
      </dgm:prSet>
      <dgm:spPr/>
    </dgm:pt>
  </dgm:ptLst>
  <dgm:cxnLst>
    <dgm:cxn modelId="{97762B7B-7411-44E9-BCDE-1CF1CD447669}" type="presOf" srcId="{EED7A1AE-8FEE-429D-A110-2D97172C767F}" destId="{799B22F4-5EF5-4234-A304-5162D5F617A3}" srcOrd="0" destOrd="0" presId="urn:microsoft.com/office/officeart/2005/8/layout/hProcess10"/>
    <dgm:cxn modelId="{78C82289-CEEF-4050-BBC7-5544137918E8}" type="presOf" srcId="{2FC3FDEC-63AB-4AC8-91FF-36517C1BDB75}" destId="{E722D7AD-B6BA-4E70-9C80-502425C89465}" srcOrd="0" destOrd="0" presId="urn:microsoft.com/office/officeart/2005/8/layout/hProcess10"/>
    <dgm:cxn modelId="{252A77BD-17D7-4C38-A379-70F1E17D700D}" srcId="{EED7A1AE-8FEE-429D-A110-2D97172C767F}" destId="{2FC3FDEC-63AB-4AC8-91FF-36517C1BDB75}" srcOrd="0" destOrd="0" parTransId="{79DD9259-346D-4658-8615-796C764C76C8}" sibTransId="{192C98F8-D933-40BA-BB81-01E2485C4237}"/>
    <dgm:cxn modelId="{CF266379-346C-472F-93CB-D6BDF99982CE}" type="presParOf" srcId="{799B22F4-5EF5-4234-A304-5162D5F617A3}" destId="{291A96F4-7B89-4F8C-96A6-D5966FA1725A}" srcOrd="0" destOrd="0" presId="urn:microsoft.com/office/officeart/2005/8/layout/hProcess10"/>
    <dgm:cxn modelId="{E2944327-9EBB-4586-96EB-CC2194E77F9A}" type="presParOf" srcId="{291A96F4-7B89-4F8C-96A6-D5966FA1725A}" destId="{D1F2367F-EDA3-49DF-B2F0-58F10BBADCA1}" srcOrd="0" destOrd="0" presId="urn:microsoft.com/office/officeart/2005/8/layout/hProcess10"/>
    <dgm:cxn modelId="{0EF65A73-BDEB-47F1-89C1-09B46F092FAE}" type="presParOf" srcId="{291A96F4-7B89-4F8C-96A6-D5966FA1725A}" destId="{E722D7AD-B6BA-4E70-9C80-502425C89465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64D4BE-1901-4360-AC5F-35888E9DBA07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</dgm:pt>
    <dgm:pt modelId="{B875F003-D704-4934-9BF7-C141D64E2E43}" type="pres">
      <dgm:prSet presAssocID="{0E64D4BE-1901-4360-AC5F-35888E9DBA07}" presName="Name0" presStyleCnt="0">
        <dgm:presLayoutVars>
          <dgm:dir/>
          <dgm:resizeHandles val="exact"/>
        </dgm:presLayoutVars>
      </dgm:prSet>
      <dgm:spPr/>
    </dgm:pt>
  </dgm:ptLst>
  <dgm:cxnLst>
    <dgm:cxn modelId="{3FA589DC-6956-4F7C-AD14-7271C0071F10}" type="presOf" srcId="{0E64D4BE-1901-4360-AC5F-35888E9DBA07}" destId="{B875F003-D704-4934-9BF7-C141D64E2E43}" srcOrd="0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793393-CF17-40EE-9546-A56C50BB6E1E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</dgm:pt>
    <dgm:pt modelId="{29456C4D-8D9C-46F9-8545-F2E7E9CE401B}">
      <dgm:prSet phldrT="[Texto]"/>
      <dgm:spPr>
        <a:solidFill>
          <a:srgbClr val="57BAC2"/>
        </a:solidFill>
        <a:ln w="19050">
          <a:solidFill>
            <a:schemeClr val="bg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trpě</a:t>
          </a:r>
          <a:r>
            <a:rPr lang="cs-CZ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livá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C7D6B1-982F-4127-A0CC-14F7EE7CCCF1}" type="parTrans" cxnId="{52395B60-C062-44D9-A554-E2B3B7974BBF}">
      <dgm:prSet/>
      <dgm:spPr/>
      <dgm:t>
        <a:bodyPr/>
        <a:lstStyle/>
        <a:p>
          <a:endParaRPr lang="es-ES"/>
        </a:p>
      </dgm:t>
    </dgm:pt>
    <dgm:pt modelId="{D5A32D31-7CD1-458E-A148-DC665C7F82B0}" type="sibTrans" cxnId="{52395B60-C062-44D9-A554-E2B3B7974BBF}">
      <dgm:prSet/>
      <dgm:spPr/>
      <dgm:t>
        <a:bodyPr/>
        <a:lstStyle/>
        <a:p>
          <a:endParaRPr lang="es-ES"/>
        </a:p>
      </dgm:t>
    </dgm:pt>
    <dgm:pt modelId="{0FD1A8A3-E536-4FD0-92B3-65042A4104AE}" type="pres">
      <dgm:prSet presAssocID="{A4793393-CF17-40EE-9546-A56C50BB6E1E}" presName="Name0" presStyleCnt="0">
        <dgm:presLayoutVars>
          <dgm:dir/>
          <dgm:resizeHandles val="exact"/>
        </dgm:presLayoutVars>
      </dgm:prSet>
      <dgm:spPr/>
    </dgm:pt>
    <dgm:pt modelId="{247FFFC6-5868-4D81-AF4A-F1B9A597BB97}" type="pres">
      <dgm:prSet presAssocID="{29456C4D-8D9C-46F9-8545-F2E7E9CE401B}" presName="composite" presStyleCnt="0"/>
      <dgm:spPr/>
    </dgm:pt>
    <dgm:pt modelId="{189C21C4-C35C-4CA1-90C3-B0E0F312D676}" type="pres">
      <dgm:prSet presAssocID="{29456C4D-8D9C-46F9-8545-F2E7E9CE401B}" presName="imagSh" presStyleLbl="bgImgPlace1" presStyleIdx="0" presStyleCnt="1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</dgm:pt>
    <dgm:pt modelId="{6EFB1550-C4DD-40EB-9985-43E88BD43B0E}" type="pres">
      <dgm:prSet presAssocID="{29456C4D-8D9C-46F9-8545-F2E7E9CE401B}" presName="txNode" presStyleLbl="node1" presStyleIdx="0" presStyleCnt="1">
        <dgm:presLayoutVars>
          <dgm:bulletEnabled val="1"/>
        </dgm:presLayoutVars>
      </dgm:prSet>
      <dgm:spPr/>
    </dgm:pt>
  </dgm:ptLst>
  <dgm:cxnLst>
    <dgm:cxn modelId="{52395B60-C062-44D9-A554-E2B3B7974BBF}" srcId="{A4793393-CF17-40EE-9546-A56C50BB6E1E}" destId="{29456C4D-8D9C-46F9-8545-F2E7E9CE401B}" srcOrd="0" destOrd="0" parTransId="{6AC7D6B1-982F-4127-A0CC-14F7EE7CCCF1}" sibTransId="{D5A32D31-7CD1-458E-A148-DC665C7F82B0}"/>
    <dgm:cxn modelId="{56BA7884-ACAD-4141-A957-8335E609D2DE}" type="presOf" srcId="{29456C4D-8D9C-46F9-8545-F2E7E9CE401B}" destId="{6EFB1550-C4DD-40EB-9985-43E88BD43B0E}" srcOrd="0" destOrd="0" presId="urn:microsoft.com/office/officeart/2005/8/layout/hProcess10"/>
    <dgm:cxn modelId="{0E6AA3AD-D01B-4DAA-A75B-4D46462A6C84}" type="presOf" srcId="{A4793393-CF17-40EE-9546-A56C50BB6E1E}" destId="{0FD1A8A3-E536-4FD0-92B3-65042A4104AE}" srcOrd="0" destOrd="0" presId="urn:microsoft.com/office/officeart/2005/8/layout/hProcess10"/>
    <dgm:cxn modelId="{75D78904-6F22-4737-9CE0-AE2A4FCEF4B7}" type="presParOf" srcId="{0FD1A8A3-E536-4FD0-92B3-65042A4104AE}" destId="{247FFFC6-5868-4D81-AF4A-F1B9A597BB97}" srcOrd="0" destOrd="0" presId="urn:microsoft.com/office/officeart/2005/8/layout/hProcess10"/>
    <dgm:cxn modelId="{829737C3-DBB3-4F9A-BEDF-1C6B41C98CDE}" type="presParOf" srcId="{247FFFC6-5868-4D81-AF4A-F1B9A597BB97}" destId="{189C21C4-C35C-4CA1-90C3-B0E0F312D676}" srcOrd="0" destOrd="0" presId="urn:microsoft.com/office/officeart/2005/8/layout/hProcess10"/>
    <dgm:cxn modelId="{91373557-72AC-4781-8E02-7D5EC25204F4}" type="presParOf" srcId="{247FFFC6-5868-4D81-AF4A-F1B9A597BB97}" destId="{6EFB1550-C4DD-40EB-9985-43E88BD43B0E}" srcOrd="1" destOrd="0" presId="urn:microsoft.com/office/officeart/2005/8/layout/hProcess10"/>
  </dgm:cxnLst>
  <dgm:bg>
    <a:effectLst>
      <a:outerShdw blurRad="63500" sx="102000" sy="102000" algn="ct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BB0A96-CC12-4AB7-91C1-06CC130F7866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</dgm:pt>
    <dgm:pt modelId="{CDD3C718-5DC8-4AA2-A78A-C6951BFAA671}">
      <dgm:prSet phldrT="[Texto]" custT="1"/>
      <dgm:spPr>
        <a:solidFill>
          <a:srgbClr val="C3B858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2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2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nezávi</a:t>
          </a:r>
          <a:r>
            <a:rPr lang="cs-CZ" sz="22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dí</a:t>
          </a:r>
          <a:endParaRPr lang="es-ES" sz="2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A6D234-04A8-4394-8C27-5C7D53AB2E7B}" type="parTrans" cxnId="{FF0BB6D2-79C9-4455-98FF-A5677964FFD2}">
      <dgm:prSet/>
      <dgm:spPr/>
      <dgm:t>
        <a:bodyPr/>
        <a:lstStyle/>
        <a:p>
          <a:endParaRPr lang="es-ES"/>
        </a:p>
      </dgm:t>
    </dgm:pt>
    <dgm:pt modelId="{B2A7363A-5D34-49F4-B254-E0554E543BAC}" type="sibTrans" cxnId="{FF0BB6D2-79C9-4455-98FF-A5677964FFD2}">
      <dgm:prSet/>
      <dgm:spPr/>
      <dgm:t>
        <a:bodyPr/>
        <a:lstStyle/>
        <a:p>
          <a:endParaRPr lang="es-ES"/>
        </a:p>
      </dgm:t>
    </dgm:pt>
    <dgm:pt modelId="{690F98FC-27D5-4748-94FB-088A6D7F27CE}" type="pres">
      <dgm:prSet presAssocID="{EDBB0A96-CC12-4AB7-91C1-06CC130F7866}" presName="Name0" presStyleCnt="0">
        <dgm:presLayoutVars>
          <dgm:dir/>
          <dgm:resizeHandles val="exact"/>
        </dgm:presLayoutVars>
      </dgm:prSet>
      <dgm:spPr/>
    </dgm:pt>
    <dgm:pt modelId="{6B00B418-21AD-47F4-82FF-8C6FE5E183CF}" type="pres">
      <dgm:prSet presAssocID="{CDD3C718-5DC8-4AA2-A78A-C6951BFAA671}" presName="composite" presStyleCnt="0"/>
      <dgm:spPr/>
    </dgm:pt>
    <dgm:pt modelId="{970185BE-C746-4C05-B4BD-88791621D77C}" type="pres">
      <dgm:prSet presAssocID="{CDD3C718-5DC8-4AA2-A78A-C6951BFAA671}" presName="imagSh" presStyleLbl="bgImgPlace1" presStyleIdx="0" presStyleCnt="1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249BC584-673E-4E60-AC99-ED6C015FF1A0}" type="pres">
      <dgm:prSet presAssocID="{CDD3C718-5DC8-4AA2-A78A-C6951BFAA671}" presName="txNode" presStyleLbl="node1" presStyleIdx="0" presStyleCnt="1" custScaleY="110078" custLinFactNeighborX="-1991" custLinFactNeighborY="1691">
        <dgm:presLayoutVars>
          <dgm:bulletEnabled val="1"/>
        </dgm:presLayoutVars>
      </dgm:prSet>
      <dgm:spPr/>
    </dgm:pt>
  </dgm:ptLst>
  <dgm:cxnLst>
    <dgm:cxn modelId="{DE046F53-C2E9-4A03-ACB2-0CD0DE7C2E41}" type="presOf" srcId="{EDBB0A96-CC12-4AB7-91C1-06CC130F7866}" destId="{690F98FC-27D5-4748-94FB-088A6D7F27CE}" srcOrd="0" destOrd="0" presId="urn:microsoft.com/office/officeart/2005/8/layout/hProcess10"/>
    <dgm:cxn modelId="{495EE176-1DA5-4CBA-8F51-4EEF6AEC2339}" type="presOf" srcId="{CDD3C718-5DC8-4AA2-A78A-C6951BFAA671}" destId="{249BC584-673E-4E60-AC99-ED6C015FF1A0}" srcOrd="0" destOrd="0" presId="urn:microsoft.com/office/officeart/2005/8/layout/hProcess10"/>
    <dgm:cxn modelId="{FF0BB6D2-79C9-4455-98FF-A5677964FFD2}" srcId="{EDBB0A96-CC12-4AB7-91C1-06CC130F7866}" destId="{CDD3C718-5DC8-4AA2-A78A-C6951BFAA671}" srcOrd="0" destOrd="0" parTransId="{A5A6D234-04A8-4394-8C27-5C7D53AB2E7B}" sibTransId="{B2A7363A-5D34-49F4-B254-E0554E543BAC}"/>
    <dgm:cxn modelId="{6D4B589A-FB89-496D-88C4-E50570AE9A75}" type="presParOf" srcId="{690F98FC-27D5-4748-94FB-088A6D7F27CE}" destId="{6B00B418-21AD-47F4-82FF-8C6FE5E183CF}" srcOrd="0" destOrd="0" presId="urn:microsoft.com/office/officeart/2005/8/layout/hProcess10"/>
    <dgm:cxn modelId="{1F40AD3A-B4EB-4E86-A26E-18236116F561}" type="presParOf" srcId="{6B00B418-21AD-47F4-82FF-8C6FE5E183CF}" destId="{970185BE-C746-4C05-B4BD-88791621D77C}" srcOrd="0" destOrd="0" presId="urn:microsoft.com/office/officeart/2005/8/layout/hProcess10"/>
    <dgm:cxn modelId="{9372A377-66BF-47A9-832B-DB4F4A1D9F67}" type="presParOf" srcId="{6B00B418-21AD-47F4-82FF-8C6FE5E183CF}" destId="{249BC584-673E-4E60-AC99-ED6C015FF1A0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3E0897-8845-450C-97D4-AFFA6EE00EF3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</dgm:pt>
    <dgm:pt modelId="{0C621071-53A7-4959-9E46-4FAE8C3228EC}">
      <dgm:prSet phldrT="[Texto]" custT="1"/>
      <dgm:spPr>
        <a:solidFill>
          <a:srgbClr val="9AB858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nevychloubá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5E83B7-56DD-4B97-8FBA-B3F6F34876D7}" type="parTrans" cxnId="{A2D97050-CA4B-4DC7-B9C7-0DD683211F53}">
      <dgm:prSet/>
      <dgm:spPr/>
      <dgm:t>
        <a:bodyPr/>
        <a:lstStyle/>
        <a:p>
          <a:endParaRPr lang="es-ES"/>
        </a:p>
      </dgm:t>
    </dgm:pt>
    <dgm:pt modelId="{E5741EDA-F929-4D02-A881-AD3BA48F7799}" type="sibTrans" cxnId="{A2D97050-CA4B-4DC7-B9C7-0DD683211F53}">
      <dgm:prSet/>
      <dgm:spPr/>
      <dgm:t>
        <a:bodyPr/>
        <a:lstStyle/>
        <a:p>
          <a:endParaRPr lang="es-ES"/>
        </a:p>
      </dgm:t>
    </dgm:pt>
    <dgm:pt modelId="{44A30070-4396-4547-8D7A-1571A5C5AB38}" type="pres">
      <dgm:prSet presAssocID="{CB3E0897-8845-450C-97D4-AFFA6EE00EF3}" presName="Name0" presStyleCnt="0">
        <dgm:presLayoutVars>
          <dgm:dir/>
          <dgm:resizeHandles val="exact"/>
        </dgm:presLayoutVars>
      </dgm:prSet>
      <dgm:spPr/>
    </dgm:pt>
    <dgm:pt modelId="{076F3FB9-76F3-4E2C-B0B3-2405C32A1ED6}" type="pres">
      <dgm:prSet presAssocID="{0C621071-53A7-4959-9E46-4FAE8C3228EC}" presName="composite" presStyleCnt="0"/>
      <dgm:spPr/>
    </dgm:pt>
    <dgm:pt modelId="{314AC6FE-C319-4F67-B496-F4133715FCF2}" type="pres">
      <dgm:prSet presAssocID="{0C621071-53A7-4959-9E46-4FAE8C3228EC}" presName="imagSh" presStyleLbl="bgImgPlace1" presStyleIdx="0" presStyleCnt="1" custScaleY="81339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25D1FAB-1112-411D-829A-F18C4CB2C513}" type="pres">
      <dgm:prSet presAssocID="{0C621071-53A7-4959-9E46-4FAE8C3228EC}" presName="txNode" presStyleLbl="node1" presStyleIdx="0" presStyleCnt="1">
        <dgm:presLayoutVars>
          <dgm:bulletEnabled val="1"/>
        </dgm:presLayoutVars>
      </dgm:prSet>
      <dgm:spPr/>
    </dgm:pt>
  </dgm:ptLst>
  <dgm:cxnLst>
    <dgm:cxn modelId="{7118FF5B-7C18-4DB6-9246-45222BD815A0}" type="presOf" srcId="{0C621071-53A7-4959-9E46-4FAE8C3228EC}" destId="{B25D1FAB-1112-411D-829A-F18C4CB2C513}" srcOrd="0" destOrd="0" presId="urn:microsoft.com/office/officeart/2005/8/layout/hProcess10"/>
    <dgm:cxn modelId="{A2D97050-CA4B-4DC7-B9C7-0DD683211F53}" srcId="{CB3E0897-8845-450C-97D4-AFFA6EE00EF3}" destId="{0C621071-53A7-4959-9E46-4FAE8C3228EC}" srcOrd="0" destOrd="0" parTransId="{005E83B7-56DD-4B97-8FBA-B3F6F34876D7}" sibTransId="{E5741EDA-F929-4D02-A881-AD3BA48F7799}"/>
    <dgm:cxn modelId="{3B6663CB-A82F-48F7-AA8C-12DA3CEABF40}" type="presOf" srcId="{CB3E0897-8845-450C-97D4-AFFA6EE00EF3}" destId="{44A30070-4396-4547-8D7A-1571A5C5AB38}" srcOrd="0" destOrd="0" presId="urn:microsoft.com/office/officeart/2005/8/layout/hProcess10"/>
    <dgm:cxn modelId="{52B15C9E-0B8B-49EB-BBCB-34E7088F9CF1}" type="presParOf" srcId="{44A30070-4396-4547-8D7A-1571A5C5AB38}" destId="{076F3FB9-76F3-4E2C-B0B3-2405C32A1ED6}" srcOrd="0" destOrd="0" presId="urn:microsoft.com/office/officeart/2005/8/layout/hProcess10"/>
    <dgm:cxn modelId="{5A1BC9E8-7EA9-4294-ADB7-5E1049C7A8B5}" type="presParOf" srcId="{076F3FB9-76F3-4E2C-B0B3-2405C32A1ED6}" destId="{314AC6FE-C319-4F67-B496-F4133715FCF2}" srcOrd="0" destOrd="0" presId="urn:microsoft.com/office/officeart/2005/8/layout/hProcess10"/>
    <dgm:cxn modelId="{CA9F8A20-6EC2-4F74-9C14-5F1767D2ED16}" type="presParOf" srcId="{076F3FB9-76F3-4E2C-B0B3-2405C32A1ED6}" destId="{B25D1FAB-1112-411D-829A-F18C4CB2C513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73D4672-D8FD-4D91-B82C-1F9BDD2BE56D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</dgm:pt>
    <dgm:pt modelId="{603C1C3B-1963-45C8-B620-F14AF804C0F6}">
      <dgm:prSet phldrT="[Texto]"/>
      <dgm:spPr>
        <a:solidFill>
          <a:srgbClr val="006600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není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domý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</a:t>
          </a:r>
          <a:r>
            <a:rPr lang="cs-CZ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liv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á</a:t>
          </a:r>
        </a:p>
      </dgm:t>
    </dgm:pt>
    <dgm:pt modelId="{0C1FCD49-653B-4EC9-8979-4AA358A47DE1}" type="parTrans" cxnId="{2A643FA6-E3EE-405A-B2CD-E9831971219F}">
      <dgm:prSet/>
      <dgm:spPr/>
      <dgm:t>
        <a:bodyPr/>
        <a:lstStyle/>
        <a:p>
          <a:endParaRPr lang="es-ES"/>
        </a:p>
      </dgm:t>
    </dgm:pt>
    <dgm:pt modelId="{B3DC3439-C96E-4EF2-8353-DA94AF48BDE2}" type="sibTrans" cxnId="{2A643FA6-E3EE-405A-B2CD-E9831971219F}">
      <dgm:prSet/>
      <dgm:spPr/>
      <dgm:t>
        <a:bodyPr/>
        <a:lstStyle/>
        <a:p>
          <a:endParaRPr lang="es-ES"/>
        </a:p>
      </dgm:t>
    </dgm:pt>
    <dgm:pt modelId="{790AF084-96A4-48EA-A6AE-91C6E99853EA}" type="pres">
      <dgm:prSet presAssocID="{B73D4672-D8FD-4D91-B82C-1F9BDD2BE56D}" presName="Name0" presStyleCnt="0">
        <dgm:presLayoutVars>
          <dgm:dir/>
          <dgm:resizeHandles val="exact"/>
        </dgm:presLayoutVars>
      </dgm:prSet>
      <dgm:spPr/>
    </dgm:pt>
    <dgm:pt modelId="{77A30222-9602-48A7-8AD7-E9430B03B95B}" type="pres">
      <dgm:prSet presAssocID="{603C1C3B-1963-45C8-B620-F14AF804C0F6}" presName="composite" presStyleCnt="0"/>
      <dgm:spPr/>
    </dgm:pt>
    <dgm:pt modelId="{AE0406CD-13A1-4B84-9637-514808EC96CE}" type="pres">
      <dgm:prSet presAssocID="{603C1C3B-1963-45C8-B620-F14AF804C0F6}" presName="imagSh" presStyleLbl="bgImgPlace1" presStyleIdx="0" presStyleCnt="1" custScaleY="75478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4FC4FE6B-9B45-46EB-A2D6-E6454FEF8A4C}" type="pres">
      <dgm:prSet presAssocID="{603C1C3B-1963-45C8-B620-F14AF804C0F6}" presName="txNode" presStyleLbl="node1" presStyleIdx="0" presStyleCnt="1">
        <dgm:presLayoutVars>
          <dgm:bulletEnabled val="1"/>
        </dgm:presLayoutVars>
      </dgm:prSet>
      <dgm:spPr/>
    </dgm:pt>
  </dgm:ptLst>
  <dgm:cxnLst>
    <dgm:cxn modelId="{0541CD81-61D6-4400-AB7E-2ECF805AB49B}" type="presOf" srcId="{B73D4672-D8FD-4D91-B82C-1F9BDD2BE56D}" destId="{790AF084-96A4-48EA-A6AE-91C6E99853EA}" srcOrd="0" destOrd="0" presId="urn:microsoft.com/office/officeart/2005/8/layout/hProcess10"/>
    <dgm:cxn modelId="{2A643FA6-E3EE-405A-B2CD-E9831971219F}" srcId="{B73D4672-D8FD-4D91-B82C-1F9BDD2BE56D}" destId="{603C1C3B-1963-45C8-B620-F14AF804C0F6}" srcOrd="0" destOrd="0" parTransId="{0C1FCD49-653B-4EC9-8979-4AA358A47DE1}" sibTransId="{B3DC3439-C96E-4EF2-8353-DA94AF48BDE2}"/>
    <dgm:cxn modelId="{8BA35FFC-7BFB-4427-8970-8C48636049C4}" type="presOf" srcId="{603C1C3B-1963-45C8-B620-F14AF804C0F6}" destId="{4FC4FE6B-9B45-46EB-A2D6-E6454FEF8A4C}" srcOrd="0" destOrd="0" presId="urn:microsoft.com/office/officeart/2005/8/layout/hProcess10"/>
    <dgm:cxn modelId="{58172B6B-2067-4112-94DA-D42F8F378EE0}" type="presParOf" srcId="{790AF084-96A4-48EA-A6AE-91C6E99853EA}" destId="{77A30222-9602-48A7-8AD7-E9430B03B95B}" srcOrd="0" destOrd="0" presId="urn:microsoft.com/office/officeart/2005/8/layout/hProcess10"/>
    <dgm:cxn modelId="{D73907B1-0AC1-40A3-90C4-6E72F3A8C90F}" type="presParOf" srcId="{77A30222-9602-48A7-8AD7-E9430B03B95B}" destId="{AE0406CD-13A1-4B84-9637-514808EC96CE}" srcOrd="0" destOrd="0" presId="urn:microsoft.com/office/officeart/2005/8/layout/hProcess10"/>
    <dgm:cxn modelId="{7358C953-4FAC-458E-853C-00FB4529FBA7}" type="presParOf" srcId="{77A30222-9602-48A7-8AD7-E9430B03B95B}" destId="{4FC4FE6B-9B45-46EB-A2D6-E6454FEF8A4C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20C6A9C-6807-49CB-A584-7CCB4A76D5FC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</dgm:pt>
    <dgm:pt modelId="{2E3BCCB3-B52F-4358-B89A-8971ABBBA324}">
      <dgm:prSet phldrT="[Texto]" custT="1"/>
      <dgm:spPr>
        <a:solidFill>
          <a:srgbClr val="B85C58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ej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ed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á n</a:t>
          </a:r>
          <a:r>
            <a:rPr lang="cs-C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ečestně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CD9497-C6FA-46F5-ACD4-75F710A9DDA4}" type="parTrans" cxnId="{873E0933-9010-4BDE-B77E-F3D25A544BC6}">
      <dgm:prSet/>
      <dgm:spPr/>
      <dgm:t>
        <a:bodyPr/>
        <a:lstStyle/>
        <a:p>
          <a:endParaRPr lang="es-ES"/>
        </a:p>
      </dgm:t>
    </dgm:pt>
    <dgm:pt modelId="{06651027-6D3B-4295-B71B-16FFDBCFC46C}" type="sibTrans" cxnId="{873E0933-9010-4BDE-B77E-F3D25A544BC6}">
      <dgm:prSet/>
      <dgm:spPr/>
      <dgm:t>
        <a:bodyPr/>
        <a:lstStyle/>
        <a:p>
          <a:endParaRPr lang="es-ES"/>
        </a:p>
      </dgm:t>
    </dgm:pt>
    <dgm:pt modelId="{CE944004-6253-42A6-96DF-21172B2F731B}" type="pres">
      <dgm:prSet presAssocID="{B20C6A9C-6807-49CB-A584-7CCB4A76D5FC}" presName="Name0" presStyleCnt="0">
        <dgm:presLayoutVars>
          <dgm:dir/>
          <dgm:resizeHandles val="exact"/>
        </dgm:presLayoutVars>
      </dgm:prSet>
      <dgm:spPr/>
    </dgm:pt>
    <dgm:pt modelId="{DDA71AE7-4190-49FE-8497-6513BCDB4D06}" type="pres">
      <dgm:prSet presAssocID="{2E3BCCB3-B52F-4358-B89A-8971ABBBA324}" presName="composite" presStyleCnt="0"/>
      <dgm:spPr/>
    </dgm:pt>
    <dgm:pt modelId="{189BF37A-CA3F-412E-BEE5-3DBDC17066EB}" type="pres">
      <dgm:prSet presAssocID="{2E3BCCB3-B52F-4358-B89A-8971ABBBA324}" presName="imagSh" presStyleLbl="bgImgPlace1" presStyleIdx="0" presStyleCnt="1" custScaleY="67941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CCB4014-DD0C-4974-9BDC-EF5793799F16}" type="pres">
      <dgm:prSet presAssocID="{2E3BCCB3-B52F-4358-B89A-8971ABBBA324}" presName="txNode" presStyleLbl="node1" presStyleIdx="0" presStyleCnt="1" custLinFactNeighborX="-586" custLinFactNeighborY="5514">
        <dgm:presLayoutVars>
          <dgm:bulletEnabled val="1"/>
        </dgm:presLayoutVars>
      </dgm:prSet>
      <dgm:spPr/>
    </dgm:pt>
  </dgm:ptLst>
  <dgm:cxnLst>
    <dgm:cxn modelId="{873E0933-9010-4BDE-B77E-F3D25A544BC6}" srcId="{B20C6A9C-6807-49CB-A584-7CCB4A76D5FC}" destId="{2E3BCCB3-B52F-4358-B89A-8971ABBBA324}" srcOrd="0" destOrd="0" parTransId="{CDCD9497-C6FA-46F5-ACD4-75F710A9DDA4}" sibTransId="{06651027-6D3B-4295-B71B-16FFDBCFC46C}"/>
    <dgm:cxn modelId="{305F4C6A-E49A-48DF-B6EA-F2EF82D07C1A}" type="presOf" srcId="{2E3BCCB3-B52F-4358-B89A-8971ABBBA324}" destId="{1CCB4014-DD0C-4974-9BDC-EF5793799F16}" srcOrd="0" destOrd="0" presId="urn:microsoft.com/office/officeart/2005/8/layout/hProcess10"/>
    <dgm:cxn modelId="{333AF8E3-AC61-465A-BC9E-CDF9B0B85497}" type="presOf" srcId="{B20C6A9C-6807-49CB-A584-7CCB4A76D5FC}" destId="{CE944004-6253-42A6-96DF-21172B2F731B}" srcOrd="0" destOrd="0" presId="urn:microsoft.com/office/officeart/2005/8/layout/hProcess10"/>
    <dgm:cxn modelId="{87A7E0EF-C791-4CB9-9865-D2360D9EF517}" type="presParOf" srcId="{CE944004-6253-42A6-96DF-21172B2F731B}" destId="{DDA71AE7-4190-49FE-8497-6513BCDB4D06}" srcOrd="0" destOrd="0" presId="urn:microsoft.com/office/officeart/2005/8/layout/hProcess10"/>
    <dgm:cxn modelId="{D167E421-D059-4DDD-921E-EA04FD0581F3}" type="presParOf" srcId="{DDA71AE7-4190-49FE-8497-6513BCDB4D06}" destId="{189BF37A-CA3F-412E-BEE5-3DBDC17066EB}" srcOrd="0" destOrd="0" presId="urn:microsoft.com/office/officeart/2005/8/layout/hProcess10"/>
    <dgm:cxn modelId="{D95EED68-6D30-4D71-A0BF-EFD1C657142D}" type="presParOf" srcId="{DDA71AE7-4190-49FE-8497-6513BCDB4D06}" destId="{1CCB4014-DD0C-4974-9BDC-EF5793799F16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32F1AF-3FB8-49D4-BEC1-7BA29FBD3AAF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</dgm:pt>
    <dgm:pt modelId="{D1F804D4-41AC-433B-8DA3-977FC76928F4}">
      <dgm:prSet phldrT="[Texto]"/>
      <dgm:spPr>
        <a:solidFill>
          <a:srgbClr val="B85871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nehledá</a:t>
          </a:r>
          <a:r>
            <a: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</a:t>
          </a:r>
          <a:r>
            <a:rPr lang="cs-CZ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ůj</a:t>
          </a:r>
          <a:r>
            <a: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prospěch</a:t>
          </a:r>
          <a:r>
            <a: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8911F902-A8D3-4BDC-BB2B-F6A4D33E4879}" type="parTrans" cxnId="{5A459AA2-1406-40F5-A07A-0E2CA116623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9D21DB-0470-4FF9-A4BB-655E6324D275}" type="sibTrans" cxnId="{5A459AA2-1406-40F5-A07A-0E2CA116623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6F3B7A-8CCC-4067-BC44-FA5D60E05374}" type="pres">
      <dgm:prSet presAssocID="{8532F1AF-3FB8-49D4-BEC1-7BA29FBD3AAF}" presName="Name0" presStyleCnt="0">
        <dgm:presLayoutVars>
          <dgm:dir/>
          <dgm:resizeHandles val="exact"/>
        </dgm:presLayoutVars>
      </dgm:prSet>
      <dgm:spPr/>
    </dgm:pt>
    <dgm:pt modelId="{840D6CBE-E7E3-4EBF-B7C7-22C560159202}" type="pres">
      <dgm:prSet presAssocID="{D1F804D4-41AC-433B-8DA3-977FC76928F4}" presName="composite" presStyleCnt="0"/>
      <dgm:spPr/>
    </dgm:pt>
    <dgm:pt modelId="{4738FA1F-8C2F-4F30-95BA-42A358DC7EFA}" type="pres">
      <dgm:prSet presAssocID="{D1F804D4-41AC-433B-8DA3-977FC76928F4}" presName="imagSh" presStyleLbl="bgImgPlace1" presStyleIdx="0" presStyleCnt="1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7C66DD7-BF28-4463-A9C9-5A547FC0D3DD}" type="pres">
      <dgm:prSet presAssocID="{D1F804D4-41AC-433B-8DA3-977FC76928F4}" presName="txNode" presStyleLbl="node1" presStyleIdx="0" presStyleCnt="1" custLinFactNeighborY="-3304">
        <dgm:presLayoutVars>
          <dgm:bulletEnabled val="1"/>
        </dgm:presLayoutVars>
      </dgm:prSet>
      <dgm:spPr/>
    </dgm:pt>
  </dgm:ptLst>
  <dgm:cxnLst>
    <dgm:cxn modelId="{9925DD16-D1F6-4CE4-BB76-BEAB03A01D34}" type="presOf" srcId="{8532F1AF-3FB8-49D4-BEC1-7BA29FBD3AAF}" destId="{6C6F3B7A-8CCC-4067-BC44-FA5D60E05374}" srcOrd="0" destOrd="0" presId="urn:microsoft.com/office/officeart/2005/8/layout/hProcess10"/>
    <dgm:cxn modelId="{5A459AA2-1406-40F5-A07A-0E2CA116623C}" srcId="{8532F1AF-3FB8-49D4-BEC1-7BA29FBD3AAF}" destId="{D1F804D4-41AC-433B-8DA3-977FC76928F4}" srcOrd="0" destOrd="0" parTransId="{8911F902-A8D3-4BDC-BB2B-F6A4D33E4879}" sibTransId="{369D21DB-0470-4FF9-A4BB-655E6324D275}"/>
    <dgm:cxn modelId="{C4DC5EF0-900B-4354-9576-CD6C627B7300}" type="presOf" srcId="{D1F804D4-41AC-433B-8DA3-977FC76928F4}" destId="{B7C66DD7-BF28-4463-A9C9-5A547FC0D3DD}" srcOrd="0" destOrd="0" presId="urn:microsoft.com/office/officeart/2005/8/layout/hProcess10"/>
    <dgm:cxn modelId="{92D17697-DDDE-4726-BCB9-0242B3B8EEAB}" type="presParOf" srcId="{6C6F3B7A-8CCC-4067-BC44-FA5D60E05374}" destId="{840D6CBE-E7E3-4EBF-B7C7-22C560159202}" srcOrd="0" destOrd="0" presId="urn:microsoft.com/office/officeart/2005/8/layout/hProcess10"/>
    <dgm:cxn modelId="{AF564D0C-A5C5-4557-A1DD-5633AA013EF1}" type="presParOf" srcId="{840D6CBE-E7E3-4EBF-B7C7-22C560159202}" destId="{4738FA1F-8C2F-4F30-95BA-42A358DC7EFA}" srcOrd="0" destOrd="0" presId="urn:microsoft.com/office/officeart/2005/8/layout/hProcess10"/>
    <dgm:cxn modelId="{14777165-C34C-42D7-8D83-3CCBDB6D8AE8}" type="presParOf" srcId="{840D6CBE-E7E3-4EBF-B7C7-22C560159202}" destId="{B7C66DD7-BF28-4463-A9C9-5A547FC0D3DD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1A08D13-5E22-4E9D-B153-446011AE59AA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</dgm:pt>
    <dgm:pt modelId="{18C17437-432E-436D-AABC-1BC177D249F1}">
      <dgm:prSet phldrT="[Texto]"/>
      <dgm:spPr>
        <a:solidFill>
          <a:srgbClr val="9758B8"/>
        </a:solidFill>
        <a:ln w="19050">
          <a:solidFill>
            <a:schemeClr val="bg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s-ES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</a:t>
          </a:r>
          <a:r>
            <a: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dá vydráždit</a:t>
          </a:r>
          <a:endParaRPr lang="es-E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D990A9-5457-4C19-8529-81E33B08DA26}" type="parTrans" cxnId="{ACF00818-3033-4B36-BE13-6393B4992BD6}">
      <dgm:prSet/>
      <dgm:spPr/>
      <dgm:t>
        <a:bodyPr/>
        <a:lstStyle/>
        <a:p>
          <a:endParaRPr lang="es-ES"/>
        </a:p>
      </dgm:t>
    </dgm:pt>
    <dgm:pt modelId="{79C33B45-0866-4E1E-BB26-4B7B5C3A8D0E}" type="sibTrans" cxnId="{ACF00818-3033-4B36-BE13-6393B4992BD6}">
      <dgm:prSet/>
      <dgm:spPr/>
      <dgm:t>
        <a:bodyPr/>
        <a:lstStyle/>
        <a:p>
          <a:endParaRPr lang="es-ES"/>
        </a:p>
      </dgm:t>
    </dgm:pt>
    <dgm:pt modelId="{184DBDA7-5BEA-40BA-BC61-EEB4060B09C0}" type="pres">
      <dgm:prSet presAssocID="{01A08D13-5E22-4E9D-B153-446011AE59AA}" presName="Name0" presStyleCnt="0">
        <dgm:presLayoutVars>
          <dgm:dir/>
          <dgm:resizeHandles val="exact"/>
        </dgm:presLayoutVars>
      </dgm:prSet>
      <dgm:spPr/>
    </dgm:pt>
    <dgm:pt modelId="{65E0C2A2-A694-4321-9679-A626126880F8}" type="pres">
      <dgm:prSet presAssocID="{18C17437-432E-436D-AABC-1BC177D249F1}" presName="composite" presStyleCnt="0"/>
      <dgm:spPr/>
    </dgm:pt>
    <dgm:pt modelId="{64754EB5-971B-46C8-A6C9-CD4B5A099DAF}" type="pres">
      <dgm:prSet presAssocID="{18C17437-432E-436D-AABC-1BC177D249F1}" presName="imagSh" presStyleLbl="bgImgPlace1" presStyleIdx="0" presStyleCnt="1"/>
      <dgm:spPr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AF92604-B4EF-43DF-968D-23A2A6AA4844}" type="pres">
      <dgm:prSet presAssocID="{18C17437-432E-436D-AABC-1BC177D249F1}" presName="txNode" presStyleLbl="node1" presStyleIdx="0" presStyleCnt="1">
        <dgm:presLayoutVars>
          <dgm:bulletEnabled val="1"/>
        </dgm:presLayoutVars>
      </dgm:prSet>
      <dgm:spPr/>
    </dgm:pt>
  </dgm:ptLst>
  <dgm:cxnLst>
    <dgm:cxn modelId="{ACF00818-3033-4B36-BE13-6393B4992BD6}" srcId="{01A08D13-5E22-4E9D-B153-446011AE59AA}" destId="{18C17437-432E-436D-AABC-1BC177D249F1}" srcOrd="0" destOrd="0" parTransId="{31D990A9-5457-4C19-8529-81E33B08DA26}" sibTransId="{79C33B45-0866-4E1E-BB26-4B7B5C3A8D0E}"/>
    <dgm:cxn modelId="{C40F8E7D-C093-4B20-B679-4235181A0FCA}" type="presOf" srcId="{01A08D13-5E22-4E9D-B153-446011AE59AA}" destId="{184DBDA7-5BEA-40BA-BC61-EEB4060B09C0}" srcOrd="0" destOrd="0" presId="urn:microsoft.com/office/officeart/2005/8/layout/hProcess10"/>
    <dgm:cxn modelId="{F53528B2-CEC3-4171-9163-A11416020D44}" type="presOf" srcId="{18C17437-432E-436D-AABC-1BC177D249F1}" destId="{BAF92604-B4EF-43DF-968D-23A2A6AA4844}" srcOrd="0" destOrd="0" presId="urn:microsoft.com/office/officeart/2005/8/layout/hProcess10"/>
    <dgm:cxn modelId="{A9AB3E81-7267-4A92-A3B8-8EB12DEFAB0C}" type="presParOf" srcId="{184DBDA7-5BEA-40BA-BC61-EEB4060B09C0}" destId="{65E0C2A2-A694-4321-9679-A626126880F8}" srcOrd="0" destOrd="0" presId="urn:microsoft.com/office/officeart/2005/8/layout/hProcess10"/>
    <dgm:cxn modelId="{995B5A97-202C-4751-AEE5-1EB07D0607B0}" type="presParOf" srcId="{65E0C2A2-A694-4321-9679-A626126880F8}" destId="{64754EB5-971B-46C8-A6C9-CD4B5A099DAF}" srcOrd="0" destOrd="0" presId="urn:microsoft.com/office/officeart/2005/8/layout/hProcess10"/>
    <dgm:cxn modelId="{75AD095F-C6F6-4F9C-B179-9620FBD0BB4B}" type="presParOf" srcId="{65E0C2A2-A694-4321-9679-A626126880F8}" destId="{BAF92604-B4EF-43DF-968D-23A2A6AA4844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FDB1B-047C-436B-B00F-B771CB8DCBD9}">
      <dsp:nvSpPr>
        <dsp:cNvPr id="0" name=""/>
        <dsp:cNvSpPr/>
      </dsp:nvSpPr>
      <dsp:spPr>
        <a:xfrm>
          <a:off x="1669" y="63308"/>
          <a:ext cx="2938458" cy="53782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1443B2-C665-4809-8738-E7AFA0ED01EB}">
      <dsp:nvSpPr>
        <dsp:cNvPr id="0" name=""/>
        <dsp:cNvSpPr/>
      </dsp:nvSpPr>
      <dsp:spPr>
        <a:xfrm>
          <a:off x="480023" y="411325"/>
          <a:ext cx="2938458" cy="791055"/>
        </a:xfrm>
        <a:prstGeom prst="roundRect">
          <a:avLst>
            <a:gd name="adj" fmla="val 10000"/>
          </a:avLst>
        </a:prstGeom>
        <a:solidFill>
          <a:srgbClr val="586EB8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nepočítá křivdy</a:t>
          </a:r>
          <a:endParaRPr lang="es-E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3192" y="434494"/>
        <a:ext cx="2892120" cy="74471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F2135-36F4-4AD9-892C-8417DA45D3A1}">
      <dsp:nvSpPr>
        <dsp:cNvPr id="0" name=""/>
        <dsp:cNvSpPr/>
      </dsp:nvSpPr>
      <dsp:spPr>
        <a:xfrm>
          <a:off x="1675" y="44948"/>
          <a:ext cx="2948934" cy="5352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A654C6-CE1B-439A-91E5-F826BE04C6FA}">
      <dsp:nvSpPr>
        <dsp:cNvPr id="0" name=""/>
        <dsp:cNvSpPr/>
      </dsp:nvSpPr>
      <dsp:spPr>
        <a:xfrm>
          <a:off x="481734" y="394179"/>
          <a:ext cx="2948934" cy="739440"/>
        </a:xfrm>
        <a:prstGeom prst="roundRect">
          <a:avLst>
            <a:gd name="adj" fmla="val 10000"/>
          </a:avLst>
        </a:prstGeom>
        <a:solidFill>
          <a:srgbClr val="5894B8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 nemá radost  ze špatnosti</a:t>
          </a:r>
          <a:endParaRPr lang="es-E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3391" y="415836"/>
        <a:ext cx="2905620" cy="69612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0B871C-3BD9-4B16-954E-249CD64D4AA2}">
      <dsp:nvSpPr>
        <dsp:cNvPr id="0" name=""/>
        <dsp:cNvSpPr/>
      </dsp:nvSpPr>
      <dsp:spPr>
        <a:xfrm>
          <a:off x="1669" y="21628"/>
          <a:ext cx="2938458" cy="50634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319C1-6274-4D11-B21D-E58C9F1B8426}">
      <dsp:nvSpPr>
        <dsp:cNvPr id="0" name=""/>
        <dsp:cNvSpPr/>
      </dsp:nvSpPr>
      <dsp:spPr>
        <a:xfrm>
          <a:off x="261343" y="331414"/>
          <a:ext cx="2938458" cy="779256"/>
        </a:xfrm>
        <a:prstGeom prst="roundRect">
          <a:avLst>
            <a:gd name="adj" fmla="val 10000"/>
          </a:avLst>
        </a:prstGeom>
        <a:solidFill>
          <a:srgbClr val="B8A958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u="none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sz="2400" b="1" u="none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s-ES" sz="2400" b="1" u="none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raduje</a:t>
          </a:r>
          <a:br>
            <a:rPr lang="es-ES" sz="2400" b="1" u="none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cs-CZ" sz="2400" b="1" u="none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 </a:t>
          </a:r>
          <a:r>
            <a:rPr lang="es-ES" sz="2400" b="1" u="none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pravdy</a:t>
          </a:r>
          <a:endParaRPr lang="es-ES" sz="2400" b="1" u="none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4167" y="354238"/>
        <a:ext cx="2892810" cy="73360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B995F-E263-4037-9918-5896BB40892F}">
      <dsp:nvSpPr>
        <dsp:cNvPr id="0" name=""/>
        <dsp:cNvSpPr/>
      </dsp:nvSpPr>
      <dsp:spPr>
        <a:xfrm>
          <a:off x="1670" y="0"/>
          <a:ext cx="2939128" cy="5214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64000" b="-64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15CEEB-A70F-403B-86AC-1F2827560CD1}">
      <dsp:nvSpPr>
        <dsp:cNvPr id="0" name=""/>
        <dsp:cNvSpPr/>
      </dsp:nvSpPr>
      <dsp:spPr>
        <a:xfrm>
          <a:off x="480133" y="312880"/>
          <a:ext cx="2939128" cy="521468"/>
        </a:xfrm>
        <a:prstGeom prst="roundRect">
          <a:avLst>
            <a:gd name="adj" fmla="val 10000"/>
          </a:avLst>
        </a:prstGeom>
        <a:solidFill>
          <a:srgbClr val="B89758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vydrží</a:t>
          </a:r>
          <a:r>
            <a:rPr lang="es-E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495406" y="328153"/>
        <a:ext cx="2908582" cy="49092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543E7-18FF-4259-A01F-32A96207A7AC}">
      <dsp:nvSpPr>
        <dsp:cNvPr id="0" name=""/>
        <dsp:cNvSpPr/>
      </dsp:nvSpPr>
      <dsp:spPr>
        <a:xfrm>
          <a:off x="1669" y="0"/>
          <a:ext cx="2938458" cy="5220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768BFB-6722-43E2-8BB2-23C5048F5778}">
      <dsp:nvSpPr>
        <dsp:cNvPr id="0" name=""/>
        <dsp:cNvSpPr/>
      </dsp:nvSpPr>
      <dsp:spPr>
        <a:xfrm>
          <a:off x="480023" y="313209"/>
          <a:ext cx="2938458" cy="522015"/>
        </a:xfrm>
        <a:prstGeom prst="roundRect">
          <a:avLst>
            <a:gd name="adj" fmla="val 10000"/>
          </a:avLst>
        </a:prstGeom>
        <a:solidFill>
          <a:srgbClr val="B8586B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věří</a:t>
          </a:r>
          <a:endParaRPr lang="es-E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5312" y="328498"/>
        <a:ext cx="2907880" cy="49143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F9EFE-E7F9-432B-A228-11AB1D2C529A}">
      <dsp:nvSpPr>
        <dsp:cNvPr id="0" name=""/>
        <dsp:cNvSpPr/>
      </dsp:nvSpPr>
      <dsp:spPr>
        <a:xfrm>
          <a:off x="1669" y="0"/>
          <a:ext cx="2938458" cy="5220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5F0C0-19E7-44F9-A0EA-10C8AF356C91}">
      <dsp:nvSpPr>
        <dsp:cNvPr id="0" name=""/>
        <dsp:cNvSpPr/>
      </dsp:nvSpPr>
      <dsp:spPr>
        <a:xfrm>
          <a:off x="480023" y="313209"/>
          <a:ext cx="2938458" cy="522015"/>
        </a:xfrm>
        <a:prstGeom prst="roundRect">
          <a:avLst>
            <a:gd name="adj" fmla="val 10000"/>
          </a:avLst>
        </a:prstGeom>
        <a:solidFill>
          <a:srgbClr val="B85889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s-E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á </a:t>
          </a:r>
          <a:r>
            <a:rPr lang="es-ES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cs-CZ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ději</a:t>
          </a:r>
          <a:endParaRPr lang="es-E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5312" y="328498"/>
        <a:ext cx="2907880" cy="49143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F2367F-EDA3-49DF-B2F0-58F10BBADCA1}">
      <dsp:nvSpPr>
        <dsp:cNvPr id="0" name=""/>
        <dsp:cNvSpPr/>
      </dsp:nvSpPr>
      <dsp:spPr>
        <a:xfrm>
          <a:off x="1670" y="0"/>
          <a:ext cx="2939128" cy="5214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64000" b="-64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22D7AD-B6BA-4E70-9C80-502425C89465}">
      <dsp:nvSpPr>
        <dsp:cNvPr id="0" name=""/>
        <dsp:cNvSpPr/>
      </dsp:nvSpPr>
      <dsp:spPr>
        <a:xfrm>
          <a:off x="480133" y="312880"/>
          <a:ext cx="2939128" cy="521468"/>
        </a:xfrm>
        <a:prstGeom prst="roundRect">
          <a:avLst>
            <a:gd name="adj" fmla="val 10000"/>
          </a:avLst>
        </a:prstGeom>
        <a:solidFill>
          <a:srgbClr val="B86258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</a:t>
          </a:r>
          <a:r>
            <a:rPr lang="cs-CZ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s-E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cs-CZ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vá</a:t>
          </a:r>
          <a:endParaRPr lang="es-E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5406" y="328153"/>
        <a:ext cx="2908582" cy="49092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F2367F-EDA3-49DF-B2F0-58F10BBADCA1}">
      <dsp:nvSpPr>
        <dsp:cNvPr id="0" name=""/>
        <dsp:cNvSpPr/>
      </dsp:nvSpPr>
      <dsp:spPr>
        <a:xfrm>
          <a:off x="1670" y="0"/>
          <a:ext cx="2939128" cy="5214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64000" b="-64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22D7AD-B6BA-4E70-9C80-502425C89465}">
      <dsp:nvSpPr>
        <dsp:cNvPr id="0" name=""/>
        <dsp:cNvSpPr/>
      </dsp:nvSpPr>
      <dsp:spPr>
        <a:xfrm>
          <a:off x="480133" y="312880"/>
          <a:ext cx="2939128" cy="521468"/>
        </a:xfrm>
        <a:prstGeom prst="roundRect">
          <a:avLst>
            <a:gd name="adj" fmla="val 10000"/>
          </a:avLst>
        </a:prstGeom>
        <a:solidFill>
          <a:srgbClr val="B86258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</a:t>
          </a:r>
          <a:r>
            <a:rPr lang="cs-CZ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</a:t>
          </a:r>
          <a:r>
            <a:rPr lang="es-E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</a:t>
          </a:r>
          <a:r>
            <a:rPr lang="cs-CZ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á</a:t>
          </a:r>
          <a:endParaRPr lang="es-E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5406" y="328153"/>
        <a:ext cx="2908582" cy="4909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C21C4-C35C-4CA1-90C3-B0E0F312D676}">
      <dsp:nvSpPr>
        <dsp:cNvPr id="0" name=""/>
        <dsp:cNvSpPr/>
      </dsp:nvSpPr>
      <dsp:spPr>
        <a:xfrm>
          <a:off x="1669" y="0"/>
          <a:ext cx="2938458" cy="5220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FB1550-C4DD-40EB-9985-43E88BD43B0E}">
      <dsp:nvSpPr>
        <dsp:cNvPr id="0" name=""/>
        <dsp:cNvSpPr/>
      </dsp:nvSpPr>
      <dsp:spPr>
        <a:xfrm>
          <a:off x="480023" y="313209"/>
          <a:ext cx="2938458" cy="522015"/>
        </a:xfrm>
        <a:prstGeom prst="roundRect">
          <a:avLst>
            <a:gd name="adj" fmla="val 10000"/>
          </a:avLst>
        </a:prstGeom>
        <a:solidFill>
          <a:srgbClr val="57BAC2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s-ES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trpě</a:t>
          </a:r>
          <a:r>
            <a:rPr lang="cs-CZ" sz="2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livá</a:t>
          </a:r>
          <a:endParaRPr lang="es-E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5312" y="328498"/>
        <a:ext cx="2907880" cy="4914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185BE-C746-4C05-B4BD-88791621D77C}">
      <dsp:nvSpPr>
        <dsp:cNvPr id="0" name=""/>
        <dsp:cNvSpPr/>
      </dsp:nvSpPr>
      <dsp:spPr>
        <a:xfrm>
          <a:off x="1669" y="-16031"/>
          <a:ext cx="2938458" cy="6363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9BC584-673E-4E60-AC99-ED6C015FF1A0}">
      <dsp:nvSpPr>
        <dsp:cNvPr id="0" name=""/>
        <dsp:cNvSpPr/>
      </dsp:nvSpPr>
      <dsp:spPr>
        <a:xfrm>
          <a:off x="421518" y="333693"/>
          <a:ext cx="2938458" cy="700443"/>
        </a:xfrm>
        <a:prstGeom prst="roundRect">
          <a:avLst>
            <a:gd name="adj" fmla="val 10000"/>
          </a:avLst>
        </a:prstGeom>
        <a:solidFill>
          <a:srgbClr val="C3B858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2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nezávi</a:t>
          </a:r>
          <a:r>
            <a:rPr lang="cs-CZ" sz="22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dí</a:t>
          </a:r>
          <a:endParaRPr lang="es-ES" sz="22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2033" y="354208"/>
        <a:ext cx="2897428" cy="6594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AC6FE-C319-4F67-B496-F4133715FCF2}">
      <dsp:nvSpPr>
        <dsp:cNvPr id="0" name=""/>
        <dsp:cNvSpPr/>
      </dsp:nvSpPr>
      <dsp:spPr>
        <a:xfrm>
          <a:off x="1675" y="34998"/>
          <a:ext cx="2948934" cy="6102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5D1FAB-1112-411D-829A-F18C4CB2C513}">
      <dsp:nvSpPr>
        <dsp:cNvPr id="0" name=""/>
        <dsp:cNvSpPr/>
      </dsp:nvSpPr>
      <dsp:spPr>
        <a:xfrm>
          <a:off x="481734" y="415124"/>
          <a:ext cx="2948934" cy="750205"/>
        </a:xfrm>
        <a:prstGeom prst="roundRect">
          <a:avLst>
            <a:gd name="adj" fmla="val 10000"/>
          </a:avLst>
        </a:prstGeom>
        <a:solidFill>
          <a:srgbClr val="9AB858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cs-CZ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nevychloubá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3707" y="437097"/>
        <a:ext cx="2904988" cy="7062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0406CD-13A1-4B84-9637-514808EC96CE}">
      <dsp:nvSpPr>
        <dsp:cNvPr id="0" name=""/>
        <dsp:cNvSpPr/>
      </dsp:nvSpPr>
      <dsp:spPr>
        <a:xfrm>
          <a:off x="1669" y="36672"/>
          <a:ext cx="2938458" cy="45150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4FE6B-9B45-46EB-A2D6-E6454FEF8A4C}">
      <dsp:nvSpPr>
        <dsp:cNvPr id="0" name=""/>
        <dsp:cNvSpPr/>
      </dsp:nvSpPr>
      <dsp:spPr>
        <a:xfrm>
          <a:off x="480023" y="322246"/>
          <a:ext cx="2938458" cy="598198"/>
        </a:xfrm>
        <a:prstGeom prst="roundRect">
          <a:avLst>
            <a:gd name="adj" fmla="val 10000"/>
          </a:avLst>
        </a:prstGeom>
        <a:solidFill>
          <a:srgbClr val="006600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není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domý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</a:t>
          </a:r>
          <a:r>
            <a:rPr lang="cs-CZ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liv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á</a:t>
          </a:r>
        </a:p>
      </dsp:txBody>
      <dsp:txXfrm>
        <a:off x="497544" y="339767"/>
        <a:ext cx="2903416" cy="56315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BF37A-CA3F-412E-BEE5-3DBDC17066EB}">
      <dsp:nvSpPr>
        <dsp:cNvPr id="0" name=""/>
        <dsp:cNvSpPr/>
      </dsp:nvSpPr>
      <dsp:spPr>
        <a:xfrm>
          <a:off x="1675" y="57697"/>
          <a:ext cx="2948934" cy="4890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CB4014-DD0C-4974-9BDC-EF5793799F16}">
      <dsp:nvSpPr>
        <dsp:cNvPr id="0" name=""/>
        <dsp:cNvSpPr/>
      </dsp:nvSpPr>
      <dsp:spPr>
        <a:xfrm>
          <a:off x="464454" y="413930"/>
          <a:ext cx="2948934" cy="719888"/>
        </a:xfrm>
        <a:prstGeom prst="roundRect">
          <a:avLst>
            <a:gd name="adj" fmla="val 10000"/>
          </a:avLst>
        </a:prstGeom>
        <a:solidFill>
          <a:srgbClr val="B85C58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ej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ed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á n</a:t>
          </a:r>
          <a:r>
            <a:rPr lang="cs-C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ečestně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5539" y="435015"/>
        <a:ext cx="2906764" cy="6777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8FA1F-8C2F-4F30-95BA-42A358DC7EFA}">
      <dsp:nvSpPr>
        <dsp:cNvPr id="0" name=""/>
        <dsp:cNvSpPr/>
      </dsp:nvSpPr>
      <dsp:spPr>
        <a:xfrm>
          <a:off x="1669" y="0"/>
          <a:ext cx="2938458" cy="5220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C66DD7-BF28-4463-A9C9-5A547FC0D3DD}">
      <dsp:nvSpPr>
        <dsp:cNvPr id="0" name=""/>
        <dsp:cNvSpPr/>
      </dsp:nvSpPr>
      <dsp:spPr>
        <a:xfrm>
          <a:off x="480023" y="295961"/>
          <a:ext cx="2938458" cy="522015"/>
        </a:xfrm>
        <a:prstGeom prst="roundRect">
          <a:avLst>
            <a:gd name="adj" fmla="val 10000"/>
          </a:avLst>
        </a:prstGeom>
        <a:solidFill>
          <a:srgbClr val="B85871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nehledá</a:t>
          </a: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</a:t>
          </a:r>
          <a:r>
            <a:rPr lang="cs-CZ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ůj</a:t>
          </a:r>
          <a:r>
            <a:rPr lang="cs-CZ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prospěch</a:t>
          </a: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495312" y="311250"/>
        <a:ext cx="2907880" cy="4914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54EB5-971B-46C8-A6C9-CD4B5A099DAF}">
      <dsp:nvSpPr>
        <dsp:cNvPr id="0" name=""/>
        <dsp:cNvSpPr/>
      </dsp:nvSpPr>
      <dsp:spPr>
        <a:xfrm>
          <a:off x="1675" y="0"/>
          <a:ext cx="2948934" cy="52201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9000" b="-19000"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F92604-B4EF-43DF-968D-23A2A6AA4844}">
      <dsp:nvSpPr>
        <dsp:cNvPr id="0" name=""/>
        <dsp:cNvSpPr/>
      </dsp:nvSpPr>
      <dsp:spPr>
        <a:xfrm>
          <a:off x="481734" y="313208"/>
          <a:ext cx="2948934" cy="522014"/>
        </a:xfrm>
        <a:prstGeom prst="roundRect">
          <a:avLst>
            <a:gd name="adj" fmla="val 10000"/>
          </a:avLst>
        </a:prstGeom>
        <a:solidFill>
          <a:srgbClr val="9758B8"/>
        </a:solidFill>
        <a:ln w="19050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</a:t>
          </a:r>
          <a:r>
            <a:rPr lang="es-E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s-ES" sz="22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</a:t>
          </a:r>
          <a:r>
            <a:rPr lang="cs-CZ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dá vydráždit</a:t>
          </a:r>
          <a:endParaRPr lang="es-ES" sz="22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7023" y="328497"/>
        <a:ext cx="2918356" cy="4914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73494E-0955-2CB2-F5F8-720C2B6D4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6D23F4-34D4-FEE8-6D5D-244C24ACE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F01DEC-37FE-1CFD-5617-EA0716480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E1A6-5033-40AD-B27C-241D37966488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3020D2-F40C-24DB-39E1-183AA6644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6791DF-EE64-BB76-45ED-B0EA7A19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6820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E83958-3090-59A9-CCD8-2AB5199DB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EF80FFF-8A62-A7EC-90F1-13C9C448A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50F194-A04F-EB0E-3C92-579190845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E1A6-5033-40AD-B27C-241D37966488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C6F3F5-BC90-BACC-F5B7-0B65CC46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EBC365-CF6A-B071-60F9-05EF4F2C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6560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3A6A2E1-7C58-32CE-7587-7D542845A0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D14B5A-C78F-7F3B-CC4D-4583EDF6A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E598E9-DAC6-9C36-4358-BECF1BAE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E1A6-5033-40AD-B27C-241D37966488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EE3230-A254-7C57-7194-0557962A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3A9980-5E9A-B973-7770-AFC867759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09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DFAFF9-34B6-6186-BDBC-2E3D52741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0C8DD8-17C9-1F8B-871A-3F82FC4C1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D420CE-F958-BE30-2377-98D6B0A7D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E1A6-5033-40AD-B27C-241D37966488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3A866B-21DD-0D34-6ADC-1697A5FF3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475D9B-3A28-827F-5134-A71F05E4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010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E0F268-84CE-1BBE-E912-82A68D188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E72943-0D1F-75D9-E717-9D87CA0C8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CDBA24-B592-D625-4A9C-B6E416AC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E1A6-5033-40AD-B27C-241D37966488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4E27EC-1A66-8A18-2036-328B9B5F2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8A8771-AE75-DF55-DA58-4F4DCF2C0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145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F06946-210B-2314-C25E-0DEC312DB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C5F6CD-38E3-FFFC-9738-D107CCB36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7C17F0-B3D9-CE6C-4618-092D40591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009B0E-9997-1B67-AB4A-1ADBD82DB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E1A6-5033-40AD-B27C-241D37966488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E361CD-59D3-B97C-F3B2-5B760282C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D46AA1-7BD2-C1DD-01E7-74464A11C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6334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970212-11CE-AC67-5BF3-B35C78232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3CC081-7EE7-FCF1-13E6-D723C9B1D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2EB069C-CEB2-95D6-36A6-89F00218E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240A395-2F75-1C67-95D6-919F4417D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426708-55FB-0163-2F49-B9B236127D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DEC394-FE22-CE13-0DF2-C6BF2FC1A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E1A6-5033-40AD-B27C-241D37966488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574777A-D637-5733-E86D-EF53D9B19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F6E2A96-6831-8AE3-DF3D-876D0CB83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1358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3B555D-008C-69C1-CE16-3AA6DB2D5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73067D3-2F57-4A35-AEAF-D59BBCA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E1A6-5033-40AD-B27C-241D37966488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4A1732A-AD56-7D22-52D1-6598155EF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CF5762-36D8-CD84-F54D-B4955DB8E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447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47F92D0-16FF-D60B-ABC2-60CB2FA52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E1A6-5033-40AD-B27C-241D37966488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B627B75-4452-91D7-F65C-89DC4D010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46BAD80-161E-A09A-46FF-9E317A70E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5081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5FC5BC-B602-1B5B-B629-768F6DA45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4C9C2E-668F-9142-9329-76530BAD9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7DF528-F667-7B69-4ED4-44F61CC61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1A9BB0-FC3D-08EC-40EB-8FB629CDC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E1A6-5033-40AD-B27C-241D37966488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359DF9-2A77-6517-426B-456725415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EEDE4F-C725-B04F-3764-3EC30375D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601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6A66C3-39F6-00DF-4C74-E6EC7F5C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2068291-F5BC-27B8-7F8A-50EABCF8AE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EFD7D3-5A65-D60E-5427-B4F111897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9D3F01-FDC1-BFD8-A625-9C33270D1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E1A6-5033-40AD-B27C-241D37966488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B48DBB-B481-F89C-63C5-74C315A2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1EAE4-B378-AF91-B2F6-74D3044FB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5514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18F38E7-399E-7DB2-8F76-607BE2EEB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1F4507-71D5-3D88-1074-6E0E707B3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EB4FE6-11C4-BAB8-C185-4FA5C681CA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9E1A6-5033-40AD-B27C-241D37966488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90ED71-A223-8109-D14C-29CFFA54F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6860E2-72DC-DA90-AAEA-D5CA47F33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30B2A-8CE3-466F-A956-5A8350699A6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328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53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5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pn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65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6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png"/><Relationship Id="rId7" Type="http://schemas.openxmlformats.org/officeDocument/2006/relationships/image" Target="../media/image71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76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7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9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hdphoto" Target="../media/hdphoto2.wdp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88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87.jpg"/><Relationship Id="rId4" Type="http://schemas.openxmlformats.org/officeDocument/2006/relationships/diagramLayout" Target="../diagrams/layout8.xml"/><Relationship Id="rId9" Type="http://schemas.openxmlformats.org/officeDocument/2006/relationships/image" Target="../media/image8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100.png"/><Relationship Id="rId4" Type="http://schemas.openxmlformats.org/officeDocument/2006/relationships/diagramLayout" Target="../diagrams/layout9.xml"/><Relationship Id="rId9" Type="http://schemas.openxmlformats.org/officeDocument/2006/relationships/image" Target="../media/image9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112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111.jp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123.png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122.png"/><Relationship Id="rId4" Type="http://schemas.openxmlformats.org/officeDocument/2006/relationships/diagramLayout" Target="../diagrams/layout11.xml"/><Relationship Id="rId9" Type="http://schemas.openxmlformats.org/officeDocument/2006/relationships/image" Target="../media/image12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png"/><Relationship Id="rId7" Type="http://schemas.openxmlformats.org/officeDocument/2006/relationships/image" Target="../media/image129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32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10" Type="http://schemas.openxmlformats.org/officeDocument/2006/relationships/image" Target="../media/image134.png"/><Relationship Id="rId4" Type="http://schemas.openxmlformats.org/officeDocument/2006/relationships/diagramData" Target="../diagrams/data12.xml"/><Relationship Id="rId9" Type="http://schemas.openxmlformats.org/officeDocument/2006/relationships/image" Target="../media/image13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emf"/><Relationship Id="rId7" Type="http://schemas.openxmlformats.org/officeDocument/2006/relationships/image" Target="../media/image140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43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3.xml"/><Relationship Id="rId11" Type="http://schemas.openxmlformats.org/officeDocument/2006/relationships/image" Target="../media/image145.jpg"/><Relationship Id="rId5" Type="http://schemas.openxmlformats.org/officeDocument/2006/relationships/diagramLayout" Target="../diagrams/layout13.xml"/><Relationship Id="rId10" Type="http://schemas.microsoft.com/office/2007/relationships/hdphoto" Target="../media/hdphoto4.wdp"/><Relationship Id="rId4" Type="http://schemas.openxmlformats.org/officeDocument/2006/relationships/diagramData" Target="../diagrams/data13.xml"/><Relationship Id="rId9" Type="http://schemas.openxmlformats.org/officeDocument/2006/relationships/image" Target="../media/image1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g"/><Relationship Id="rId3" Type="http://schemas.openxmlformats.org/officeDocument/2006/relationships/image" Target="../media/image147.png"/><Relationship Id="rId7" Type="http://schemas.openxmlformats.org/officeDocument/2006/relationships/image" Target="../media/image151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156.png"/><Relationship Id="rId4" Type="http://schemas.openxmlformats.org/officeDocument/2006/relationships/diagramLayout" Target="../diagrams/layout14.xml"/><Relationship Id="rId9" Type="http://schemas.openxmlformats.org/officeDocument/2006/relationships/image" Target="../media/image155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G"/><Relationship Id="rId3" Type="http://schemas.openxmlformats.org/officeDocument/2006/relationships/image" Target="../media/image158.png"/><Relationship Id="rId7" Type="http://schemas.openxmlformats.org/officeDocument/2006/relationships/image" Target="../media/image162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g"/><Relationship Id="rId5" Type="http://schemas.openxmlformats.org/officeDocument/2006/relationships/image" Target="../media/image160.png"/><Relationship Id="rId4" Type="http://schemas.openxmlformats.org/officeDocument/2006/relationships/image" Target="../media/image159.png"/><Relationship Id="rId9" Type="http://schemas.openxmlformats.org/officeDocument/2006/relationships/image" Target="../media/image164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4.jp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3.png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image" Target="../media/image166.png"/><Relationship Id="rId7" Type="http://schemas.openxmlformats.org/officeDocument/2006/relationships/diagramLayout" Target="../diagrams/layout15.xml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5.xml"/><Relationship Id="rId11" Type="http://schemas.openxmlformats.org/officeDocument/2006/relationships/image" Target="../media/image169.png"/><Relationship Id="rId5" Type="http://schemas.openxmlformats.org/officeDocument/2006/relationships/image" Target="../media/image168.jpg"/><Relationship Id="rId10" Type="http://schemas.microsoft.com/office/2007/relationships/diagramDrawing" Target="../diagrams/drawing15.xml"/><Relationship Id="rId4" Type="http://schemas.openxmlformats.org/officeDocument/2006/relationships/image" Target="../media/image167.jpg"/><Relationship Id="rId9" Type="http://schemas.openxmlformats.org/officeDocument/2006/relationships/diagramColors" Target="../diagrams/colors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g"/><Relationship Id="rId5" Type="http://schemas.openxmlformats.org/officeDocument/2006/relationships/image" Target="../media/image173.jpg"/><Relationship Id="rId4" Type="http://schemas.openxmlformats.org/officeDocument/2006/relationships/image" Target="../media/image1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13" Type="http://schemas.openxmlformats.org/officeDocument/2006/relationships/image" Target="../media/image4.png"/><Relationship Id="rId18" Type="http://schemas.openxmlformats.org/officeDocument/2006/relationships/image" Target="../media/image6.png"/><Relationship Id="rId3" Type="http://schemas.openxmlformats.org/officeDocument/2006/relationships/image" Target="../media/image176.png"/><Relationship Id="rId21" Type="http://schemas.openxmlformats.org/officeDocument/2006/relationships/image" Target="../media/image8.png"/><Relationship Id="rId7" Type="http://schemas.openxmlformats.org/officeDocument/2006/relationships/diagramQuickStyle" Target="../diagrams/quickStyle16.xml"/><Relationship Id="rId12" Type="http://schemas.openxmlformats.org/officeDocument/2006/relationships/image" Target="../media/image180.png"/><Relationship Id="rId17" Type="http://schemas.openxmlformats.org/officeDocument/2006/relationships/image" Target="../media/image183.png"/><Relationship Id="rId2" Type="http://schemas.openxmlformats.org/officeDocument/2006/relationships/image" Target="../media/image175.jpg"/><Relationship Id="rId16" Type="http://schemas.openxmlformats.org/officeDocument/2006/relationships/image" Target="../media/image5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6.xml"/><Relationship Id="rId11" Type="http://schemas.openxmlformats.org/officeDocument/2006/relationships/image" Target="../media/image179.png"/><Relationship Id="rId5" Type="http://schemas.openxmlformats.org/officeDocument/2006/relationships/diagramData" Target="../diagrams/data16.xml"/><Relationship Id="rId15" Type="http://schemas.openxmlformats.org/officeDocument/2006/relationships/image" Target="../media/image182.png"/><Relationship Id="rId10" Type="http://schemas.openxmlformats.org/officeDocument/2006/relationships/image" Target="../media/image178.png"/><Relationship Id="rId19" Type="http://schemas.openxmlformats.org/officeDocument/2006/relationships/image" Target="../media/image184.png"/><Relationship Id="rId4" Type="http://schemas.openxmlformats.org/officeDocument/2006/relationships/image" Target="../media/image177.jpg"/><Relationship Id="rId9" Type="http://schemas.microsoft.com/office/2007/relationships/diagramDrawing" Target="../diagrams/drawing16.xml"/><Relationship Id="rId14" Type="http://schemas.openxmlformats.org/officeDocument/2006/relationships/image" Target="../media/image181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186.png"/><Relationship Id="rId7" Type="http://schemas.openxmlformats.org/officeDocument/2006/relationships/diagramColors" Target="../diagrams/colors17.xml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10" Type="http://schemas.openxmlformats.org/officeDocument/2006/relationships/image" Target="../media/image188.png"/><Relationship Id="rId4" Type="http://schemas.openxmlformats.org/officeDocument/2006/relationships/diagramData" Target="../diagrams/data17.xml"/><Relationship Id="rId9" Type="http://schemas.openxmlformats.org/officeDocument/2006/relationships/image" Target="../media/image187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image" Target="../media/image19.png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42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41.jpg"/><Relationship Id="rId4" Type="http://schemas.openxmlformats.org/officeDocument/2006/relationships/diagramLayout" Target="../diagrams/layout4.xml"/><Relationship Id="rId9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576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08E8F0D0-0EF0-9D63-76D6-096A2236033B}"/>
              </a:ext>
            </a:extLst>
          </p:cNvPr>
          <p:cNvSpPr txBox="1"/>
          <p:nvPr/>
        </p:nvSpPr>
        <p:spPr>
          <a:xfrm>
            <a:off x="6187960" y="1748505"/>
            <a:ext cx="58751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říkáte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</a:t>
            </a:r>
            <a:r>
              <a:rPr lang="es-ES" b="1" dirty="0" err="1"/>
              <a:t>bohatý</a:t>
            </a:r>
            <a:r>
              <a:rPr lang="es-ES" b="1" dirty="0"/>
              <a:t> a </a:t>
            </a:r>
            <a:r>
              <a:rPr lang="es-ES" b="1" dirty="0" err="1"/>
              <a:t>zbohatl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a </a:t>
            </a:r>
            <a:r>
              <a:rPr lang="es-ES" b="1" dirty="0" err="1"/>
              <a:t>nic</a:t>
            </a:r>
            <a:r>
              <a:rPr lang="es-ES" b="1" dirty="0"/>
              <a:t> </a:t>
            </a:r>
            <a:r>
              <a:rPr lang="es-ES" b="1" dirty="0" err="1"/>
              <a:t>nepotřebuji</a:t>
            </a:r>
            <a:r>
              <a:rPr lang="es-ES" b="1" dirty="0"/>
              <a:t>; A </a:t>
            </a:r>
            <a:r>
              <a:rPr lang="es-ES" b="1" dirty="0" err="1"/>
              <a:t>nevíte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</a:t>
            </a:r>
            <a:r>
              <a:rPr lang="es-ES" b="1" dirty="0" err="1"/>
              <a:t>ubozí</a:t>
            </a:r>
            <a:r>
              <a:rPr lang="es-ES" b="1" dirty="0"/>
              <a:t>, </a:t>
            </a:r>
            <a:r>
              <a:rPr lang="es-ES" b="1" dirty="0" err="1"/>
              <a:t>ubozí</a:t>
            </a:r>
            <a:r>
              <a:rPr lang="es-ES" b="1" dirty="0"/>
              <a:t>, </a:t>
            </a:r>
            <a:r>
              <a:rPr lang="es-ES" b="1" dirty="0" err="1"/>
              <a:t>chudí</a:t>
            </a:r>
            <a:r>
              <a:rPr lang="es-ES" b="1" dirty="0"/>
              <a:t>, </a:t>
            </a:r>
            <a:r>
              <a:rPr lang="es-ES" b="1" dirty="0" err="1"/>
              <a:t>slepí</a:t>
            </a:r>
            <a:r>
              <a:rPr lang="es-ES" b="1" dirty="0"/>
              <a:t> a </a:t>
            </a:r>
            <a:r>
              <a:rPr lang="es-ES" b="1" dirty="0" err="1"/>
              <a:t>nazí</a:t>
            </a:r>
            <a:r>
              <a:rPr lang="es-ES" b="1" dirty="0"/>
              <a:t>. Proto ti </a:t>
            </a:r>
            <a:r>
              <a:rPr lang="es-ES" b="1" dirty="0" err="1"/>
              <a:t>radím</a:t>
            </a:r>
            <a:r>
              <a:rPr lang="es-ES" b="1" dirty="0"/>
              <a:t>, </a:t>
            </a:r>
            <a:r>
              <a:rPr lang="es-ES" b="1" dirty="0" err="1"/>
              <a:t>abys</a:t>
            </a:r>
            <a:r>
              <a:rPr lang="es-ES" b="1" dirty="0"/>
              <a:t> </a:t>
            </a:r>
            <a:r>
              <a:rPr lang="es-ES" b="1" dirty="0" err="1"/>
              <a:t>ode</a:t>
            </a:r>
            <a:r>
              <a:rPr lang="es-ES" b="1" dirty="0"/>
              <a:t> </a:t>
            </a:r>
            <a:r>
              <a:rPr lang="es-ES" b="1" dirty="0" err="1"/>
              <a:t>mne</a:t>
            </a:r>
            <a:r>
              <a:rPr lang="es-ES" b="1" dirty="0"/>
              <a:t> </a:t>
            </a:r>
            <a:r>
              <a:rPr lang="es-ES" b="1" dirty="0" err="1"/>
              <a:t>koupil</a:t>
            </a:r>
            <a:r>
              <a:rPr lang="es-ES" b="1" dirty="0"/>
              <a:t> </a:t>
            </a:r>
            <a:r>
              <a:rPr lang="es-ES" b="1" dirty="0" err="1"/>
              <a:t>zlato</a:t>
            </a:r>
            <a:r>
              <a:rPr lang="es-ES" b="1" dirty="0"/>
              <a:t> </a:t>
            </a:r>
            <a:r>
              <a:rPr lang="es-ES" b="1" dirty="0" err="1"/>
              <a:t>zušlechtěné</a:t>
            </a:r>
            <a:r>
              <a:rPr lang="es-ES" b="1" dirty="0"/>
              <a:t> v </a:t>
            </a:r>
            <a:r>
              <a:rPr lang="es-ES" b="1" dirty="0" err="1"/>
              <a:t>ohni</a:t>
            </a:r>
            <a:r>
              <a:rPr lang="es-ES" b="1" dirty="0"/>
              <a:t>, </a:t>
            </a:r>
            <a:r>
              <a:rPr lang="es-ES" b="1" dirty="0" err="1"/>
              <a:t>abys</a:t>
            </a:r>
            <a:r>
              <a:rPr lang="es-ES" b="1" dirty="0"/>
              <a:t> </a:t>
            </a:r>
            <a:r>
              <a:rPr lang="es-ES" b="1" dirty="0" err="1"/>
              <a:t>mohl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bohatý</a:t>
            </a:r>
            <a:r>
              <a:rPr lang="es-ES" b="1" dirty="0"/>
              <a:t>, a </a:t>
            </a:r>
            <a:r>
              <a:rPr lang="es-ES" b="1" dirty="0" err="1"/>
              <a:t>bílé</a:t>
            </a:r>
            <a:r>
              <a:rPr lang="es-ES" b="1" dirty="0"/>
              <a:t> </a:t>
            </a:r>
            <a:r>
              <a:rPr lang="es-ES" b="1" dirty="0" err="1"/>
              <a:t>šaty</a:t>
            </a:r>
            <a:r>
              <a:rPr lang="es-ES" b="1" dirty="0"/>
              <a:t>, </a:t>
            </a:r>
            <a:r>
              <a:rPr lang="es-ES" b="1" dirty="0" err="1"/>
              <a:t>abys</a:t>
            </a:r>
            <a:r>
              <a:rPr lang="es-ES" b="1" dirty="0"/>
              <a:t> se </a:t>
            </a:r>
            <a:r>
              <a:rPr lang="es-ES" b="1" dirty="0" err="1"/>
              <a:t>oblékl</a:t>
            </a:r>
            <a:r>
              <a:rPr lang="es-ES" b="1" dirty="0"/>
              <a:t>, a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hanba</a:t>
            </a:r>
            <a:r>
              <a:rPr lang="es-ES" b="1" dirty="0"/>
              <a:t> </a:t>
            </a:r>
            <a:r>
              <a:rPr lang="es-ES" b="1" dirty="0" err="1"/>
              <a:t>tvé</a:t>
            </a:r>
            <a:r>
              <a:rPr lang="es-ES" b="1" dirty="0"/>
              <a:t> </a:t>
            </a:r>
            <a:r>
              <a:rPr lang="es-ES" b="1" dirty="0" err="1"/>
              <a:t>nahoty</a:t>
            </a:r>
            <a:r>
              <a:rPr lang="es-ES" b="1" dirty="0"/>
              <a:t> </a:t>
            </a:r>
            <a:r>
              <a:rPr lang="es-ES" b="1" dirty="0" err="1"/>
              <a:t>nebyla</a:t>
            </a:r>
            <a:r>
              <a:rPr lang="es-ES" b="1" dirty="0"/>
              <a:t> </a:t>
            </a:r>
            <a:r>
              <a:rPr lang="es-ES" b="1" dirty="0" err="1"/>
              <a:t>odhalena</a:t>
            </a:r>
            <a:r>
              <a:rPr lang="es-ES" b="1" dirty="0"/>
              <a:t>; a </a:t>
            </a:r>
            <a:r>
              <a:rPr lang="es-ES" b="1" dirty="0" err="1"/>
              <a:t>pomažte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oči</a:t>
            </a:r>
            <a:r>
              <a:rPr lang="es-ES" b="1" dirty="0"/>
              <a:t> </a:t>
            </a:r>
            <a:r>
              <a:rPr lang="es-ES" b="1" dirty="0" err="1"/>
              <a:t>očními</a:t>
            </a:r>
            <a:r>
              <a:rPr lang="es-ES" b="1" dirty="0"/>
              <a:t> </a:t>
            </a:r>
            <a:r>
              <a:rPr lang="es-ES" b="1" dirty="0" err="1"/>
              <a:t>kapkami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viděli</a:t>
            </a:r>
            <a:r>
              <a:rPr lang="es-ES" b="1" dirty="0"/>
              <a:t> (</a:t>
            </a:r>
            <a:r>
              <a:rPr lang="cs-CZ" b="1" dirty="0"/>
              <a:t>Zjevení</a:t>
            </a:r>
            <a:r>
              <a:rPr lang="es-ES" b="1" dirty="0"/>
              <a:t> 3</a:t>
            </a:r>
            <a:r>
              <a:rPr lang="cs-CZ" b="1" dirty="0"/>
              <a:t>,</a:t>
            </a:r>
            <a:r>
              <a:rPr lang="es-ES" b="1" dirty="0"/>
              <a:t>17</a:t>
            </a:r>
            <a:r>
              <a:rPr lang="cs-CZ" b="1" dirty="0"/>
              <a:t>.</a:t>
            </a:r>
            <a:r>
              <a:rPr lang="es-ES" b="1" dirty="0"/>
              <a:t>18).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BD5B8E9-4728-0D6A-1BD6-D19FC74ECAA3}"/>
              </a:ext>
            </a:extLst>
          </p:cNvPr>
          <p:cNvSpPr txBox="1"/>
          <p:nvPr/>
        </p:nvSpPr>
        <p:spPr>
          <a:xfrm>
            <a:off x="3745783" y="99326"/>
            <a:ext cx="46526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Neste </a:t>
            </a:r>
            <a:r>
              <a:rPr lang="es-ES" b="1" dirty="0"/>
              <a:t>te</a:t>
            </a:r>
            <a:r>
              <a:rPr lang="cs-CZ" b="1" dirty="0" err="1"/>
              <a:t>dy</a:t>
            </a:r>
            <a:r>
              <a:rPr lang="es-ES" b="1" dirty="0"/>
              <a:t> </a:t>
            </a:r>
            <a:r>
              <a:rPr lang="es-ES" b="1" dirty="0" err="1"/>
              <a:t>ovoce</a:t>
            </a:r>
            <a:r>
              <a:rPr lang="cs-CZ" b="1" dirty="0"/>
              <a:t>, které ukazuje, že činíte pokání. Nemyslete si, že můžete říkat: „Náš otec je</a:t>
            </a:r>
            <a:r>
              <a:rPr lang="es-ES" b="1" dirty="0"/>
              <a:t> Abraham</a:t>
            </a:r>
            <a:r>
              <a:rPr lang="cs-CZ" b="1" dirty="0"/>
              <a:t>!“ Pravím vám, že Bůh může </a:t>
            </a:r>
            <a:r>
              <a:rPr lang="es-ES" b="1" dirty="0" err="1"/>
              <a:t>Abrahamovi</a:t>
            </a:r>
            <a:r>
              <a:rPr lang="cs-CZ" b="1" dirty="0"/>
              <a:t> stvořit děti</a:t>
            </a:r>
            <a:r>
              <a:rPr lang="es-ES" b="1" dirty="0"/>
              <a:t> z t</a:t>
            </a:r>
            <a:r>
              <a:rPr lang="cs-CZ" b="1" dirty="0" err="1"/>
              <a:t>ohoto</a:t>
            </a:r>
            <a:r>
              <a:rPr lang="es-ES" b="1" dirty="0"/>
              <a:t> </a:t>
            </a:r>
            <a:r>
              <a:rPr lang="es-ES" b="1" dirty="0" err="1"/>
              <a:t>kamen</a:t>
            </a:r>
            <a:r>
              <a:rPr lang="cs-CZ" b="1" dirty="0"/>
              <a:t>í.</a:t>
            </a:r>
            <a:r>
              <a:rPr lang="es-ES" b="1" dirty="0"/>
              <a:t> (Mat</a:t>
            </a:r>
            <a:r>
              <a:rPr lang="cs-CZ" b="1" dirty="0" err="1"/>
              <a:t>ouš</a:t>
            </a:r>
            <a:r>
              <a:rPr lang="es-ES" b="1" dirty="0"/>
              <a:t> 3</a:t>
            </a:r>
            <a:r>
              <a:rPr lang="cs-CZ" b="1" dirty="0"/>
              <a:t>,</a:t>
            </a:r>
            <a:r>
              <a:rPr lang="es-ES" b="1" dirty="0"/>
              <a:t>8</a:t>
            </a:r>
            <a:r>
              <a:rPr lang="cs-CZ" b="1" dirty="0"/>
              <a:t>.</a:t>
            </a:r>
            <a:r>
              <a:rPr lang="es-ES" b="1" dirty="0"/>
              <a:t>9).</a:t>
            </a:r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868968EC-0445-1245-7DB2-3234C0D962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4548661"/>
              </p:ext>
            </p:extLst>
          </p:nvPr>
        </p:nvGraphicFramePr>
        <p:xfrm>
          <a:off x="8446218" y="180404"/>
          <a:ext cx="3432345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upo 2">
            <a:extLst>
              <a:ext uri="{FF2B5EF4-FFF2-40B4-BE49-F238E27FC236}">
                <a16:creationId xmlns:a16="http://schemas.microsoft.com/office/drawing/2014/main" id="{9238C18B-549D-89B2-0EFF-FAA6293B6B31}"/>
              </a:ext>
            </a:extLst>
          </p:cNvPr>
          <p:cNvGrpSpPr/>
          <p:nvPr/>
        </p:nvGrpSpPr>
        <p:grpSpPr>
          <a:xfrm>
            <a:off x="89758" y="186967"/>
            <a:ext cx="3468506" cy="1202290"/>
            <a:chOff x="89758" y="186967"/>
            <a:chExt cx="3468506" cy="1202290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26375442-259D-2CA2-96E9-8CB149E6A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758" y="186967"/>
              <a:ext cx="3282200" cy="1202290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DAC705C3-6E94-A19C-1683-0C843D8A1E13}"/>
                </a:ext>
              </a:extLst>
            </p:cNvPr>
            <p:cNvSpPr txBox="1"/>
            <p:nvPr/>
          </p:nvSpPr>
          <p:spPr>
            <a:xfrm rot="21408114">
              <a:off x="791136" y="500145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Jaké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texty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si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pamatovat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AE5DDAF1-C541-576D-1C2E-CE5087BE36B8}"/>
              </a:ext>
            </a:extLst>
          </p:cNvPr>
          <p:cNvSpPr txBox="1"/>
          <p:nvPr/>
        </p:nvSpPr>
        <p:spPr>
          <a:xfrm>
            <a:off x="6187960" y="3819533"/>
            <a:ext cx="611909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cs-CZ" b="1" dirty="0"/>
              <a:t>přestaneme zaměstnávat</a:t>
            </a:r>
            <a:r>
              <a:rPr lang="es-ES" b="1" dirty="0"/>
              <a:t> </a:t>
            </a:r>
            <a:r>
              <a:rPr lang="es-ES" b="1" dirty="0" err="1"/>
              <a:t>mysl</a:t>
            </a:r>
            <a:r>
              <a:rPr lang="cs-CZ" b="1" dirty="0"/>
              <a:t>, zakrní.</a:t>
            </a:r>
            <a:r>
              <a:rPr lang="es-ES" b="1" dirty="0"/>
              <a:t>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nebude</a:t>
            </a:r>
            <a:r>
              <a:rPr lang="cs-CZ" b="1" dirty="0"/>
              <a:t>-</a:t>
            </a:r>
            <a:r>
              <a:rPr lang="cs-CZ" b="1" dirty="0" err="1"/>
              <a:t>me</a:t>
            </a:r>
            <a:r>
              <a:rPr lang="es-ES" b="1" dirty="0"/>
              <a:t> </a:t>
            </a:r>
            <a:r>
              <a:rPr lang="es-ES" b="1" dirty="0" err="1"/>
              <a:t>pěstov</a:t>
            </a:r>
            <a:r>
              <a:rPr lang="cs-CZ" b="1" dirty="0" err="1"/>
              <a:t>at</a:t>
            </a:r>
            <a:r>
              <a:rPr lang="es-ES" b="1" dirty="0"/>
              <a:t> </a:t>
            </a:r>
            <a:r>
              <a:rPr lang="es-ES" b="1" dirty="0" err="1"/>
              <a:t>chuť</a:t>
            </a:r>
            <a:r>
              <a:rPr lang="es-ES" b="1" dirty="0"/>
              <a:t> a </a:t>
            </a:r>
            <a:r>
              <a:rPr lang="es-ES" b="1" dirty="0" err="1"/>
              <a:t>lásk</a:t>
            </a:r>
            <a:r>
              <a:rPr lang="cs-CZ" b="1" dirty="0"/>
              <a:t>u</a:t>
            </a:r>
            <a:r>
              <a:rPr lang="es-ES" b="1" dirty="0"/>
              <a:t> k </a:t>
            </a:r>
            <a:r>
              <a:rPr lang="es-ES" b="1" dirty="0" err="1"/>
              <a:t>Bibli</a:t>
            </a:r>
            <a:r>
              <a:rPr lang="es-ES" b="1" dirty="0"/>
              <a:t>, </a:t>
            </a:r>
            <a:r>
              <a:rPr lang="es-ES" b="1" dirty="0" err="1"/>
              <a:t>přestan</a:t>
            </a:r>
            <a:r>
              <a:rPr lang="cs-CZ" b="1" dirty="0" err="1"/>
              <a:t>em</a:t>
            </a:r>
            <a:r>
              <a:rPr lang="es-ES" b="1" dirty="0"/>
              <a:t>e si </a:t>
            </a:r>
            <a:r>
              <a:rPr lang="es-ES" b="1" dirty="0" err="1"/>
              <a:t>vychutnávat</a:t>
            </a:r>
            <a:r>
              <a:rPr lang="es-ES" b="1" dirty="0"/>
              <a:t> </a:t>
            </a:r>
            <a:r>
              <a:rPr lang="es-ES" b="1" dirty="0" err="1"/>
              <a:t>pravdy</a:t>
            </a:r>
            <a:r>
              <a:rPr lang="es-ES" b="1" dirty="0"/>
              <a:t> </a:t>
            </a:r>
            <a:r>
              <a:rPr lang="es-ES" b="1" dirty="0" err="1"/>
              <a:t>Božího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. </a:t>
            </a:r>
            <a:r>
              <a:rPr lang="es-ES" b="1" dirty="0" err="1"/>
              <a:t>Student</a:t>
            </a:r>
            <a:r>
              <a:rPr lang="es-ES" b="1" dirty="0"/>
              <a:t> </a:t>
            </a:r>
            <a:r>
              <a:rPr lang="es-ES" b="1" dirty="0" err="1"/>
              <a:t>vidí</a:t>
            </a:r>
            <a:r>
              <a:rPr lang="es-ES" b="1" dirty="0"/>
              <a:t> </a:t>
            </a:r>
            <a:r>
              <a:rPr lang="es-ES" b="1" dirty="0" err="1"/>
              <a:t>pouze</a:t>
            </a:r>
            <a:r>
              <a:rPr lang="es-ES" b="1" dirty="0"/>
              <a:t> do </a:t>
            </a:r>
            <a:r>
              <a:rPr lang="es-ES" b="1" dirty="0" err="1"/>
              <a:t>hloubky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prozkoumal</a:t>
            </a:r>
            <a:r>
              <a:rPr lang="es-ES" b="1" dirty="0"/>
              <a:t>, a </a:t>
            </a:r>
            <a:r>
              <a:rPr lang="es-ES" b="1" dirty="0" err="1"/>
              <a:t>nedokáže</a:t>
            </a:r>
            <a:r>
              <a:rPr lang="es-ES" b="1" dirty="0"/>
              <a:t> </a:t>
            </a:r>
            <a:r>
              <a:rPr lang="es-ES" b="1" dirty="0" err="1"/>
              <a:t>ocenit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je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úzkými</a:t>
            </a:r>
            <a:r>
              <a:rPr lang="es-ES" b="1" dirty="0"/>
              <a:t> </a:t>
            </a:r>
            <a:r>
              <a:rPr lang="es-ES" b="1" dirty="0" err="1"/>
              <a:t>hranicemi</a:t>
            </a:r>
            <a:r>
              <a:rPr lang="es-ES" b="1" dirty="0"/>
              <a:t>, </a:t>
            </a:r>
            <a:r>
              <a:rPr lang="es-ES" b="1" dirty="0" err="1"/>
              <a:t>kterých</a:t>
            </a:r>
            <a:r>
              <a:rPr lang="es-ES" b="1" dirty="0"/>
              <a:t> </a:t>
            </a:r>
            <a:r>
              <a:rPr lang="es-ES" b="1" dirty="0" err="1"/>
              <a:t>dosáhl</a:t>
            </a:r>
            <a:r>
              <a:rPr lang="es-ES" b="1" dirty="0"/>
              <a:t>. A tato </a:t>
            </a:r>
            <a:r>
              <a:rPr lang="es-ES" b="1" dirty="0" err="1"/>
              <a:t>nevědomost</a:t>
            </a:r>
            <a:r>
              <a:rPr lang="es-ES" b="1" dirty="0"/>
              <a:t> z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udělat</a:t>
            </a:r>
            <a:r>
              <a:rPr lang="es-ES" b="1" dirty="0"/>
              <a:t> </a:t>
            </a:r>
            <a:r>
              <a:rPr lang="es-ES" b="1" dirty="0" err="1"/>
              <a:t>domýšlivého</a:t>
            </a:r>
            <a:r>
              <a:rPr lang="es-ES" b="1" dirty="0"/>
              <a:t>, </a:t>
            </a:r>
            <a:r>
              <a:rPr lang="es-ES" b="1" dirty="0" err="1"/>
              <a:t>šarlatánského</a:t>
            </a:r>
            <a:r>
              <a:rPr lang="es-ES" b="1" dirty="0"/>
              <a:t> a </a:t>
            </a:r>
            <a:r>
              <a:rPr lang="es-ES" b="1" dirty="0" err="1"/>
              <a:t>vychloubačného</a:t>
            </a:r>
            <a:r>
              <a:rPr lang="es-ES" b="1" dirty="0"/>
              <a:t>.</a:t>
            </a:r>
            <a:r>
              <a:rPr lang="cs-CZ" b="1" dirty="0"/>
              <a:t>                            (EGW: </a:t>
            </a:r>
            <a:r>
              <a:rPr lang="es-ES" b="1" dirty="0"/>
              <a:t> D</a:t>
            </a:r>
            <a:r>
              <a:rPr lang="cs-CZ" b="1" dirty="0" err="1"/>
              <a:t>aughters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God</a:t>
            </a:r>
            <a:r>
              <a:rPr lang="cs-CZ" b="1" dirty="0"/>
              <a:t> strana</a:t>
            </a:r>
            <a:r>
              <a:rPr lang="es-ES" b="1" dirty="0"/>
              <a:t> 7</a:t>
            </a:r>
            <a:r>
              <a:rPr lang="cs-CZ" b="1" dirty="0"/>
              <a:t>9)</a:t>
            </a:r>
            <a:endParaRPr lang="es-ES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24B9E0C-1D0F-167E-EDF3-C5BCBCD010D6}"/>
              </a:ext>
            </a:extLst>
          </p:cNvPr>
          <p:cNvSpPr txBox="1"/>
          <p:nvPr/>
        </p:nvSpPr>
        <p:spPr>
          <a:xfrm>
            <a:off x="241538" y="5890561"/>
            <a:ext cx="118101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Ti,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zakoušejí</a:t>
            </a:r>
            <a:r>
              <a:rPr lang="es-ES" b="1" dirty="0"/>
              <a:t> </a:t>
            </a:r>
            <a:r>
              <a:rPr lang="es-ES" b="1" dirty="0" err="1"/>
              <a:t>posvěcení</a:t>
            </a:r>
            <a:r>
              <a:rPr lang="es-ES" b="1" dirty="0"/>
              <a:t>, o </a:t>
            </a:r>
            <a:r>
              <a:rPr lang="es-ES" b="1" dirty="0" err="1"/>
              <a:t>kterém</a:t>
            </a:r>
            <a:r>
              <a:rPr lang="es-ES" b="1" dirty="0"/>
              <a:t> </a:t>
            </a:r>
            <a:r>
              <a:rPr lang="es-ES" b="1" dirty="0" err="1"/>
              <a:t>mluví</a:t>
            </a:r>
            <a:r>
              <a:rPr lang="es-ES" b="1" dirty="0"/>
              <a:t> </a:t>
            </a:r>
            <a:r>
              <a:rPr lang="es-ES" b="1" dirty="0" err="1"/>
              <a:t>Bible</a:t>
            </a:r>
            <a:r>
              <a:rPr lang="es-ES" b="1" dirty="0"/>
              <a:t>, </a:t>
            </a:r>
            <a:r>
              <a:rPr lang="es-ES" b="1" dirty="0" err="1"/>
              <a:t>projeví</a:t>
            </a:r>
            <a:r>
              <a:rPr lang="es-ES" b="1" dirty="0"/>
              <a:t> ducha </a:t>
            </a:r>
            <a:r>
              <a:rPr lang="es-ES" b="1" dirty="0" err="1"/>
              <a:t>pokory</a:t>
            </a:r>
            <a:r>
              <a:rPr lang="es-ES" b="1" dirty="0"/>
              <a:t>. </a:t>
            </a:r>
            <a:r>
              <a:rPr lang="es-ES" b="1" dirty="0" err="1"/>
              <a:t>Podobně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Mojžíš</a:t>
            </a:r>
            <a:r>
              <a:rPr lang="es-ES" b="1" dirty="0"/>
              <a:t> </a:t>
            </a:r>
            <a:r>
              <a:rPr lang="es-ES" b="1" dirty="0" err="1"/>
              <a:t>spatřili</a:t>
            </a:r>
            <a:r>
              <a:rPr lang="es-ES" b="1" dirty="0"/>
              <a:t> </a:t>
            </a:r>
            <a:r>
              <a:rPr lang="es-ES" b="1" dirty="0" err="1"/>
              <a:t>strašlivý</a:t>
            </a:r>
            <a:r>
              <a:rPr lang="es-ES" b="1" dirty="0"/>
              <a:t> </a:t>
            </a:r>
            <a:r>
              <a:rPr lang="es-ES" b="1" dirty="0" err="1"/>
              <a:t>majestát</a:t>
            </a:r>
            <a:r>
              <a:rPr lang="es-ES" b="1" dirty="0"/>
              <a:t> </a:t>
            </a:r>
            <a:r>
              <a:rPr lang="es-ES" b="1" dirty="0" err="1"/>
              <a:t>svatosti</a:t>
            </a:r>
            <a:r>
              <a:rPr lang="es-ES" b="1" dirty="0"/>
              <a:t> a </a:t>
            </a:r>
            <a:r>
              <a:rPr lang="es-ES" b="1" dirty="0" err="1"/>
              <a:t>uvědomili</a:t>
            </a:r>
            <a:r>
              <a:rPr lang="es-ES" b="1" dirty="0"/>
              <a:t> si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nehodnost</a:t>
            </a:r>
            <a:r>
              <a:rPr lang="es-ES" b="1" dirty="0"/>
              <a:t> v </a:t>
            </a:r>
            <a:r>
              <a:rPr lang="es-ES" b="1" dirty="0" err="1"/>
              <a:t>protikladu</a:t>
            </a:r>
            <a:r>
              <a:rPr lang="es-ES" b="1" dirty="0"/>
              <a:t> k </a:t>
            </a:r>
            <a:r>
              <a:rPr lang="es-ES" b="1" dirty="0" err="1"/>
              <a:t>čistotě</a:t>
            </a:r>
            <a:r>
              <a:rPr lang="es-ES" b="1" dirty="0"/>
              <a:t> a </a:t>
            </a:r>
            <a:r>
              <a:rPr lang="es-ES" b="1" dirty="0" err="1"/>
              <a:t>vysoké</a:t>
            </a:r>
            <a:r>
              <a:rPr lang="es-ES" b="1" dirty="0"/>
              <a:t> </a:t>
            </a:r>
            <a:r>
              <a:rPr lang="es-ES" b="1" dirty="0" err="1"/>
              <a:t>dokonalosti</a:t>
            </a:r>
            <a:r>
              <a:rPr lang="es-ES" b="1" dirty="0"/>
              <a:t> </a:t>
            </a:r>
            <a:r>
              <a:rPr lang="es-ES" b="1" dirty="0" err="1"/>
              <a:t>nekonečného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. </a:t>
            </a:r>
            <a:r>
              <a:rPr lang="cs-CZ" b="1" dirty="0"/>
              <a:t>                            (EGW: </a:t>
            </a:r>
            <a:r>
              <a:rPr lang="es-ES" b="1" dirty="0"/>
              <a:t>A</a:t>
            </a:r>
            <a:r>
              <a:rPr lang="cs-CZ" b="1" dirty="0"/>
              <a:t> New </a:t>
            </a:r>
            <a:r>
              <a:rPr lang="cs-CZ" b="1" dirty="0" err="1"/>
              <a:t>Life</a:t>
            </a:r>
            <a:r>
              <a:rPr lang="cs-CZ" b="1" dirty="0"/>
              <a:t> strana</a:t>
            </a:r>
            <a:r>
              <a:rPr lang="es-ES" b="1" dirty="0"/>
              <a:t> 1</a:t>
            </a:r>
            <a:r>
              <a:rPr lang="cs-CZ" b="1" dirty="0"/>
              <a:t>4)</a:t>
            </a:r>
            <a:endParaRPr lang="es-ES" b="1" dirty="0"/>
          </a:p>
        </p:txBody>
      </p:sp>
      <p:pic>
        <p:nvPicPr>
          <p:cNvPr id="5" name="Imagen 4" descr="Imagen que contiene alimentos, tabla&#10;&#10;Descripción generada automáticamente">
            <a:extLst>
              <a:ext uri="{FF2B5EF4-FFF2-40B4-BE49-F238E27FC236}">
                <a16:creationId xmlns:a16="http://schemas.microsoft.com/office/drawing/2014/main" id="{0B007FA9-4104-D215-C95D-B5C2359E1F4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4449"/>
          <a:stretch/>
        </p:blipFill>
        <p:spPr>
          <a:xfrm>
            <a:off x="170224" y="1616357"/>
            <a:ext cx="5590092" cy="4169237"/>
          </a:xfrm>
          <a:prstGeom prst="rect">
            <a:avLst/>
          </a:prstGeom>
          <a:ln w="38100" cap="sq">
            <a:solidFill>
              <a:srgbClr val="6B2CD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B47E080-0CE1-87EE-5E08-365F87EDDB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0112" y="161089"/>
            <a:ext cx="356316" cy="25179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0B5D8B3-EE8C-D877-0054-D565CCAFBA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2864" y="1818529"/>
            <a:ext cx="356316" cy="25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6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8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5B253DB-D5E5-E21F-C851-E945450121E1}"/>
              </a:ext>
            </a:extLst>
          </p:cNvPr>
          <p:cNvSpPr txBox="1"/>
          <p:nvPr/>
        </p:nvSpPr>
        <p:spPr>
          <a:xfrm>
            <a:off x="2932465" y="65291"/>
            <a:ext cx="515676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Nafouknout</a:t>
            </a:r>
            <a:r>
              <a:rPr lang="es-ES" b="1" dirty="0"/>
              <a:t> </a:t>
            </a:r>
            <a:r>
              <a:rPr lang="es-ES" b="1" dirty="0" err="1"/>
              <a:t>znamená</a:t>
            </a:r>
            <a:r>
              <a:rPr lang="es-ES" b="1" dirty="0"/>
              <a:t> "</a:t>
            </a:r>
            <a:r>
              <a:rPr lang="es-ES" b="1" dirty="0" err="1"/>
              <a:t>nabobtnat</a:t>
            </a:r>
            <a:r>
              <a:rPr lang="es-ES" b="1" dirty="0"/>
              <a:t>", "</a:t>
            </a:r>
            <a:r>
              <a:rPr lang="es-ES" b="1" dirty="0" err="1"/>
              <a:t>nafouknout</a:t>
            </a:r>
            <a:r>
              <a:rPr lang="es-ES" b="1" dirty="0"/>
              <a:t>", </a:t>
            </a:r>
            <a:r>
              <a:rPr lang="es-ES" b="1" dirty="0" err="1"/>
              <a:t>metaforicky</a:t>
            </a:r>
            <a:r>
              <a:rPr lang="es-ES" b="1" dirty="0"/>
              <a:t> "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pyšný</a:t>
            </a:r>
            <a:r>
              <a:rPr lang="es-ES" b="1" dirty="0"/>
              <a:t>". </a:t>
            </a:r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nenafukuje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 </a:t>
            </a:r>
            <a:r>
              <a:rPr lang="es-ES" b="1" dirty="0" err="1"/>
              <a:t>marnivostí</a:t>
            </a:r>
            <a:r>
              <a:rPr lang="es-ES" b="1" dirty="0"/>
              <a:t>; </a:t>
            </a:r>
            <a:r>
              <a:rPr lang="es-ES" b="1" dirty="0" err="1"/>
              <a:t>Nevytváří</a:t>
            </a:r>
            <a:r>
              <a:rPr lang="es-ES" b="1" dirty="0"/>
              <a:t> </a:t>
            </a:r>
            <a:r>
              <a:rPr lang="es-ES" b="1" dirty="0" err="1"/>
              <a:t>domýšlivost</a:t>
            </a:r>
            <a:r>
              <a:rPr lang="es-ES" b="1" dirty="0"/>
              <a:t> a </a:t>
            </a:r>
            <a:r>
              <a:rPr lang="es-ES" b="1" dirty="0" err="1"/>
              <a:t>povznesení</a:t>
            </a:r>
            <a:r>
              <a:rPr lang="es-ES" b="1" dirty="0"/>
              <a:t>. Toto </a:t>
            </a:r>
            <a:r>
              <a:rPr lang="es-ES" b="1" dirty="0" err="1"/>
              <a:t>slovo</a:t>
            </a:r>
            <a:r>
              <a:rPr lang="es-ES" b="1" dirty="0"/>
              <a:t> </a:t>
            </a:r>
            <a:r>
              <a:rPr lang="es-ES" b="1" dirty="0" err="1"/>
              <a:t>označuje</a:t>
            </a:r>
            <a:r>
              <a:rPr lang="es-ES" b="1" dirty="0"/>
              <a:t> </a:t>
            </a:r>
            <a:r>
              <a:rPr lang="es-ES" b="1" dirty="0" err="1"/>
              <a:t>subjektivní</a:t>
            </a:r>
            <a:r>
              <a:rPr lang="es-ES" b="1" dirty="0"/>
              <a:t> </a:t>
            </a:r>
            <a:r>
              <a:rPr lang="es-ES" b="1" dirty="0" err="1"/>
              <a:t>stav</a:t>
            </a:r>
            <a:r>
              <a:rPr lang="es-ES" b="1" dirty="0"/>
              <a:t> </a:t>
            </a:r>
            <a:r>
              <a:rPr lang="es-ES" b="1" dirty="0" err="1"/>
              <a:t>pýchy</a:t>
            </a:r>
            <a:r>
              <a:rPr lang="es-ES" b="1" dirty="0"/>
              <a:t> a </a:t>
            </a:r>
            <a:r>
              <a:rPr lang="es-ES" b="1" dirty="0" err="1"/>
              <a:t>sebeuspokojení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je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často</a:t>
            </a:r>
            <a:r>
              <a:rPr lang="es-ES" b="1" dirty="0"/>
              <a:t> </a:t>
            </a:r>
            <a:r>
              <a:rPr lang="es-ES" b="1" dirty="0" err="1"/>
              <a:t>charakteristický</a:t>
            </a:r>
            <a:r>
              <a:rPr lang="es-ES" b="1" dirty="0"/>
              <a:t> pro </a:t>
            </a:r>
            <a:r>
              <a:rPr lang="es-ES" b="1" dirty="0" err="1"/>
              <a:t>ty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vyšší</a:t>
            </a:r>
            <a:r>
              <a:rPr lang="es-ES" b="1" dirty="0"/>
              <a:t> </a:t>
            </a:r>
            <a:r>
              <a:rPr lang="es-ES" b="1" dirty="0" err="1"/>
              <a:t>znalosti</a:t>
            </a:r>
            <a:r>
              <a:rPr lang="es-ES" b="1" dirty="0"/>
              <a:t> a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schopní</a:t>
            </a:r>
            <a:r>
              <a:rPr lang="es-ES" b="1" dirty="0"/>
              <a:t>.</a:t>
            </a:r>
          </a:p>
          <a:p>
            <a:r>
              <a:rPr lang="es-ES" b="1" dirty="0" err="1"/>
              <a:t>Láska</a:t>
            </a:r>
            <a:r>
              <a:rPr lang="es-ES" b="1" dirty="0"/>
              <a:t> se </a:t>
            </a:r>
            <a:r>
              <a:rPr lang="es-ES" b="1" dirty="0" err="1"/>
              <a:t>neoddává</a:t>
            </a:r>
            <a:r>
              <a:rPr lang="es-ES" b="1" dirty="0"/>
              <a:t> </a:t>
            </a:r>
            <a:r>
              <a:rPr lang="es-ES" b="1" dirty="0" err="1"/>
              <a:t>sebeúctě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tvrdí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nejlepší</a:t>
            </a:r>
            <a:r>
              <a:rPr lang="es-ES" b="1" dirty="0"/>
              <a:t> </a:t>
            </a:r>
            <a:r>
              <a:rPr lang="es-ES" b="1" dirty="0" err="1"/>
              <a:t>dary</a:t>
            </a:r>
            <a:r>
              <a:rPr lang="es-ES" b="1" dirty="0"/>
              <a:t>, a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tendenci</a:t>
            </a:r>
            <a:r>
              <a:rPr lang="es-ES" b="1" dirty="0"/>
              <a:t> k </a:t>
            </a:r>
            <a:r>
              <a:rPr lang="es-ES" b="1" dirty="0" err="1"/>
              <a:t>ješitnosti</a:t>
            </a:r>
            <a:r>
              <a:rPr lang="es-ES" b="1" dirty="0"/>
              <a:t>. </a:t>
            </a:r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nevyvolává</a:t>
            </a:r>
            <a:r>
              <a:rPr lang="es-ES" b="1" dirty="0"/>
              <a:t> </a:t>
            </a:r>
            <a:r>
              <a:rPr lang="es-ES" b="1" dirty="0" err="1"/>
              <a:t>pocity</a:t>
            </a:r>
            <a:r>
              <a:rPr lang="es-ES" b="1" dirty="0"/>
              <a:t> </a:t>
            </a:r>
            <a:r>
              <a:rPr lang="es-ES" b="1" dirty="0" err="1"/>
              <a:t>důležitosti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neusiluje</a:t>
            </a:r>
            <a:r>
              <a:rPr lang="es-ES" b="1" dirty="0"/>
              <a:t> o </a:t>
            </a:r>
            <a:r>
              <a:rPr lang="es-ES" b="1" dirty="0" err="1"/>
              <a:t>chválu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cokoli</a:t>
            </a:r>
            <a:r>
              <a:rPr lang="es-ES" b="1" dirty="0"/>
              <a:t>, </a:t>
            </a:r>
            <a:r>
              <a:rPr lang="es-ES" b="1" dirty="0" err="1"/>
              <a:t>čeho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dosaženo</a:t>
            </a:r>
            <a:r>
              <a:rPr lang="es-ES" b="1" dirty="0"/>
              <a:t>. </a:t>
            </a:r>
            <a:r>
              <a:rPr lang="cs-CZ" b="1" dirty="0"/>
              <a:t>                     </a:t>
            </a:r>
            <a:r>
              <a:rPr lang="es-ES" b="1" dirty="0"/>
              <a:t>(</a:t>
            </a:r>
            <a:r>
              <a:rPr lang="cs-CZ" b="1" dirty="0"/>
              <a:t>EGW:</a:t>
            </a:r>
            <a:r>
              <a:rPr lang="es-ES" b="1" dirty="0"/>
              <a:t> 5T</a:t>
            </a:r>
            <a:r>
              <a:rPr lang="cs-CZ" b="1" dirty="0"/>
              <a:t> strana</a:t>
            </a:r>
            <a:r>
              <a:rPr lang="es-ES" b="1" dirty="0"/>
              <a:t> 124). 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2B18F5DB-2308-08B7-E947-B3D45A07C7D3}"/>
              </a:ext>
            </a:extLst>
          </p:cNvPr>
          <p:cNvSpPr/>
          <p:nvPr/>
        </p:nvSpPr>
        <p:spPr>
          <a:xfrm>
            <a:off x="8336569" y="212673"/>
            <a:ext cx="2938458" cy="451507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0493CA9C-2C41-2A70-DB82-569A41FF2E38}"/>
              </a:ext>
            </a:extLst>
          </p:cNvPr>
          <p:cNvSpPr/>
          <p:nvPr/>
        </p:nvSpPr>
        <p:spPr>
          <a:xfrm>
            <a:off x="8814923" y="498247"/>
            <a:ext cx="2938458" cy="598198"/>
          </a:xfrm>
          <a:custGeom>
            <a:avLst/>
            <a:gdLst>
              <a:gd name="connsiteX0" fmla="*/ 0 w 2938458"/>
              <a:gd name="connsiteY0" fmla="*/ 59820 h 598198"/>
              <a:gd name="connsiteX1" fmla="*/ 59820 w 2938458"/>
              <a:gd name="connsiteY1" fmla="*/ 0 h 598198"/>
              <a:gd name="connsiteX2" fmla="*/ 2878638 w 2938458"/>
              <a:gd name="connsiteY2" fmla="*/ 0 h 598198"/>
              <a:gd name="connsiteX3" fmla="*/ 2938458 w 2938458"/>
              <a:gd name="connsiteY3" fmla="*/ 59820 h 598198"/>
              <a:gd name="connsiteX4" fmla="*/ 2938458 w 2938458"/>
              <a:gd name="connsiteY4" fmla="*/ 538378 h 598198"/>
              <a:gd name="connsiteX5" fmla="*/ 2878638 w 2938458"/>
              <a:gd name="connsiteY5" fmla="*/ 598198 h 598198"/>
              <a:gd name="connsiteX6" fmla="*/ 59820 w 2938458"/>
              <a:gd name="connsiteY6" fmla="*/ 598198 h 598198"/>
              <a:gd name="connsiteX7" fmla="*/ 0 w 2938458"/>
              <a:gd name="connsiteY7" fmla="*/ 538378 h 598198"/>
              <a:gd name="connsiteX8" fmla="*/ 0 w 2938458"/>
              <a:gd name="connsiteY8" fmla="*/ 59820 h 598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8458" h="598198">
                <a:moveTo>
                  <a:pt x="0" y="59820"/>
                </a:moveTo>
                <a:cubicBezTo>
                  <a:pt x="0" y="26782"/>
                  <a:pt x="26782" y="0"/>
                  <a:pt x="59820" y="0"/>
                </a:cubicBezTo>
                <a:lnTo>
                  <a:pt x="2878638" y="0"/>
                </a:lnTo>
                <a:cubicBezTo>
                  <a:pt x="2911676" y="0"/>
                  <a:pt x="2938458" y="26782"/>
                  <a:pt x="2938458" y="59820"/>
                </a:cubicBezTo>
                <a:lnTo>
                  <a:pt x="2938458" y="538378"/>
                </a:lnTo>
                <a:cubicBezTo>
                  <a:pt x="2938458" y="571416"/>
                  <a:pt x="2911676" y="598198"/>
                  <a:pt x="2878638" y="598198"/>
                </a:cubicBezTo>
                <a:lnTo>
                  <a:pt x="59820" y="598198"/>
                </a:lnTo>
                <a:cubicBezTo>
                  <a:pt x="26782" y="598198"/>
                  <a:pt x="0" y="571416"/>
                  <a:pt x="0" y="538378"/>
                </a:cubicBezTo>
                <a:lnTo>
                  <a:pt x="0" y="59820"/>
                </a:lnTo>
                <a:close/>
              </a:path>
            </a:pathLst>
          </a:custGeom>
          <a:solidFill>
            <a:srgbClr val="0066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1341" tIns="101341" rIns="101341" bIns="101341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Láska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není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domýšlivá</a:t>
            </a:r>
            <a:endParaRPr lang="es-E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D9BD008-CDA3-D39A-BA52-E6B605B64CC2}"/>
              </a:ext>
            </a:extLst>
          </p:cNvPr>
          <p:cNvGrpSpPr/>
          <p:nvPr/>
        </p:nvGrpSpPr>
        <p:grpSpPr>
          <a:xfrm>
            <a:off x="96057" y="82543"/>
            <a:ext cx="2237626" cy="880704"/>
            <a:chOff x="96057" y="82543"/>
            <a:chExt cx="2237626" cy="880704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6BE8F65B-CAFD-1663-3C19-9D27BFF56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7" y="82543"/>
              <a:ext cx="2208589" cy="880704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86C7D708-314F-D456-57D0-22F2261B81B9}"/>
                </a:ext>
              </a:extLst>
            </p:cNvPr>
            <p:cNvSpPr txBox="1"/>
            <p:nvPr/>
          </p:nvSpPr>
          <p:spPr>
            <a:xfrm>
              <a:off x="497911" y="102940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znamená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0CEF255A-68BC-AF8F-29B3-AEED4F7C9362}"/>
              </a:ext>
            </a:extLst>
          </p:cNvPr>
          <p:cNvGrpSpPr/>
          <p:nvPr/>
        </p:nvGrpSpPr>
        <p:grpSpPr>
          <a:xfrm>
            <a:off x="123644" y="4638388"/>
            <a:ext cx="3281905" cy="969365"/>
            <a:chOff x="123644" y="4638388"/>
            <a:chExt cx="3281905" cy="969365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B1168E43-B0AB-FB57-29FA-291F07C87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44" y="4638388"/>
              <a:ext cx="3044562" cy="969365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08E08EDE-E90A-46CA-08FA-069FE21D1B7F}"/>
                </a:ext>
              </a:extLst>
            </p:cNvPr>
            <p:cNvSpPr txBox="1"/>
            <p:nvPr/>
          </p:nvSpPr>
          <p:spPr>
            <a:xfrm rot="541628">
              <a:off x="739150" y="4733807"/>
              <a:ext cx="2666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Ježíš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projevil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tuto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stránku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lásky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pic>
        <p:nvPicPr>
          <p:cNvPr id="9" name="Imagen 8" descr="Imagen que contiene persona, hombre, mujer, gente&#10;&#10;Descripción generada automáticamente">
            <a:extLst>
              <a:ext uri="{FF2B5EF4-FFF2-40B4-BE49-F238E27FC236}">
                <a16:creationId xmlns:a16="http://schemas.microsoft.com/office/drawing/2014/main" id="{4392A910-1ADE-AE25-1734-16ED657344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7"/>
          <a:stretch/>
        </p:blipFill>
        <p:spPr>
          <a:xfrm>
            <a:off x="8041199" y="1278333"/>
            <a:ext cx="3959526" cy="2397029"/>
          </a:xfrm>
          <a:prstGeom prst="snip2DiagRect">
            <a:avLst>
              <a:gd name="adj1" fmla="val 17634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91625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1FA1E73-9268-E479-E2EB-CFCABBD37BA0}"/>
              </a:ext>
            </a:extLst>
          </p:cNvPr>
          <p:cNvSpPr txBox="1"/>
          <p:nvPr/>
        </p:nvSpPr>
        <p:spPr>
          <a:xfrm>
            <a:off x="153894" y="5690267"/>
            <a:ext cx="70483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I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rostl</a:t>
            </a:r>
            <a:r>
              <a:rPr lang="es-ES" b="1" dirty="0"/>
              <a:t> v </a:t>
            </a:r>
            <a:r>
              <a:rPr lang="es-ES" b="1" dirty="0" err="1"/>
              <a:t>poznání</a:t>
            </a:r>
            <a:r>
              <a:rPr lang="es-ES" b="1" dirty="0"/>
              <a:t> a </a:t>
            </a:r>
            <a:r>
              <a:rPr lang="es-ES" b="1" dirty="0" err="1"/>
              <a:t>milost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s </a:t>
            </a:r>
            <a:r>
              <a:rPr lang="es-ES" b="1" dirty="0" err="1"/>
              <a:t>ním</a:t>
            </a:r>
            <a:r>
              <a:rPr lang="es-ES" b="1" dirty="0"/>
              <a:t> [</a:t>
            </a:r>
            <a:r>
              <a:rPr lang="es-ES" b="1" dirty="0" err="1"/>
              <a:t>Ježíšem</a:t>
            </a:r>
            <a:r>
              <a:rPr lang="es-ES" b="1" dirty="0"/>
              <a:t>], </a:t>
            </a:r>
            <a:r>
              <a:rPr lang="es-ES" b="1" dirty="0" err="1"/>
              <a:t>nebyl</a:t>
            </a:r>
            <a:r>
              <a:rPr lang="es-ES" b="1" dirty="0"/>
              <a:t> </a:t>
            </a:r>
            <a:r>
              <a:rPr lang="es-ES" b="1" dirty="0" err="1"/>
              <a:t>pyšný</a:t>
            </a:r>
            <a:r>
              <a:rPr lang="es-ES" b="1" dirty="0"/>
              <a:t> </a:t>
            </a:r>
            <a:r>
              <a:rPr lang="es-ES" b="1" dirty="0" err="1"/>
              <a:t>ani</a:t>
            </a:r>
            <a:r>
              <a:rPr lang="es-ES" b="1" dirty="0"/>
              <a:t> se </a:t>
            </a:r>
            <a:r>
              <a:rPr lang="es-ES" b="1" dirty="0" err="1"/>
              <a:t>necítil</a:t>
            </a:r>
            <a:r>
              <a:rPr lang="es-ES" b="1" dirty="0"/>
              <a:t> </a:t>
            </a:r>
            <a:r>
              <a:rPr lang="es-ES" b="1" dirty="0" err="1"/>
              <a:t>nad</a:t>
            </a:r>
            <a:r>
              <a:rPr lang="es-ES" b="1" dirty="0"/>
              <a:t> </a:t>
            </a:r>
            <a:r>
              <a:rPr lang="es-ES" b="1" dirty="0" err="1"/>
              <a:t>vykonáváním</a:t>
            </a:r>
            <a:r>
              <a:rPr lang="es-ES" b="1" dirty="0"/>
              <a:t> </a:t>
            </a:r>
            <a:r>
              <a:rPr lang="es-ES" b="1" dirty="0" err="1"/>
              <a:t>nejpokornější</a:t>
            </a:r>
            <a:r>
              <a:rPr lang="es-ES" b="1" dirty="0"/>
              <a:t> </a:t>
            </a:r>
            <a:r>
              <a:rPr lang="es-ES" b="1" dirty="0" err="1"/>
              <a:t>povinnosti</a:t>
            </a:r>
            <a:r>
              <a:rPr lang="es-ES" b="1" dirty="0"/>
              <a:t>.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díl</a:t>
            </a:r>
            <a:r>
              <a:rPr lang="es-ES" b="1" dirty="0"/>
              <a:t> </a:t>
            </a:r>
            <a:r>
              <a:rPr lang="es-ES" b="1" dirty="0" err="1"/>
              <a:t>břemene</a:t>
            </a:r>
            <a:r>
              <a:rPr lang="es-ES" b="1" dirty="0"/>
              <a:t> </a:t>
            </a:r>
            <a:r>
              <a:rPr lang="es-ES" b="1" dirty="0" err="1"/>
              <a:t>nesl</a:t>
            </a:r>
            <a:r>
              <a:rPr lang="es-ES" b="1" dirty="0"/>
              <a:t> </a:t>
            </a:r>
            <a:r>
              <a:rPr lang="es-ES" b="1" dirty="0" err="1"/>
              <a:t>spolu</a:t>
            </a:r>
            <a:r>
              <a:rPr lang="es-ES" b="1" dirty="0"/>
              <a:t> se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otcem</a:t>
            </a:r>
            <a:r>
              <a:rPr lang="es-ES" b="1" dirty="0"/>
              <a:t>, </a:t>
            </a:r>
            <a:r>
              <a:rPr lang="es-ES" b="1" dirty="0" err="1"/>
              <a:t>matkou</a:t>
            </a:r>
            <a:r>
              <a:rPr lang="es-ES" b="1" dirty="0"/>
              <a:t> a </a:t>
            </a:r>
            <a:r>
              <a:rPr lang="es-ES" b="1" dirty="0" err="1"/>
              <a:t>sourozenci</a:t>
            </a:r>
            <a:r>
              <a:rPr lang="es-ES" b="1" dirty="0"/>
              <a:t>. </a:t>
            </a:r>
            <a:r>
              <a:rPr lang="cs-CZ" b="1" dirty="0"/>
              <a:t>                                                 (</a:t>
            </a:r>
            <a:r>
              <a:rPr lang="es-ES" b="1" dirty="0"/>
              <a:t>E</a:t>
            </a:r>
            <a:r>
              <a:rPr lang="cs-CZ" b="1" dirty="0"/>
              <a:t>GW: Lift </a:t>
            </a:r>
            <a:r>
              <a:rPr lang="cs-CZ" b="1" dirty="0" err="1"/>
              <a:t>Him</a:t>
            </a:r>
            <a:r>
              <a:rPr lang="cs-CZ" b="1" dirty="0"/>
              <a:t> Up strana</a:t>
            </a:r>
            <a:r>
              <a:rPr lang="es-ES" b="1" dirty="0"/>
              <a:t> </a:t>
            </a:r>
            <a:r>
              <a:rPr lang="cs-CZ" b="1" dirty="0"/>
              <a:t>7</a:t>
            </a:r>
            <a:r>
              <a:rPr lang="es-ES" b="1" dirty="0"/>
              <a:t>7</a:t>
            </a:r>
            <a:r>
              <a:rPr lang="cs-CZ" b="1" dirty="0"/>
              <a:t>)</a:t>
            </a:r>
            <a:endParaRPr lang="es-ES" b="1" dirty="0"/>
          </a:p>
        </p:txBody>
      </p:sp>
      <p:pic>
        <p:nvPicPr>
          <p:cNvPr id="18" name="Imagen 17" descr="Imagen que contiene persona, hombre, vistiendo, sombrero&#10;&#10;Descripción generada automáticamente">
            <a:extLst>
              <a:ext uri="{FF2B5EF4-FFF2-40B4-BE49-F238E27FC236}">
                <a16:creationId xmlns:a16="http://schemas.microsoft.com/office/drawing/2014/main" id="{E3BDFBD8-B608-EC28-7DAB-F2FB3396F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75" y="1048463"/>
            <a:ext cx="2625530" cy="33768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1625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1EBD1A0-26DA-ED23-DF24-5CDEFEDA8856}"/>
              </a:ext>
            </a:extLst>
          </p:cNvPr>
          <p:cNvSpPr txBox="1"/>
          <p:nvPr/>
        </p:nvSpPr>
        <p:spPr>
          <a:xfrm>
            <a:off x="3184719" y="3769341"/>
            <a:ext cx="419212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Ti,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nejúspěšnější</a:t>
            </a:r>
            <a:r>
              <a:rPr lang="es-ES" b="1" dirty="0"/>
              <a:t> v </a:t>
            </a:r>
            <a:r>
              <a:rPr lang="es-ES" b="1" dirty="0" err="1"/>
              <a:t>díle</a:t>
            </a:r>
            <a:r>
              <a:rPr lang="es-ES" b="1" dirty="0"/>
              <a:t> </a:t>
            </a:r>
            <a:r>
              <a:rPr lang="es-ES" b="1" dirty="0" err="1"/>
              <a:t>získávání</a:t>
            </a:r>
            <a:r>
              <a:rPr lang="es-ES" b="1" dirty="0"/>
              <a:t> </a:t>
            </a:r>
            <a:r>
              <a:rPr lang="es-ES" b="1" dirty="0" err="1"/>
              <a:t>duší</a:t>
            </a:r>
            <a:r>
              <a:rPr lang="es-ES" b="1" dirty="0"/>
              <a:t>,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muži</a:t>
            </a:r>
            <a:r>
              <a:rPr lang="es-ES" b="1" dirty="0"/>
              <a:t> a </a:t>
            </a:r>
            <a:r>
              <a:rPr lang="es-ES" b="1" dirty="0" err="1"/>
              <a:t>ženy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se </a:t>
            </a:r>
            <a:r>
              <a:rPr lang="es-ES" b="1" dirty="0" err="1"/>
              <a:t>nepyšnili</a:t>
            </a:r>
            <a:r>
              <a:rPr lang="es-ES" b="1" dirty="0"/>
              <a:t> </a:t>
            </a:r>
            <a:r>
              <a:rPr lang="es-ES" b="1" dirty="0" err="1"/>
              <a:t>svými</a:t>
            </a:r>
            <a:r>
              <a:rPr lang="es-ES" b="1" dirty="0"/>
              <a:t> </a:t>
            </a:r>
            <a:r>
              <a:rPr lang="es-ES" b="1" dirty="0" err="1"/>
              <a:t>schopnostmi</a:t>
            </a:r>
            <a:r>
              <a:rPr lang="es-ES" b="1" dirty="0"/>
              <a:t>, ale s </a:t>
            </a:r>
            <a:r>
              <a:rPr lang="es-ES" b="1" dirty="0" err="1"/>
              <a:t>pokorou</a:t>
            </a:r>
            <a:r>
              <a:rPr lang="es-ES" b="1" dirty="0"/>
              <a:t> a </a:t>
            </a:r>
            <a:r>
              <a:rPr lang="es-ES" b="1" dirty="0" err="1"/>
              <a:t>vírou</a:t>
            </a:r>
            <a:r>
              <a:rPr lang="es-ES" b="1" dirty="0"/>
              <a:t> se </a:t>
            </a:r>
            <a:r>
              <a:rPr lang="es-ES" b="1" dirty="0" err="1"/>
              <a:t>snažili</a:t>
            </a:r>
            <a:r>
              <a:rPr lang="es-ES" b="1" dirty="0"/>
              <a:t> </a:t>
            </a:r>
            <a:r>
              <a:rPr lang="es-ES" b="1" dirty="0" err="1"/>
              <a:t>pomáhat</a:t>
            </a:r>
            <a:r>
              <a:rPr lang="es-ES" b="1" dirty="0"/>
              <a:t> </a:t>
            </a:r>
            <a:r>
              <a:rPr lang="es-ES" b="1" dirty="0" err="1"/>
              <a:t>lidem</a:t>
            </a:r>
            <a:r>
              <a:rPr lang="es-ES" b="1" dirty="0"/>
              <a:t> </a:t>
            </a:r>
            <a:r>
              <a:rPr lang="es-ES" b="1" dirty="0" err="1"/>
              <a:t>kolem</a:t>
            </a:r>
            <a:r>
              <a:rPr lang="es-ES" b="1" dirty="0"/>
              <a:t> sebe.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vykonal</a:t>
            </a:r>
            <a:r>
              <a:rPr lang="es-ES" b="1" dirty="0"/>
              <a:t> </a:t>
            </a:r>
            <a:r>
              <a:rPr lang="es-ES" b="1" dirty="0" err="1"/>
              <a:t>totéž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. </a:t>
            </a:r>
            <a:r>
              <a:rPr lang="es-ES" b="1" dirty="0" err="1"/>
              <a:t>Přiblížil</a:t>
            </a:r>
            <a:r>
              <a:rPr lang="es-ES" b="1" dirty="0"/>
              <a:t> se k </a:t>
            </a:r>
            <a:r>
              <a:rPr lang="es-ES" b="1" dirty="0" err="1"/>
              <a:t>těm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chtěl</a:t>
            </a:r>
            <a:r>
              <a:rPr lang="es-ES" b="1" dirty="0"/>
              <a:t> </a:t>
            </a:r>
            <a:r>
              <a:rPr lang="es-ES" b="1" dirty="0" err="1"/>
              <a:t>oslovit</a:t>
            </a:r>
            <a:r>
              <a:rPr lang="es-ES" b="1" dirty="0"/>
              <a:t>. </a:t>
            </a:r>
            <a:r>
              <a:rPr lang="cs-CZ" b="1" dirty="0"/>
              <a:t>                                                         (EGW: Christian </a:t>
            </a:r>
            <a:r>
              <a:rPr lang="cs-CZ" b="1" dirty="0" err="1"/>
              <a:t>Service</a:t>
            </a:r>
            <a:r>
              <a:rPr lang="cs-CZ" b="1" dirty="0"/>
              <a:t> strana</a:t>
            </a:r>
            <a:r>
              <a:rPr lang="es-ES" b="1" dirty="0"/>
              <a:t> 1</a:t>
            </a:r>
            <a:r>
              <a:rPr lang="cs-CZ" b="1" dirty="0"/>
              <a:t>1</a:t>
            </a:r>
            <a:r>
              <a:rPr lang="es-ES" b="1" dirty="0"/>
              <a:t>7</a:t>
            </a:r>
            <a:r>
              <a:rPr lang="cs-CZ" b="1" dirty="0"/>
              <a:t>)</a:t>
            </a:r>
            <a:endParaRPr lang="es-ES" b="1" dirty="0"/>
          </a:p>
        </p:txBody>
      </p:sp>
      <p:pic>
        <p:nvPicPr>
          <p:cNvPr id="22" name="Imagen 21" descr="Imagen que contiene persona, hombre, interior, viendo&#10;&#10;Descripción generada automáticamente">
            <a:extLst>
              <a:ext uri="{FF2B5EF4-FFF2-40B4-BE49-F238E27FC236}">
                <a16:creationId xmlns:a16="http://schemas.microsoft.com/office/drawing/2014/main" id="{BCD4057F-C16D-E929-7B71-D9A1BE7FAC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328" y="3832087"/>
            <a:ext cx="2307205" cy="2966406"/>
          </a:xfrm>
          <a:prstGeom prst="snip2DiagRect">
            <a:avLst>
              <a:gd name="adj1" fmla="val 15330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2C7A6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 descr="Imagen que contiene exterior, persona, hombre, mujer&#10;&#10;Descripción generada automáticamente">
            <a:extLst>
              <a:ext uri="{FF2B5EF4-FFF2-40B4-BE49-F238E27FC236}">
                <a16:creationId xmlns:a16="http://schemas.microsoft.com/office/drawing/2014/main" id="{9828BBA9-8367-8C7E-1B21-E8E11A0D3B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778" y="3832088"/>
            <a:ext cx="2295837" cy="29606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2C7A6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031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1" grpId="0" animBg="1"/>
      <p:bldP spid="12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70247DAF-E5FF-2DFD-6B91-7C098F75EC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9413730"/>
              </p:ext>
            </p:extLst>
          </p:nvPr>
        </p:nvGraphicFramePr>
        <p:xfrm>
          <a:off x="8204889" y="247738"/>
          <a:ext cx="3420152" cy="957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upo 4">
            <a:extLst>
              <a:ext uri="{FF2B5EF4-FFF2-40B4-BE49-F238E27FC236}">
                <a16:creationId xmlns:a16="http://schemas.microsoft.com/office/drawing/2014/main" id="{F5E811AC-A9FA-C502-DF27-5F8F002AC0C0}"/>
              </a:ext>
            </a:extLst>
          </p:cNvPr>
          <p:cNvGrpSpPr/>
          <p:nvPr/>
        </p:nvGrpSpPr>
        <p:grpSpPr>
          <a:xfrm>
            <a:off x="89758" y="225744"/>
            <a:ext cx="3468506" cy="1202289"/>
            <a:chOff x="89758" y="225744"/>
            <a:chExt cx="3468506" cy="1202289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94B6C13F-1FD1-9F5C-C398-29430F808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758" y="225744"/>
              <a:ext cx="3282200" cy="1202289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D36FC260-7696-BF99-355F-B0869F2ED8A1}"/>
                </a:ext>
              </a:extLst>
            </p:cNvPr>
            <p:cNvSpPr txBox="1"/>
            <p:nvPr/>
          </p:nvSpPr>
          <p:spPr>
            <a:xfrm rot="21408114">
              <a:off x="791136" y="538922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Jaké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texty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si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pamatovat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C8E38C0-8964-597B-4E8A-5DCC4FA88582}"/>
              </a:ext>
            </a:extLst>
          </p:cNvPr>
          <p:cNvSpPr txBox="1"/>
          <p:nvPr/>
        </p:nvSpPr>
        <p:spPr>
          <a:xfrm>
            <a:off x="449977" y="4116595"/>
            <a:ext cx="44026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Moji</a:t>
            </a:r>
            <a:r>
              <a:rPr lang="es-ES" b="1" dirty="0"/>
              <a:t> </a:t>
            </a:r>
            <a:r>
              <a:rPr lang="es-ES" b="1" dirty="0" err="1"/>
              <a:t>bratři</a:t>
            </a:r>
            <a:r>
              <a:rPr lang="es-ES" b="1" dirty="0"/>
              <a:t> ve </a:t>
            </a:r>
            <a:r>
              <a:rPr lang="es-ES" b="1" dirty="0" err="1"/>
              <a:t>službě</a:t>
            </a:r>
            <a:r>
              <a:rPr lang="es-ES" b="1" dirty="0"/>
              <a:t>, </a:t>
            </a:r>
            <a:r>
              <a:rPr lang="es-ES" b="1" dirty="0" err="1"/>
              <a:t>hledejte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se </a:t>
            </a:r>
            <a:r>
              <a:rPr lang="es-ES" b="1" dirty="0" err="1"/>
              <a:t>vší</a:t>
            </a:r>
            <a:r>
              <a:rPr lang="es-ES" b="1" dirty="0"/>
              <a:t> </a:t>
            </a:r>
            <a:r>
              <a:rPr lang="es-ES" b="1" dirty="0" err="1"/>
              <a:t>pokorou</a:t>
            </a:r>
            <a:r>
              <a:rPr lang="es-ES" b="1" dirty="0"/>
              <a:t> a </a:t>
            </a:r>
            <a:r>
              <a:rPr lang="es-ES" b="1" dirty="0" err="1"/>
              <a:t>mírností</a:t>
            </a:r>
            <a:r>
              <a:rPr lang="es-ES" b="1" dirty="0"/>
              <a:t>. </a:t>
            </a:r>
            <a:r>
              <a:rPr lang="es-ES" b="1" dirty="0" err="1"/>
              <a:t>Nesnažte</a:t>
            </a:r>
            <a:r>
              <a:rPr lang="es-ES" b="1" dirty="0"/>
              <a:t> se </a:t>
            </a:r>
            <a:r>
              <a:rPr lang="es-ES" b="1" dirty="0" err="1"/>
              <a:t>na</a:t>
            </a:r>
            <a:r>
              <a:rPr lang="es-ES" b="1" dirty="0"/>
              <a:t> sebe </a:t>
            </a:r>
            <a:r>
              <a:rPr lang="es-ES" b="1" dirty="0" err="1"/>
              <a:t>upozorňovat</a:t>
            </a:r>
            <a:r>
              <a:rPr lang="es-ES" b="1" dirty="0"/>
              <a:t> </a:t>
            </a:r>
            <a:r>
              <a:rPr lang="es-ES" b="1" dirty="0" err="1"/>
              <a:t>lidi</a:t>
            </a:r>
            <a:r>
              <a:rPr lang="es-ES" b="1" dirty="0"/>
              <a:t>. </a:t>
            </a:r>
            <a:r>
              <a:rPr lang="es-ES" b="1" dirty="0" err="1"/>
              <a:t>Ať</a:t>
            </a:r>
            <a:r>
              <a:rPr lang="es-ES" b="1" dirty="0"/>
              <a:t> </a:t>
            </a:r>
            <a:r>
              <a:rPr lang="es-ES" b="1" dirty="0" err="1"/>
              <a:t>ztratí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zřetele</a:t>
            </a:r>
            <a:r>
              <a:rPr lang="es-ES" b="1" dirty="0"/>
              <a:t> </a:t>
            </a:r>
            <a:r>
              <a:rPr lang="es-ES" b="1" dirty="0" err="1"/>
              <a:t>nástroj</a:t>
            </a:r>
            <a:r>
              <a:rPr lang="es-ES" b="1" dirty="0"/>
              <a:t>, </a:t>
            </a:r>
            <a:r>
              <a:rPr lang="es-ES" b="1" dirty="0" err="1"/>
              <a:t>zatímco</a:t>
            </a:r>
            <a:r>
              <a:rPr lang="es-ES" b="1" dirty="0"/>
              <a:t> </a:t>
            </a:r>
            <a:r>
              <a:rPr lang="es-ES" b="1" dirty="0" err="1"/>
              <a:t>vyvyšujete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. </a:t>
            </a:r>
            <a:r>
              <a:rPr lang="es-ES" b="1" dirty="0" err="1"/>
              <a:t>Mluvte</a:t>
            </a:r>
            <a:r>
              <a:rPr lang="es-ES" b="1" dirty="0"/>
              <a:t> o </a:t>
            </a:r>
            <a:r>
              <a:rPr lang="es-ES" b="1" dirty="0" err="1"/>
              <a:t>Ježíši</a:t>
            </a:r>
            <a:r>
              <a:rPr lang="es-ES" b="1" dirty="0"/>
              <a:t>; </a:t>
            </a:r>
            <a:r>
              <a:rPr lang="es-ES" b="1" dirty="0" err="1"/>
              <a:t>Ztraťte</a:t>
            </a:r>
            <a:r>
              <a:rPr lang="es-ES" b="1" dirty="0"/>
              <a:t> se v </a:t>
            </a:r>
            <a:r>
              <a:rPr lang="es-ES" b="1" dirty="0" err="1"/>
              <a:t>Ježíši</a:t>
            </a:r>
            <a:r>
              <a:rPr lang="es-ES" b="1" dirty="0"/>
              <a:t>. Ve </a:t>
            </a:r>
            <a:r>
              <a:rPr lang="es-ES" b="1" dirty="0" err="1"/>
              <a:t>vašem</a:t>
            </a:r>
            <a:r>
              <a:rPr lang="es-ES" b="1" dirty="0"/>
              <a:t> </a:t>
            </a:r>
            <a:r>
              <a:rPr lang="es-ES" b="1" dirty="0" err="1"/>
              <a:t>náboženství</a:t>
            </a:r>
            <a:r>
              <a:rPr lang="es-ES" b="1" dirty="0"/>
              <a:t> je </a:t>
            </a:r>
            <a:r>
              <a:rPr lang="es-ES" b="1" dirty="0" err="1"/>
              <a:t>příliš</a:t>
            </a:r>
            <a:r>
              <a:rPr lang="es-ES" b="1" dirty="0"/>
              <a:t>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shonu</a:t>
            </a:r>
            <a:r>
              <a:rPr lang="es-ES" b="1" dirty="0"/>
              <a:t> a </a:t>
            </a:r>
            <a:r>
              <a:rPr lang="es-ES" b="1" dirty="0" err="1"/>
              <a:t>rozruchu</a:t>
            </a:r>
            <a:r>
              <a:rPr lang="es-ES" b="1" dirty="0"/>
              <a:t>, </a:t>
            </a:r>
            <a:r>
              <a:rPr lang="es-ES" b="1" dirty="0" err="1"/>
              <a:t>zatímco</a:t>
            </a:r>
            <a:r>
              <a:rPr lang="es-ES" b="1" dirty="0"/>
              <a:t> </a:t>
            </a:r>
            <a:r>
              <a:rPr lang="es-ES" b="1" dirty="0" err="1"/>
              <a:t>Kalvárie</a:t>
            </a:r>
            <a:r>
              <a:rPr lang="es-ES" b="1" dirty="0"/>
              <a:t> a </a:t>
            </a:r>
            <a:r>
              <a:rPr lang="es-ES" b="1" dirty="0" err="1"/>
              <a:t>kříž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zapomenuty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</a:t>
            </a:r>
            <a:r>
              <a:rPr lang="es-ES" b="1" dirty="0"/>
              <a:t> </a:t>
            </a:r>
            <a:r>
              <a:rPr lang="cs-CZ" b="1" dirty="0"/>
              <a:t>(EGW: </a:t>
            </a:r>
            <a:r>
              <a:rPr lang="es-ES" b="1" dirty="0"/>
              <a:t>5T</a:t>
            </a:r>
            <a:r>
              <a:rPr lang="cs-CZ" b="1" dirty="0"/>
              <a:t> strana 133).</a:t>
            </a:r>
            <a:endParaRPr lang="es-ES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7559085-A446-5696-100C-892FB688B27C}"/>
              </a:ext>
            </a:extLst>
          </p:cNvPr>
          <p:cNvSpPr txBox="1"/>
          <p:nvPr/>
        </p:nvSpPr>
        <p:spPr>
          <a:xfrm>
            <a:off x="449977" y="1677186"/>
            <a:ext cx="49029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V ničem se nedejte ovládat ctižádostí ani ješitností, nýbrž v pokoře  pokládejte jeden               za druhého za přednějšího než sebe                                      </a:t>
            </a:r>
            <a:r>
              <a:rPr lang="es-ES" b="1" dirty="0"/>
              <a:t> (</a:t>
            </a:r>
            <a:r>
              <a:rPr lang="cs-CZ" b="1" dirty="0"/>
              <a:t>list </a:t>
            </a:r>
            <a:r>
              <a:rPr lang="es-ES" b="1" dirty="0"/>
              <a:t>F</a:t>
            </a:r>
            <a:r>
              <a:rPr lang="cs-CZ" b="1" dirty="0"/>
              <a:t>i</a:t>
            </a:r>
            <a:r>
              <a:rPr lang="es-ES" b="1" dirty="0"/>
              <a:t>l</a:t>
            </a:r>
            <a:r>
              <a:rPr lang="cs-CZ" b="1" dirty="0"/>
              <a:t>i</a:t>
            </a:r>
            <a:r>
              <a:rPr lang="es-ES" b="1" dirty="0"/>
              <a:t>p</a:t>
            </a:r>
            <a:r>
              <a:rPr lang="cs-CZ" b="1" dirty="0" err="1"/>
              <a:t>ským</a:t>
            </a:r>
            <a:r>
              <a:rPr lang="es-ES" b="1" dirty="0"/>
              <a:t> 2</a:t>
            </a:r>
            <a:r>
              <a:rPr lang="cs-CZ" b="1" dirty="0"/>
              <a:t>,</a:t>
            </a:r>
            <a:r>
              <a:rPr lang="es-ES" b="1" dirty="0"/>
              <a:t>3).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C6400D3-A33D-3211-9167-56BDA8727F8F}"/>
              </a:ext>
            </a:extLst>
          </p:cNvPr>
          <p:cNvSpPr txBox="1"/>
          <p:nvPr/>
        </p:nvSpPr>
        <p:spPr>
          <a:xfrm>
            <a:off x="449977" y="2896890"/>
            <a:ext cx="42128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Pozor na opovážlivce;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cs-CZ" b="1" dirty="0"/>
              <a:t> v něm duše</a:t>
            </a:r>
            <a:r>
              <a:rPr lang="es-ES" b="1" dirty="0"/>
              <a:t> </a:t>
            </a:r>
            <a:r>
              <a:rPr lang="es-ES" b="1" dirty="0" err="1"/>
              <a:t>přímá</a:t>
            </a:r>
            <a:r>
              <a:rPr lang="cs-CZ" b="1" dirty="0"/>
              <a:t>. S</a:t>
            </a:r>
            <a:r>
              <a:rPr lang="es-ES" b="1" dirty="0" err="1"/>
              <a:t>pravedliv</a:t>
            </a:r>
            <a:r>
              <a:rPr lang="cs-CZ" b="1" dirty="0"/>
              <a:t>ý</a:t>
            </a:r>
            <a:r>
              <a:rPr lang="es-ES" b="1" dirty="0"/>
              <a:t> </a:t>
            </a:r>
            <a:r>
              <a:rPr lang="es-ES" b="1" dirty="0" err="1"/>
              <a:t>bud</a:t>
            </a:r>
            <a:r>
              <a:rPr lang="cs-CZ" b="1" dirty="0"/>
              <a:t>e</a:t>
            </a:r>
            <a:r>
              <a:rPr lang="es-ES" b="1" dirty="0"/>
              <a:t> </a:t>
            </a:r>
            <a:r>
              <a:rPr lang="es-ES" b="1" dirty="0" err="1"/>
              <a:t>žít</a:t>
            </a:r>
            <a:r>
              <a:rPr lang="es-ES" b="1" dirty="0"/>
              <a:t> </a:t>
            </a:r>
            <a:r>
              <a:rPr lang="cs-CZ" b="1" dirty="0"/>
              <a:t>pro svou věrnost</a:t>
            </a:r>
            <a:r>
              <a:rPr lang="es-ES" b="1" dirty="0"/>
              <a:t> </a:t>
            </a:r>
            <a:r>
              <a:rPr lang="cs-CZ" b="1" dirty="0"/>
              <a:t>                                                               </a:t>
            </a:r>
            <a:r>
              <a:rPr lang="es-ES" b="1" dirty="0"/>
              <a:t>(</a:t>
            </a:r>
            <a:r>
              <a:rPr lang="cs-CZ" b="1" dirty="0" err="1"/>
              <a:t>Abakuk</a:t>
            </a:r>
            <a:r>
              <a:rPr lang="es-ES" b="1" dirty="0"/>
              <a:t> 2</a:t>
            </a:r>
            <a:r>
              <a:rPr lang="cs-CZ" b="1" dirty="0"/>
              <a:t>,</a:t>
            </a:r>
            <a:r>
              <a:rPr lang="es-ES" b="1" dirty="0"/>
              <a:t>4).</a:t>
            </a:r>
          </a:p>
        </p:txBody>
      </p:sp>
      <p:pic>
        <p:nvPicPr>
          <p:cNvPr id="7" name="Imagen 6" descr="Un hombre sentado en el piso&#10;&#10;Descripción generada automáticamente con confianza baja">
            <a:extLst>
              <a:ext uri="{FF2B5EF4-FFF2-40B4-BE49-F238E27FC236}">
                <a16:creationId xmlns:a16="http://schemas.microsoft.com/office/drawing/2014/main" id="{0D54C499-7A2C-3C16-2F72-6BBF3CB1FDC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t="1737" r="25562" b="-1737"/>
          <a:stretch/>
        </p:blipFill>
        <p:spPr>
          <a:xfrm>
            <a:off x="5352951" y="1425975"/>
            <a:ext cx="6567054" cy="5275943"/>
          </a:xfrm>
          <a:prstGeom prst="rect">
            <a:avLst/>
          </a:prstGeom>
          <a:ln w="38100" cap="sq">
            <a:solidFill>
              <a:srgbClr val="6D499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69E092C-8B02-E02A-E455-0A5333BB30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273" y="1751076"/>
            <a:ext cx="356315" cy="25179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24C3680-3D37-E926-F318-F291920714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273" y="2968526"/>
            <a:ext cx="356315" cy="25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0420915-3423-62C4-211E-4D2D56D958D9}"/>
              </a:ext>
            </a:extLst>
          </p:cNvPr>
          <p:cNvSpPr txBox="1"/>
          <p:nvPr/>
        </p:nvSpPr>
        <p:spPr>
          <a:xfrm>
            <a:off x="96058" y="1388188"/>
            <a:ext cx="85872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Každý</a:t>
            </a:r>
            <a:r>
              <a:rPr lang="es-ES" b="1" dirty="0"/>
              <a:t> </a:t>
            </a:r>
            <a:r>
              <a:rPr lang="es-ES" b="1" dirty="0" err="1"/>
              <a:t>pravý</a:t>
            </a:r>
            <a:r>
              <a:rPr lang="es-ES" b="1" dirty="0"/>
              <a:t> </a:t>
            </a:r>
            <a:r>
              <a:rPr lang="es-ES" b="1" dirty="0" err="1"/>
              <a:t>následovník</a:t>
            </a:r>
            <a:r>
              <a:rPr lang="es-ES" b="1" dirty="0"/>
              <a:t> </a:t>
            </a:r>
            <a:r>
              <a:rPr lang="es-ES" b="1" dirty="0" err="1"/>
              <a:t>Páně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zdvořilý</a:t>
            </a:r>
            <a:r>
              <a:rPr lang="es-ES" b="1" dirty="0"/>
              <a:t> a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neodpoví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nabádání</a:t>
            </a:r>
            <a:r>
              <a:rPr lang="es-ES" b="1" dirty="0"/>
              <a:t> </a:t>
            </a:r>
            <a:r>
              <a:rPr lang="es-ES" b="1" dirty="0" err="1"/>
              <a:t>přirozeného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hrubost</a:t>
            </a:r>
            <a:r>
              <a:rPr lang="es-ES" b="1" dirty="0"/>
              <a:t> a </a:t>
            </a:r>
            <a:r>
              <a:rPr lang="es-ES" b="1" dirty="0" err="1"/>
              <a:t>hrubost</a:t>
            </a:r>
            <a:r>
              <a:rPr lang="es-ES" b="1" dirty="0"/>
              <a:t> </a:t>
            </a:r>
            <a:r>
              <a:rPr lang="es-ES" b="1" dirty="0" err="1"/>
              <a:t>změnilo</a:t>
            </a:r>
            <a:r>
              <a:rPr lang="es-ES" b="1" dirty="0"/>
              <a:t> v </a:t>
            </a:r>
            <a:r>
              <a:rPr lang="es-ES" b="1" dirty="0" err="1"/>
              <a:t>nezdvořilost</a:t>
            </a:r>
            <a:r>
              <a:rPr lang="es-ES" b="1" dirty="0"/>
              <a:t> (</a:t>
            </a:r>
            <a:r>
              <a:rPr lang="cs-CZ" b="1" dirty="0"/>
              <a:t>EGW: GW</a:t>
            </a:r>
            <a:r>
              <a:rPr lang="es-ES" b="1" dirty="0"/>
              <a:t> </a:t>
            </a:r>
            <a:r>
              <a:rPr lang="cs-CZ" b="1" dirty="0"/>
              <a:t>strana </a:t>
            </a:r>
            <a:r>
              <a:rPr lang="es-ES" b="1" dirty="0"/>
              <a:t>129). </a:t>
            </a:r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hledá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je </a:t>
            </a:r>
            <a:r>
              <a:rPr lang="es-ES" b="1" dirty="0" err="1"/>
              <a:t>správné</a:t>
            </a:r>
            <a:r>
              <a:rPr lang="es-ES" b="1" dirty="0"/>
              <a:t> a </a:t>
            </a:r>
            <a:r>
              <a:rPr lang="es-ES" b="1" dirty="0" err="1"/>
              <a:t>slušné</a:t>
            </a:r>
            <a:r>
              <a:rPr lang="es-ES" b="1" dirty="0"/>
              <a:t> ve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životních</a:t>
            </a:r>
            <a:r>
              <a:rPr lang="es-ES" b="1" dirty="0"/>
              <a:t> </a:t>
            </a:r>
            <a:r>
              <a:rPr lang="es-ES" b="1" dirty="0" err="1"/>
              <a:t>vztazích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se </a:t>
            </a:r>
            <a:r>
              <a:rPr lang="es-ES" b="1" dirty="0" err="1"/>
              <a:t>snaží</a:t>
            </a:r>
            <a:r>
              <a:rPr lang="es-ES" b="1" dirty="0"/>
              <a:t> </a:t>
            </a:r>
            <a:r>
              <a:rPr lang="es-ES" b="1" dirty="0" err="1"/>
              <a:t>podporovat</a:t>
            </a:r>
            <a:r>
              <a:rPr lang="es-ES" b="1" dirty="0"/>
              <a:t> </a:t>
            </a:r>
            <a:r>
              <a:rPr lang="es-ES" b="1" dirty="0" err="1"/>
              <a:t>štěstí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, a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nutně</a:t>
            </a:r>
            <a:r>
              <a:rPr lang="es-ES" b="1" dirty="0"/>
              <a:t> vede k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se </a:t>
            </a:r>
            <a:r>
              <a:rPr lang="es-ES" b="1" dirty="0" err="1"/>
              <a:t>vyhýbali</a:t>
            </a:r>
            <a:r>
              <a:rPr lang="es-ES" b="1" dirty="0"/>
              <a:t> </a:t>
            </a:r>
            <a:r>
              <a:rPr lang="es-ES" b="1" dirty="0" err="1"/>
              <a:t>všemu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mohlo</a:t>
            </a:r>
            <a:r>
              <a:rPr lang="es-ES" b="1" dirty="0"/>
              <a:t> </a:t>
            </a:r>
            <a:r>
              <a:rPr lang="es-ES" b="1" dirty="0" err="1"/>
              <a:t>urážet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bránit</a:t>
            </a:r>
            <a:r>
              <a:rPr lang="es-ES" b="1" dirty="0"/>
              <a:t> </a:t>
            </a:r>
            <a:r>
              <a:rPr lang="es-ES" b="1" dirty="0" err="1"/>
              <a:t>pravé</a:t>
            </a:r>
            <a:r>
              <a:rPr lang="es-ES" b="1" dirty="0"/>
              <a:t> </a:t>
            </a:r>
            <a:r>
              <a:rPr lang="es-ES" b="1" dirty="0" err="1"/>
              <a:t>radosti</a:t>
            </a:r>
            <a:r>
              <a:rPr lang="es-ES" b="1" dirty="0"/>
              <a:t>. 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22EB20B-D755-AAC8-04F1-2A4290D7D5FD}"/>
              </a:ext>
            </a:extLst>
          </p:cNvPr>
          <p:cNvSpPr/>
          <p:nvPr/>
        </p:nvSpPr>
        <p:spPr>
          <a:xfrm>
            <a:off x="8301682" y="168499"/>
            <a:ext cx="3068723" cy="489099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4DE74D59-977E-8E45-B226-2C0BA4C01CB7}"/>
              </a:ext>
            </a:extLst>
          </p:cNvPr>
          <p:cNvSpPr/>
          <p:nvPr/>
        </p:nvSpPr>
        <p:spPr>
          <a:xfrm>
            <a:off x="8801242" y="524732"/>
            <a:ext cx="3068723" cy="719888"/>
          </a:xfrm>
          <a:custGeom>
            <a:avLst/>
            <a:gdLst>
              <a:gd name="connsiteX0" fmla="*/ 0 w 2948934"/>
              <a:gd name="connsiteY0" fmla="*/ 71989 h 719888"/>
              <a:gd name="connsiteX1" fmla="*/ 71989 w 2948934"/>
              <a:gd name="connsiteY1" fmla="*/ 0 h 719888"/>
              <a:gd name="connsiteX2" fmla="*/ 2876945 w 2948934"/>
              <a:gd name="connsiteY2" fmla="*/ 0 h 719888"/>
              <a:gd name="connsiteX3" fmla="*/ 2948934 w 2948934"/>
              <a:gd name="connsiteY3" fmla="*/ 71989 h 719888"/>
              <a:gd name="connsiteX4" fmla="*/ 2948934 w 2948934"/>
              <a:gd name="connsiteY4" fmla="*/ 647899 h 719888"/>
              <a:gd name="connsiteX5" fmla="*/ 2876945 w 2948934"/>
              <a:gd name="connsiteY5" fmla="*/ 719888 h 719888"/>
              <a:gd name="connsiteX6" fmla="*/ 71989 w 2948934"/>
              <a:gd name="connsiteY6" fmla="*/ 719888 h 719888"/>
              <a:gd name="connsiteX7" fmla="*/ 0 w 2948934"/>
              <a:gd name="connsiteY7" fmla="*/ 647899 h 719888"/>
              <a:gd name="connsiteX8" fmla="*/ 0 w 2948934"/>
              <a:gd name="connsiteY8" fmla="*/ 71989 h 71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8934" h="719888">
                <a:moveTo>
                  <a:pt x="0" y="71989"/>
                </a:moveTo>
                <a:cubicBezTo>
                  <a:pt x="0" y="32231"/>
                  <a:pt x="32231" y="0"/>
                  <a:pt x="71989" y="0"/>
                </a:cubicBezTo>
                <a:lnTo>
                  <a:pt x="2876945" y="0"/>
                </a:lnTo>
                <a:cubicBezTo>
                  <a:pt x="2916703" y="0"/>
                  <a:pt x="2948934" y="32231"/>
                  <a:pt x="2948934" y="71989"/>
                </a:cubicBezTo>
                <a:lnTo>
                  <a:pt x="2948934" y="647899"/>
                </a:lnTo>
                <a:cubicBezTo>
                  <a:pt x="2948934" y="687657"/>
                  <a:pt x="2916703" y="719888"/>
                  <a:pt x="2876945" y="719888"/>
                </a:cubicBezTo>
                <a:lnTo>
                  <a:pt x="71989" y="719888"/>
                </a:lnTo>
                <a:cubicBezTo>
                  <a:pt x="32231" y="719888"/>
                  <a:pt x="0" y="687657"/>
                  <a:pt x="0" y="647899"/>
                </a:cubicBezTo>
                <a:lnTo>
                  <a:pt x="0" y="71989"/>
                </a:lnTo>
                <a:close/>
              </a:path>
            </a:pathLst>
          </a:custGeom>
          <a:solidFill>
            <a:srgbClr val="B85C5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2525" tIns="112525" rIns="112525" bIns="11252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Láska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 n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ečestně</a:t>
            </a:r>
            <a:endParaRPr lang="es-ES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80CEF94-29F6-DD39-FE0F-417DF6C223C8}"/>
              </a:ext>
            </a:extLst>
          </p:cNvPr>
          <p:cNvGrpSpPr/>
          <p:nvPr/>
        </p:nvGrpSpPr>
        <p:grpSpPr>
          <a:xfrm>
            <a:off x="192812" y="322456"/>
            <a:ext cx="2208587" cy="880704"/>
            <a:chOff x="192812" y="322456"/>
            <a:chExt cx="2208587" cy="880704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F31CDC3F-8F01-DDA7-C436-09FF547D3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2812" y="322456"/>
              <a:ext cx="2208587" cy="880704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81FEDFBB-C464-1040-0BAA-F73987236DD3}"/>
                </a:ext>
              </a:extLst>
            </p:cNvPr>
            <p:cNvSpPr txBox="1"/>
            <p:nvPr/>
          </p:nvSpPr>
          <p:spPr>
            <a:xfrm>
              <a:off x="565627" y="353631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znamená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EDD5BE47-FBD2-47C0-F66E-352803C86444}"/>
              </a:ext>
            </a:extLst>
          </p:cNvPr>
          <p:cNvGrpSpPr/>
          <p:nvPr/>
        </p:nvGrpSpPr>
        <p:grpSpPr>
          <a:xfrm>
            <a:off x="123645" y="4864037"/>
            <a:ext cx="3271514" cy="1113606"/>
            <a:chOff x="123645" y="4864037"/>
            <a:chExt cx="3271514" cy="1113606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0CE4693-01F3-0172-6B8E-8ADA05A84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45" y="4864037"/>
              <a:ext cx="3044559" cy="969365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3926CAB-2F49-6DB9-6BDD-8688CBA2EA31}"/>
                </a:ext>
              </a:extLst>
            </p:cNvPr>
            <p:cNvSpPr txBox="1"/>
            <p:nvPr/>
          </p:nvSpPr>
          <p:spPr>
            <a:xfrm rot="541628">
              <a:off x="728760" y="4961980"/>
              <a:ext cx="26663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Ježíš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projevil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tuto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stránku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lásky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
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DEBA2827-94F4-4F84-738B-B40818933522}"/>
              </a:ext>
            </a:extLst>
          </p:cNvPr>
          <p:cNvSpPr txBox="1"/>
          <p:nvPr/>
        </p:nvSpPr>
        <p:spPr>
          <a:xfrm>
            <a:off x="96058" y="2830108"/>
            <a:ext cx="93764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Správné</a:t>
            </a:r>
            <a:r>
              <a:rPr lang="es-ES" b="1" dirty="0"/>
              <a:t> </a:t>
            </a:r>
            <a:r>
              <a:rPr lang="es-ES" b="1" dirty="0" err="1"/>
              <a:t>chování</a:t>
            </a:r>
            <a:r>
              <a:rPr lang="es-ES" b="1" dirty="0"/>
              <a:t> </a:t>
            </a:r>
            <a:r>
              <a:rPr lang="es-ES" b="1" dirty="0" err="1"/>
              <a:t>lásky</a:t>
            </a:r>
            <a:r>
              <a:rPr lang="es-ES" b="1" dirty="0"/>
              <a:t> </a:t>
            </a:r>
            <a:r>
              <a:rPr lang="es-ES" b="1" dirty="0" err="1"/>
              <a:t>zabraňuje</a:t>
            </a:r>
            <a:r>
              <a:rPr lang="es-ES" b="1" dirty="0"/>
              <a:t> </a:t>
            </a:r>
            <a:r>
              <a:rPr lang="es-ES" b="1" dirty="0" err="1"/>
              <a:t>veškerému</a:t>
            </a:r>
            <a:r>
              <a:rPr lang="es-ES" b="1" dirty="0"/>
              <a:t> </a:t>
            </a:r>
            <a:r>
              <a:rPr lang="es-ES" b="1" dirty="0" err="1"/>
              <a:t>fanatismu</a:t>
            </a:r>
            <a:r>
              <a:rPr lang="es-ES" b="1" dirty="0"/>
              <a:t> a </a:t>
            </a:r>
            <a:r>
              <a:rPr lang="es-ES" b="1" dirty="0" err="1"/>
              <a:t>extremistickým</a:t>
            </a:r>
            <a:r>
              <a:rPr lang="es-ES" b="1" dirty="0"/>
              <a:t> </a:t>
            </a:r>
            <a:r>
              <a:rPr lang="es-ES" b="1" dirty="0" err="1"/>
              <a:t>postojům</a:t>
            </a:r>
            <a:r>
              <a:rPr lang="es-ES" b="1" dirty="0"/>
              <a:t>, </a:t>
            </a:r>
            <a:r>
              <a:rPr lang="cs-CZ" b="1" dirty="0"/>
              <a:t>                                     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vedou</a:t>
            </a:r>
            <a:r>
              <a:rPr lang="es-ES" b="1" dirty="0"/>
              <a:t> k </a:t>
            </a:r>
            <a:r>
              <a:rPr lang="es-ES" b="1" dirty="0" err="1"/>
              <a:t>bezuzdným</a:t>
            </a:r>
            <a:r>
              <a:rPr lang="es-ES" b="1" dirty="0"/>
              <a:t> </a:t>
            </a:r>
            <a:r>
              <a:rPr lang="es-ES" b="1" dirty="0" err="1"/>
              <a:t>citovým</a:t>
            </a:r>
            <a:r>
              <a:rPr lang="es-ES" b="1" dirty="0"/>
              <a:t> </a:t>
            </a:r>
            <a:r>
              <a:rPr lang="es-ES" b="1" dirty="0" err="1"/>
              <a:t>výbuchům</a:t>
            </a:r>
            <a:r>
              <a:rPr lang="es-ES" b="1" dirty="0"/>
              <a:t> a </a:t>
            </a:r>
            <a:r>
              <a:rPr lang="es-ES" b="1" dirty="0" err="1"/>
              <a:t>zneuctívají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. Toto </a:t>
            </a:r>
            <a:r>
              <a:rPr lang="es-ES" b="1" dirty="0" err="1"/>
              <a:t>tvrzení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nedělá</a:t>
            </a:r>
            <a:r>
              <a:rPr lang="es-ES" b="1" dirty="0"/>
              <a:t> </a:t>
            </a:r>
            <a:r>
              <a:rPr lang="es-ES" b="1" dirty="0" err="1"/>
              <a:t>nic</a:t>
            </a:r>
            <a:r>
              <a:rPr lang="es-ES" b="1" dirty="0"/>
              <a:t> </a:t>
            </a:r>
            <a:r>
              <a:rPr lang="es-ES" b="1" dirty="0" err="1"/>
              <a:t>špatného</a:t>
            </a:r>
            <a:r>
              <a:rPr lang="es-ES" b="1" dirty="0"/>
              <a:t>, </a:t>
            </a:r>
            <a:r>
              <a:rPr lang="es-ES" b="1" dirty="0" err="1"/>
              <a:t>ukazuje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je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pod</a:t>
            </a:r>
            <a:r>
              <a:rPr lang="es-ES" b="1" dirty="0"/>
              <a:t> </a:t>
            </a:r>
            <a:r>
              <a:rPr lang="es-ES" b="1" dirty="0" err="1"/>
              <a:t>nadvládou</a:t>
            </a:r>
            <a:r>
              <a:rPr lang="es-ES" b="1" dirty="0"/>
              <a:t> </a:t>
            </a:r>
            <a:r>
              <a:rPr lang="es-ES" b="1" dirty="0" err="1"/>
              <a:t>rozumu</a:t>
            </a:r>
            <a:r>
              <a:rPr lang="es-ES" b="1" dirty="0"/>
              <a:t>, a proto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emocí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pocitem</a:t>
            </a:r>
            <a:r>
              <a:rPr lang="es-ES" b="1" dirty="0"/>
              <a:t>.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je </a:t>
            </a:r>
            <a:r>
              <a:rPr lang="es-ES" b="1" dirty="0" err="1"/>
              <a:t>reakcí</a:t>
            </a:r>
            <a:r>
              <a:rPr lang="es-ES" b="1" dirty="0"/>
              <a:t> </a:t>
            </a:r>
            <a:r>
              <a:rPr lang="es-ES" b="1" dirty="0" err="1"/>
              <a:t>emocí</a:t>
            </a:r>
            <a:r>
              <a:rPr lang="es-ES" b="1" dirty="0"/>
              <a:t> a </a:t>
            </a:r>
            <a:r>
              <a:rPr lang="es-ES" b="1" dirty="0" err="1"/>
              <a:t>pocitů</a:t>
            </a:r>
            <a:r>
              <a:rPr lang="es-ES" b="1" dirty="0"/>
              <a:t> – </a:t>
            </a:r>
            <a:r>
              <a:rPr lang="es-ES" b="1" dirty="0" err="1"/>
              <a:t>falešně</a:t>
            </a:r>
            <a:r>
              <a:rPr lang="es-ES" b="1" dirty="0"/>
              <a:t> </a:t>
            </a:r>
            <a:r>
              <a:rPr lang="es-ES" b="1" dirty="0" err="1"/>
              <a:t>nazývaných</a:t>
            </a:r>
            <a:r>
              <a:rPr lang="es-ES" b="1" dirty="0"/>
              <a:t> </a:t>
            </a:r>
            <a:r>
              <a:rPr lang="es-ES" b="1" dirty="0" err="1"/>
              <a:t>láska</a:t>
            </a:r>
            <a:r>
              <a:rPr lang="es-ES" b="1" dirty="0"/>
              <a:t> – </a:t>
            </a:r>
            <a:r>
              <a:rPr lang="es-ES" b="1" dirty="0" err="1"/>
              <a:t>nejedná</a:t>
            </a:r>
            <a:r>
              <a:rPr lang="es-ES" b="1" dirty="0"/>
              <a:t> </a:t>
            </a:r>
            <a:r>
              <a:rPr lang="es-ES" b="1" dirty="0" err="1"/>
              <a:t>rozumně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nutně</a:t>
            </a:r>
            <a:r>
              <a:rPr lang="es-ES" b="1" dirty="0"/>
              <a:t> </a:t>
            </a:r>
            <a:r>
              <a:rPr lang="es-ES" b="1" dirty="0" err="1"/>
              <a:t>nebere</a:t>
            </a:r>
            <a:r>
              <a:rPr lang="es-ES" b="1" dirty="0"/>
              <a:t> v </a:t>
            </a:r>
            <a:r>
              <a:rPr lang="es-ES" b="1" dirty="0" err="1"/>
              <a:t>úvahu</a:t>
            </a:r>
            <a:r>
              <a:rPr lang="es-ES" b="1" dirty="0"/>
              <a:t> </a:t>
            </a:r>
            <a:r>
              <a:rPr lang="es-ES" b="1" dirty="0" err="1"/>
              <a:t>pocity</a:t>
            </a:r>
            <a:r>
              <a:rPr lang="es-ES" b="1" dirty="0"/>
              <a:t> a </a:t>
            </a:r>
            <a:r>
              <a:rPr lang="es-ES" b="1" dirty="0" err="1"/>
              <a:t>citlivost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C93B4A-9558-A516-F9EC-07AE147159FB}"/>
              </a:ext>
            </a:extLst>
          </p:cNvPr>
          <p:cNvSpPr txBox="1"/>
          <p:nvPr/>
        </p:nvSpPr>
        <p:spPr>
          <a:xfrm>
            <a:off x="192812" y="5852127"/>
            <a:ext cx="61686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žil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zemi</a:t>
            </a:r>
            <a:r>
              <a:rPr lang="es-ES" b="1" dirty="0"/>
              <a:t>,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bral</a:t>
            </a:r>
            <a:r>
              <a:rPr lang="es-ES" b="1" dirty="0"/>
              <a:t> v </a:t>
            </a:r>
            <a:r>
              <a:rPr lang="es-ES" b="1" dirty="0" err="1"/>
              <a:t>úvahu</a:t>
            </a:r>
            <a:r>
              <a:rPr lang="es-ES" b="1" dirty="0"/>
              <a:t> </a:t>
            </a:r>
            <a:r>
              <a:rPr lang="es-ES" b="1" dirty="0" err="1"/>
              <a:t>lidské</a:t>
            </a:r>
            <a:r>
              <a:rPr lang="es-ES" b="1" dirty="0"/>
              <a:t> </a:t>
            </a:r>
            <a:r>
              <a:rPr lang="es-ES" b="1" dirty="0" err="1"/>
              <a:t>pocity</a:t>
            </a:r>
            <a:r>
              <a:rPr lang="es-ES" b="1" dirty="0"/>
              <a:t> a </a:t>
            </a:r>
            <a:r>
              <a:rPr lang="es-ES" b="1" dirty="0" err="1"/>
              <a:t>jednal</a:t>
            </a:r>
            <a:r>
              <a:rPr lang="es-ES" b="1" dirty="0"/>
              <a:t> se </a:t>
            </a:r>
            <a:r>
              <a:rPr lang="es-ES" b="1" dirty="0" err="1"/>
              <a:t>zdvořilostí</a:t>
            </a:r>
            <a:r>
              <a:rPr lang="es-ES" b="1" dirty="0"/>
              <a:t> a </a:t>
            </a:r>
            <a:r>
              <a:rPr lang="es-ES" b="1" dirty="0" err="1"/>
              <a:t>napomenutím</a:t>
            </a:r>
            <a:r>
              <a:rPr lang="es-ES" b="1" dirty="0"/>
              <a:t> ke </a:t>
            </a:r>
            <a:r>
              <a:rPr lang="es-ES" b="1" dirty="0" err="1"/>
              <a:t>všem</a:t>
            </a:r>
            <a:r>
              <a:rPr lang="es-ES" b="1" dirty="0"/>
              <a:t>.</a:t>
            </a:r>
            <a:r>
              <a:rPr lang="cs-CZ" b="1" dirty="0"/>
              <a:t>                                             </a:t>
            </a:r>
            <a:r>
              <a:rPr lang="es-ES" b="1" dirty="0"/>
              <a:t>(</a:t>
            </a:r>
            <a:r>
              <a:rPr lang="cs-CZ" b="1" dirty="0"/>
              <a:t>EGW: Gospel </a:t>
            </a:r>
            <a:r>
              <a:rPr lang="cs-CZ" b="1" dirty="0" err="1"/>
              <a:t>Workers</a:t>
            </a:r>
            <a:r>
              <a:rPr lang="cs-CZ" b="1" dirty="0"/>
              <a:t> strana</a:t>
            </a:r>
            <a:r>
              <a:rPr lang="es-ES" b="1" dirty="0"/>
              <a:t> 127).</a:t>
            </a: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CAB2B7C-AC7F-F907-135C-EE08B5BB7E5E}"/>
              </a:ext>
            </a:extLst>
          </p:cNvPr>
          <p:cNvSpPr txBox="1"/>
          <p:nvPr/>
        </p:nvSpPr>
        <p:spPr>
          <a:xfrm>
            <a:off x="3230132" y="4841727"/>
            <a:ext cx="30445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[Je</a:t>
            </a:r>
            <a:r>
              <a:rPr lang="cs-CZ" b="1" dirty="0" err="1"/>
              <a:t>žíš</a:t>
            </a:r>
            <a:r>
              <a:rPr lang="es-ES" b="1" dirty="0"/>
              <a:t>] </a:t>
            </a:r>
            <a:r>
              <a:rPr lang="es-ES" b="1" dirty="0" err="1"/>
              <a:t>Nezhřešil</a:t>
            </a:r>
            <a:r>
              <a:rPr lang="es-ES" b="1" dirty="0"/>
              <a:t>,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přirozenost</a:t>
            </a:r>
            <a:r>
              <a:rPr lang="es-ES" b="1" dirty="0"/>
              <a:t> se </a:t>
            </a:r>
            <a:r>
              <a:rPr lang="es-ES" b="1" dirty="0" err="1"/>
              <a:t>vyhýbala</a:t>
            </a:r>
            <a:r>
              <a:rPr lang="es-ES" b="1" dirty="0"/>
              <a:t> </a:t>
            </a:r>
            <a:r>
              <a:rPr lang="es-ES" b="1" dirty="0" err="1"/>
              <a:t>zlu</a:t>
            </a:r>
            <a:r>
              <a:rPr lang="es-ES" b="1" dirty="0"/>
              <a:t> (</a:t>
            </a:r>
            <a:r>
              <a:rPr lang="cs-CZ" b="1" dirty="0"/>
              <a:t>EGW: </a:t>
            </a:r>
            <a:r>
              <a:rPr lang="cs-CZ" b="1" dirty="0" err="1"/>
              <a:t>Prayer</a:t>
            </a:r>
            <a:r>
              <a:rPr lang="cs-CZ" b="1" dirty="0"/>
              <a:t> strana</a:t>
            </a:r>
            <a:r>
              <a:rPr lang="es-ES" b="1" dirty="0"/>
              <a:t> 17</a:t>
            </a:r>
            <a:r>
              <a:rPr lang="cs-CZ" b="1" dirty="0"/>
              <a:t>3</a:t>
            </a:r>
            <a:r>
              <a:rPr lang="es-ES" b="1" dirty="0"/>
              <a:t>).</a:t>
            </a:r>
          </a:p>
        </p:txBody>
      </p:sp>
      <p:pic>
        <p:nvPicPr>
          <p:cNvPr id="12" name="Imagen 11" descr="Imagen que contiene exterior, persona, agua, hombre&#10;&#10;Descripción generada automáticamente">
            <a:extLst>
              <a:ext uri="{FF2B5EF4-FFF2-40B4-BE49-F238E27FC236}">
                <a16:creationId xmlns:a16="http://schemas.microsoft.com/office/drawing/2014/main" id="{C0DA99C7-D415-21BB-ADD2-B9FEDF5F41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2" b="18522"/>
          <a:stretch/>
        </p:blipFill>
        <p:spPr>
          <a:xfrm>
            <a:off x="6327115" y="4841891"/>
            <a:ext cx="3071262" cy="1933566"/>
          </a:xfrm>
          <a:prstGeom prst="rect">
            <a:avLst/>
          </a:prstGeom>
          <a:ln w="38100" cap="sq" cmpd="thickThin">
            <a:solidFill>
              <a:srgbClr val="55414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Imagen 13" descr="Imagen que contiene persona, hombre, mujer, banca&#10;&#10;Descripción generada automáticamente">
            <a:extLst>
              <a:ext uri="{FF2B5EF4-FFF2-40B4-BE49-F238E27FC236}">
                <a16:creationId xmlns:a16="http://schemas.microsoft.com/office/drawing/2014/main" id="{A55A9F1D-C5CA-656E-0714-34C642384B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851" y="3089797"/>
            <a:ext cx="2536841" cy="3685660"/>
          </a:xfrm>
          <a:prstGeom prst="rect">
            <a:avLst/>
          </a:prstGeom>
          <a:ln w="38100" cap="sq" cmpd="thickThin">
            <a:solidFill>
              <a:srgbClr val="55414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8A34EC3-D1AE-B839-7C47-7DF36AD185D1}"/>
              </a:ext>
            </a:extLst>
          </p:cNvPr>
          <p:cNvSpPr txBox="1"/>
          <p:nvPr/>
        </p:nvSpPr>
        <p:spPr>
          <a:xfrm>
            <a:off x="2586426" y="177106"/>
            <a:ext cx="5715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Nejedná</a:t>
            </a:r>
            <a:r>
              <a:rPr lang="es-ES" b="1" dirty="0"/>
              <a:t> "</a:t>
            </a:r>
            <a:r>
              <a:rPr lang="es-ES" b="1" dirty="0" err="1"/>
              <a:t>neslušně</a:t>
            </a:r>
            <a:r>
              <a:rPr lang="es-ES" b="1" dirty="0"/>
              <a:t>", </a:t>
            </a:r>
            <a:r>
              <a:rPr lang="es-ES" b="1" dirty="0" err="1"/>
              <a:t>nechová</a:t>
            </a:r>
            <a:r>
              <a:rPr lang="es-ES" b="1" dirty="0"/>
              <a:t> se "</a:t>
            </a:r>
            <a:r>
              <a:rPr lang="es-ES" b="1" dirty="0" err="1"/>
              <a:t>nečestně</a:t>
            </a:r>
            <a:r>
              <a:rPr lang="es-ES" b="1" dirty="0"/>
              <a:t>". </a:t>
            </a:r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nezdvořilá</a:t>
            </a:r>
            <a:r>
              <a:rPr lang="es-ES" b="1" dirty="0"/>
              <a:t>, </a:t>
            </a:r>
            <a:r>
              <a:rPr lang="es-ES" b="1" dirty="0" err="1"/>
              <a:t>hrubá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hrubá</a:t>
            </a:r>
            <a:r>
              <a:rPr lang="es-ES" b="1" dirty="0"/>
              <a:t>;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prováděna</a:t>
            </a:r>
            <a:r>
              <a:rPr lang="es-ES" b="1" dirty="0"/>
              <a:t> </a:t>
            </a:r>
            <a:r>
              <a:rPr lang="es-ES" b="1" dirty="0" err="1"/>
              <a:t>takovým</a:t>
            </a:r>
            <a:r>
              <a:rPr lang="es-ES" b="1" dirty="0"/>
              <a:t> </a:t>
            </a:r>
            <a:r>
              <a:rPr lang="es-ES" b="1" dirty="0" err="1"/>
              <a:t>způsobem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mohla</a:t>
            </a:r>
            <a:r>
              <a:rPr lang="es-ES" b="1" dirty="0"/>
              <a:t> </a:t>
            </a:r>
            <a:r>
              <a:rPr lang="es-ES" b="1" dirty="0" err="1"/>
              <a:t>zranit</a:t>
            </a:r>
            <a:r>
              <a:rPr lang="es-ES" b="1" dirty="0"/>
              <a:t> </a:t>
            </a:r>
            <a:r>
              <a:rPr lang="es-ES" b="1" dirty="0" err="1"/>
              <a:t>citlivost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. </a:t>
            </a:r>
            <a:endParaRPr lang="es-ES" dirty="0"/>
          </a:p>
        </p:txBody>
      </p:sp>
      <p:pic>
        <p:nvPicPr>
          <p:cNvPr id="20" name="Imagen 19" descr="Un par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550AB68C-12A1-AC57-A8A2-D93182E346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1" r="2193" b="24543"/>
          <a:stretch/>
        </p:blipFill>
        <p:spPr>
          <a:xfrm>
            <a:off x="8683276" y="1366682"/>
            <a:ext cx="3357068" cy="1602893"/>
          </a:xfrm>
          <a:prstGeom prst="rect">
            <a:avLst/>
          </a:prstGeom>
          <a:ln w="38100" cap="sq" cmpd="thickThin">
            <a:solidFill>
              <a:srgbClr val="69737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69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9" grpId="0"/>
      <p:bldP spid="11" grpId="0"/>
      <p:bldP spid="10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67D8570E-0455-6BCE-BEC5-0C44FFBA37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2351076"/>
              </p:ext>
            </p:extLst>
          </p:nvPr>
        </p:nvGraphicFramePr>
        <p:xfrm>
          <a:off x="8512617" y="143358"/>
          <a:ext cx="3432345" cy="1151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upo 5">
            <a:extLst>
              <a:ext uri="{FF2B5EF4-FFF2-40B4-BE49-F238E27FC236}">
                <a16:creationId xmlns:a16="http://schemas.microsoft.com/office/drawing/2014/main" id="{0902DBE0-DC10-C9B0-7A5B-E98D77FCA074}"/>
              </a:ext>
            </a:extLst>
          </p:cNvPr>
          <p:cNvGrpSpPr/>
          <p:nvPr/>
        </p:nvGrpSpPr>
        <p:grpSpPr>
          <a:xfrm>
            <a:off x="191358" y="161089"/>
            <a:ext cx="3468505" cy="1202289"/>
            <a:chOff x="191358" y="161089"/>
            <a:chExt cx="3468505" cy="1202289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835AC3C9-0393-A271-D384-D56059E44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1358" y="161089"/>
              <a:ext cx="3282198" cy="1202289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99FDF92-2C26-F976-062C-5DE65EC83A9F}"/>
                </a:ext>
              </a:extLst>
            </p:cNvPr>
            <p:cNvSpPr txBox="1"/>
            <p:nvPr/>
          </p:nvSpPr>
          <p:spPr>
            <a:xfrm rot="21408114">
              <a:off x="892735" y="474267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Jaké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texty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si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pamatovat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B2A9A3A9-F949-52E3-EC4D-B5BE4FCF4CE1}"/>
              </a:ext>
            </a:extLst>
          </p:cNvPr>
          <p:cNvSpPr txBox="1"/>
          <p:nvPr/>
        </p:nvSpPr>
        <p:spPr>
          <a:xfrm>
            <a:off x="407477" y="3110270"/>
            <a:ext cx="370414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vy</a:t>
            </a:r>
            <a:r>
              <a:rPr lang="es-ES" b="1" dirty="0"/>
              <a:t>, </a:t>
            </a:r>
            <a:r>
              <a:rPr lang="es-ES" b="1" dirty="0" err="1"/>
              <a:t>bratři</a:t>
            </a:r>
            <a:r>
              <a:rPr lang="es-ES" b="1" dirty="0"/>
              <a:t>, </a:t>
            </a:r>
            <a:r>
              <a:rPr lang="es-ES" b="1" dirty="0" err="1"/>
              <a:t>jste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povoláni</a:t>
            </a:r>
            <a:r>
              <a:rPr lang="es-ES" b="1" dirty="0"/>
              <a:t> ke </a:t>
            </a:r>
            <a:r>
              <a:rPr lang="es-ES" b="1" dirty="0" err="1"/>
              <a:t>svobodě</a:t>
            </a:r>
            <a:r>
              <a:rPr lang="es-ES" b="1" dirty="0"/>
              <a:t>; Jen </a:t>
            </a:r>
            <a:r>
              <a:rPr lang="es-ES" b="1" dirty="0" err="1"/>
              <a:t>nepoužívejte</a:t>
            </a:r>
            <a:r>
              <a:rPr lang="es-ES" b="1" dirty="0"/>
              <a:t> </a:t>
            </a:r>
            <a:r>
              <a:rPr lang="es-ES" b="1" dirty="0" err="1"/>
              <a:t>svobodu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příležitost</a:t>
            </a:r>
            <a:r>
              <a:rPr lang="es-ES" b="1" dirty="0"/>
              <a:t> pro </a:t>
            </a:r>
            <a:r>
              <a:rPr lang="es-ES" b="1" dirty="0" err="1"/>
              <a:t>tělo</a:t>
            </a:r>
            <a:r>
              <a:rPr lang="es-ES" b="1" dirty="0"/>
              <a:t>, ale </a:t>
            </a:r>
            <a:r>
              <a:rPr lang="es-ES" b="1" dirty="0" err="1"/>
              <a:t>služte</a:t>
            </a:r>
            <a:r>
              <a:rPr lang="es-ES" b="1" dirty="0"/>
              <a:t> jeden </a:t>
            </a:r>
            <a:r>
              <a:rPr lang="es-ES" b="1" dirty="0" err="1"/>
              <a:t>druhému</a:t>
            </a:r>
            <a:r>
              <a:rPr lang="es-ES" b="1" dirty="0"/>
              <a:t> z </a:t>
            </a:r>
            <a:r>
              <a:rPr lang="es-ES" b="1" dirty="0" err="1"/>
              <a:t>lásky</a:t>
            </a:r>
            <a:r>
              <a:rPr lang="es-ES" b="1" dirty="0"/>
              <a:t>. </a:t>
            </a:r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celý</a:t>
            </a:r>
            <a:r>
              <a:rPr lang="es-ES" b="1" dirty="0"/>
              <a:t> </a:t>
            </a:r>
            <a:r>
              <a:rPr lang="es-ES" b="1" dirty="0" err="1"/>
              <a:t>zákon</a:t>
            </a:r>
            <a:r>
              <a:rPr lang="es-ES" b="1" dirty="0"/>
              <a:t> v </a:t>
            </a:r>
            <a:r>
              <a:rPr lang="es-ES" b="1" dirty="0" err="1"/>
              <a:t>tomto</a:t>
            </a:r>
            <a:r>
              <a:rPr lang="es-ES" b="1" dirty="0"/>
              <a:t> </a:t>
            </a:r>
            <a:r>
              <a:rPr lang="es-ES" b="1" dirty="0" err="1"/>
              <a:t>jediném</a:t>
            </a:r>
            <a:r>
              <a:rPr lang="es-ES" b="1" dirty="0"/>
              <a:t> </a:t>
            </a:r>
            <a:r>
              <a:rPr lang="es-ES" b="1" dirty="0" err="1"/>
              <a:t>slově</a:t>
            </a:r>
            <a:r>
              <a:rPr lang="es-ES" b="1" dirty="0"/>
              <a:t> se </a:t>
            </a:r>
            <a:r>
              <a:rPr lang="es-ES" b="1" dirty="0" err="1"/>
              <a:t>naplňuje</a:t>
            </a:r>
            <a:r>
              <a:rPr lang="es-ES" b="1" dirty="0"/>
              <a:t>: </a:t>
            </a:r>
            <a:r>
              <a:rPr lang="es-ES" b="1" dirty="0" err="1"/>
              <a:t>Milovati</a:t>
            </a:r>
            <a:r>
              <a:rPr lang="es-ES" b="1" dirty="0"/>
              <a:t> </a:t>
            </a:r>
            <a:r>
              <a:rPr lang="es-ES" b="1" dirty="0" err="1"/>
              <a:t>budeš</a:t>
            </a:r>
            <a:r>
              <a:rPr lang="es-ES" b="1" dirty="0"/>
              <a:t> </a:t>
            </a:r>
            <a:r>
              <a:rPr lang="es-ES" b="1" dirty="0" err="1"/>
              <a:t>bližního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sebe </a:t>
            </a:r>
            <a:r>
              <a:rPr lang="es-ES" b="1" dirty="0" err="1"/>
              <a:t>samého</a:t>
            </a:r>
            <a:r>
              <a:rPr lang="es-ES" b="1" dirty="0"/>
              <a:t>. Ale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kousáte</a:t>
            </a:r>
            <a:r>
              <a:rPr lang="es-ES" b="1" dirty="0"/>
              <a:t> a </a:t>
            </a:r>
            <a:r>
              <a:rPr lang="es-ES" b="1" dirty="0" err="1"/>
              <a:t>jíte</a:t>
            </a:r>
            <a:r>
              <a:rPr lang="es-ES" b="1" dirty="0"/>
              <a:t> se </a:t>
            </a:r>
            <a:r>
              <a:rPr lang="es-ES" b="1" dirty="0" err="1"/>
              <a:t>navzájem</a:t>
            </a:r>
            <a:r>
              <a:rPr lang="es-ES" b="1" dirty="0"/>
              <a:t>, </a:t>
            </a:r>
            <a:r>
              <a:rPr lang="es-ES" b="1" dirty="0" err="1"/>
              <a:t>uvidíte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navzájem</a:t>
            </a:r>
            <a:r>
              <a:rPr lang="es-ES" b="1" dirty="0"/>
              <a:t> </a:t>
            </a:r>
            <a:r>
              <a:rPr lang="es-ES" b="1" dirty="0" err="1"/>
              <a:t>nekonzumujete</a:t>
            </a:r>
            <a:r>
              <a:rPr lang="es-ES" b="1" dirty="0"/>
              <a:t>. </a:t>
            </a:r>
            <a:r>
              <a:rPr lang="es-ES" b="1" dirty="0" err="1"/>
              <a:t>Říkám</a:t>
            </a:r>
            <a:r>
              <a:rPr lang="es-ES" b="1" dirty="0"/>
              <a:t>: </a:t>
            </a:r>
            <a:r>
              <a:rPr lang="es-ES" b="1" dirty="0" err="1"/>
              <a:t>Choďte</a:t>
            </a:r>
            <a:r>
              <a:rPr lang="es-ES" b="1" dirty="0"/>
              <a:t> v </a:t>
            </a:r>
            <a:r>
              <a:rPr lang="es-ES" b="1" dirty="0" err="1"/>
              <a:t>Duchu</a:t>
            </a:r>
            <a:r>
              <a:rPr lang="es-ES" b="1" dirty="0"/>
              <a:t> a </a:t>
            </a:r>
            <a:r>
              <a:rPr lang="es-ES" b="1" dirty="0" err="1"/>
              <a:t>neuspoko</a:t>
            </a:r>
            <a:r>
              <a:rPr lang="cs-CZ" b="1" dirty="0"/>
              <a:t>-</a:t>
            </a:r>
            <a:r>
              <a:rPr lang="es-ES" b="1" dirty="0" err="1"/>
              <a:t>jujte</a:t>
            </a:r>
            <a:r>
              <a:rPr lang="es-ES" b="1" dirty="0"/>
              <a:t> </a:t>
            </a:r>
            <a:r>
              <a:rPr lang="es-ES" b="1" dirty="0" err="1"/>
              <a:t>touhy</a:t>
            </a:r>
            <a:r>
              <a:rPr lang="es-ES" b="1" dirty="0"/>
              <a:t> </a:t>
            </a:r>
            <a:r>
              <a:rPr lang="es-ES" b="1" dirty="0" err="1"/>
              <a:t>těla</a:t>
            </a:r>
            <a:r>
              <a:rPr lang="es-ES" b="1" dirty="0"/>
              <a:t>. </a:t>
            </a:r>
            <a:r>
              <a:rPr lang="cs-CZ" b="1" dirty="0"/>
              <a:t>                                              </a:t>
            </a:r>
            <a:r>
              <a:rPr lang="es-ES" b="1" dirty="0"/>
              <a:t>(</a:t>
            </a:r>
            <a:r>
              <a:rPr lang="cs-CZ" b="1" dirty="0"/>
              <a:t>list </a:t>
            </a:r>
            <a:r>
              <a:rPr lang="es-ES" b="1" dirty="0"/>
              <a:t>G</a:t>
            </a:r>
            <a:r>
              <a:rPr lang="cs-CZ" b="1" dirty="0"/>
              <a:t>a</a:t>
            </a:r>
            <a:r>
              <a:rPr lang="es-ES" b="1" dirty="0"/>
              <a:t>l</a:t>
            </a:r>
            <a:r>
              <a:rPr lang="cs-CZ" b="1" dirty="0" err="1"/>
              <a:t>atským</a:t>
            </a:r>
            <a:r>
              <a:rPr lang="es-ES" b="1" dirty="0"/>
              <a:t> 5</a:t>
            </a:r>
            <a:r>
              <a:rPr lang="cs-CZ" b="1" dirty="0"/>
              <a:t>,</a:t>
            </a:r>
            <a:r>
              <a:rPr lang="es-ES" b="1" dirty="0"/>
              <a:t>13</a:t>
            </a:r>
            <a:r>
              <a:rPr lang="cs-CZ" b="1" dirty="0"/>
              <a:t>.</a:t>
            </a:r>
            <a:r>
              <a:rPr lang="es-ES" b="1" dirty="0"/>
              <a:t>16).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0806240-989D-ED6D-F9CF-DE779C60E7DA}"/>
              </a:ext>
            </a:extLst>
          </p:cNvPr>
          <p:cNvSpPr txBox="1"/>
          <p:nvPr/>
        </p:nvSpPr>
        <p:spPr>
          <a:xfrm>
            <a:off x="425194" y="1400281"/>
            <a:ext cx="35672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V </a:t>
            </a:r>
            <a:r>
              <a:rPr lang="es-ES" b="1" dirty="0" err="1"/>
              <a:t>tomto</a:t>
            </a:r>
            <a:r>
              <a:rPr lang="es-ES" b="1" dirty="0"/>
              <a:t> </a:t>
            </a:r>
            <a:r>
              <a:rPr lang="es-ES" b="1" dirty="0" err="1"/>
              <a:t>domě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cs-CZ" b="1" dirty="0"/>
              <a:t> nikdo</a:t>
            </a:r>
            <a:r>
              <a:rPr lang="es-ES" b="1" dirty="0"/>
              <a:t> </a:t>
            </a:r>
            <a:r>
              <a:rPr lang="es-ES" b="1" dirty="0" err="1"/>
              <a:t>větší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já</a:t>
            </a:r>
            <a:r>
              <a:rPr lang="cs-CZ" b="1" dirty="0"/>
              <a:t>. Nevyňal z mé správy nic, jen tebe, protože jsi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manželka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bych</a:t>
            </a:r>
            <a:r>
              <a:rPr lang="cs-CZ" b="1" dirty="0"/>
              <a:t> se</a:t>
            </a:r>
            <a:r>
              <a:rPr lang="es-ES" b="1" dirty="0"/>
              <a:t> </a:t>
            </a:r>
            <a:r>
              <a:rPr lang="es-ES" b="1" dirty="0" err="1"/>
              <a:t>tedy</a:t>
            </a:r>
            <a:r>
              <a:rPr lang="es-ES" b="1" dirty="0"/>
              <a:t> </a:t>
            </a:r>
            <a:r>
              <a:rPr lang="es-ES" b="1" dirty="0" err="1"/>
              <a:t>mohl</a:t>
            </a:r>
            <a:r>
              <a:rPr lang="es-ES" b="1" dirty="0"/>
              <a:t> </a:t>
            </a:r>
            <a:r>
              <a:rPr lang="cs-CZ" b="1" dirty="0"/>
              <a:t>dopustit takové špatnosti a pro</a:t>
            </a:r>
            <a:r>
              <a:rPr lang="es-ES" b="1" dirty="0" err="1"/>
              <a:t>hřešit</a:t>
            </a:r>
            <a:r>
              <a:rPr lang="cs-CZ" b="1" dirty="0"/>
              <a:t> se</a:t>
            </a:r>
            <a:r>
              <a:rPr lang="es-ES" b="1" dirty="0"/>
              <a:t> </a:t>
            </a:r>
            <a:r>
              <a:rPr lang="es-ES" b="1" dirty="0" err="1"/>
              <a:t>proti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cs-CZ" b="1" dirty="0"/>
              <a:t>!</a:t>
            </a:r>
            <a:r>
              <a:rPr lang="es-ES" b="1" dirty="0"/>
              <a:t> (</a:t>
            </a:r>
            <a:r>
              <a:rPr lang="cs-CZ" b="1" dirty="0"/>
              <a:t>1</a:t>
            </a:r>
            <a:r>
              <a:rPr lang="es-ES" b="1" dirty="0"/>
              <a:t>.</a:t>
            </a:r>
            <a:r>
              <a:rPr lang="cs-CZ" b="1" dirty="0"/>
              <a:t> Mojžíšova</a:t>
            </a:r>
            <a:r>
              <a:rPr lang="es-ES" b="1" dirty="0"/>
              <a:t> 39</a:t>
            </a:r>
            <a:r>
              <a:rPr lang="cs-CZ" b="1" dirty="0"/>
              <a:t>,</a:t>
            </a:r>
            <a:r>
              <a:rPr lang="es-ES" b="1" dirty="0"/>
              <a:t>9).</a:t>
            </a:r>
          </a:p>
        </p:txBody>
      </p:sp>
      <p:pic>
        <p:nvPicPr>
          <p:cNvPr id="7" name="Imagen 6" descr="Hombre sentado en una silla&#10;&#10;Descripción generada automáticamente con confianza media">
            <a:extLst>
              <a:ext uri="{FF2B5EF4-FFF2-40B4-BE49-F238E27FC236}">
                <a16:creationId xmlns:a16="http://schemas.microsoft.com/office/drawing/2014/main" id="{B65FDC66-FDB6-BEE6-DA97-85FBD8D384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23" y="1475163"/>
            <a:ext cx="7833339" cy="5222226"/>
          </a:xfrm>
          <a:prstGeom prst="rect">
            <a:avLst/>
          </a:prstGeom>
          <a:ln w="38100" cap="sq">
            <a:solidFill>
              <a:srgbClr val="6976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8E59355-7182-6BD5-3DC7-23A3048B4B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79" y="1475163"/>
            <a:ext cx="356315" cy="25179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396379E-5630-4E0E-1906-044D9402B852}"/>
              </a:ext>
            </a:extLst>
          </p:cNvPr>
          <p:cNvSpPr txBox="1"/>
          <p:nvPr/>
        </p:nvSpPr>
        <p:spPr>
          <a:xfrm>
            <a:off x="4104198" y="184842"/>
            <a:ext cx="44507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cs-CZ" b="1" dirty="0"/>
              <a:t>j</a:t>
            </a:r>
            <a:r>
              <a:rPr lang="es-ES" b="1" dirty="0"/>
              <a:t>e </a:t>
            </a:r>
            <a:r>
              <a:rPr lang="es-ES" b="1" dirty="0" err="1"/>
              <a:t>naro</a:t>
            </a:r>
            <a:r>
              <a:rPr lang="cs-CZ" b="1" dirty="0"/>
              <a:t>zen</a:t>
            </a:r>
            <a:r>
              <a:rPr lang="es-ES" b="1" dirty="0"/>
              <a:t> z </a:t>
            </a:r>
            <a:r>
              <a:rPr lang="es-ES" b="1" dirty="0" err="1"/>
              <a:t>Boha</a:t>
            </a:r>
            <a:r>
              <a:rPr lang="es-ES" b="1" dirty="0"/>
              <a:t>, </a:t>
            </a:r>
            <a:r>
              <a:rPr lang="es-ES" b="1" dirty="0" err="1"/>
              <a:t>ne</a:t>
            </a:r>
            <a:r>
              <a:rPr lang="cs-CZ" b="1" dirty="0"/>
              <a:t>do</a:t>
            </a:r>
            <a:r>
              <a:rPr lang="es-ES" b="1" dirty="0"/>
              <a:t>p</a:t>
            </a:r>
            <a:r>
              <a:rPr lang="cs-CZ" b="1" dirty="0" err="1"/>
              <a:t>ouští</a:t>
            </a:r>
            <a:r>
              <a:rPr lang="cs-CZ" b="1" dirty="0"/>
              <a:t> se</a:t>
            </a:r>
            <a:r>
              <a:rPr lang="es-ES" b="1" dirty="0"/>
              <a:t> </a:t>
            </a:r>
            <a:r>
              <a:rPr lang="es-ES" b="1" dirty="0" err="1"/>
              <a:t>hřích</a:t>
            </a:r>
            <a:r>
              <a:rPr lang="cs-CZ" b="1" dirty="0"/>
              <a:t>u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símě</a:t>
            </a:r>
            <a:r>
              <a:rPr lang="es-ES" b="1" dirty="0"/>
              <a:t> v </a:t>
            </a:r>
            <a:r>
              <a:rPr lang="es-ES" b="1" dirty="0" err="1"/>
              <a:t>něm</a:t>
            </a:r>
            <a:r>
              <a:rPr lang="cs-CZ" b="1" dirty="0"/>
              <a:t> zůstává</a:t>
            </a:r>
            <a:r>
              <a:rPr lang="es-ES" b="1" dirty="0"/>
              <a:t>; </a:t>
            </a:r>
            <a:r>
              <a:rPr lang="cs-CZ" b="1" dirty="0"/>
              <a:t>b</a:t>
            </a:r>
            <a:r>
              <a:rPr lang="es-ES" b="1" dirty="0"/>
              <a:t>a</a:t>
            </a:r>
            <a:r>
              <a:rPr lang="cs-CZ" b="1" dirty="0"/>
              <a:t> ani</a:t>
            </a:r>
            <a:r>
              <a:rPr lang="es-ES" b="1" dirty="0"/>
              <a:t> </a:t>
            </a:r>
            <a:r>
              <a:rPr lang="es-ES" b="1" dirty="0" err="1"/>
              <a:t>ne</a:t>
            </a:r>
            <a:r>
              <a:rPr lang="cs-CZ" b="1" dirty="0"/>
              <a:t>-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hřešit</a:t>
            </a:r>
            <a:r>
              <a:rPr lang="es-ES" b="1" dirty="0"/>
              <a:t>,</a:t>
            </a:r>
            <a:r>
              <a:rPr lang="cs-CZ" b="1" dirty="0"/>
              <a:t> </a:t>
            </a:r>
            <a:r>
              <a:rPr lang="es-ES" b="1" dirty="0" err="1"/>
              <a:t>protože</a:t>
            </a:r>
            <a:r>
              <a:rPr lang="es-ES" b="1" dirty="0"/>
              <a:t> se </a:t>
            </a:r>
            <a:r>
              <a:rPr lang="es-ES" b="1" dirty="0" err="1"/>
              <a:t>narodil</a:t>
            </a:r>
            <a:r>
              <a:rPr lang="es-ES" b="1" dirty="0"/>
              <a:t> z </a:t>
            </a:r>
            <a:r>
              <a:rPr lang="es-ES" b="1" dirty="0" err="1"/>
              <a:t>Boha</a:t>
            </a:r>
            <a:r>
              <a:rPr lang="es-ES" b="1" dirty="0"/>
              <a:t> </a:t>
            </a:r>
            <a:r>
              <a:rPr lang="cs-CZ" b="1" dirty="0"/>
              <a:t>                   </a:t>
            </a:r>
            <a:r>
              <a:rPr lang="es-ES" b="1" dirty="0"/>
              <a:t>(1</a:t>
            </a:r>
            <a:r>
              <a:rPr lang="cs-CZ" b="1" dirty="0"/>
              <a:t>. list </a:t>
            </a:r>
            <a:r>
              <a:rPr lang="es-ES" b="1" dirty="0"/>
              <a:t>J</a:t>
            </a:r>
            <a:r>
              <a:rPr lang="cs-CZ" b="1" dirty="0"/>
              <a:t>a</a:t>
            </a:r>
            <a:r>
              <a:rPr lang="es-ES" b="1" dirty="0"/>
              <a:t>n</a:t>
            </a:r>
            <a:r>
              <a:rPr lang="cs-CZ" b="1" dirty="0" err="1"/>
              <a:t>ův</a:t>
            </a:r>
            <a:r>
              <a:rPr lang="es-ES" b="1" dirty="0"/>
              <a:t> 3</a:t>
            </a:r>
            <a:r>
              <a:rPr lang="cs-CZ" b="1" dirty="0"/>
              <a:t>,</a:t>
            </a:r>
            <a:r>
              <a:rPr lang="es-ES" b="1" dirty="0"/>
              <a:t>9).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E8A1CE4-F201-056F-6C6B-0DB48CE6AA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6509" y="265046"/>
            <a:ext cx="356315" cy="25179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B5A4AD2-DE9B-5AB2-F5E6-6B3617BE0D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80" y="3174485"/>
            <a:ext cx="356315" cy="25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5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8F88365-2BBA-8B37-32C0-744E2367B16D}"/>
              </a:ext>
            </a:extLst>
          </p:cNvPr>
          <p:cNvSpPr txBox="1"/>
          <p:nvPr/>
        </p:nvSpPr>
        <p:spPr>
          <a:xfrm>
            <a:off x="2304645" y="82543"/>
            <a:ext cx="623141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je </a:t>
            </a:r>
            <a:r>
              <a:rPr lang="es-ES" b="1" dirty="0" err="1"/>
              <a:t>diametrálně</a:t>
            </a:r>
            <a:r>
              <a:rPr lang="es-ES" b="1" dirty="0"/>
              <a:t> </a:t>
            </a:r>
            <a:r>
              <a:rPr lang="es-ES" b="1" dirty="0" err="1"/>
              <a:t>odlišné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povahy</a:t>
            </a:r>
            <a:r>
              <a:rPr lang="es-ES" b="1" dirty="0"/>
              <a:t> </a:t>
            </a:r>
            <a:r>
              <a:rPr lang="es-ES" b="1" dirty="0" err="1"/>
              <a:t>pravé</a:t>
            </a:r>
            <a:r>
              <a:rPr lang="es-ES" b="1" dirty="0"/>
              <a:t> </a:t>
            </a:r>
            <a:r>
              <a:rPr lang="es-ES" b="1" dirty="0" err="1"/>
              <a:t>lásky</a:t>
            </a:r>
            <a:r>
              <a:rPr lang="es-ES" b="1" dirty="0"/>
              <a:t>, je </a:t>
            </a:r>
            <a:r>
              <a:rPr lang="es-ES" b="1" dirty="0" err="1"/>
              <a:t>sobecká</a:t>
            </a:r>
            <a:r>
              <a:rPr lang="es-ES" b="1" dirty="0"/>
              <a:t> </a:t>
            </a:r>
            <a:r>
              <a:rPr lang="es-ES" b="1" dirty="0" err="1"/>
              <a:t>honba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vlastním</a:t>
            </a:r>
            <a:r>
              <a:rPr lang="es-ES" b="1" dirty="0"/>
              <a:t> </a:t>
            </a:r>
            <a:r>
              <a:rPr lang="es-ES" b="1" dirty="0" err="1"/>
              <a:t>prospěchem</a:t>
            </a:r>
            <a:r>
              <a:rPr lang="es-ES" b="1" dirty="0"/>
              <a:t>, </a:t>
            </a:r>
            <a:r>
              <a:rPr lang="es-ES" b="1" dirty="0" err="1"/>
              <a:t>vlivem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ctí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jediným</a:t>
            </a:r>
            <a:r>
              <a:rPr lang="es-ES" b="1" dirty="0"/>
              <a:t> </a:t>
            </a:r>
            <a:r>
              <a:rPr lang="es-ES" b="1" dirty="0" err="1"/>
              <a:t>smyslem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. </a:t>
            </a:r>
            <a:r>
              <a:rPr lang="es-ES" b="1" dirty="0" err="1"/>
              <a:t>To</a:t>
            </a:r>
            <a:r>
              <a:rPr lang="es-ES" b="1" dirty="0"/>
              <a:t> je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charakteristik</a:t>
            </a:r>
            <a:r>
              <a:rPr lang="es-ES" b="1" dirty="0"/>
              <a:t> </a:t>
            </a:r>
            <a:r>
              <a:rPr lang="es-ES" b="1" dirty="0" err="1"/>
              <a:t>lásky</a:t>
            </a:r>
            <a:r>
              <a:rPr lang="es-ES" b="1" dirty="0"/>
              <a:t> pro </a:t>
            </a:r>
            <a:r>
              <a:rPr lang="es-ES" b="1" dirty="0" err="1"/>
              <a:t>neposvě</a:t>
            </a:r>
            <a:r>
              <a:rPr lang="cs-CZ" b="1" dirty="0"/>
              <a:t>-</a:t>
            </a:r>
            <a:r>
              <a:rPr lang="es-ES" b="1" dirty="0"/>
              <a:t>cené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es-ES" b="1" dirty="0" err="1"/>
              <a:t>nejtěžší</a:t>
            </a:r>
            <a:r>
              <a:rPr lang="es-ES" b="1" dirty="0"/>
              <a:t> </a:t>
            </a:r>
            <a:r>
              <a:rPr lang="es-ES" b="1" dirty="0" err="1"/>
              <a:t>pochopit</a:t>
            </a:r>
            <a:r>
              <a:rPr lang="es-ES" b="1" dirty="0"/>
              <a:t>. </a:t>
            </a:r>
            <a:r>
              <a:rPr lang="es-ES" b="1" dirty="0" err="1"/>
              <a:t>Lidská</a:t>
            </a:r>
            <a:r>
              <a:rPr lang="es-ES" b="1" dirty="0"/>
              <a:t> </a:t>
            </a:r>
            <a:r>
              <a:rPr lang="es-ES" b="1" dirty="0" err="1"/>
              <a:t>bytost</a:t>
            </a:r>
            <a:r>
              <a:rPr lang="es-ES" b="1" dirty="0"/>
              <a:t> se </a:t>
            </a:r>
            <a:r>
              <a:rPr lang="es-ES" b="1" dirty="0" err="1"/>
              <a:t>primárně</a:t>
            </a:r>
            <a:r>
              <a:rPr lang="es-ES" b="1" dirty="0"/>
              <a:t> </a:t>
            </a:r>
            <a:r>
              <a:rPr lang="es-ES" b="1" dirty="0" err="1"/>
              <a:t>zajímá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/>
              <a:t>o sebe a </a:t>
            </a:r>
            <a:r>
              <a:rPr lang="es-ES" b="1" dirty="0" err="1"/>
              <a:t>často</a:t>
            </a:r>
            <a:r>
              <a:rPr lang="es-ES" b="1" dirty="0"/>
              <a:t> </a:t>
            </a:r>
            <a:r>
              <a:rPr lang="es-ES" b="1" dirty="0" err="1"/>
              <a:t>tento</a:t>
            </a:r>
            <a:r>
              <a:rPr lang="es-ES" b="1" dirty="0"/>
              <a:t> </a:t>
            </a:r>
            <a:r>
              <a:rPr lang="es-ES" b="1" dirty="0" err="1"/>
              <a:t>zájem</a:t>
            </a:r>
            <a:r>
              <a:rPr lang="es-ES" b="1" dirty="0"/>
              <a:t> </a:t>
            </a:r>
            <a:r>
              <a:rPr lang="es-ES" b="1" dirty="0" err="1"/>
              <a:t>převažuje</a:t>
            </a:r>
            <a:r>
              <a:rPr lang="es-ES" b="1" dirty="0"/>
              <a:t> </a:t>
            </a:r>
            <a:r>
              <a:rPr lang="es-ES" b="1" dirty="0" err="1"/>
              <a:t>nad</a:t>
            </a:r>
            <a:r>
              <a:rPr lang="es-ES" b="1" dirty="0"/>
              <a:t> </a:t>
            </a:r>
            <a:r>
              <a:rPr lang="es-ES" b="1" dirty="0" err="1"/>
              <a:t>všemi</a:t>
            </a:r>
            <a:r>
              <a:rPr lang="es-ES" b="1" dirty="0"/>
              <a:t> </a:t>
            </a:r>
            <a:r>
              <a:rPr lang="es-ES" b="1" dirty="0" err="1"/>
              <a:t>ostatními</a:t>
            </a:r>
            <a:r>
              <a:rPr lang="es-ES" b="1" dirty="0"/>
              <a:t>. </a:t>
            </a:r>
            <a:r>
              <a:rPr lang="es-ES" b="1" dirty="0" err="1"/>
              <a:t>Sobecká</a:t>
            </a:r>
            <a:r>
              <a:rPr lang="es-ES" b="1" dirty="0"/>
              <a:t> </a:t>
            </a:r>
            <a:r>
              <a:rPr lang="es-ES" b="1" dirty="0" err="1"/>
              <a:t>povaha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 je </a:t>
            </a:r>
            <a:r>
              <a:rPr lang="es-ES" b="1" dirty="0" err="1"/>
              <a:t>dalším</a:t>
            </a:r>
            <a:r>
              <a:rPr lang="es-ES" b="1" dirty="0"/>
              <a:t> </a:t>
            </a:r>
            <a:r>
              <a:rPr lang="es-ES" b="1" dirty="0" err="1"/>
              <a:t>důkazem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hřích</a:t>
            </a:r>
            <a:r>
              <a:rPr lang="es-ES" b="1" dirty="0"/>
              <a:t> </a:t>
            </a:r>
            <a:r>
              <a:rPr lang="es-ES" b="1" dirty="0" err="1"/>
              <a:t>zcela</a:t>
            </a:r>
            <a:r>
              <a:rPr lang="es-ES" b="1" dirty="0"/>
              <a:t> </a:t>
            </a:r>
            <a:r>
              <a:rPr lang="es-ES" b="1" dirty="0" err="1"/>
              <a:t>obrátil</a:t>
            </a:r>
            <a:r>
              <a:rPr lang="es-ES" b="1" dirty="0"/>
              <a:t> </a:t>
            </a:r>
            <a:r>
              <a:rPr lang="es-ES" b="1" dirty="0" err="1"/>
              <a:t>božský</a:t>
            </a:r>
            <a:r>
              <a:rPr lang="es-ES" b="1" dirty="0"/>
              <a:t> </a:t>
            </a:r>
            <a:r>
              <a:rPr lang="es-ES" b="1" dirty="0" err="1"/>
              <a:t>řád</a:t>
            </a:r>
            <a:r>
              <a:rPr lang="es-ES" b="1" dirty="0"/>
              <a:t> v </a:t>
            </a:r>
            <a:r>
              <a:rPr lang="es-ES" b="1" dirty="0" err="1"/>
              <a:t>lidské</a:t>
            </a:r>
            <a:r>
              <a:rPr lang="es-ES" b="1" dirty="0"/>
              <a:t> </a:t>
            </a:r>
            <a:r>
              <a:rPr lang="es-ES" b="1" dirty="0" err="1"/>
              <a:t>zkušenosti</a:t>
            </a:r>
            <a:r>
              <a:rPr lang="es-ES" b="1" dirty="0"/>
              <a:t> a </a:t>
            </a:r>
            <a:r>
              <a:rPr lang="es-ES" b="1" dirty="0" err="1"/>
              <a:t>přiměl</a:t>
            </a:r>
            <a:r>
              <a:rPr lang="es-ES" b="1" dirty="0"/>
              <a:t> </a:t>
            </a:r>
            <a:r>
              <a:rPr lang="es-ES" b="1" dirty="0" err="1"/>
              <a:t>lidi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soustře</a:t>
            </a:r>
            <a:r>
              <a:rPr lang="cs-CZ" b="1" dirty="0"/>
              <a:t>-</a:t>
            </a:r>
            <a:r>
              <a:rPr lang="es-ES" b="1" dirty="0" err="1"/>
              <a:t>dili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city</a:t>
            </a:r>
            <a:r>
              <a:rPr lang="es-ES" b="1" dirty="0"/>
              <a:t> a </a:t>
            </a:r>
            <a:r>
              <a:rPr lang="es-ES" b="1" dirty="0" err="1"/>
              <a:t>zájmy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sebe. Ten, </a:t>
            </a:r>
            <a:r>
              <a:rPr lang="es-ES" b="1" dirty="0" err="1"/>
              <a:t>kdo</a:t>
            </a:r>
            <a:r>
              <a:rPr lang="es-ES" b="1" dirty="0"/>
              <a:t> je </a:t>
            </a:r>
            <a:r>
              <a:rPr lang="es-ES" b="1" dirty="0" err="1"/>
              <a:t>ovládán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nesobec</a:t>
            </a:r>
            <a:r>
              <a:rPr lang="cs-CZ" b="1" dirty="0"/>
              <a:t>-</a:t>
            </a:r>
            <a:r>
              <a:rPr lang="es-ES" b="1" dirty="0" err="1"/>
              <a:t>kou</a:t>
            </a:r>
            <a:r>
              <a:rPr lang="es-ES" b="1" dirty="0"/>
              <a:t> </a:t>
            </a:r>
            <a:r>
              <a:rPr lang="es-ES" b="1" dirty="0" err="1"/>
              <a:t>láskou</a:t>
            </a:r>
            <a:r>
              <a:rPr lang="es-ES" b="1" dirty="0"/>
              <a:t>, </a:t>
            </a:r>
            <a:r>
              <a:rPr lang="es-ES" b="1" dirty="0" err="1"/>
              <a:t>zapomíná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já</a:t>
            </a:r>
            <a:r>
              <a:rPr lang="es-ES" b="1" dirty="0"/>
              <a:t> a je </a:t>
            </a:r>
            <a:r>
              <a:rPr lang="es-ES" b="1" dirty="0" err="1"/>
              <a:t>zcela</a:t>
            </a:r>
            <a:r>
              <a:rPr lang="es-ES" b="1" dirty="0"/>
              <a:t> </a:t>
            </a:r>
            <a:r>
              <a:rPr lang="es-ES" b="1" dirty="0" err="1"/>
              <a:t>ovládán</a:t>
            </a:r>
            <a:r>
              <a:rPr lang="es-ES" b="1" dirty="0"/>
              <a:t> </a:t>
            </a:r>
            <a:r>
              <a:rPr lang="es-ES" b="1" dirty="0" err="1"/>
              <a:t>touhou</a:t>
            </a:r>
            <a:r>
              <a:rPr lang="es-ES" b="1" dirty="0"/>
              <a:t> </a:t>
            </a:r>
            <a:r>
              <a:rPr lang="es-ES" b="1" dirty="0" err="1"/>
              <a:t>konat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vůli</a:t>
            </a:r>
            <a:r>
              <a:rPr lang="es-ES" b="1" dirty="0"/>
              <a:t>. Proto je </a:t>
            </a:r>
            <a:r>
              <a:rPr lang="es-ES" b="1" dirty="0" err="1"/>
              <a:t>ochoten</a:t>
            </a:r>
            <a:r>
              <a:rPr lang="es-ES" b="1" dirty="0"/>
              <a:t> </a:t>
            </a:r>
            <a:r>
              <a:rPr lang="es-ES" b="1" dirty="0" err="1"/>
              <a:t>obětovat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v </a:t>
            </a:r>
            <a:r>
              <a:rPr lang="es-ES" b="1" dirty="0" err="1"/>
              <a:t>láskyplné</a:t>
            </a:r>
            <a:r>
              <a:rPr lang="es-ES" b="1" dirty="0"/>
              <a:t> </a:t>
            </a:r>
            <a:r>
              <a:rPr lang="es-ES" b="1" dirty="0" err="1"/>
              <a:t>službě</a:t>
            </a:r>
            <a:r>
              <a:rPr lang="es-ES" b="1" dirty="0"/>
              <a:t> ve </a:t>
            </a:r>
            <a:r>
              <a:rPr lang="es-ES" b="1" dirty="0" err="1"/>
              <a:t>prospěch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29B757-C9DE-C187-8AA7-11B7517C540C}"/>
              </a:ext>
            </a:extLst>
          </p:cNvPr>
          <p:cNvSpPr txBox="1"/>
          <p:nvPr/>
        </p:nvSpPr>
        <p:spPr>
          <a:xfrm>
            <a:off x="123645" y="5085291"/>
            <a:ext cx="82726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"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cs-CZ" b="1" dirty="0"/>
              <a:t>obdařil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cs-CZ" b="1" dirty="0"/>
              <a:t> z</a:t>
            </a:r>
            <a:r>
              <a:rPr lang="es-ES" b="1" dirty="0"/>
              <a:t> Nazaret</a:t>
            </a:r>
            <a:r>
              <a:rPr lang="cs-CZ" b="1" dirty="0"/>
              <a:t>a</a:t>
            </a:r>
            <a:r>
              <a:rPr lang="es-ES" b="1" dirty="0"/>
              <a:t> </a:t>
            </a:r>
            <a:r>
              <a:rPr lang="es-ES" b="1" dirty="0" err="1"/>
              <a:t>Duchem</a:t>
            </a:r>
            <a:r>
              <a:rPr lang="es-ES" b="1" dirty="0"/>
              <a:t> </a:t>
            </a:r>
            <a:r>
              <a:rPr lang="es-ES" b="1" dirty="0" err="1"/>
              <a:t>svatým</a:t>
            </a:r>
            <a:r>
              <a:rPr lang="es-ES" b="1" dirty="0"/>
              <a:t> a </a:t>
            </a:r>
            <a:r>
              <a:rPr lang="es-ES" b="1" dirty="0" err="1"/>
              <a:t>mocí</a:t>
            </a:r>
            <a:r>
              <a:rPr lang="cs-CZ" b="1" dirty="0"/>
              <a:t>, Ježíš procházel zemí, všem pomáhal a uzdravoval všechny, kteří byli v moci ďáblově, neboť Bůh byl s ním</a:t>
            </a:r>
            <a:r>
              <a:rPr lang="es-ES" b="1" dirty="0"/>
              <a:t>" (</a:t>
            </a:r>
            <a:r>
              <a:rPr lang="es-ES" b="1" dirty="0" err="1"/>
              <a:t>Skutky</a:t>
            </a:r>
            <a:r>
              <a:rPr lang="es-ES" b="1" dirty="0"/>
              <a:t> 10</a:t>
            </a:r>
            <a:r>
              <a:rPr lang="cs-CZ" b="1" dirty="0"/>
              <a:t>,</a:t>
            </a:r>
            <a:r>
              <a:rPr lang="es-ES" b="1" dirty="0"/>
              <a:t>38). 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nežil</a:t>
            </a:r>
            <a:r>
              <a:rPr lang="es-ES" b="1" dirty="0"/>
              <a:t> </a:t>
            </a:r>
            <a:r>
              <a:rPr lang="es-ES" b="1" dirty="0" err="1"/>
              <a:t>sám</a:t>
            </a:r>
            <a:r>
              <a:rPr lang="es-ES" b="1" dirty="0"/>
              <a:t> pro sebe,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neměl</a:t>
            </a:r>
            <a:r>
              <a:rPr lang="es-ES" b="1" dirty="0"/>
              <a:t> v </a:t>
            </a:r>
            <a:r>
              <a:rPr lang="es-ES" b="1" dirty="0" err="1"/>
              <a:t>úmyslu</a:t>
            </a:r>
            <a:r>
              <a:rPr lang="es-ES" b="1" dirty="0"/>
              <a:t> </a:t>
            </a:r>
            <a:r>
              <a:rPr lang="es-ES" b="1" dirty="0" err="1"/>
              <a:t>prosazovat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zájmy</a:t>
            </a:r>
            <a:r>
              <a:rPr lang="es-ES" b="1" dirty="0"/>
              <a:t>. </a:t>
            </a:r>
            <a:r>
              <a:rPr lang="es-ES" b="1" dirty="0" err="1"/>
              <a:t>Dal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já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poslední</a:t>
            </a:r>
            <a:r>
              <a:rPr lang="es-ES" b="1" dirty="0"/>
              <a:t> </a:t>
            </a:r>
            <a:r>
              <a:rPr lang="es-ES" b="1" dirty="0" err="1"/>
              <a:t>místo</a:t>
            </a:r>
            <a:r>
              <a:rPr lang="es-ES" b="1" dirty="0"/>
              <a:t> a </a:t>
            </a:r>
            <a:r>
              <a:rPr lang="es-ES" b="1" dirty="0" err="1"/>
              <a:t>ostatní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první</a:t>
            </a:r>
            <a:r>
              <a:rPr lang="es-ES" b="1" dirty="0"/>
              <a:t> </a:t>
            </a:r>
            <a:r>
              <a:rPr lang="es-ES" b="1" dirty="0" err="1"/>
              <a:t>místo</a:t>
            </a:r>
            <a:r>
              <a:rPr lang="es-ES" b="1" dirty="0"/>
              <a:t>.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ochoten</a:t>
            </a:r>
            <a:r>
              <a:rPr lang="es-ES" b="1" dirty="0"/>
              <a:t> </a:t>
            </a:r>
            <a:r>
              <a:rPr lang="es-ES" b="1" dirty="0" err="1"/>
              <a:t>obětovat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pohodlí</a:t>
            </a:r>
            <a:r>
              <a:rPr lang="es-ES" b="1" dirty="0"/>
              <a:t>,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čas</a:t>
            </a:r>
            <a:r>
              <a:rPr lang="es-ES" b="1" dirty="0"/>
              <a:t>,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klid</a:t>
            </a:r>
            <a:r>
              <a:rPr lang="es-ES" b="1" dirty="0"/>
              <a:t>,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zdroje</a:t>
            </a:r>
            <a:r>
              <a:rPr lang="es-ES" b="1" dirty="0"/>
              <a:t> a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talenty</a:t>
            </a:r>
            <a:r>
              <a:rPr lang="es-ES" b="1" dirty="0"/>
              <a:t> pro </a:t>
            </a:r>
            <a:r>
              <a:rPr lang="es-ES" b="1" dirty="0" err="1"/>
              <a:t>blaho</a:t>
            </a:r>
            <a:r>
              <a:rPr lang="es-ES" b="1" dirty="0"/>
              <a:t> a </a:t>
            </a:r>
            <a:r>
              <a:rPr lang="es-ES" b="1" dirty="0" err="1"/>
              <a:t>spásu</a:t>
            </a:r>
            <a:r>
              <a:rPr lang="es-ES" b="1" dirty="0"/>
              <a:t> </a:t>
            </a:r>
            <a:r>
              <a:rPr lang="es-ES" b="1" dirty="0" err="1"/>
              <a:t>lidstva</a:t>
            </a:r>
            <a:r>
              <a:rPr lang="es-ES" b="1" dirty="0"/>
              <a:t>. 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A8AE3996-4F63-F012-DD1A-1DEC07C7E46D}"/>
              </a:ext>
            </a:extLst>
          </p:cNvPr>
          <p:cNvSpPr/>
          <p:nvPr/>
        </p:nvSpPr>
        <p:spPr>
          <a:xfrm>
            <a:off x="8688589" y="385810"/>
            <a:ext cx="2938458" cy="522015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DF33D438-A6E5-0A53-8F01-C78DAD7CE900}"/>
              </a:ext>
            </a:extLst>
          </p:cNvPr>
          <p:cNvSpPr/>
          <p:nvPr/>
        </p:nvSpPr>
        <p:spPr>
          <a:xfrm>
            <a:off x="9017752" y="699019"/>
            <a:ext cx="2938458" cy="522015"/>
          </a:xfrm>
          <a:custGeom>
            <a:avLst/>
            <a:gdLst>
              <a:gd name="connsiteX0" fmla="*/ 0 w 2938458"/>
              <a:gd name="connsiteY0" fmla="*/ 52202 h 522015"/>
              <a:gd name="connsiteX1" fmla="*/ 52202 w 2938458"/>
              <a:gd name="connsiteY1" fmla="*/ 0 h 522015"/>
              <a:gd name="connsiteX2" fmla="*/ 2886257 w 2938458"/>
              <a:gd name="connsiteY2" fmla="*/ 0 h 522015"/>
              <a:gd name="connsiteX3" fmla="*/ 2938459 w 2938458"/>
              <a:gd name="connsiteY3" fmla="*/ 52202 h 522015"/>
              <a:gd name="connsiteX4" fmla="*/ 2938458 w 2938458"/>
              <a:gd name="connsiteY4" fmla="*/ 469814 h 522015"/>
              <a:gd name="connsiteX5" fmla="*/ 2886256 w 2938458"/>
              <a:gd name="connsiteY5" fmla="*/ 522016 h 522015"/>
              <a:gd name="connsiteX6" fmla="*/ 52202 w 2938458"/>
              <a:gd name="connsiteY6" fmla="*/ 522015 h 522015"/>
              <a:gd name="connsiteX7" fmla="*/ 0 w 2938458"/>
              <a:gd name="connsiteY7" fmla="*/ 469813 h 522015"/>
              <a:gd name="connsiteX8" fmla="*/ 0 w 2938458"/>
              <a:gd name="connsiteY8" fmla="*/ 52202 h 52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8458" h="522015">
                <a:moveTo>
                  <a:pt x="0" y="52202"/>
                </a:moveTo>
                <a:cubicBezTo>
                  <a:pt x="0" y="23372"/>
                  <a:pt x="23372" y="0"/>
                  <a:pt x="52202" y="0"/>
                </a:cubicBezTo>
                <a:lnTo>
                  <a:pt x="2886257" y="0"/>
                </a:lnTo>
                <a:cubicBezTo>
                  <a:pt x="2915087" y="0"/>
                  <a:pt x="2938459" y="23372"/>
                  <a:pt x="2938459" y="52202"/>
                </a:cubicBezTo>
                <a:cubicBezTo>
                  <a:pt x="2938459" y="191406"/>
                  <a:pt x="2938458" y="330610"/>
                  <a:pt x="2938458" y="469814"/>
                </a:cubicBezTo>
                <a:cubicBezTo>
                  <a:pt x="2938458" y="498644"/>
                  <a:pt x="2915086" y="522016"/>
                  <a:pt x="2886256" y="522016"/>
                </a:cubicBezTo>
                <a:lnTo>
                  <a:pt x="52202" y="522015"/>
                </a:lnTo>
                <a:cubicBezTo>
                  <a:pt x="23372" y="522015"/>
                  <a:pt x="0" y="498643"/>
                  <a:pt x="0" y="469813"/>
                </a:cubicBezTo>
                <a:lnTo>
                  <a:pt x="0" y="52202"/>
                </a:lnTo>
                <a:close/>
              </a:path>
            </a:pathLst>
          </a:custGeom>
          <a:solidFill>
            <a:srgbClr val="B85871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5299" tIns="95299" rIns="95299" bIns="9529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Láska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nehledá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ůj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prospěch</a:t>
            </a:r>
            <a:r>
              <a:rPr lang="es-E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ES" sz="2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53B096F-0ED5-CD64-6BEC-084D2DB7E115}"/>
              </a:ext>
            </a:extLst>
          </p:cNvPr>
          <p:cNvGrpSpPr/>
          <p:nvPr/>
        </p:nvGrpSpPr>
        <p:grpSpPr>
          <a:xfrm>
            <a:off x="96058" y="82543"/>
            <a:ext cx="2237623" cy="880703"/>
            <a:chOff x="96058" y="82543"/>
            <a:chExt cx="2237623" cy="880703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6C745A55-8696-5735-D538-F6AA0F992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8" y="82543"/>
              <a:ext cx="2208587" cy="880703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77B88617-4636-43BA-85AF-7677A0C03C42}"/>
                </a:ext>
              </a:extLst>
            </p:cNvPr>
            <p:cNvSpPr txBox="1"/>
            <p:nvPr/>
          </p:nvSpPr>
          <p:spPr>
            <a:xfrm>
              <a:off x="497909" y="104515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znamená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B100CA7-057D-6804-80F6-07CFD651D3F7}"/>
              </a:ext>
            </a:extLst>
          </p:cNvPr>
          <p:cNvGrpSpPr/>
          <p:nvPr/>
        </p:nvGrpSpPr>
        <p:grpSpPr>
          <a:xfrm>
            <a:off x="77465" y="4112082"/>
            <a:ext cx="3281904" cy="969364"/>
            <a:chOff x="77465" y="4112082"/>
            <a:chExt cx="3281904" cy="969364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729B0D0-A7C8-257E-69E0-32E788D84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465" y="4112082"/>
              <a:ext cx="3044559" cy="969364"/>
            </a:xfrm>
            <a:prstGeom prst="rect">
              <a:avLst/>
            </a:prstGeom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39A51834-E447-600B-763D-3F62CFCA829C}"/>
                </a:ext>
              </a:extLst>
            </p:cNvPr>
            <p:cNvSpPr txBox="1"/>
            <p:nvPr/>
          </p:nvSpPr>
          <p:spPr>
            <a:xfrm rot="541628">
              <a:off x="692970" y="4207501"/>
              <a:ext cx="2666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Ježíš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projevil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tuto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stránku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lásky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pic>
        <p:nvPicPr>
          <p:cNvPr id="8" name="Imagen 7" descr="Un grupo de personas sentadas posando para una foto&#10;&#10;Descripción generada automáticamente con confianza media">
            <a:extLst>
              <a:ext uri="{FF2B5EF4-FFF2-40B4-BE49-F238E27FC236}">
                <a16:creationId xmlns:a16="http://schemas.microsoft.com/office/drawing/2014/main" id="{E8D99A68-A005-DC05-45B8-767ED8B783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308">
            <a:off x="8585067" y="2178164"/>
            <a:ext cx="3175779" cy="43506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7A1B3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 descr="Grupo de personas en una oficina&#10;&#10;Descripción generada automáticamente">
            <a:extLst>
              <a:ext uri="{FF2B5EF4-FFF2-40B4-BE49-F238E27FC236}">
                <a16:creationId xmlns:a16="http://schemas.microsoft.com/office/drawing/2014/main" id="{B5F7079D-282F-397F-DF9C-C7F8D7E564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3" t="1185" r="903" b="-1185"/>
          <a:stretch/>
        </p:blipFill>
        <p:spPr>
          <a:xfrm>
            <a:off x="235789" y="1221034"/>
            <a:ext cx="1903999" cy="2320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417A8C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8A5A3B1-E3A5-ED0B-89B7-3AC20E4BA8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t="51150" r="-2516" b="9876"/>
          <a:stretch/>
        </p:blipFill>
        <p:spPr>
          <a:xfrm rot="211805">
            <a:off x="3258213" y="4209791"/>
            <a:ext cx="4425335" cy="808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7A1B3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104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AFEC7AC-2FE8-B5F9-43C4-36F1B816F379}"/>
              </a:ext>
            </a:extLst>
          </p:cNvPr>
          <p:cNvSpPr txBox="1"/>
          <p:nvPr/>
        </p:nvSpPr>
        <p:spPr>
          <a:xfrm>
            <a:off x="480291" y="2166765"/>
            <a:ext cx="5580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Proto, </a:t>
            </a:r>
            <a:r>
              <a:rPr lang="es-ES" b="1" dirty="0" err="1"/>
              <a:t>cokoli</a:t>
            </a:r>
            <a:r>
              <a:rPr lang="es-ES" b="1" dirty="0"/>
              <a:t> </a:t>
            </a:r>
            <a:r>
              <a:rPr lang="es-ES" b="1" dirty="0" err="1"/>
              <a:t>chcete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lidé</a:t>
            </a:r>
            <a:r>
              <a:rPr lang="es-ES" b="1" dirty="0"/>
              <a:t> </a:t>
            </a:r>
            <a:r>
              <a:rPr lang="es-ES" b="1" dirty="0" err="1"/>
              <a:t>učinili</a:t>
            </a:r>
            <a:r>
              <a:rPr lang="es-ES" b="1" dirty="0"/>
              <a:t>, </a:t>
            </a:r>
            <a:r>
              <a:rPr lang="es-ES" b="1" dirty="0" err="1"/>
              <a:t>tak</a:t>
            </a:r>
            <a:r>
              <a:rPr lang="es-ES" b="1" dirty="0"/>
              <a:t> i </a:t>
            </a:r>
            <a:r>
              <a:rPr lang="es-ES" b="1" dirty="0" err="1"/>
              <a:t>vy</a:t>
            </a:r>
            <a:r>
              <a:rPr lang="es-ES" b="1" dirty="0"/>
              <a:t> </a:t>
            </a:r>
            <a:r>
              <a:rPr lang="es-ES" b="1" dirty="0" err="1"/>
              <a:t>děl</a:t>
            </a:r>
            <a:r>
              <a:rPr lang="cs-CZ" b="1" dirty="0"/>
              <a:t>ej</a:t>
            </a:r>
            <a:r>
              <a:rPr lang="es-ES" b="1" dirty="0"/>
              <a:t>te </a:t>
            </a:r>
            <a:r>
              <a:rPr lang="es-ES" b="1" dirty="0" err="1"/>
              <a:t>jim</a:t>
            </a:r>
            <a:r>
              <a:rPr lang="es-ES" b="1" dirty="0"/>
              <a:t>; </a:t>
            </a:r>
            <a:r>
              <a:rPr lang="es-ES" b="1" dirty="0" err="1"/>
              <a:t>neboť</a:t>
            </a:r>
            <a:r>
              <a:rPr lang="es-ES" b="1" dirty="0"/>
              <a:t> toto je </a:t>
            </a:r>
            <a:r>
              <a:rPr lang="es-ES" b="1" dirty="0" err="1"/>
              <a:t>zákon</a:t>
            </a:r>
            <a:r>
              <a:rPr lang="es-ES" b="1" dirty="0"/>
              <a:t> a </a:t>
            </a:r>
            <a:r>
              <a:rPr lang="es-ES" b="1" dirty="0" err="1"/>
              <a:t>proroci</a:t>
            </a:r>
            <a:r>
              <a:rPr lang="es-ES" b="1" dirty="0"/>
              <a:t> </a:t>
            </a:r>
            <a:r>
              <a:rPr lang="cs-CZ" b="1" dirty="0"/>
              <a:t>                                 </a:t>
            </a:r>
            <a:r>
              <a:rPr lang="es-ES" b="1" dirty="0"/>
              <a:t>(Mat</a:t>
            </a:r>
            <a:r>
              <a:rPr lang="cs-CZ" b="1" dirty="0" err="1"/>
              <a:t>ouš</a:t>
            </a:r>
            <a:r>
              <a:rPr lang="es-ES" b="1" dirty="0"/>
              <a:t> 7</a:t>
            </a:r>
            <a:r>
              <a:rPr lang="cs-CZ" b="1" dirty="0"/>
              <a:t>,</a:t>
            </a:r>
            <a:r>
              <a:rPr lang="es-ES" b="1" dirty="0"/>
              <a:t>12). 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D66A65C-7BFA-9400-F898-B50B034169CB}"/>
              </a:ext>
            </a:extLst>
          </p:cNvPr>
          <p:cNvSpPr txBox="1"/>
          <p:nvPr/>
        </p:nvSpPr>
        <p:spPr>
          <a:xfrm>
            <a:off x="480291" y="1301344"/>
            <a:ext cx="54139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Jako</a:t>
            </a:r>
            <a:r>
              <a:rPr lang="es-ES" b="1" dirty="0"/>
              <a:t> i </a:t>
            </a:r>
            <a:r>
              <a:rPr lang="es-ES" b="1" dirty="0" err="1"/>
              <a:t>já</a:t>
            </a:r>
            <a:r>
              <a:rPr lang="es-ES" b="1" dirty="0"/>
              <a:t> se ve </a:t>
            </a:r>
            <a:r>
              <a:rPr lang="es-ES" b="1" dirty="0" err="1"/>
              <a:t>všem</a:t>
            </a:r>
            <a:r>
              <a:rPr lang="es-ES" b="1" dirty="0"/>
              <a:t> </a:t>
            </a:r>
            <a:r>
              <a:rPr lang="es-ES" b="1" dirty="0" err="1"/>
              <a:t>líbím</a:t>
            </a:r>
            <a:r>
              <a:rPr lang="es-ES" b="1" dirty="0"/>
              <a:t>, </a:t>
            </a:r>
            <a:r>
              <a:rPr lang="es-ES" b="1" dirty="0" err="1"/>
              <a:t>nehledám</a:t>
            </a:r>
            <a:r>
              <a:rPr lang="es-ES" b="1" dirty="0"/>
              <a:t> </a:t>
            </a:r>
            <a:r>
              <a:rPr lang="es-ES" b="1" dirty="0" err="1"/>
              <a:t>dobrodiní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, ale </a:t>
            </a:r>
            <a:r>
              <a:rPr lang="es-ES" b="1" dirty="0" err="1"/>
              <a:t>dobrodiní</a:t>
            </a:r>
            <a:r>
              <a:rPr lang="es-ES" b="1" dirty="0"/>
              <a:t> </a:t>
            </a:r>
            <a:r>
              <a:rPr lang="es-ES" b="1" dirty="0" err="1"/>
              <a:t>mnohých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spaseni</a:t>
            </a:r>
            <a:r>
              <a:rPr lang="es-ES" b="1" dirty="0"/>
              <a:t> (1</a:t>
            </a:r>
            <a:r>
              <a:rPr lang="cs-CZ" b="1" dirty="0"/>
              <a:t>. list Korintským</a:t>
            </a:r>
            <a:r>
              <a:rPr lang="es-ES" b="1" dirty="0"/>
              <a:t> 10</a:t>
            </a:r>
            <a:r>
              <a:rPr lang="cs-CZ" b="1" dirty="0"/>
              <a:t>,</a:t>
            </a:r>
            <a:r>
              <a:rPr lang="es-ES" b="1" dirty="0"/>
              <a:t>33).  </a:t>
            </a:r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B1EA930C-F251-FC1C-8D9F-AAB9FEFC1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2860561"/>
              </p:ext>
            </p:extLst>
          </p:nvPr>
        </p:nvGraphicFramePr>
        <p:xfrm>
          <a:off x="8424653" y="227830"/>
          <a:ext cx="3420152" cy="83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upo 8">
            <a:extLst>
              <a:ext uri="{FF2B5EF4-FFF2-40B4-BE49-F238E27FC236}">
                <a16:creationId xmlns:a16="http://schemas.microsoft.com/office/drawing/2014/main" id="{90A31CEF-C718-1EB6-86E6-44843CAF8101}"/>
              </a:ext>
            </a:extLst>
          </p:cNvPr>
          <p:cNvGrpSpPr/>
          <p:nvPr/>
        </p:nvGrpSpPr>
        <p:grpSpPr>
          <a:xfrm>
            <a:off x="237540" y="133378"/>
            <a:ext cx="3468505" cy="1202288"/>
            <a:chOff x="237540" y="133378"/>
            <a:chExt cx="3468505" cy="1202288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F1493EE3-0EE8-85B1-8518-4F75E0AB3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7540" y="133378"/>
              <a:ext cx="3282198" cy="1202288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45233A7-EEE8-166D-61A8-0FFA7FF41453}"/>
                </a:ext>
              </a:extLst>
            </p:cNvPr>
            <p:cNvSpPr txBox="1"/>
            <p:nvPr/>
          </p:nvSpPr>
          <p:spPr>
            <a:xfrm rot="21408114">
              <a:off x="938917" y="446556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Jaké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texty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si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pamatovat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2CE485B1-4228-FBA7-A288-0DE02468D018}"/>
              </a:ext>
            </a:extLst>
          </p:cNvPr>
          <p:cNvSpPr txBox="1"/>
          <p:nvPr/>
        </p:nvSpPr>
        <p:spPr>
          <a:xfrm>
            <a:off x="6332297" y="4562287"/>
            <a:ext cx="55369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Syn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 </a:t>
            </a:r>
            <a:r>
              <a:rPr lang="es-ES" b="1" dirty="0" err="1"/>
              <a:t>nepřišel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si </a:t>
            </a:r>
            <a:r>
              <a:rPr lang="es-ES" b="1" dirty="0" err="1"/>
              <a:t>nechal</a:t>
            </a:r>
            <a:r>
              <a:rPr lang="es-ES" b="1" dirty="0"/>
              <a:t> </a:t>
            </a:r>
            <a:r>
              <a:rPr lang="es-ES" b="1" dirty="0" err="1"/>
              <a:t>sloužit</a:t>
            </a:r>
            <a:r>
              <a:rPr lang="es-ES" b="1" dirty="0"/>
              <a:t>, ale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sloužil</a:t>
            </a:r>
            <a:r>
              <a:rPr lang="es-ES" b="1" dirty="0"/>
              <a:t> a </a:t>
            </a:r>
            <a:r>
              <a:rPr lang="es-ES" b="1" dirty="0" err="1"/>
              <a:t>dal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výkupné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mnohé</a:t>
            </a:r>
            <a:r>
              <a:rPr lang="es-ES" b="1" dirty="0"/>
              <a:t>  </a:t>
            </a:r>
            <a:r>
              <a:rPr lang="cs-CZ" b="1" dirty="0"/>
              <a:t>               </a:t>
            </a:r>
            <a:r>
              <a:rPr lang="es-ES" b="1" dirty="0"/>
              <a:t>(Mar</a:t>
            </a:r>
            <a:r>
              <a:rPr lang="cs-CZ" b="1" dirty="0" err="1"/>
              <a:t>ek</a:t>
            </a:r>
            <a:r>
              <a:rPr lang="es-ES" b="1" dirty="0"/>
              <a:t> 10</a:t>
            </a:r>
            <a:r>
              <a:rPr lang="cs-CZ" b="1" dirty="0"/>
              <a:t>,</a:t>
            </a:r>
            <a:r>
              <a:rPr lang="es-ES" b="1" dirty="0"/>
              <a:t>45).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654DFB3-C14D-ECA8-2C27-352AAF0E211D}"/>
              </a:ext>
            </a:extLst>
          </p:cNvPr>
          <p:cNvSpPr txBox="1"/>
          <p:nvPr/>
        </p:nvSpPr>
        <p:spPr>
          <a:xfrm>
            <a:off x="6332297" y="5562731"/>
            <a:ext cx="56690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Nedělejte</a:t>
            </a:r>
            <a:r>
              <a:rPr lang="es-ES" b="1" dirty="0"/>
              <a:t> </a:t>
            </a:r>
            <a:r>
              <a:rPr lang="es-ES" b="1" dirty="0" err="1"/>
              <a:t>nic</a:t>
            </a:r>
            <a:r>
              <a:rPr lang="es-ES" b="1" dirty="0"/>
              <a:t> z </a:t>
            </a:r>
            <a:r>
              <a:rPr lang="es-ES" b="1" dirty="0" err="1"/>
              <a:t>rivality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pýchy</a:t>
            </a:r>
            <a:r>
              <a:rPr lang="es-ES" b="1" dirty="0"/>
              <a:t>, ale s </a:t>
            </a:r>
            <a:r>
              <a:rPr lang="es-ES" b="1" dirty="0" err="1"/>
              <a:t>pokorou</a:t>
            </a:r>
            <a:r>
              <a:rPr lang="es-ES" b="1" dirty="0"/>
              <a:t>; a </a:t>
            </a:r>
            <a:r>
              <a:rPr lang="es-ES" b="1" dirty="0" err="1"/>
              <a:t>pova</a:t>
            </a:r>
            <a:r>
              <a:rPr lang="cs-CZ" b="1" dirty="0"/>
              <a:t>-</a:t>
            </a:r>
            <a:r>
              <a:rPr lang="es-ES" b="1" dirty="0" err="1"/>
              <a:t>žujte</a:t>
            </a:r>
            <a:r>
              <a:rPr lang="es-ES" b="1" dirty="0"/>
              <a:t> </a:t>
            </a:r>
            <a:r>
              <a:rPr lang="es-ES" b="1" dirty="0" err="1"/>
              <a:t>každého</a:t>
            </a:r>
            <a:r>
              <a:rPr lang="es-ES" b="1" dirty="0"/>
              <a:t> z </a:t>
            </a:r>
            <a:r>
              <a:rPr lang="es-ES" b="1" dirty="0" err="1"/>
              <a:t>ostatních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lepšího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sebe. </a:t>
            </a:r>
            <a:r>
              <a:rPr lang="es-ES" b="1" dirty="0" err="1"/>
              <a:t>Ať</a:t>
            </a:r>
            <a:r>
              <a:rPr lang="es-ES" b="1" dirty="0"/>
              <a:t> </a:t>
            </a:r>
            <a:r>
              <a:rPr lang="es-ES" b="1" dirty="0" err="1"/>
              <a:t>nikdo</a:t>
            </a:r>
            <a:r>
              <a:rPr lang="es-ES" b="1" dirty="0"/>
              <a:t> </a:t>
            </a:r>
            <a:r>
              <a:rPr lang="es-ES" b="1" dirty="0" err="1"/>
              <a:t>nehledá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dobro</a:t>
            </a:r>
            <a:r>
              <a:rPr lang="es-ES" b="1" dirty="0"/>
              <a:t>, ale </a:t>
            </a:r>
            <a:r>
              <a:rPr lang="es-ES" b="1" dirty="0" err="1"/>
              <a:t>dobro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 </a:t>
            </a:r>
            <a:r>
              <a:rPr lang="cs-CZ" b="1" dirty="0"/>
              <a:t>                            </a:t>
            </a:r>
            <a:r>
              <a:rPr lang="es-ES" b="1" dirty="0"/>
              <a:t>(</a:t>
            </a:r>
            <a:r>
              <a:rPr lang="cs-CZ" b="1" dirty="0"/>
              <a:t>list </a:t>
            </a:r>
            <a:r>
              <a:rPr lang="es-ES" b="1" dirty="0"/>
              <a:t>F</a:t>
            </a:r>
            <a:r>
              <a:rPr lang="cs-CZ" b="1" dirty="0"/>
              <a:t>i</a:t>
            </a:r>
            <a:r>
              <a:rPr lang="es-ES" b="1" dirty="0"/>
              <a:t>l</a:t>
            </a:r>
            <a:r>
              <a:rPr lang="cs-CZ" b="1" dirty="0"/>
              <a:t>i</a:t>
            </a:r>
            <a:r>
              <a:rPr lang="es-ES" b="1" dirty="0"/>
              <a:t>p</a:t>
            </a:r>
            <a:r>
              <a:rPr lang="cs-CZ" b="1" dirty="0" err="1"/>
              <a:t>ským</a:t>
            </a:r>
            <a:r>
              <a:rPr lang="es-ES" b="1" dirty="0"/>
              <a:t> 2</a:t>
            </a:r>
            <a:r>
              <a:rPr lang="cs-CZ" b="1" dirty="0"/>
              <a:t>,</a:t>
            </a:r>
            <a:r>
              <a:rPr lang="es-ES" b="1" dirty="0"/>
              <a:t>3</a:t>
            </a:r>
            <a:r>
              <a:rPr lang="cs-CZ" b="1" dirty="0"/>
              <a:t>.</a:t>
            </a:r>
            <a:r>
              <a:rPr lang="es-ES" b="1" dirty="0"/>
              <a:t>4).</a:t>
            </a:r>
          </a:p>
        </p:txBody>
      </p:sp>
      <p:pic>
        <p:nvPicPr>
          <p:cNvPr id="5" name="Imagen 4" descr="Hombre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D8BF71C3-6BE9-171F-D902-809F72AF04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47"/>
          <a:stretch/>
        </p:blipFill>
        <p:spPr>
          <a:xfrm>
            <a:off x="6090013" y="1271014"/>
            <a:ext cx="5940916" cy="3214159"/>
          </a:xfrm>
          <a:prstGeom prst="rect">
            <a:avLst/>
          </a:prstGeom>
          <a:ln w="38100" cap="sq">
            <a:solidFill>
              <a:srgbClr val="348B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Persona sentada en una silla&#10;&#10;Descripción generada automáticamente con confianza media">
            <a:extLst>
              <a:ext uri="{FF2B5EF4-FFF2-40B4-BE49-F238E27FC236}">
                <a16:creationId xmlns:a16="http://schemas.microsoft.com/office/drawing/2014/main" id="{A622D389-36A9-3B9B-56C3-99E8E4D671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9" y="3157436"/>
            <a:ext cx="5715886" cy="3567185"/>
          </a:xfrm>
          <a:prstGeom prst="rect">
            <a:avLst/>
          </a:prstGeom>
          <a:ln w="38100" cap="sq">
            <a:solidFill>
              <a:srgbClr val="348B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8919C47-42D7-743C-3639-04B655B20D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819" y="1365603"/>
            <a:ext cx="356315" cy="25179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A99F84D-B464-2D2B-8604-135801B1A1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818" y="2234107"/>
            <a:ext cx="356315" cy="25179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EBD9671-54F4-B96E-191B-4093ED7ADC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9917" y="5633166"/>
            <a:ext cx="356315" cy="25179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934BDE7-11A2-A3FD-C80A-E230AED688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5982" y="4662398"/>
            <a:ext cx="356315" cy="25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9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D83BE4E-82FC-DEDC-880A-10F8FF9EC1FA}"/>
              </a:ext>
            </a:extLst>
          </p:cNvPr>
          <p:cNvSpPr txBox="1"/>
          <p:nvPr/>
        </p:nvSpPr>
        <p:spPr>
          <a:xfrm>
            <a:off x="3567813" y="996935"/>
            <a:ext cx="82722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Křesťanovi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ví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já</a:t>
            </a:r>
            <a:r>
              <a:rPr lang="es-ES" b="1" dirty="0"/>
              <a:t>, </a:t>
            </a:r>
            <a:r>
              <a:rPr lang="es-ES" b="1" dirty="0" err="1"/>
              <a:t>přirozené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, </a:t>
            </a:r>
            <a:r>
              <a:rPr lang="es-ES" b="1" dirty="0" err="1"/>
              <a:t>odporuje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vůli</a:t>
            </a:r>
            <a:r>
              <a:rPr lang="es-ES" b="1" dirty="0"/>
              <a:t>, ale </a:t>
            </a:r>
            <a:r>
              <a:rPr lang="es-ES" b="1" dirty="0" err="1"/>
              <a:t>odevzdalo</a:t>
            </a:r>
            <a:r>
              <a:rPr lang="es-ES" b="1" dirty="0"/>
              <a:t> se </a:t>
            </a:r>
            <a:r>
              <a:rPr lang="es-ES" b="1" dirty="0" err="1"/>
              <a:t>Pánu</a:t>
            </a:r>
            <a:r>
              <a:rPr lang="es-ES" b="1" dirty="0"/>
              <a:t> a je </a:t>
            </a:r>
            <a:r>
              <a:rPr lang="es-ES" b="1" dirty="0" err="1"/>
              <a:t>mrtvé</a:t>
            </a:r>
            <a:r>
              <a:rPr lang="es-ES" b="1" dirty="0"/>
              <a:t> </a:t>
            </a:r>
            <a:r>
              <a:rPr lang="es-ES" b="1" dirty="0" err="1"/>
              <a:t>hříchu</a:t>
            </a:r>
            <a:r>
              <a:rPr lang="es-ES" b="1" dirty="0"/>
              <a:t>,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nic</a:t>
            </a:r>
            <a:r>
              <a:rPr lang="es-ES" b="1" dirty="0"/>
              <a:t>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podráždit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znechutit</a:t>
            </a:r>
            <a:r>
              <a:rPr lang="es-ES" b="1" dirty="0"/>
              <a:t>. </a:t>
            </a:r>
            <a:r>
              <a:rPr lang="es-ES" b="1" dirty="0" err="1"/>
              <a:t>Jednoduše</a:t>
            </a:r>
            <a:r>
              <a:rPr lang="es-ES" b="1" dirty="0"/>
              <a:t> </a:t>
            </a:r>
            <a:r>
              <a:rPr lang="es-ES" b="1" dirty="0" err="1"/>
              <a:t>odevzdá</a:t>
            </a:r>
            <a:r>
              <a:rPr lang="cs-CZ" b="1" dirty="0"/>
              <a:t>-</a:t>
            </a:r>
            <a:r>
              <a:rPr lang="es-ES" b="1" dirty="0" err="1"/>
              <a:t>vá</a:t>
            </a:r>
            <a:r>
              <a:rPr lang="es-ES" b="1" dirty="0"/>
              <a:t> </a:t>
            </a:r>
            <a:r>
              <a:rPr lang="es-ES" b="1" dirty="0" err="1"/>
              <a:t>všechno</a:t>
            </a:r>
            <a:r>
              <a:rPr lang="es-ES" b="1" dirty="0"/>
              <a:t> do </a:t>
            </a:r>
            <a:r>
              <a:rPr lang="es-ES" b="1" dirty="0" err="1"/>
              <a:t>Božích</a:t>
            </a:r>
            <a:r>
              <a:rPr lang="es-ES" b="1" dirty="0"/>
              <a:t> </a:t>
            </a:r>
            <a:r>
              <a:rPr lang="es-ES" b="1" dirty="0" err="1"/>
              <a:t>rukou</a:t>
            </a:r>
            <a:r>
              <a:rPr lang="es-ES" b="1" dirty="0"/>
              <a:t> s </a:t>
            </a:r>
            <a:r>
              <a:rPr lang="es-ES" b="1" dirty="0" err="1"/>
              <a:t>jistotou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ať</a:t>
            </a:r>
            <a:r>
              <a:rPr lang="es-ES" b="1" dirty="0"/>
              <a:t> se </a:t>
            </a:r>
            <a:r>
              <a:rPr lang="es-ES" b="1" dirty="0" err="1"/>
              <a:t>děje</a:t>
            </a:r>
            <a:r>
              <a:rPr lang="es-ES" b="1" dirty="0"/>
              <a:t> </a:t>
            </a:r>
            <a:r>
              <a:rPr lang="es-ES" b="1" dirty="0" err="1"/>
              <a:t>cokoli</a:t>
            </a:r>
            <a:r>
              <a:rPr lang="es-ES" b="1" dirty="0"/>
              <a:t>, je v </a:t>
            </a:r>
            <a:r>
              <a:rPr lang="es-ES" b="1" dirty="0" err="1"/>
              <a:t>péči</a:t>
            </a:r>
            <a:r>
              <a:rPr lang="es-ES" b="1" dirty="0"/>
              <a:t> </a:t>
            </a:r>
            <a:r>
              <a:rPr lang="es-ES" b="1" dirty="0" err="1"/>
              <a:t>milujícího</a:t>
            </a:r>
            <a:r>
              <a:rPr lang="es-ES" b="1" dirty="0"/>
              <a:t> a </a:t>
            </a:r>
            <a:r>
              <a:rPr lang="es-ES" b="1" dirty="0" err="1"/>
              <a:t>po</a:t>
            </a:r>
            <a:r>
              <a:rPr lang="cs-CZ" b="1" dirty="0"/>
              <a:t>-</a:t>
            </a:r>
            <a:r>
              <a:rPr lang="es-ES" b="1" dirty="0" err="1"/>
              <a:t>zorného</a:t>
            </a:r>
            <a:r>
              <a:rPr lang="es-ES" b="1" dirty="0"/>
              <a:t> </a:t>
            </a:r>
            <a:r>
              <a:rPr lang="es-ES" b="1" dirty="0" err="1"/>
              <a:t>oka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vládne</a:t>
            </a:r>
            <a:r>
              <a:rPr lang="es-ES" b="1" dirty="0"/>
              <a:t> </a:t>
            </a:r>
            <a:r>
              <a:rPr lang="es-ES" b="1" dirty="0" err="1"/>
              <a:t>všem</a:t>
            </a:r>
            <a:r>
              <a:rPr lang="es-ES" b="1" dirty="0"/>
              <a:t> pro </a:t>
            </a:r>
            <a:r>
              <a:rPr lang="es-ES" b="1" dirty="0" err="1"/>
              <a:t>dobro</a:t>
            </a:r>
            <a:r>
              <a:rPr lang="es-ES" b="1" dirty="0"/>
              <a:t> </a:t>
            </a:r>
            <a:r>
              <a:rPr lang="es-ES" b="1" dirty="0" err="1"/>
              <a:t>těch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v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důvěřují</a:t>
            </a:r>
            <a:r>
              <a:rPr lang="es-ES" b="1" dirty="0"/>
              <a:t>. </a:t>
            </a:r>
            <a:r>
              <a:rPr lang="es-ES" b="1" dirty="0" err="1"/>
              <a:t>Jedním</a:t>
            </a:r>
            <a:r>
              <a:rPr lang="es-ES" b="1" dirty="0"/>
              <a:t> </a:t>
            </a:r>
            <a:r>
              <a:rPr lang="cs-CZ" b="1" dirty="0"/>
              <a:t>        </a:t>
            </a:r>
            <a:r>
              <a:rPr lang="es-ES" b="1" dirty="0"/>
              <a:t>z </a:t>
            </a:r>
            <a:r>
              <a:rPr lang="es-ES" b="1" dirty="0" err="1"/>
              <a:t>nejviditelnějších</a:t>
            </a:r>
            <a:r>
              <a:rPr lang="es-ES" b="1" dirty="0"/>
              <a:t> </a:t>
            </a:r>
            <a:r>
              <a:rPr lang="es-ES" b="1" dirty="0" err="1"/>
              <a:t>důsledků</a:t>
            </a:r>
            <a:r>
              <a:rPr lang="es-ES" b="1" dirty="0"/>
              <a:t> </a:t>
            </a:r>
            <a:r>
              <a:rPr lang="es-ES" b="1" dirty="0" err="1"/>
              <a:t>obrácení</a:t>
            </a:r>
            <a:r>
              <a:rPr lang="es-ES" b="1" dirty="0"/>
              <a:t> je </a:t>
            </a:r>
            <a:r>
              <a:rPr lang="es-ES" b="1" dirty="0" err="1"/>
              <a:t>pozoruhodná</a:t>
            </a:r>
            <a:r>
              <a:rPr lang="es-ES" b="1" dirty="0"/>
              <a:t> </a:t>
            </a:r>
            <a:r>
              <a:rPr lang="es-ES" b="1" dirty="0" err="1"/>
              <a:t>změna</a:t>
            </a:r>
            <a:r>
              <a:rPr lang="es-ES" b="1" dirty="0"/>
              <a:t> v </a:t>
            </a:r>
            <a:r>
              <a:rPr lang="es-ES" b="1" dirty="0" err="1"/>
              <a:t>charakteru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podrážděný</a:t>
            </a:r>
            <a:r>
              <a:rPr lang="es-ES" b="1" dirty="0"/>
              <a:t>, </a:t>
            </a:r>
            <a:r>
              <a:rPr lang="es-ES" b="1" dirty="0" err="1"/>
              <a:t>plný</a:t>
            </a:r>
            <a:r>
              <a:rPr lang="es-ES" b="1" dirty="0"/>
              <a:t> </a:t>
            </a:r>
            <a:r>
              <a:rPr lang="es-ES" b="1" dirty="0" err="1"/>
              <a:t>zášti</a:t>
            </a:r>
            <a:r>
              <a:rPr lang="es-ES" b="1" dirty="0"/>
              <a:t> a </a:t>
            </a:r>
            <a:r>
              <a:rPr lang="es-ES" b="1" dirty="0" err="1"/>
              <a:t>snadno</a:t>
            </a:r>
            <a:r>
              <a:rPr lang="es-ES" b="1" dirty="0"/>
              <a:t> se </a:t>
            </a:r>
            <a:r>
              <a:rPr lang="es-ES" b="1" dirty="0" err="1"/>
              <a:t>rozhněval</a:t>
            </a:r>
            <a:r>
              <a:rPr lang="es-ES" b="1" dirty="0"/>
              <a:t>. Tito </a:t>
            </a:r>
            <a:r>
              <a:rPr lang="es-ES" b="1" dirty="0" err="1"/>
              <a:t>lidé</a:t>
            </a:r>
            <a:r>
              <a:rPr lang="es-ES" b="1" dirty="0"/>
              <a:t> se </a:t>
            </a:r>
            <a:r>
              <a:rPr lang="es-ES" b="1" dirty="0" err="1"/>
              <a:t>pod</a:t>
            </a:r>
            <a:r>
              <a:rPr lang="es-ES" b="1" dirty="0"/>
              <a:t> </a:t>
            </a:r>
            <a:r>
              <a:rPr lang="es-ES" b="1" dirty="0" err="1"/>
              <a:t>vlivem</a:t>
            </a:r>
            <a:r>
              <a:rPr lang="es-ES" b="1" dirty="0"/>
              <a:t> Ducha </a:t>
            </a:r>
            <a:r>
              <a:rPr lang="es-ES" b="1" dirty="0" err="1"/>
              <a:t>Svatého</a:t>
            </a:r>
            <a:r>
              <a:rPr lang="es-ES" b="1" dirty="0"/>
              <a:t> </a:t>
            </a:r>
            <a:r>
              <a:rPr lang="es-ES" b="1" dirty="0" err="1"/>
              <a:t>stávají</a:t>
            </a:r>
            <a:r>
              <a:rPr lang="es-ES" b="1" dirty="0"/>
              <a:t> </a:t>
            </a:r>
            <a:r>
              <a:rPr lang="es-ES" b="1" dirty="0" err="1"/>
              <a:t>laskavými</a:t>
            </a:r>
            <a:r>
              <a:rPr lang="es-ES" b="1" dirty="0"/>
              <a:t>, </a:t>
            </a:r>
            <a:r>
              <a:rPr lang="es-ES" b="1" dirty="0" err="1"/>
              <a:t>laskavými</a:t>
            </a:r>
            <a:r>
              <a:rPr lang="es-ES" b="1" dirty="0"/>
              <a:t> a </a:t>
            </a:r>
            <a:r>
              <a:rPr lang="es-ES" b="1" dirty="0" err="1"/>
              <a:t>tichými</a:t>
            </a:r>
            <a:r>
              <a:rPr lang="es-ES" b="1" dirty="0"/>
              <a:t>.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Satanovy</a:t>
            </a:r>
            <a:r>
              <a:rPr lang="es-ES" b="1" dirty="0"/>
              <a:t> </a:t>
            </a:r>
            <a:r>
              <a:rPr lang="es-ES" b="1" dirty="0" err="1"/>
              <a:t>snahy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marné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je </a:t>
            </a:r>
            <a:r>
              <a:rPr lang="es-ES" b="1" dirty="0" err="1"/>
              <a:t>znechutily</a:t>
            </a:r>
            <a:r>
              <a:rPr lang="es-ES" b="1" dirty="0"/>
              <a:t> a </a:t>
            </a:r>
            <a:r>
              <a:rPr lang="es-ES" b="1" dirty="0" err="1"/>
              <a:t>uvolnily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bývalého</a:t>
            </a:r>
            <a:r>
              <a:rPr lang="es-ES" b="1" dirty="0"/>
              <a:t> </a:t>
            </a:r>
            <a:r>
              <a:rPr lang="es-ES" b="1" dirty="0" err="1"/>
              <a:t>násilného</a:t>
            </a:r>
            <a:r>
              <a:rPr lang="es-ES" b="1" dirty="0"/>
              <a:t> </a:t>
            </a:r>
            <a:r>
              <a:rPr lang="es-ES" b="1" dirty="0" err="1"/>
              <a:t>génia</a:t>
            </a:r>
            <a:r>
              <a:rPr lang="es-ES" b="1" dirty="0"/>
              <a:t>.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CBD09C9-B52E-196F-AB57-6895DC46C2C6}"/>
              </a:ext>
            </a:extLst>
          </p:cNvPr>
          <p:cNvSpPr txBox="1"/>
          <p:nvPr/>
        </p:nvSpPr>
        <p:spPr>
          <a:xfrm>
            <a:off x="3950334" y="3984843"/>
            <a:ext cx="53854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Farizeové</a:t>
            </a:r>
            <a:r>
              <a:rPr lang="es-ES" b="1" dirty="0"/>
              <a:t> </a:t>
            </a:r>
            <a:r>
              <a:rPr lang="es-ES" b="1" dirty="0" err="1"/>
              <a:t>přišli</a:t>
            </a:r>
            <a:r>
              <a:rPr lang="es-ES" b="1" dirty="0"/>
              <a:t> a </a:t>
            </a:r>
            <a:r>
              <a:rPr lang="es-ES" b="1" dirty="0" err="1"/>
              <a:t>začali</a:t>
            </a:r>
            <a:r>
              <a:rPr lang="es-ES" b="1" dirty="0"/>
              <a:t> se s </a:t>
            </a:r>
            <a:r>
              <a:rPr lang="es-ES" b="1" dirty="0" err="1"/>
              <a:t>Ježíšem</a:t>
            </a:r>
            <a:r>
              <a:rPr lang="es-ES" b="1" dirty="0"/>
              <a:t> </a:t>
            </a:r>
            <a:r>
              <a:rPr lang="es-ES" b="1" dirty="0" err="1"/>
              <a:t>hádat</a:t>
            </a:r>
            <a:r>
              <a:rPr lang="es-ES" b="1" dirty="0"/>
              <a:t>. Aby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vyzkoušeli</a:t>
            </a:r>
            <a:r>
              <a:rPr lang="es-ES" b="1" dirty="0"/>
              <a:t>, </a:t>
            </a:r>
            <a:r>
              <a:rPr lang="es-ES" b="1" dirty="0" err="1"/>
              <a:t>požádali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o </a:t>
            </a:r>
            <a:r>
              <a:rPr lang="es-ES" b="1" dirty="0" err="1"/>
              <a:t>znamení</a:t>
            </a:r>
            <a:r>
              <a:rPr lang="es-ES" b="1" dirty="0"/>
              <a:t> z </a:t>
            </a:r>
            <a:r>
              <a:rPr lang="es-ES" b="1" dirty="0" err="1"/>
              <a:t>nebe</a:t>
            </a:r>
            <a:r>
              <a:rPr lang="es-ES" b="1" dirty="0"/>
              <a:t>. </a:t>
            </a:r>
            <a:r>
              <a:rPr lang="es-ES" b="1" dirty="0" err="1"/>
              <a:t>Zhluboka</a:t>
            </a:r>
            <a:r>
              <a:rPr lang="es-ES" b="1" dirty="0"/>
              <a:t> si </a:t>
            </a:r>
            <a:r>
              <a:rPr lang="es-ES" b="1" dirty="0" err="1"/>
              <a:t>povzdechl</a:t>
            </a:r>
            <a:r>
              <a:rPr lang="es-ES" b="1" dirty="0"/>
              <a:t> a </a:t>
            </a:r>
            <a:r>
              <a:rPr lang="es-ES" b="1" dirty="0" err="1"/>
              <a:t>řekl</a:t>
            </a:r>
            <a:r>
              <a:rPr lang="es-ES" b="1" dirty="0"/>
              <a:t>: "</a:t>
            </a:r>
            <a:r>
              <a:rPr lang="es-ES" b="1" dirty="0" err="1"/>
              <a:t>Proč</a:t>
            </a:r>
            <a:r>
              <a:rPr lang="es-ES" b="1" dirty="0"/>
              <a:t> tato </a:t>
            </a:r>
            <a:r>
              <a:rPr lang="es-ES" b="1" dirty="0" err="1"/>
              <a:t>generace</a:t>
            </a:r>
            <a:r>
              <a:rPr lang="es-ES" b="1" dirty="0"/>
              <a:t> </a:t>
            </a:r>
            <a:r>
              <a:rPr lang="es-ES" b="1" dirty="0" err="1"/>
              <a:t>žádá</a:t>
            </a:r>
            <a:r>
              <a:rPr lang="es-ES" b="1" dirty="0"/>
              <a:t> </a:t>
            </a:r>
            <a:r>
              <a:rPr lang="es-ES" b="1" dirty="0" err="1"/>
              <a:t>zázračné</a:t>
            </a:r>
            <a:r>
              <a:rPr lang="es-ES" b="1" dirty="0"/>
              <a:t> </a:t>
            </a:r>
            <a:r>
              <a:rPr lang="es-ES" b="1" dirty="0" err="1"/>
              <a:t>znamení</a:t>
            </a:r>
            <a:r>
              <a:rPr lang="es-ES" b="1" dirty="0"/>
              <a:t>? </a:t>
            </a:r>
            <a:r>
              <a:rPr lang="es-ES" b="1" dirty="0" err="1"/>
              <a:t>Ujišťuji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žádn</a:t>
            </a:r>
            <a:r>
              <a:rPr lang="cs-CZ" b="1" dirty="0"/>
              <a:t>é další znamení</a:t>
            </a:r>
            <a:r>
              <a:rPr lang="es-ES" b="1" dirty="0"/>
              <a:t> </a:t>
            </a:r>
            <a:r>
              <a:rPr lang="es-ES" b="1" dirty="0" err="1"/>
              <a:t>nedostanete</a:t>
            </a:r>
            <a:r>
              <a:rPr lang="es-ES" b="1" dirty="0"/>
              <a:t>" (Mar</a:t>
            </a:r>
            <a:r>
              <a:rPr lang="cs-CZ" b="1" dirty="0" err="1"/>
              <a:t>ek</a:t>
            </a:r>
            <a:r>
              <a:rPr lang="es-ES" b="1" dirty="0"/>
              <a:t> 8</a:t>
            </a:r>
            <a:r>
              <a:rPr lang="cs-CZ" b="1" dirty="0"/>
              <a:t>,</a:t>
            </a:r>
            <a:r>
              <a:rPr lang="es-ES" b="1" dirty="0"/>
              <a:t>11</a:t>
            </a:r>
            <a:r>
              <a:rPr lang="cs-CZ" b="1" dirty="0"/>
              <a:t>.</a:t>
            </a:r>
            <a:r>
              <a:rPr lang="es-ES" b="1" dirty="0"/>
              <a:t>12).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4B8BA7F-F71C-0CC5-52E6-6E288C0A3DDA}"/>
              </a:ext>
            </a:extLst>
          </p:cNvPr>
          <p:cNvSpPr txBox="1"/>
          <p:nvPr/>
        </p:nvSpPr>
        <p:spPr>
          <a:xfrm>
            <a:off x="3993464" y="5380672"/>
            <a:ext cx="52990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A </a:t>
            </a:r>
            <a:r>
              <a:rPr lang="es-ES" b="1" dirty="0" err="1"/>
              <a:t>velekněží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hodně</a:t>
            </a:r>
            <a:r>
              <a:rPr lang="es-ES" b="1" dirty="0"/>
              <a:t> </a:t>
            </a:r>
            <a:r>
              <a:rPr lang="es-ES" b="1" dirty="0" err="1"/>
              <a:t>obviňovali</a:t>
            </a:r>
            <a:r>
              <a:rPr lang="es-ES" b="1" dirty="0"/>
              <a:t>. </a:t>
            </a:r>
            <a:r>
              <a:rPr lang="es-ES" b="1" dirty="0" err="1"/>
              <a:t>Pilát</a:t>
            </a:r>
            <a:r>
              <a:rPr lang="es-ES" b="1" dirty="0"/>
              <a:t> se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znovu</a:t>
            </a:r>
            <a:r>
              <a:rPr lang="es-ES" b="1" dirty="0"/>
              <a:t> </a:t>
            </a:r>
            <a:r>
              <a:rPr lang="es-ES" b="1" dirty="0" err="1"/>
              <a:t>zeptal</a:t>
            </a:r>
            <a:r>
              <a:rPr lang="es-ES" b="1" dirty="0"/>
              <a:t>: "</a:t>
            </a:r>
            <a:r>
              <a:rPr lang="es-ES" b="1" dirty="0" err="1"/>
              <a:t>Neodpovídáš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nic</a:t>
            </a:r>
            <a:r>
              <a:rPr lang="es-ES" b="1" dirty="0"/>
              <a:t>?" </a:t>
            </a:r>
            <a:r>
              <a:rPr lang="es-ES" b="1" dirty="0" err="1"/>
              <a:t>Podívejte</a:t>
            </a:r>
            <a:r>
              <a:rPr lang="es-ES" b="1" dirty="0"/>
              <a:t> se, z </a:t>
            </a:r>
            <a:r>
              <a:rPr lang="es-ES" b="1" dirty="0" err="1"/>
              <a:t>kolika</a:t>
            </a:r>
            <a:r>
              <a:rPr lang="es-ES" b="1" dirty="0"/>
              <a:t> </a:t>
            </a:r>
            <a:r>
              <a:rPr lang="es-ES" b="1" dirty="0" err="1"/>
              <a:t>věcí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obviňují</a:t>
            </a:r>
            <a:r>
              <a:rPr lang="es-ES" b="1" dirty="0"/>
              <a:t>. Ale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neodpověděl</a:t>
            </a:r>
            <a:r>
              <a:rPr lang="es-ES" b="1" dirty="0"/>
              <a:t>;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Pilát</a:t>
            </a:r>
            <a:r>
              <a:rPr lang="es-ES" b="1" dirty="0"/>
              <a:t> </a:t>
            </a:r>
            <a:r>
              <a:rPr lang="es-ES" b="1" dirty="0" err="1"/>
              <a:t>žasl</a:t>
            </a:r>
            <a:r>
              <a:rPr lang="es-ES" b="1" dirty="0"/>
              <a:t> (Mar</a:t>
            </a:r>
            <a:r>
              <a:rPr lang="cs-CZ" b="1" dirty="0" err="1"/>
              <a:t>ek</a:t>
            </a:r>
            <a:r>
              <a:rPr lang="es-ES" b="1" dirty="0"/>
              <a:t> 15</a:t>
            </a:r>
            <a:r>
              <a:rPr lang="cs-CZ" b="1" dirty="0"/>
              <a:t>,</a:t>
            </a:r>
            <a:r>
              <a:rPr lang="es-ES" b="1" dirty="0"/>
              <a:t>3-5).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8FD5FC6-68FA-9B91-FFDF-9CDB627EFD20}"/>
              </a:ext>
            </a:extLst>
          </p:cNvPr>
          <p:cNvSpPr/>
          <p:nvPr/>
        </p:nvSpPr>
        <p:spPr>
          <a:xfrm>
            <a:off x="8560225" y="161711"/>
            <a:ext cx="2948934" cy="522014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166623D5-166D-3ED7-8C97-F7C7EB79533B}"/>
              </a:ext>
            </a:extLst>
          </p:cNvPr>
          <p:cNvSpPr/>
          <p:nvPr/>
        </p:nvSpPr>
        <p:spPr>
          <a:xfrm>
            <a:off x="9040284" y="474919"/>
            <a:ext cx="2948934" cy="522014"/>
          </a:xfrm>
          <a:custGeom>
            <a:avLst/>
            <a:gdLst>
              <a:gd name="connsiteX0" fmla="*/ 0 w 2948934"/>
              <a:gd name="connsiteY0" fmla="*/ 52201 h 522014"/>
              <a:gd name="connsiteX1" fmla="*/ 52201 w 2948934"/>
              <a:gd name="connsiteY1" fmla="*/ 0 h 522014"/>
              <a:gd name="connsiteX2" fmla="*/ 2896733 w 2948934"/>
              <a:gd name="connsiteY2" fmla="*/ 0 h 522014"/>
              <a:gd name="connsiteX3" fmla="*/ 2948934 w 2948934"/>
              <a:gd name="connsiteY3" fmla="*/ 52201 h 522014"/>
              <a:gd name="connsiteX4" fmla="*/ 2948934 w 2948934"/>
              <a:gd name="connsiteY4" fmla="*/ 469813 h 522014"/>
              <a:gd name="connsiteX5" fmla="*/ 2896733 w 2948934"/>
              <a:gd name="connsiteY5" fmla="*/ 522014 h 522014"/>
              <a:gd name="connsiteX6" fmla="*/ 52201 w 2948934"/>
              <a:gd name="connsiteY6" fmla="*/ 522014 h 522014"/>
              <a:gd name="connsiteX7" fmla="*/ 0 w 2948934"/>
              <a:gd name="connsiteY7" fmla="*/ 469813 h 522014"/>
              <a:gd name="connsiteX8" fmla="*/ 0 w 2948934"/>
              <a:gd name="connsiteY8" fmla="*/ 52201 h 52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8934" h="522014">
                <a:moveTo>
                  <a:pt x="0" y="52201"/>
                </a:moveTo>
                <a:cubicBezTo>
                  <a:pt x="0" y="23371"/>
                  <a:pt x="23371" y="0"/>
                  <a:pt x="52201" y="0"/>
                </a:cubicBezTo>
                <a:lnTo>
                  <a:pt x="2896733" y="0"/>
                </a:lnTo>
                <a:cubicBezTo>
                  <a:pt x="2925563" y="0"/>
                  <a:pt x="2948934" y="23371"/>
                  <a:pt x="2948934" y="52201"/>
                </a:cubicBezTo>
                <a:lnTo>
                  <a:pt x="2948934" y="469813"/>
                </a:lnTo>
                <a:cubicBezTo>
                  <a:pt x="2948934" y="498643"/>
                  <a:pt x="2925563" y="522014"/>
                  <a:pt x="2896733" y="522014"/>
                </a:cubicBezTo>
                <a:lnTo>
                  <a:pt x="52201" y="522014"/>
                </a:lnTo>
                <a:cubicBezTo>
                  <a:pt x="23371" y="522014"/>
                  <a:pt x="0" y="498643"/>
                  <a:pt x="0" y="469813"/>
                </a:cubicBezTo>
                <a:lnTo>
                  <a:pt x="0" y="52201"/>
                </a:lnTo>
                <a:close/>
              </a:path>
            </a:pathLst>
          </a:custGeom>
          <a:solidFill>
            <a:srgbClr val="9758B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109" tIns="99109" rIns="99109" bIns="99109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Láska</a:t>
            </a:r>
            <a:r>
              <a:rPr lang="es-E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cs-CZ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 vydráždit</a:t>
            </a:r>
            <a:endParaRPr lang="es-E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56AA5889-09A6-720A-B8C6-C41E6542D28C}"/>
              </a:ext>
            </a:extLst>
          </p:cNvPr>
          <p:cNvGrpSpPr/>
          <p:nvPr/>
        </p:nvGrpSpPr>
        <p:grpSpPr>
          <a:xfrm>
            <a:off x="96059" y="82543"/>
            <a:ext cx="2208584" cy="880703"/>
            <a:chOff x="96059" y="82543"/>
            <a:chExt cx="2208584" cy="880703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92CD7249-A350-BF00-FC09-7973F57E8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9" y="82543"/>
              <a:ext cx="2208584" cy="880703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03185D0C-5FCF-3111-5B39-A828C8B44EBE}"/>
                </a:ext>
              </a:extLst>
            </p:cNvPr>
            <p:cNvSpPr txBox="1"/>
            <p:nvPr/>
          </p:nvSpPr>
          <p:spPr>
            <a:xfrm>
              <a:off x="468871" y="128914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znamená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3DCC70A4-4D52-24F8-171B-6EAAC04B4A38}"/>
              </a:ext>
            </a:extLst>
          </p:cNvPr>
          <p:cNvGrpSpPr/>
          <p:nvPr/>
        </p:nvGrpSpPr>
        <p:grpSpPr>
          <a:xfrm>
            <a:off x="246889" y="4114049"/>
            <a:ext cx="3281902" cy="969364"/>
            <a:chOff x="246889" y="4114049"/>
            <a:chExt cx="3281902" cy="969364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B7545693-28CB-FD85-E286-6765D2DE4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6889" y="4114049"/>
              <a:ext cx="3044555" cy="969364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3F9C78D4-9218-D62B-FC46-9A67AB41CD1B}"/>
                </a:ext>
              </a:extLst>
            </p:cNvPr>
            <p:cNvSpPr txBox="1"/>
            <p:nvPr/>
          </p:nvSpPr>
          <p:spPr>
            <a:xfrm rot="541628">
              <a:off x="862392" y="4235345"/>
              <a:ext cx="2666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Ježíš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projevil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tuto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stránku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lásky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pic>
        <p:nvPicPr>
          <p:cNvPr id="3" name="Imagen 2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800318CD-D892-985B-134D-221440DBD6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83"/>
          <a:stretch/>
        </p:blipFill>
        <p:spPr>
          <a:xfrm>
            <a:off x="144381" y="5223579"/>
            <a:ext cx="3690137" cy="150865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55296D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 grupo de personas en frente de edificio&#10;&#10;Descripción generada automáticamente con confianza media">
            <a:extLst>
              <a:ext uri="{FF2B5EF4-FFF2-40B4-BE49-F238E27FC236}">
                <a16:creationId xmlns:a16="http://schemas.microsoft.com/office/drawing/2014/main" id="{2FB3A867-478A-5747-069E-BAD53FA1E9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602" y="4017138"/>
            <a:ext cx="2701692" cy="2701692"/>
          </a:xfrm>
          <a:prstGeom prst="round2DiagRect">
            <a:avLst>
              <a:gd name="adj1" fmla="val 0"/>
              <a:gd name="adj2" fmla="val 11701"/>
            </a:avLst>
          </a:prstGeom>
          <a:ln w="38100" cap="sq">
            <a:solidFill>
              <a:srgbClr val="55296D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5C8DC07-9C0A-54EA-29C8-D6EC06E2C6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923" r="12828"/>
          <a:stretch/>
        </p:blipFill>
        <p:spPr>
          <a:xfrm>
            <a:off x="178886" y="1071103"/>
            <a:ext cx="3246723" cy="2808643"/>
          </a:xfrm>
          <a:prstGeom prst="round2DiagRect">
            <a:avLst>
              <a:gd name="adj1" fmla="val 16667"/>
              <a:gd name="adj2" fmla="val 12900"/>
            </a:avLst>
          </a:prstGeom>
          <a:ln w="38100" cap="sq">
            <a:solidFill>
              <a:srgbClr val="497C5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024B323-4B41-7D79-5325-BE82D65AE00D}"/>
              </a:ext>
            </a:extLst>
          </p:cNvPr>
          <p:cNvSpPr txBox="1"/>
          <p:nvPr/>
        </p:nvSpPr>
        <p:spPr>
          <a:xfrm>
            <a:off x="2617007" y="225018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Nic</a:t>
            </a:r>
            <a:r>
              <a:rPr lang="es-ES" b="1" dirty="0"/>
              <a:t>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narušit</a:t>
            </a:r>
            <a:r>
              <a:rPr lang="es-ES" b="1" dirty="0"/>
              <a:t> </a:t>
            </a:r>
            <a:r>
              <a:rPr lang="es-ES" b="1" dirty="0" err="1"/>
              <a:t>vyrovnanost</a:t>
            </a:r>
            <a:r>
              <a:rPr lang="es-ES" b="1" dirty="0"/>
              <a:t> </a:t>
            </a:r>
            <a:r>
              <a:rPr lang="es-ES" b="1" dirty="0" err="1"/>
              <a:t>dokonalé</a:t>
            </a:r>
            <a:r>
              <a:rPr lang="es-ES" b="1" dirty="0"/>
              <a:t> </a:t>
            </a:r>
            <a:r>
              <a:rPr lang="es-ES" b="1" dirty="0" err="1"/>
              <a:t>lásky</a:t>
            </a:r>
            <a:r>
              <a:rPr lang="es-ES" b="1" dirty="0"/>
              <a:t> a </a:t>
            </a:r>
            <a:r>
              <a:rPr lang="es-ES" b="1" dirty="0" err="1"/>
              <a:t>vyvolat</a:t>
            </a:r>
            <a:r>
              <a:rPr lang="es-ES" b="1" dirty="0"/>
              <a:t> </a:t>
            </a:r>
            <a:r>
              <a:rPr lang="es-ES" b="1" dirty="0" err="1"/>
              <a:t>projev</a:t>
            </a:r>
            <a:r>
              <a:rPr lang="es-ES" b="1" dirty="0"/>
              <a:t> </a:t>
            </a:r>
            <a:r>
              <a:rPr lang="es-ES" b="1" dirty="0" err="1"/>
              <a:t>znechucení</a:t>
            </a:r>
            <a:r>
              <a:rPr lang="es-ES" b="1" dirty="0"/>
              <a:t>, </a:t>
            </a:r>
            <a:r>
              <a:rPr lang="es-ES" b="1" dirty="0" err="1"/>
              <a:t>netrpělivosti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hněvu</a:t>
            </a:r>
            <a:r>
              <a:rPr lang="es-ES" b="1" dirty="0"/>
              <a:t>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65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build="p"/>
      <p:bldP spid="28" grpId="0" build="p"/>
      <p:bldP spid="8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A68C0F0-64F8-CAD6-8A58-92942A5232A6}"/>
              </a:ext>
            </a:extLst>
          </p:cNvPr>
          <p:cNvSpPr txBox="1"/>
          <p:nvPr/>
        </p:nvSpPr>
        <p:spPr>
          <a:xfrm>
            <a:off x="493946" y="3568645"/>
            <a:ext cx="38692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Rozhněvejte</a:t>
            </a:r>
            <a:r>
              <a:rPr lang="es-ES" b="1" dirty="0"/>
              <a:t> se, ale </a:t>
            </a:r>
            <a:r>
              <a:rPr lang="es-ES" b="1" dirty="0" err="1"/>
              <a:t>nehřešte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es-ES" b="1" dirty="0" err="1"/>
              <a:t>Nezapadej</a:t>
            </a:r>
            <a:r>
              <a:rPr lang="es-ES" b="1" dirty="0"/>
              <a:t> </a:t>
            </a:r>
            <a:r>
              <a:rPr lang="es-ES" b="1" dirty="0" err="1"/>
              <a:t>slunce</a:t>
            </a:r>
            <a:r>
              <a:rPr lang="es-ES" b="1" dirty="0"/>
              <a:t> </a:t>
            </a:r>
            <a:r>
              <a:rPr lang="es-ES" b="1" dirty="0" err="1"/>
              <a:t>nad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hněvem</a:t>
            </a:r>
            <a:r>
              <a:rPr lang="es-ES" b="1" dirty="0"/>
              <a:t> (</a:t>
            </a:r>
            <a:r>
              <a:rPr lang="cs-CZ" b="1" dirty="0"/>
              <a:t>list </a:t>
            </a:r>
            <a:r>
              <a:rPr lang="es-ES" b="1" dirty="0" err="1"/>
              <a:t>Ef</a:t>
            </a:r>
            <a:r>
              <a:rPr lang="cs-CZ" b="1" dirty="0" err="1"/>
              <a:t>ezským</a:t>
            </a:r>
            <a:r>
              <a:rPr lang="es-ES" b="1" dirty="0"/>
              <a:t> 4</a:t>
            </a:r>
            <a:r>
              <a:rPr lang="cs-CZ" b="1" dirty="0"/>
              <a:t>,</a:t>
            </a:r>
            <a:r>
              <a:rPr lang="es-ES" b="1" dirty="0"/>
              <a:t>26).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EDE0E08-1A1B-429B-FF49-4461D6BEF4BF}"/>
              </a:ext>
            </a:extLst>
          </p:cNvPr>
          <p:cNvSpPr txBox="1"/>
          <p:nvPr/>
        </p:nvSpPr>
        <p:spPr>
          <a:xfrm>
            <a:off x="484709" y="1553722"/>
            <a:ext cx="38877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Opusťte</a:t>
            </a:r>
            <a:r>
              <a:rPr lang="es-ES" b="1" dirty="0"/>
              <a:t> </a:t>
            </a:r>
            <a:r>
              <a:rPr lang="es-ES" b="1" dirty="0" err="1"/>
              <a:t>hněv</a:t>
            </a:r>
            <a:r>
              <a:rPr lang="es-ES" b="1" dirty="0"/>
              <a:t> a </a:t>
            </a:r>
            <a:r>
              <a:rPr lang="es-ES" b="1" dirty="0" err="1"/>
              <a:t>odhoďte</a:t>
            </a:r>
            <a:r>
              <a:rPr lang="es-ES" b="1" dirty="0"/>
              <a:t> </a:t>
            </a:r>
            <a:r>
              <a:rPr lang="es-ES" b="1" dirty="0" err="1"/>
              <a:t>hněv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es-ES" b="1" dirty="0" err="1"/>
              <a:t>Nenechte</a:t>
            </a:r>
            <a:r>
              <a:rPr lang="es-ES" b="1" dirty="0"/>
              <a:t> se </a:t>
            </a:r>
            <a:r>
              <a:rPr lang="es-ES" b="1" dirty="0" err="1"/>
              <a:t>žádným</a:t>
            </a:r>
            <a:r>
              <a:rPr lang="es-ES" b="1" dirty="0"/>
              <a:t> </a:t>
            </a:r>
            <a:r>
              <a:rPr lang="es-ES" b="1" dirty="0" err="1"/>
              <a:t>způsobem</a:t>
            </a:r>
            <a:r>
              <a:rPr lang="es-ES" b="1" dirty="0"/>
              <a:t> v</a:t>
            </a:r>
            <a:r>
              <a:rPr lang="cs-CZ" b="1" dirty="0" err="1"/>
              <a:t>ydrážd</a:t>
            </a:r>
            <a:r>
              <a:rPr lang="es-ES" b="1" dirty="0" err="1"/>
              <a:t>it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uděláte</a:t>
            </a:r>
            <a:r>
              <a:rPr lang="es-ES" b="1" dirty="0"/>
              <a:t> </a:t>
            </a:r>
            <a:r>
              <a:rPr lang="es-ES" b="1" dirty="0" err="1"/>
              <a:t>špatnou</a:t>
            </a:r>
            <a:r>
              <a:rPr lang="es-ES" b="1" dirty="0"/>
              <a:t> </a:t>
            </a:r>
            <a:r>
              <a:rPr lang="es-ES" b="1" dirty="0" err="1"/>
              <a:t>věc</a:t>
            </a:r>
            <a:r>
              <a:rPr lang="es-ES" b="1" dirty="0"/>
              <a:t> (</a:t>
            </a:r>
            <a:r>
              <a:rPr lang="cs-CZ" b="1" dirty="0"/>
              <a:t>Ž</a:t>
            </a:r>
            <a:r>
              <a:rPr lang="es-ES" b="1" dirty="0"/>
              <a:t>al</a:t>
            </a:r>
            <a:r>
              <a:rPr lang="cs-CZ" b="1" dirty="0"/>
              <a:t>m</a:t>
            </a:r>
            <a:r>
              <a:rPr lang="es-ES" b="1" dirty="0"/>
              <a:t> 37</a:t>
            </a:r>
            <a:r>
              <a:rPr lang="cs-CZ" b="1" dirty="0"/>
              <a:t>,</a:t>
            </a:r>
            <a:r>
              <a:rPr lang="es-ES" b="1" dirty="0"/>
              <a:t>8).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BE10630-BEC9-62E9-2BF9-D0335AC24591}"/>
              </a:ext>
            </a:extLst>
          </p:cNvPr>
          <p:cNvSpPr txBox="1"/>
          <p:nvPr/>
        </p:nvSpPr>
        <p:spPr>
          <a:xfrm>
            <a:off x="528872" y="2651035"/>
            <a:ext cx="37721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Nespěchejte</a:t>
            </a:r>
            <a:r>
              <a:rPr lang="es-ES" b="1" dirty="0"/>
              <a:t> ve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duchu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se </a:t>
            </a:r>
            <a:r>
              <a:rPr lang="es-ES" b="1" dirty="0" err="1"/>
              <a:t>rozzlobili</a:t>
            </a:r>
            <a:r>
              <a:rPr lang="es-ES" b="1" dirty="0"/>
              <a:t>; </a:t>
            </a:r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hněv</a:t>
            </a:r>
            <a:r>
              <a:rPr lang="es-ES" b="1" dirty="0"/>
              <a:t> </a:t>
            </a:r>
            <a:r>
              <a:rPr lang="es-ES" b="1" dirty="0" err="1"/>
              <a:t>spočívá</a:t>
            </a:r>
            <a:r>
              <a:rPr lang="es-ES" b="1" dirty="0"/>
              <a:t> </a:t>
            </a:r>
            <a:r>
              <a:rPr lang="cs-CZ" b="1" dirty="0"/>
              <a:t>         </a:t>
            </a:r>
            <a:r>
              <a:rPr lang="es-ES" b="1" dirty="0"/>
              <a:t>v </a:t>
            </a:r>
            <a:r>
              <a:rPr lang="es-ES" b="1" dirty="0" err="1"/>
              <a:t>lůně</a:t>
            </a:r>
            <a:r>
              <a:rPr lang="es-ES" b="1" dirty="0"/>
              <a:t> </a:t>
            </a:r>
            <a:r>
              <a:rPr lang="es-ES" b="1" dirty="0" err="1"/>
              <a:t>hlupáků</a:t>
            </a:r>
            <a:r>
              <a:rPr lang="es-ES" b="1" dirty="0"/>
              <a:t> (</a:t>
            </a:r>
            <a:r>
              <a:rPr lang="cs-CZ" b="1" dirty="0" err="1"/>
              <a:t>Kazate</a:t>
            </a:r>
            <a:r>
              <a:rPr lang="es-ES" b="1" dirty="0"/>
              <a:t>l 7</a:t>
            </a:r>
            <a:r>
              <a:rPr lang="cs-CZ" b="1" dirty="0"/>
              <a:t>,</a:t>
            </a:r>
            <a:r>
              <a:rPr lang="es-ES" b="1" dirty="0"/>
              <a:t>9).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49A3EC5-83D3-8C64-6816-B7B94EF99882}"/>
              </a:ext>
            </a:extLst>
          </p:cNvPr>
          <p:cNvSpPr txBox="1"/>
          <p:nvPr/>
        </p:nvSpPr>
        <p:spPr>
          <a:xfrm>
            <a:off x="528872" y="4419371"/>
            <a:ext cx="3704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Odejměte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sebe </a:t>
            </a:r>
            <a:r>
              <a:rPr lang="es-ES" b="1" dirty="0" err="1"/>
              <a:t>všechnu</a:t>
            </a:r>
            <a:r>
              <a:rPr lang="es-ES" b="1" dirty="0"/>
              <a:t> </a:t>
            </a:r>
            <a:r>
              <a:rPr lang="es-ES" b="1" dirty="0" err="1"/>
              <a:t>hořkost</a:t>
            </a:r>
            <a:r>
              <a:rPr lang="es-ES" b="1" dirty="0"/>
              <a:t>, </a:t>
            </a:r>
            <a:r>
              <a:rPr lang="es-ES" b="1" dirty="0" err="1"/>
              <a:t>hněv</a:t>
            </a:r>
            <a:r>
              <a:rPr lang="es-ES" b="1" dirty="0"/>
              <a:t>, </a:t>
            </a:r>
            <a:r>
              <a:rPr lang="es-ES" b="1" dirty="0" err="1"/>
              <a:t>hněv</a:t>
            </a:r>
            <a:r>
              <a:rPr lang="es-ES" b="1" dirty="0"/>
              <a:t>, </a:t>
            </a:r>
            <a:r>
              <a:rPr lang="es-ES" b="1" dirty="0" err="1"/>
              <a:t>křik</a:t>
            </a:r>
            <a:r>
              <a:rPr lang="es-ES" b="1" dirty="0"/>
              <a:t> a </a:t>
            </a:r>
            <a:r>
              <a:rPr lang="es-ES" b="1" dirty="0" err="1"/>
              <a:t>proklínání</a:t>
            </a:r>
            <a:r>
              <a:rPr lang="es-ES" b="1" dirty="0"/>
              <a:t> a </a:t>
            </a:r>
            <a:r>
              <a:rPr lang="es-ES" b="1" dirty="0" err="1"/>
              <a:t>všech</a:t>
            </a:r>
            <a:r>
              <a:rPr lang="cs-CZ" b="1" dirty="0"/>
              <a:t>-</a:t>
            </a:r>
            <a:r>
              <a:rPr lang="es-ES" b="1" dirty="0" err="1"/>
              <a:t>nu</a:t>
            </a:r>
            <a:r>
              <a:rPr lang="es-ES" b="1" dirty="0"/>
              <a:t> </a:t>
            </a:r>
            <a:r>
              <a:rPr lang="es-ES" b="1" dirty="0" err="1"/>
              <a:t>zlobu</a:t>
            </a:r>
            <a:r>
              <a:rPr lang="es-ES" b="1" dirty="0"/>
              <a:t> (</a:t>
            </a:r>
            <a:r>
              <a:rPr lang="cs-CZ" b="1" dirty="0"/>
              <a:t>list </a:t>
            </a:r>
            <a:r>
              <a:rPr lang="es-ES" b="1" dirty="0" err="1"/>
              <a:t>Ef</a:t>
            </a:r>
            <a:r>
              <a:rPr lang="cs-CZ" b="1" dirty="0" err="1"/>
              <a:t>ezským</a:t>
            </a:r>
            <a:r>
              <a:rPr lang="es-ES" b="1" dirty="0"/>
              <a:t> 4</a:t>
            </a:r>
            <a:r>
              <a:rPr lang="cs-CZ" b="1" dirty="0"/>
              <a:t>,</a:t>
            </a:r>
            <a:r>
              <a:rPr lang="es-ES" b="1" dirty="0"/>
              <a:t>31).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EBBA574-2413-B5C8-B631-F4C08CC7271F}"/>
              </a:ext>
            </a:extLst>
          </p:cNvPr>
          <p:cNvSpPr txBox="1"/>
          <p:nvPr/>
        </p:nvSpPr>
        <p:spPr>
          <a:xfrm>
            <a:off x="3805641" y="1039621"/>
            <a:ext cx="81901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Lepší</a:t>
            </a:r>
            <a:r>
              <a:rPr lang="es-ES" b="1" dirty="0"/>
              <a:t> je ten, </a:t>
            </a:r>
            <a:r>
              <a:rPr lang="es-ES" b="1" dirty="0" err="1"/>
              <a:t>kdo</a:t>
            </a:r>
            <a:r>
              <a:rPr lang="es-ES" b="1" dirty="0"/>
              <a:t> se </a:t>
            </a:r>
            <a:r>
              <a:rPr lang="es-ES" b="1" dirty="0" err="1"/>
              <a:t>pomalu</a:t>
            </a:r>
            <a:r>
              <a:rPr lang="es-ES" b="1" dirty="0"/>
              <a:t> </a:t>
            </a:r>
            <a:r>
              <a:rPr lang="es-ES" b="1" dirty="0" err="1"/>
              <a:t>rozhněvá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silný</a:t>
            </a:r>
            <a:r>
              <a:rPr lang="es-ES" b="1" dirty="0"/>
              <a:t>; a ten,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vládne</a:t>
            </a:r>
            <a:r>
              <a:rPr lang="es-ES" b="1" dirty="0"/>
              <a:t> </a:t>
            </a:r>
            <a:r>
              <a:rPr lang="es-ES" b="1" dirty="0" err="1"/>
              <a:t>nad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duchem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ten, </a:t>
            </a:r>
            <a:r>
              <a:rPr lang="es-ES" b="1" dirty="0" err="1"/>
              <a:t>kdo</a:t>
            </a:r>
            <a:r>
              <a:rPr lang="es-ES" b="1" dirty="0"/>
              <a:t> se </a:t>
            </a:r>
            <a:r>
              <a:rPr lang="es-ES" b="1" dirty="0" err="1"/>
              <a:t>zmocňuje</a:t>
            </a:r>
            <a:r>
              <a:rPr lang="es-ES" b="1" dirty="0"/>
              <a:t> </a:t>
            </a:r>
            <a:r>
              <a:rPr lang="es-ES" b="1" dirty="0" err="1"/>
              <a:t>města</a:t>
            </a:r>
            <a:r>
              <a:rPr lang="cs-CZ" b="1" dirty="0"/>
              <a:t>                                                                                                        </a:t>
            </a:r>
            <a:r>
              <a:rPr lang="es-ES" b="1" dirty="0"/>
              <a:t> (P</a:t>
            </a:r>
            <a:r>
              <a:rPr lang="cs-CZ" b="1" dirty="0" err="1"/>
              <a:t>řísloví</a:t>
            </a:r>
            <a:r>
              <a:rPr lang="es-ES" b="1" dirty="0"/>
              <a:t> 16</a:t>
            </a:r>
            <a:r>
              <a:rPr lang="cs-CZ" b="1" dirty="0"/>
              <a:t>,</a:t>
            </a:r>
            <a:r>
              <a:rPr lang="es-ES" b="1" dirty="0"/>
              <a:t>32).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1E613AE-EE36-F603-532F-9D2E44086663}"/>
              </a:ext>
            </a:extLst>
          </p:cNvPr>
          <p:cNvSpPr txBox="1"/>
          <p:nvPr/>
        </p:nvSpPr>
        <p:spPr>
          <a:xfrm>
            <a:off x="493947" y="5272719"/>
            <a:ext cx="37042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Vezměte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sebe </a:t>
            </a:r>
            <a:r>
              <a:rPr lang="es-ES" b="1" dirty="0" err="1"/>
              <a:t>mé</a:t>
            </a:r>
            <a:r>
              <a:rPr lang="es-ES" b="1" dirty="0"/>
              <a:t> </a:t>
            </a:r>
            <a:r>
              <a:rPr lang="es-ES" b="1" dirty="0" err="1"/>
              <a:t>jho</a:t>
            </a:r>
            <a:r>
              <a:rPr lang="es-ES" b="1" dirty="0"/>
              <a:t> a </a:t>
            </a:r>
            <a:r>
              <a:rPr lang="es-ES" b="1" dirty="0" err="1"/>
              <a:t>učte</a:t>
            </a:r>
            <a:r>
              <a:rPr lang="es-ES" b="1" dirty="0"/>
              <a:t> se </a:t>
            </a:r>
            <a:r>
              <a:rPr lang="es-ES" b="1" dirty="0" err="1"/>
              <a:t>ode</a:t>
            </a:r>
            <a:r>
              <a:rPr lang="es-ES" b="1" dirty="0"/>
              <a:t> </a:t>
            </a:r>
            <a:r>
              <a:rPr lang="es-ES" b="1" dirty="0" err="1"/>
              <a:t>mne</a:t>
            </a:r>
            <a:r>
              <a:rPr lang="es-ES" b="1" dirty="0"/>
              <a:t>, </a:t>
            </a:r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</a:t>
            </a:r>
            <a:r>
              <a:rPr lang="es-ES" b="1" dirty="0" err="1"/>
              <a:t>mírný</a:t>
            </a:r>
            <a:r>
              <a:rPr lang="es-ES" b="1" dirty="0"/>
              <a:t> a </a:t>
            </a:r>
            <a:r>
              <a:rPr lang="es-ES" b="1" dirty="0" err="1"/>
              <a:t>pokor</a:t>
            </a:r>
            <a:r>
              <a:rPr lang="cs-CZ" b="1" dirty="0"/>
              <a:t>-</a:t>
            </a:r>
            <a:r>
              <a:rPr lang="es-ES" b="1" dirty="0" err="1"/>
              <a:t>ného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; a </a:t>
            </a:r>
            <a:r>
              <a:rPr lang="es-ES" b="1" dirty="0" err="1"/>
              <a:t>naleznete</a:t>
            </a:r>
            <a:r>
              <a:rPr lang="es-ES" b="1" dirty="0"/>
              <a:t> </a:t>
            </a:r>
            <a:r>
              <a:rPr lang="es-ES" b="1" dirty="0" err="1"/>
              <a:t>odpočinutí</a:t>
            </a:r>
            <a:r>
              <a:rPr lang="es-ES" b="1" dirty="0"/>
              <a:t> pro </a:t>
            </a:r>
            <a:r>
              <a:rPr lang="es-ES" b="1" dirty="0" err="1"/>
              <a:t>duše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cs-CZ" b="1" dirty="0"/>
              <a:t>                                          </a:t>
            </a:r>
            <a:r>
              <a:rPr lang="es-ES" b="1" dirty="0"/>
              <a:t>(Mat</a:t>
            </a:r>
            <a:r>
              <a:rPr lang="cs-CZ" b="1" dirty="0" err="1"/>
              <a:t>ouš</a:t>
            </a:r>
            <a:r>
              <a:rPr lang="es-ES" b="1" dirty="0"/>
              <a:t> 11</a:t>
            </a:r>
            <a:r>
              <a:rPr lang="cs-CZ" b="1" dirty="0"/>
              <a:t>,</a:t>
            </a:r>
            <a:r>
              <a:rPr lang="es-ES" b="1" dirty="0"/>
              <a:t>29).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B3C80A3-713A-D0FE-1972-35565617BA5B}"/>
              </a:ext>
            </a:extLst>
          </p:cNvPr>
          <p:cNvSpPr txBox="1"/>
          <p:nvPr/>
        </p:nvSpPr>
        <p:spPr>
          <a:xfrm>
            <a:off x="3805642" y="227935"/>
            <a:ext cx="47100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Vždy</a:t>
            </a:r>
            <a:r>
              <a:rPr lang="es-ES" b="1" dirty="0"/>
              <a:t>ť</a:t>
            </a:r>
            <a:r>
              <a:rPr lang="cs-CZ" b="1" dirty="0"/>
              <a:t> lidským</a:t>
            </a:r>
            <a:r>
              <a:rPr lang="es-ES" b="1" dirty="0"/>
              <a:t> </a:t>
            </a:r>
            <a:r>
              <a:rPr lang="es-ES" b="1" dirty="0" err="1"/>
              <a:t>hněv</a:t>
            </a:r>
            <a:r>
              <a:rPr lang="cs-CZ" b="1" dirty="0" err="1"/>
              <a:t>em</a:t>
            </a:r>
            <a:r>
              <a:rPr lang="es-ES" b="1" dirty="0"/>
              <a:t> </a:t>
            </a:r>
            <a:r>
              <a:rPr lang="es-ES" b="1" dirty="0" err="1"/>
              <a:t>spravedlnost</a:t>
            </a:r>
            <a:r>
              <a:rPr lang="cs-CZ" b="1" dirty="0"/>
              <a:t> Boží neprosadíš</a:t>
            </a:r>
            <a:r>
              <a:rPr lang="es-ES" b="1" dirty="0"/>
              <a:t> </a:t>
            </a:r>
            <a:r>
              <a:rPr lang="cs-CZ" b="1" dirty="0"/>
              <a:t>                                                                             </a:t>
            </a:r>
            <a:r>
              <a:rPr lang="es-ES" b="1" dirty="0"/>
              <a:t>(</a:t>
            </a:r>
            <a:r>
              <a:rPr lang="cs-CZ" b="1" dirty="0"/>
              <a:t>list Jakubův</a:t>
            </a:r>
            <a:r>
              <a:rPr lang="es-ES" b="1" dirty="0"/>
              <a:t> 1</a:t>
            </a:r>
            <a:r>
              <a:rPr lang="cs-CZ" b="1" dirty="0"/>
              <a:t>,</a:t>
            </a:r>
            <a:r>
              <a:rPr lang="es-ES" b="1" dirty="0"/>
              <a:t>20).</a:t>
            </a:r>
          </a:p>
        </p:txBody>
      </p:sp>
      <p:graphicFrame>
        <p:nvGraphicFramePr>
          <p:cNvPr id="32" name="Diagrama 31">
            <a:extLst>
              <a:ext uri="{FF2B5EF4-FFF2-40B4-BE49-F238E27FC236}">
                <a16:creationId xmlns:a16="http://schemas.microsoft.com/office/drawing/2014/main" id="{37983E41-501E-A420-DAC1-385C2A393E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1820775"/>
              </p:ext>
            </p:extLst>
          </p:nvPr>
        </p:nvGraphicFramePr>
        <p:xfrm>
          <a:off x="8563447" y="151039"/>
          <a:ext cx="3432345" cy="83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upo 1">
            <a:extLst>
              <a:ext uri="{FF2B5EF4-FFF2-40B4-BE49-F238E27FC236}">
                <a16:creationId xmlns:a16="http://schemas.microsoft.com/office/drawing/2014/main" id="{0F5A8438-21BF-94F4-76C2-BF7BCA2D05F3}"/>
              </a:ext>
            </a:extLst>
          </p:cNvPr>
          <p:cNvGrpSpPr/>
          <p:nvPr/>
        </p:nvGrpSpPr>
        <p:grpSpPr>
          <a:xfrm>
            <a:off x="124666" y="273122"/>
            <a:ext cx="3468504" cy="1202288"/>
            <a:chOff x="124666" y="273122"/>
            <a:chExt cx="3468504" cy="1202288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5AB05ADC-F27E-D2C1-33D5-ECA8EDCBD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666" y="273122"/>
              <a:ext cx="3282195" cy="1202288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320D4429-7786-8407-4D14-A2177DFD0291}"/>
                </a:ext>
              </a:extLst>
            </p:cNvPr>
            <p:cNvSpPr txBox="1"/>
            <p:nvPr/>
          </p:nvSpPr>
          <p:spPr>
            <a:xfrm rot="21408114">
              <a:off x="826042" y="586300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Jaké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texty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si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pamatovat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pic>
        <p:nvPicPr>
          <p:cNvPr id="4" name="Imagen 3" descr="Imagen que contiene interior, tabla, hombre, viejo&#10;&#10;Descripción generada automáticamente">
            <a:extLst>
              <a:ext uri="{FF2B5EF4-FFF2-40B4-BE49-F238E27FC236}">
                <a16:creationId xmlns:a16="http://schemas.microsoft.com/office/drawing/2014/main" id="{85593177-0061-4DC9-CE5D-60E6871C08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 r="1708"/>
          <a:stretch/>
        </p:blipFill>
        <p:spPr>
          <a:xfrm>
            <a:off x="4381665" y="1968583"/>
            <a:ext cx="7533243" cy="4693841"/>
          </a:xfrm>
          <a:prstGeom prst="rect">
            <a:avLst/>
          </a:prstGeom>
          <a:ln w="38100" cap="sq">
            <a:solidFill>
              <a:srgbClr val="905D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EE31EAE-4FA1-D8EB-0820-71236A080E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629" y="1576748"/>
            <a:ext cx="356313" cy="27330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B1F884C-8DBC-5B04-AA16-2412EC521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7847" y="299308"/>
            <a:ext cx="356313" cy="25179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D2D9A4D-3E71-72D3-4988-9FA34F529B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7354" y="1101769"/>
            <a:ext cx="356313" cy="25179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EBA54F2-8284-5A7F-94C9-3037EC581C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96" y="2746797"/>
            <a:ext cx="356313" cy="25179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260BB66-9A5F-C634-C913-1F19905EEA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630" y="3630782"/>
            <a:ext cx="356313" cy="25179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99D5A3F-938D-461C-1DDA-8DF00A6EBF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271" y="4422768"/>
            <a:ext cx="356313" cy="25179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AB0A39B-5F0D-390E-46D1-091AD28A80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629" y="5337390"/>
            <a:ext cx="356313" cy="25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5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  <p:bldP spid="16" grpId="0"/>
      <p:bldP spid="18" grpId="0"/>
      <p:bldP spid="24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4E1C150-A145-35BA-1718-7A6369F22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482" y="1493133"/>
            <a:ext cx="3337765" cy="2136169"/>
          </a:xfrm>
          <a:prstGeom prst="rect">
            <a:avLst/>
          </a:prstGeom>
          <a:ln w="38100" cap="sq">
            <a:solidFill>
              <a:srgbClr val="85A2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0EFA4E5-F1BA-7F93-A0F8-F3A9C3FF69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20" b="11075"/>
          <a:stretch/>
        </p:blipFill>
        <p:spPr>
          <a:xfrm>
            <a:off x="185517" y="1074765"/>
            <a:ext cx="2880991" cy="1399829"/>
          </a:xfrm>
          <a:prstGeom prst="rect">
            <a:avLst/>
          </a:prstGeom>
          <a:ln w="38100" cap="sq">
            <a:solidFill>
              <a:srgbClr val="85A2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BB53C86-DB9E-DBAE-B6A9-9A9B7860A06F}"/>
              </a:ext>
            </a:extLst>
          </p:cNvPr>
          <p:cNvSpPr txBox="1"/>
          <p:nvPr/>
        </p:nvSpPr>
        <p:spPr>
          <a:xfrm>
            <a:off x="3163716" y="40867"/>
            <a:ext cx="496205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Řecký</a:t>
            </a:r>
            <a:r>
              <a:rPr lang="es-ES" b="1" dirty="0"/>
              <a:t> </a:t>
            </a:r>
            <a:r>
              <a:rPr lang="es-ES" b="1" dirty="0" err="1"/>
              <a:t>text</a:t>
            </a:r>
            <a:r>
              <a:rPr lang="cs-CZ" b="1" dirty="0"/>
              <a:t>, který se zde nacházím znamená</a:t>
            </a:r>
            <a:r>
              <a:rPr lang="es-ES" b="1" dirty="0"/>
              <a:t> </a:t>
            </a:r>
            <a:r>
              <a:rPr lang="es-ES" b="1" dirty="0" err="1"/>
              <a:t>nastolil</a:t>
            </a:r>
            <a:r>
              <a:rPr lang="es-ES" b="1" dirty="0"/>
              <a:t> </a:t>
            </a:r>
            <a:r>
              <a:rPr lang="es-ES" b="1" dirty="0" err="1"/>
              <a:t>myšlenku</a:t>
            </a:r>
            <a:r>
              <a:rPr lang="es-ES" b="1" dirty="0"/>
              <a:t> </a:t>
            </a:r>
            <a:r>
              <a:rPr lang="es-ES" b="1" dirty="0" err="1"/>
              <a:t>nebrat</a:t>
            </a:r>
            <a:r>
              <a:rPr lang="es-ES" b="1" dirty="0"/>
              <a:t> v </a:t>
            </a:r>
            <a:r>
              <a:rPr lang="es-ES" b="1" dirty="0" err="1"/>
              <a:t>úvahu</a:t>
            </a:r>
            <a:r>
              <a:rPr lang="es-ES" b="1" dirty="0"/>
              <a:t> </a:t>
            </a:r>
            <a:r>
              <a:rPr lang="es-ES" b="1" dirty="0" err="1"/>
              <a:t>zlo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spácháno</a:t>
            </a:r>
            <a:r>
              <a:rPr lang="es-ES" b="1" dirty="0"/>
              <a:t>; Ne </a:t>
            </a:r>
            <a:r>
              <a:rPr lang="es-ES" b="1" dirty="0" err="1"/>
              <a:t>počítat</a:t>
            </a:r>
            <a:r>
              <a:rPr lang="es-ES" b="1" dirty="0"/>
              <a:t>, </a:t>
            </a:r>
            <a:r>
              <a:rPr lang="es-ES" b="1" dirty="0" err="1"/>
              <a:t>připisovat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účtovat</a:t>
            </a:r>
            <a:r>
              <a:rPr lang="es-ES" b="1" dirty="0"/>
              <a:t> </a:t>
            </a:r>
            <a:r>
              <a:rPr lang="es-ES" b="1" dirty="0" err="1"/>
              <a:t>zlo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účet</a:t>
            </a:r>
            <a:r>
              <a:rPr lang="es-ES" b="1" dirty="0"/>
              <a:t> </a:t>
            </a:r>
            <a:r>
              <a:rPr lang="es-ES" b="1" dirty="0" err="1"/>
              <a:t>někoho</a:t>
            </a:r>
            <a:r>
              <a:rPr lang="es-ES" b="1" dirty="0"/>
              <a:t> </a:t>
            </a:r>
            <a:r>
              <a:rPr lang="es-ES" b="1" dirty="0" err="1"/>
              <a:t>jiného</a:t>
            </a:r>
            <a:r>
              <a:rPr lang="es-ES" b="1" dirty="0"/>
              <a:t>. </a:t>
            </a:r>
            <a:r>
              <a:rPr lang="es-ES" b="1" dirty="0" err="1"/>
              <a:t>To</a:t>
            </a:r>
            <a:r>
              <a:rPr lang="es-ES" b="1" dirty="0"/>
              <a:t> je </a:t>
            </a:r>
            <a:r>
              <a:rPr lang="es-ES" b="1" dirty="0" err="1"/>
              <a:t>další</a:t>
            </a:r>
            <a:r>
              <a:rPr lang="es-ES" b="1" dirty="0"/>
              <a:t> </a:t>
            </a:r>
            <a:r>
              <a:rPr lang="es-ES" b="1" dirty="0" err="1"/>
              <a:t>krásný</a:t>
            </a:r>
            <a:r>
              <a:rPr lang="es-ES" b="1" dirty="0"/>
              <a:t> </a:t>
            </a:r>
            <a:r>
              <a:rPr lang="es-ES" b="1" dirty="0" err="1"/>
              <a:t>křesťanský</a:t>
            </a:r>
            <a:r>
              <a:rPr lang="es-ES" b="1" dirty="0"/>
              <a:t> </a:t>
            </a:r>
            <a:r>
              <a:rPr lang="es-ES" b="1" dirty="0" err="1"/>
              <a:t>atribut</a:t>
            </a:r>
            <a:r>
              <a:rPr lang="es-ES" b="1" dirty="0"/>
              <a:t> </a:t>
            </a:r>
            <a:r>
              <a:rPr lang="es-ES" b="1" dirty="0" err="1"/>
              <a:t>lásky</a:t>
            </a:r>
            <a:r>
              <a:rPr lang="es-ES" b="1" dirty="0"/>
              <a:t>. </a:t>
            </a:r>
            <a:r>
              <a:rPr lang="es-ES" b="1" dirty="0" err="1"/>
              <a:t>Ukazuje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vysvětluje</a:t>
            </a:r>
            <a:r>
              <a:rPr lang="es-ES" b="1" dirty="0"/>
              <a:t> </a:t>
            </a:r>
            <a:r>
              <a:rPr lang="es-ES" b="1" dirty="0" err="1"/>
              <a:t>nejlepším</a:t>
            </a:r>
            <a:r>
              <a:rPr lang="es-ES" b="1" dirty="0"/>
              <a:t> </a:t>
            </a:r>
            <a:r>
              <a:rPr lang="es-ES" b="1" dirty="0" err="1"/>
              <a:t>možným</a:t>
            </a:r>
            <a:r>
              <a:rPr lang="es-ES" b="1" dirty="0"/>
              <a:t> </a:t>
            </a:r>
            <a:r>
              <a:rPr lang="es-ES" b="1" dirty="0" err="1"/>
              <a:t>způsobem</a:t>
            </a:r>
            <a:r>
              <a:rPr lang="es-ES" b="1" dirty="0"/>
              <a:t> </a:t>
            </a:r>
            <a:r>
              <a:rPr lang="es-ES" b="1" dirty="0" err="1"/>
              <a:t>chování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. Ten, </a:t>
            </a:r>
            <a:r>
              <a:rPr lang="es-ES" b="1" dirty="0" err="1"/>
              <a:t>kdo</a:t>
            </a:r>
            <a:r>
              <a:rPr lang="es-ES" b="1" dirty="0"/>
              <a:t> je </a:t>
            </a:r>
            <a:r>
              <a:rPr lang="es-ES" b="1" dirty="0" err="1"/>
              <a:t>ovládán</a:t>
            </a:r>
            <a:r>
              <a:rPr lang="es-ES" b="1" dirty="0"/>
              <a:t> </a:t>
            </a:r>
            <a:r>
              <a:rPr lang="es-ES" b="1" dirty="0" err="1"/>
              <a:t>láskou</a:t>
            </a:r>
            <a:r>
              <a:rPr lang="es-ES" b="1" dirty="0"/>
              <a:t>,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přísný</a:t>
            </a:r>
            <a:r>
              <a:rPr lang="es-ES" b="1" dirty="0"/>
              <a:t>,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ochoten</a:t>
            </a:r>
            <a:r>
              <a:rPr lang="es-ES" b="1" dirty="0"/>
              <a:t> </a:t>
            </a:r>
            <a:r>
              <a:rPr lang="es-ES" b="1" dirty="0" err="1"/>
              <a:t>hledat</a:t>
            </a:r>
            <a:r>
              <a:rPr lang="es-ES" b="1" dirty="0"/>
              <a:t> </a:t>
            </a:r>
            <a:r>
              <a:rPr lang="es-ES" b="1" dirty="0" err="1"/>
              <a:t>chyby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přisuzovat</a:t>
            </a:r>
            <a:r>
              <a:rPr lang="es-ES" b="1" dirty="0"/>
              <a:t> </a:t>
            </a:r>
            <a:r>
              <a:rPr lang="es-ES" b="1" dirty="0" err="1"/>
              <a:t>špatné</a:t>
            </a:r>
            <a:r>
              <a:rPr lang="es-ES" b="1" dirty="0"/>
              <a:t> </a:t>
            </a:r>
            <a:r>
              <a:rPr lang="es-ES" b="1" dirty="0" err="1"/>
              <a:t>motivy</a:t>
            </a:r>
            <a:r>
              <a:rPr lang="es-ES" b="1" dirty="0"/>
              <a:t>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5CA684B-CA89-F5FE-755E-4C580C35CB60}"/>
              </a:ext>
            </a:extLst>
          </p:cNvPr>
          <p:cNvSpPr txBox="1"/>
          <p:nvPr/>
        </p:nvSpPr>
        <p:spPr>
          <a:xfrm>
            <a:off x="132675" y="3724440"/>
            <a:ext cx="40651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všichni</a:t>
            </a:r>
            <a:r>
              <a:rPr lang="es-ES" b="1" dirty="0"/>
              <a:t> v </a:t>
            </a:r>
            <a:r>
              <a:rPr lang="es-ES" b="1" dirty="0" err="1"/>
              <a:t>synagoze</a:t>
            </a:r>
            <a:r>
              <a:rPr lang="es-ES" b="1" dirty="0"/>
              <a:t> </a:t>
            </a:r>
            <a:r>
              <a:rPr lang="es-ES" b="1" dirty="0" err="1"/>
              <a:t>slyšeli</a:t>
            </a:r>
            <a:r>
              <a:rPr lang="es-ES" b="1" dirty="0"/>
              <a:t>,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naplněni</a:t>
            </a:r>
            <a:r>
              <a:rPr lang="es-ES" b="1" dirty="0"/>
              <a:t> </a:t>
            </a:r>
            <a:r>
              <a:rPr lang="es-ES" b="1" dirty="0" err="1"/>
              <a:t>hněvem</a:t>
            </a:r>
            <a:r>
              <a:rPr lang="es-ES" b="1" dirty="0"/>
              <a:t>. </a:t>
            </a:r>
            <a:r>
              <a:rPr lang="es-ES" b="1" dirty="0" err="1"/>
              <a:t>Vstali</a:t>
            </a:r>
            <a:r>
              <a:rPr lang="es-ES" b="1" dirty="0"/>
              <a:t> a </a:t>
            </a:r>
            <a:r>
              <a:rPr lang="es-ES" b="1" dirty="0" err="1"/>
              <a:t>vyvrhli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cs-CZ" b="1" dirty="0"/>
              <a:t>      </a:t>
            </a:r>
            <a:r>
              <a:rPr lang="es-ES" b="1" dirty="0"/>
              <a:t>z </a:t>
            </a:r>
            <a:r>
              <a:rPr lang="es-ES" b="1" dirty="0" err="1"/>
              <a:t>města</a:t>
            </a:r>
            <a:r>
              <a:rPr lang="es-ES" b="1" dirty="0"/>
              <a:t> a </a:t>
            </a:r>
            <a:r>
              <a:rPr lang="es-ES" b="1" dirty="0" err="1"/>
              <a:t>odnesli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vrchol</a:t>
            </a:r>
            <a:r>
              <a:rPr lang="es-ES" b="1" dirty="0"/>
              <a:t> </a:t>
            </a:r>
            <a:r>
              <a:rPr lang="es-ES" b="1" dirty="0" err="1"/>
              <a:t>hory</a:t>
            </a:r>
            <a:r>
              <a:rPr lang="es-ES" b="1" dirty="0"/>
              <a:t>,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níž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postaveno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město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sho</a:t>
            </a:r>
            <a:r>
              <a:rPr lang="cs-CZ" b="1" dirty="0"/>
              <a:t>-</a:t>
            </a:r>
            <a:r>
              <a:rPr lang="es-ES" b="1" dirty="0" err="1"/>
              <a:t>dili</a:t>
            </a:r>
            <a:r>
              <a:rPr lang="es-ES" b="1" dirty="0"/>
              <a:t> z </a:t>
            </a:r>
            <a:r>
              <a:rPr lang="es-ES" b="1" dirty="0" err="1"/>
              <a:t>útesu</a:t>
            </a:r>
            <a:r>
              <a:rPr lang="es-ES" b="1" dirty="0"/>
              <a:t>. Ale </a:t>
            </a:r>
            <a:r>
              <a:rPr lang="es-ES" b="1" dirty="0" err="1"/>
              <a:t>prošel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středem</a:t>
            </a:r>
            <a:r>
              <a:rPr lang="es-ES" b="1" dirty="0"/>
              <a:t> </a:t>
            </a:r>
            <a:r>
              <a:rPr lang="cs-CZ" b="1" dirty="0"/>
              <a:t>      </a:t>
            </a:r>
            <a:r>
              <a:rPr lang="es-ES" b="1" dirty="0"/>
              <a:t>a </a:t>
            </a:r>
            <a:r>
              <a:rPr lang="es-ES" b="1" dirty="0" err="1"/>
              <a:t>odešel</a:t>
            </a:r>
            <a:r>
              <a:rPr lang="es-ES" b="1" dirty="0"/>
              <a:t>. </a:t>
            </a:r>
            <a:r>
              <a:rPr lang="cs-CZ" b="1" dirty="0"/>
              <a:t>                                                             </a:t>
            </a:r>
            <a:r>
              <a:rPr lang="es-ES" b="1" dirty="0"/>
              <a:t>(Lu</a:t>
            </a:r>
            <a:r>
              <a:rPr lang="cs-CZ" b="1" dirty="0" err="1"/>
              <a:t>káš</a:t>
            </a:r>
            <a:r>
              <a:rPr lang="es-ES" b="1" dirty="0"/>
              <a:t> 4</a:t>
            </a:r>
            <a:r>
              <a:rPr lang="cs-CZ" b="1" dirty="0"/>
              <a:t>,</a:t>
            </a:r>
            <a:r>
              <a:rPr lang="es-ES" b="1" dirty="0"/>
              <a:t>28-30).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8F596F6-3793-5FB7-3EF8-A5134CBD08D5}"/>
              </a:ext>
            </a:extLst>
          </p:cNvPr>
          <p:cNvSpPr txBox="1"/>
          <p:nvPr/>
        </p:nvSpPr>
        <p:spPr>
          <a:xfrm>
            <a:off x="132675" y="5852127"/>
            <a:ext cx="41428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řekl</a:t>
            </a:r>
            <a:r>
              <a:rPr lang="es-ES" b="1" dirty="0"/>
              <a:t>: </a:t>
            </a:r>
            <a:r>
              <a:rPr lang="es-ES" b="1" dirty="0" err="1"/>
              <a:t>Otče</a:t>
            </a:r>
            <a:r>
              <a:rPr lang="es-ES" b="1" dirty="0"/>
              <a:t>, </a:t>
            </a:r>
            <a:r>
              <a:rPr lang="es-ES" b="1" dirty="0" err="1"/>
              <a:t>odpusť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, </a:t>
            </a:r>
            <a:r>
              <a:rPr lang="cs-CZ" b="1" dirty="0"/>
              <a:t>vždy</a:t>
            </a:r>
            <a:r>
              <a:rPr lang="es-ES" b="1" dirty="0"/>
              <a:t>ť </a:t>
            </a:r>
            <a:r>
              <a:rPr lang="es-ES" b="1" dirty="0" err="1"/>
              <a:t>nevědí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činí</a:t>
            </a:r>
            <a:r>
              <a:rPr lang="es-ES" b="1" dirty="0"/>
              <a:t>. </a:t>
            </a:r>
            <a:r>
              <a:rPr lang="cs-CZ" b="1" dirty="0"/>
              <a:t>O jeho šaty se</a:t>
            </a:r>
            <a:r>
              <a:rPr lang="es-ES" b="1" dirty="0"/>
              <a:t> </a:t>
            </a:r>
            <a:r>
              <a:rPr lang="es-ES" b="1" dirty="0" err="1"/>
              <a:t>rozdělili</a:t>
            </a:r>
            <a:r>
              <a:rPr lang="es-ES" b="1" dirty="0"/>
              <a:t> los</a:t>
            </a:r>
            <a:r>
              <a:rPr lang="cs-CZ" b="1" dirty="0" err="1"/>
              <a:t>em</a:t>
            </a:r>
            <a:r>
              <a:rPr lang="es-ES" b="1" dirty="0"/>
              <a:t> (Lu</a:t>
            </a:r>
            <a:r>
              <a:rPr lang="cs-CZ" b="1" dirty="0" err="1"/>
              <a:t>káš</a:t>
            </a:r>
            <a:r>
              <a:rPr lang="es-ES" b="1" dirty="0"/>
              <a:t> 23</a:t>
            </a:r>
            <a:r>
              <a:rPr lang="cs-CZ" b="1" dirty="0"/>
              <a:t>,</a:t>
            </a:r>
            <a:r>
              <a:rPr lang="es-ES" b="1" dirty="0"/>
              <a:t>34).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B92CB9C-3558-7469-5BFA-AB86E3E90CAF}"/>
              </a:ext>
            </a:extLst>
          </p:cNvPr>
          <p:cNvSpPr/>
          <p:nvPr/>
        </p:nvSpPr>
        <p:spPr>
          <a:xfrm>
            <a:off x="8430790" y="104175"/>
            <a:ext cx="2938458" cy="537822"/>
          </a:xfrm>
          <a:prstGeom prst="roundRect">
            <a:avLst>
              <a:gd name="adj" fmla="val 10000"/>
            </a:avLst>
          </a:prstGeom>
          <a:blipFill>
            <a:blip r:embed="rId5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15761E48-72DE-9724-239E-8380E40AAD05}"/>
              </a:ext>
            </a:extLst>
          </p:cNvPr>
          <p:cNvSpPr/>
          <p:nvPr/>
        </p:nvSpPr>
        <p:spPr>
          <a:xfrm>
            <a:off x="8909144" y="452192"/>
            <a:ext cx="2938458" cy="791055"/>
          </a:xfrm>
          <a:custGeom>
            <a:avLst/>
            <a:gdLst>
              <a:gd name="connsiteX0" fmla="*/ 0 w 2938458"/>
              <a:gd name="connsiteY0" fmla="*/ 79106 h 791055"/>
              <a:gd name="connsiteX1" fmla="*/ 79106 w 2938458"/>
              <a:gd name="connsiteY1" fmla="*/ 0 h 791055"/>
              <a:gd name="connsiteX2" fmla="*/ 2859353 w 2938458"/>
              <a:gd name="connsiteY2" fmla="*/ 0 h 791055"/>
              <a:gd name="connsiteX3" fmla="*/ 2938459 w 2938458"/>
              <a:gd name="connsiteY3" fmla="*/ 79106 h 791055"/>
              <a:gd name="connsiteX4" fmla="*/ 2938458 w 2938458"/>
              <a:gd name="connsiteY4" fmla="*/ 711950 h 791055"/>
              <a:gd name="connsiteX5" fmla="*/ 2859352 w 2938458"/>
              <a:gd name="connsiteY5" fmla="*/ 791056 h 791055"/>
              <a:gd name="connsiteX6" fmla="*/ 79106 w 2938458"/>
              <a:gd name="connsiteY6" fmla="*/ 791055 h 791055"/>
              <a:gd name="connsiteX7" fmla="*/ 0 w 2938458"/>
              <a:gd name="connsiteY7" fmla="*/ 711949 h 791055"/>
              <a:gd name="connsiteX8" fmla="*/ 0 w 2938458"/>
              <a:gd name="connsiteY8" fmla="*/ 79106 h 79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8458" h="791055">
                <a:moveTo>
                  <a:pt x="0" y="79106"/>
                </a:moveTo>
                <a:cubicBezTo>
                  <a:pt x="0" y="35417"/>
                  <a:pt x="35417" y="0"/>
                  <a:pt x="79106" y="0"/>
                </a:cubicBezTo>
                <a:lnTo>
                  <a:pt x="2859353" y="0"/>
                </a:lnTo>
                <a:cubicBezTo>
                  <a:pt x="2903042" y="0"/>
                  <a:pt x="2938459" y="35417"/>
                  <a:pt x="2938459" y="79106"/>
                </a:cubicBezTo>
                <a:cubicBezTo>
                  <a:pt x="2938459" y="290054"/>
                  <a:pt x="2938458" y="501002"/>
                  <a:pt x="2938458" y="711950"/>
                </a:cubicBezTo>
                <a:cubicBezTo>
                  <a:pt x="2938458" y="755639"/>
                  <a:pt x="2903041" y="791056"/>
                  <a:pt x="2859352" y="791056"/>
                </a:cubicBezTo>
                <a:lnTo>
                  <a:pt x="79106" y="791055"/>
                </a:lnTo>
                <a:cubicBezTo>
                  <a:pt x="35417" y="791055"/>
                  <a:pt x="0" y="755638"/>
                  <a:pt x="0" y="711949"/>
                </a:cubicBezTo>
                <a:lnTo>
                  <a:pt x="0" y="79106"/>
                </a:lnTo>
                <a:close/>
              </a:path>
            </a:pathLst>
          </a:custGeom>
          <a:solidFill>
            <a:srgbClr val="586EB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4609" tIns="114609" rIns="114609" bIns="11460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Láska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nepočítá křivdy</a:t>
            </a:r>
            <a:endPara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9EF611A0-FD83-E8B0-0CA3-79FA59D2316E}"/>
              </a:ext>
            </a:extLst>
          </p:cNvPr>
          <p:cNvGrpSpPr/>
          <p:nvPr/>
        </p:nvGrpSpPr>
        <p:grpSpPr>
          <a:xfrm>
            <a:off x="96057" y="70064"/>
            <a:ext cx="2208589" cy="893183"/>
            <a:chOff x="96057" y="70064"/>
            <a:chExt cx="2208589" cy="893183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8947D60-1DE9-F461-F097-0D9D68F30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7" y="82543"/>
              <a:ext cx="2208589" cy="880704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4F4830FA-4947-E6E2-8C57-6478C961C5DF}"/>
                </a:ext>
              </a:extLst>
            </p:cNvPr>
            <p:cNvSpPr txBox="1"/>
            <p:nvPr/>
          </p:nvSpPr>
          <p:spPr>
            <a:xfrm>
              <a:off x="468874" y="70064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znamená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0D91E3D3-B0E1-9693-27E9-623B24AAF075}"/>
              </a:ext>
            </a:extLst>
          </p:cNvPr>
          <p:cNvGrpSpPr/>
          <p:nvPr/>
        </p:nvGrpSpPr>
        <p:grpSpPr>
          <a:xfrm>
            <a:off x="123644" y="2712484"/>
            <a:ext cx="3281905" cy="969365"/>
            <a:chOff x="123644" y="2712484"/>
            <a:chExt cx="3281905" cy="969365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A25D09F-C427-D6D5-38BB-6E1801560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44" y="2712484"/>
              <a:ext cx="3044562" cy="969365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9C54E247-81B3-CBB2-1A48-00B4138F55B2}"/>
                </a:ext>
              </a:extLst>
            </p:cNvPr>
            <p:cNvSpPr txBox="1"/>
            <p:nvPr/>
          </p:nvSpPr>
          <p:spPr>
            <a:xfrm rot="541628">
              <a:off x="739150" y="2799276"/>
              <a:ext cx="2666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Ježíš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projevil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tuto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stránku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lásky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pic>
        <p:nvPicPr>
          <p:cNvPr id="3" name="Imagen 2" descr="Un grupo de personas junto a una roca&#10;&#10;Descripción generada automáticamente con confianza media">
            <a:extLst>
              <a:ext uri="{FF2B5EF4-FFF2-40B4-BE49-F238E27FC236}">
                <a16:creationId xmlns:a16="http://schemas.microsoft.com/office/drawing/2014/main" id="{816E194D-E66F-42C1-1374-B4B870B006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/>
          <a:stretch/>
        </p:blipFill>
        <p:spPr>
          <a:xfrm>
            <a:off x="8429121" y="3815880"/>
            <a:ext cx="3538488" cy="2805066"/>
          </a:xfrm>
          <a:prstGeom prst="rect">
            <a:avLst/>
          </a:prstGeom>
          <a:ln w="38100" cap="sq">
            <a:solidFill>
              <a:srgbClr val="30357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9762F7C-C5DB-2AEA-76C7-0F359A548D9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541" r="12541"/>
          <a:stretch/>
        </p:blipFill>
        <p:spPr>
          <a:xfrm>
            <a:off x="4275497" y="2738382"/>
            <a:ext cx="3739665" cy="3882563"/>
          </a:xfrm>
          <a:prstGeom prst="rect">
            <a:avLst/>
          </a:prstGeom>
          <a:ln w="38100" cap="sq">
            <a:solidFill>
              <a:srgbClr val="30357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39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8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8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19000" t="-5000" r="-2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B8148E5-179E-0C07-F927-F663946FA325}"/>
              </a:ext>
            </a:extLst>
          </p:cNvPr>
          <p:cNvSpPr txBox="1"/>
          <p:nvPr/>
        </p:nvSpPr>
        <p:spPr>
          <a:xfrm>
            <a:off x="5053702" y="279650"/>
            <a:ext cx="24887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Pojďme se podívat      na</a:t>
            </a:r>
            <a:r>
              <a:rPr lang="es-ES" b="1" dirty="0"/>
              <a:t> </a:t>
            </a:r>
            <a:r>
              <a:rPr lang="es-ES" b="1" dirty="0" err="1"/>
              <a:t>podstatu</a:t>
            </a:r>
            <a:r>
              <a:rPr lang="es-ES" b="1" dirty="0"/>
              <a:t> </a:t>
            </a:r>
            <a:r>
              <a:rPr lang="es-ES" b="1" dirty="0" err="1"/>
              <a:t>lásky</a:t>
            </a:r>
            <a:r>
              <a:rPr lang="es-ES" b="1" dirty="0"/>
              <a:t>, </a:t>
            </a:r>
            <a:r>
              <a:rPr lang="es-ES" b="1" dirty="0" err="1"/>
              <a:t>její</a:t>
            </a:r>
            <a:r>
              <a:rPr lang="es-ES" b="1" dirty="0"/>
              <a:t> </a:t>
            </a:r>
            <a:r>
              <a:rPr lang="es-ES" b="1" dirty="0" err="1"/>
              <a:t>hodnotu</a:t>
            </a:r>
            <a:r>
              <a:rPr lang="es-ES" b="1" dirty="0"/>
              <a:t> a </a:t>
            </a:r>
            <a:r>
              <a:rPr lang="es-ES" b="1" dirty="0" err="1"/>
              <a:t>věčné</a:t>
            </a:r>
            <a:r>
              <a:rPr lang="es-ES" b="1" dirty="0"/>
              <a:t> </a:t>
            </a:r>
            <a:r>
              <a:rPr lang="es-ES" b="1" dirty="0" err="1"/>
              <a:t>trvání</a:t>
            </a:r>
            <a:r>
              <a:rPr lang="es-ES" b="1" dirty="0"/>
              <a:t>. Pavel </a:t>
            </a:r>
            <a:r>
              <a:rPr lang="es-ES" b="1" dirty="0" err="1"/>
              <a:t>ukazuje</a:t>
            </a:r>
            <a:r>
              <a:rPr lang="es-ES" b="1" dirty="0"/>
              <a:t> dar,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větší</a:t>
            </a:r>
            <a:r>
              <a:rPr lang="es-ES" b="1" dirty="0"/>
              <a:t> </a:t>
            </a:r>
            <a:r>
              <a:rPr lang="es-ES" b="1" dirty="0" err="1"/>
              <a:t>hodnotu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jakákoli</a:t>
            </a:r>
            <a:r>
              <a:rPr lang="es-ES" b="1" dirty="0"/>
              <a:t> </a:t>
            </a:r>
            <a:r>
              <a:rPr lang="es-ES" b="1" dirty="0" err="1"/>
              <a:t>známá</a:t>
            </a:r>
            <a:r>
              <a:rPr lang="es-ES" b="1" dirty="0"/>
              <a:t> </a:t>
            </a:r>
            <a:r>
              <a:rPr lang="es-ES" b="1" dirty="0" err="1"/>
              <a:t>ctnost</a:t>
            </a:r>
            <a:r>
              <a:rPr lang="es-ES" b="1" dirty="0"/>
              <a:t>, </a:t>
            </a:r>
            <a:r>
              <a:rPr lang="cs-CZ" b="1" dirty="0"/>
              <a:t> </a:t>
            </a:r>
            <a:r>
              <a:rPr lang="es-ES" b="1" dirty="0"/>
              <a:t>a </a:t>
            </a:r>
            <a:r>
              <a:rPr lang="es-ES" b="1" dirty="0" err="1"/>
              <a:t>tento</a:t>
            </a:r>
            <a:r>
              <a:rPr lang="es-ES" b="1" dirty="0"/>
              <a:t> dar je </a:t>
            </a:r>
            <a:r>
              <a:rPr lang="es-ES" b="1" dirty="0" err="1"/>
              <a:t>dostupný</a:t>
            </a:r>
            <a:r>
              <a:rPr lang="es-ES" b="1" dirty="0"/>
              <a:t> </a:t>
            </a:r>
            <a:r>
              <a:rPr lang="es-ES" b="1" dirty="0" err="1"/>
              <a:t>všem</a:t>
            </a:r>
            <a:r>
              <a:rPr lang="es-ES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1C4149-D304-733A-1653-2B39A9E1C63D}"/>
              </a:ext>
            </a:extLst>
          </p:cNvPr>
          <p:cNvSpPr txBox="1"/>
          <p:nvPr/>
        </p:nvSpPr>
        <p:spPr>
          <a:xfrm>
            <a:off x="680057" y="3285603"/>
            <a:ext cx="1099842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Tato </a:t>
            </a:r>
            <a:r>
              <a:rPr lang="es-ES" b="1" dirty="0" err="1"/>
              <a:t>láska</a:t>
            </a:r>
            <a:r>
              <a:rPr lang="es-ES" b="1" dirty="0"/>
              <a:t> je </a:t>
            </a:r>
            <a:r>
              <a:rPr lang="es-ES" b="1" dirty="0" err="1"/>
              <a:t>ta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existuje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Otcem</a:t>
            </a:r>
            <a:r>
              <a:rPr lang="es-ES" b="1" dirty="0"/>
              <a:t> a </a:t>
            </a:r>
            <a:r>
              <a:rPr lang="es-ES" b="1" dirty="0" err="1"/>
              <a:t>Ježíšem</a:t>
            </a:r>
            <a:r>
              <a:rPr lang="es-ES" b="1" dirty="0"/>
              <a:t>. "</a:t>
            </a:r>
            <a:r>
              <a:rPr lang="es-ES" b="1" dirty="0" err="1"/>
              <a:t>Oznámil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tvé</a:t>
            </a:r>
            <a:r>
              <a:rPr lang="es-ES" b="1" dirty="0"/>
              <a:t> </a:t>
            </a:r>
            <a:r>
              <a:rPr lang="es-ES" b="1" dirty="0" err="1"/>
              <a:t>jméno</a:t>
            </a:r>
            <a:r>
              <a:rPr lang="es-ES" b="1" dirty="0"/>
              <a:t> a </a:t>
            </a:r>
            <a:r>
              <a:rPr lang="es-ES" b="1" dirty="0" err="1"/>
              <a:t>dám</a:t>
            </a:r>
            <a:r>
              <a:rPr lang="es-ES" b="1" dirty="0"/>
              <a:t> je </a:t>
            </a:r>
            <a:r>
              <a:rPr lang="es-ES" b="1" dirty="0" err="1"/>
              <a:t>poznat</a:t>
            </a:r>
            <a:r>
              <a:rPr lang="es-ES" b="1" dirty="0"/>
              <a:t> </a:t>
            </a:r>
            <a:r>
              <a:rPr lang="es-ES" b="1" dirty="0" err="1"/>
              <a:t>stále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láska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jsi</a:t>
            </a:r>
            <a:r>
              <a:rPr lang="es-ES" b="1" dirty="0"/>
              <a:t> </a:t>
            </a:r>
            <a:r>
              <a:rPr lang="es-ES" b="1" dirty="0" err="1"/>
              <a:t>mě</a:t>
            </a:r>
            <a:r>
              <a:rPr lang="es-ES" b="1" dirty="0"/>
              <a:t> </a:t>
            </a:r>
            <a:r>
              <a:rPr lang="es-ES" b="1" dirty="0" err="1"/>
              <a:t>miloval</a:t>
            </a:r>
            <a:r>
              <a:rPr lang="es-ES" b="1" dirty="0"/>
              <a:t>, </a:t>
            </a:r>
            <a:r>
              <a:rPr lang="es-ES" b="1" dirty="0" err="1"/>
              <a:t>byla</a:t>
            </a:r>
            <a:r>
              <a:rPr lang="es-ES" b="1" dirty="0"/>
              <a:t> v </a:t>
            </a:r>
            <a:r>
              <a:rPr lang="es-ES" b="1" dirty="0" err="1"/>
              <a:t>nich</a:t>
            </a:r>
            <a:r>
              <a:rPr lang="es-ES" b="1" dirty="0"/>
              <a:t> a </a:t>
            </a:r>
            <a:r>
              <a:rPr lang="es-ES" b="1" dirty="0" err="1"/>
              <a:t>já</a:t>
            </a:r>
            <a:r>
              <a:rPr lang="es-ES" b="1" dirty="0"/>
              <a:t> v </a:t>
            </a:r>
            <a:r>
              <a:rPr lang="es-ES" b="1" dirty="0" err="1"/>
              <a:t>nich</a:t>
            </a:r>
            <a:r>
              <a:rPr lang="es-ES" b="1" dirty="0"/>
              <a:t>" (J</a:t>
            </a:r>
            <a:r>
              <a:rPr lang="cs-CZ" b="1" dirty="0" err="1"/>
              <a:t>an</a:t>
            </a:r>
            <a:r>
              <a:rPr lang="es-ES" b="1" dirty="0"/>
              <a:t> 17,26).</a:t>
            </a:r>
          </a:p>
          <a:p>
            <a:r>
              <a:rPr lang="es-ES" b="1" dirty="0"/>
              <a:t>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vykupitelská</a:t>
            </a:r>
            <a:r>
              <a:rPr lang="es-ES" b="1" dirty="0"/>
              <a:t> </a:t>
            </a:r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Božského</a:t>
            </a:r>
            <a:r>
              <a:rPr lang="es-ES" b="1" dirty="0"/>
              <a:t> ke </a:t>
            </a:r>
            <a:r>
              <a:rPr lang="es-ES" b="1" dirty="0" err="1"/>
              <a:t>ztracenému</a:t>
            </a:r>
            <a:r>
              <a:rPr lang="es-ES" b="1" dirty="0"/>
              <a:t> </a:t>
            </a:r>
            <a:r>
              <a:rPr lang="es-ES" b="1" dirty="0" err="1"/>
              <a:t>lidstvu</a:t>
            </a:r>
            <a:r>
              <a:rPr lang="es-ES" b="1" dirty="0"/>
              <a:t>. "V </a:t>
            </a:r>
            <a:r>
              <a:rPr lang="es-ES" b="1" dirty="0" err="1"/>
              <a:t>tom</a:t>
            </a:r>
            <a:r>
              <a:rPr lang="es-ES" b="1" dirty="0"/>
              <a:t> se </a:t>
            </a:r>
            <a:r>
              <a:rPr lang="es-ES" b="1" dirty="0" err="1"/>
              <a:t>projevila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láska</a:t>
            </a:r>
            <a:r>
              <a:rPr lang="es-ES" b="1" dirty="0"/>
              <a:t> k </a:t>
            </a:r>
            <a:r>
              <a:rPr lang="es-ES" b="1" dirty="0" err="1"/>
              <a:t>nám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poslal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svět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jednorozeného</a:t>
            </a:r>
            <a:r>
              <a:rPr lang="es-ES" b="1" dirty="0"/>
              <a:t> </a:t>
            </a:r>
            <a:r>
              <a:rPr lang="es-ES" b="1" dirty="0" err="1"/>
              <a:t>Syna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z </a:t>
            </a:r>
            <a:r>
              <a:rPr lang="es-ES" b="1" dirty="0" err="1"/>
              <a:t>něho</a:t>
            </a:r>
            <a:r>
              <a:rPr lang="es-ES" b="1" dirty="0"/>
              <a:t> </a:t>
            </a:r>
            <a:r>
              <a:rPr lang="es-ES" b="1" dirty="0" err="1"/>
              <a:t>žili</a:t>
            </a:r>
            <a:r>
              <a:rPr lang="es-ES" b="1" dirty="0"/>
              <a:t>" (1</a:t>
            </a:r>
            <a:r>
              <a:rPr lang="cs-CZ" b="1" dirty="0"/>
              <a:t>. list</a:t>
            </a:r>
            <a:r>
              <a:rPr lang="es-ES" b="1" dirty="0"/>
              <a:t> J</a:t>
            </a:r>
            <a:r>
              <a:rPr lang="cs-CZ" b="1" dirty="0" err="1"/>
              <a:t>anův</a:t>
            </a:r>
            <a:r>
              <a:rPr lang="es-ES" b="1" dirty="0"/>
              <a:t> 4,9).</a:t>
            </a:r>
          </a:p>
          <a:p>
            <a:r>
              <a:rPr lang="es-ES" b="1" dirty="0"/>
              <a:t>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zvláštní</a:t>
            </a:r>
            <a:r>
              <a:rPr lang="es-ES" b="1" dirty="0"/>
              <a:t> </a:t>
            </a:r>
            <a:r>
              <a:rPr lang="es-ES" b="1" dirty="0" err="1"/>
              <a:t>kvalita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se </a:t>
            </a:r>
            <a:r>
              <a:rPr lang="es-ES" b="1" dirty="0" err="1"/>
              <a:t>projevuje</a:t>
            </a:r>
            <a:r>
              <a:rPr lang="es-ES" b="1" dirty="0"/>
              <a:t> ve </a:t>
            </a:r>
            <a:r>
              <a:rPr lang="es-ES" b="1" dirty="0" err="1"/>
              <a:t>vzájemném</a:t>
            </a:r>
            <a:r>
              <a:rPr lang="es-ES" b="1" dirty="0"/>
              <a:t> </a:t>
            </a:r>
            <a:r>
              <a:rPr lang="es-ES" b="1" dirty="0" err="1"/>
              <a:t>zacházení</a:t>
            </a:r>
            <a:r>
              <a:rPr lang="es-ES" b="1" dirty="0"/>
              <a:t> s </a:t>
            </a:r>
            <a:r>
              <a:rPr lang="es-ES" b="1" dirty="0" err="1"/>
              <a:t>křesťany</a:t>
            </a:r>
            <a:r>
              <a:rPr lang="es-ES" b="1" dirty="0"/>
              <a:t>. "</a:t>
            </a:r>
            <a:r>
              <a:rPr lang="es-ES" b="1" dirty="0" err="1"/>
              <a:t>Přikázání</a:t>
            </a:r>
            <a:r>
              <a:rPr lang="es-ES" b="1" dirty="0"/>
              <a:t> nové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dávám</a:t>
            </a:r>
            <a:r>
              <a:rPr lang="es-ES" b="1" dirty="0"/>
              <a:t>: </a:t>
            </a:r>
            <a:r>
              <a:rPr lang="es-ES" b="1" dirty="0" err="1"/>
              <a:t>Milujte</a:t>
            </a:r>
            <a:r>
              <a:rPr lang="es-ES" b="1" dirty="0"/>
              <a:t> se </a:t>
            </a:r>
            <a:r>
              <a:rPr lang="es-ES" b="1" dirty="0" err="1"/>
              <a:t>navzájem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</a:t>
            </a:r>
            <a:r>
              <a:rPr lang="es-ES" b="1" dirty="0" err="1"/>
              <a:t>já</a:t>
            </a:r>
            <a:r>
              <a:rPr lang="es-ES" b="1" dirty="0"/>
              <a:t> </a:t>
            </a:r>
            <a:r>
              <a:rPr lang="es-ES" b="1" dirty="0" err="1"/>
              <a:t>miloval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, </a:t>
            </a:r>
            <a:r>
              <a:rPr lang="es-ES" b="1" dirty="0" err="1"/>
              <a:t>kéž</a:t>
            </a:r>
            <a:r>
              <a:rPr lang="es-ES" b="1" dirty="0"/>
              <a:t> i </a:t>
            </a:r>
            <a:r>
              <a:rPr lang="es-ES" b="1" dirty="0" err="1"/>
              <a:t>vy</a:t>
            </a:r>
            <a:r>
              <a:rPr lang="es-ES" b="1" dirty="0"/>
              <a:t> </a:t>
            </a:r>
            <a:r>
              <a:rPr lang="es-ES" b="1" dirty="0" err="1"/>
              <a:t>milujete</a:t>
            </a:r>
            <a:r>
              <a:rPr lang="es-ES" b="1" dirty="0"/>
              <a:t> jeden </a:t>
            </a:r>
            <a:r>
              <a:rPr lang="es-ES" b="1" dirty="0" err="1"/>
              <a:t>druhého</a:t>
            </a:r>
            <a:r>
              <a:rPr lang="es-ES" b="1" dirty="0"/>
              <a:t>. </a:t>
            </a:r>
            <a:r>
              <a:rPr lang="es-ES" b="1" dirty="0" err="1"/>
              <a:t>Podle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 </a:t>
            </a:r>
            <a:r>
              <a:rPr lang="es-ES" b="1" dirty="0" err="1"/>
              <a:t>všichni</a:t>
            </a:r>
            <a:r>
              <a:rPr lang="es-ES" b="1" dirty="0"/>
              <a:t> </a:t>
            </a:r>
            <a:r>
              <a:rPr lang="es-ES" b="1" dirty="0" err="1"/>
              <a:t>poznají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</a:t>
            </a:r>
            <a:r>
              <a:rPr lang="es-ES" b="1" dirty="0" err="1"/>
              <a:t>moji</a:t>
            </a:r>
            <a:r>
              <a:rPr lang="es-ES" b="1" dirty="0"/>
              <a:t> </a:t>
            </a:r>
            <a:r>
              <a:rPr lang="es-ES" b="1" dirty="0" err="1"/>
              <a:t>učedníci</a:t>
            </a:r>
            <a:r>
              <a:rPr lang="es-ES" b="1" dirty="0"/>
              <a:t>, </a:t>
            </a:r>
            <a:r>
              <a:rPr lang="es-ES" b="1" dirty="0" err="1"/>
              <a:t>budete-li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lásku</a:t>
            </a:r>
            <a:r>
              <a:rPr lang="es-ES" b="1" dirty="0"/>
              <a:t> jeden k </a:t>
            </a:r>
            <a:r>
              <a:rPr lang="es-ES" b="1" dirty="0" err="1"/>
              <a:t>druhému</a:t>
            </a:r>
            <a:r>
              <a:rPr lang="cs-CZ" b="1" dirty="0"/>
              <a:t>“</a:t>
            </a:r>
            <a:r>
              <a:rPr lang="es-ES" b="1" dirty="0"/>
              <a:t> (Jan 13</a:t>
            </a:r>
            <a:r>
              <a:rPr lang="cs-CZ" b="1" dirty="0"/>
              <a:t>,</a:t>
            </a:r>
            <a:r>
              <a:rPr lang="es-ES" b="1" dirty="0"/>
              <a:t>34</a:t>
            </a:r>
            <a:r>
              <a:rPr lang="cs-CZ" b="1" dirty="0"/>
              <a:t>.</a:t>
            </a:r>
            <a:r>
              <a:rPr lang="es-ES" b="1" dirty="0"/>
              <a:t>35).</a:t>
            </a:r>
          </a:p>
          <a:p>
            <a:r>
              <a:rPr lang="es-ES" b="1" dirty="0" err="1"/>
              <a:t>Praktikuje</a:t>
            </a:r>
            <a:r>
              <a:rPr lang="es-ES" b="1" dirty="0"/>
              <a:t> se </a:t>
            </a:r>
            <a:r>
              <a:rPr lang="es-ES" b="1" dirty="0" err="1"/>
              <a:t>tak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demonstrovala</a:t>
            </a:r>
            <a:r>
              <a:rPr lang="es-ES" b="1" dirty="0"/>
              <a:t> </a:t>
            </a:r>
            <a:r>
              <a:rPr lang="es-ES" b="1" dirty="0" err="1"/>
              <a:t>vztah</a:t>
            </a:r>
            <a:r>
              <a:rPr lang="es-ES" b="1" dirty="0"/>
              <a:t> </a:t>
            </a:r>
            <a:r>
              <a:rPr lang="es-ES" b="1" dirty="0" err="1"/>
              <a:t>věřícího</a:t>
            </a:r>
            <a:r>
              <a:rPr lang="es-ES" b="1" dirty="0"/>
              <a:t> s </a:t>
            </a:r>
            <a:r>
              <a:rPr lang="es-ES" b="1" dirty="0" err="1"/>
              <a:t>Bohem</a:t>
            </a:r>
            <a:r>
              <a:rPr lang="es-ES" b="1" dirty="0"/>
              <a:t>. „</a:t>
            </a:r>
            <a:r>
              <a:rPr lang="cs-CZ" b="1" dirty="0"/>
              <a:t>Boha n</a:t>
            </a:r>
            <a:r>
              <a:rPr lang="es-ES" b="1" dirty="0" err="1"/>
              <a:t>ikd</a:t>
            </a:r>
            <a:r>
              <a:rPr lang="cs-CZ" b="1" dirty="0"/>
              <a:t>y</a:t>
            </a:r>
            <a:r>
              <a:rPr lang="es-ES" b="1" dirty="0"/>
              <a:t> </a:t>
            </a:r>
            <a:r>
              <a:rPr lang="es-ES" b="1" dirty="0" err="1"/>
              <a:t>nikd</a:t>
            </a:r>
            <a:r>
              <a:rPr lang="cs-CZ" b="1" dirty="0"/>
              <a:t>o</a:t>
            </a:r>
            <a:r>
              <a:rPr lang="es-ES" b="1" dirty="0"/>
              <a:t> </a:t>
            </a:r>
            <a:r>
              <a:rPr lang="es-ES" b="1" dirty="0" err="1"/>
              <a:t>neviděl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cs-CZ" b="1" dirty="0"/>
              <a:t>, ale jestliže se m</a:t>
            </a:r>
            <a:r>
              <a:rPr lang="es-ES" b="1" dirty="0" err="1"/>
              <a:t>ilujeme</a:t>
            </a:r>
            <a:r>
              <a:rPr lang="es-ES" b="1" dirty="0"/>
              <a:t> </a:t>
            </a:r>
            <a:r>
              <a:rPr lang="es-ES" b="1" dirty="0" err="1"/>
              <a:t>navzájem</a:t>
            </a:r>
            <a:r>
              <a:rPr lang="es-ES" b="1" dirty="0"/>
              <a:t>, </a:t>
            </a:r>
            <a:r>
              <a:rPr lang="es-ES" b="1" dirty="0" err="1"/>
              <a:t>Bůh</a:t>
            </a:r>
            <a:r>
              <a:rPr lang="es-ES" b="1" dirty="0"/>
              <a:t> v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cs-CZ" b="1" dirty="0" err="1"/>
              <a:t>zůstá</a:t>
            </a:r>
            <a:r>
              <a:rPr lang="es-ES" b="1" dirty="0" err="1"/>
              <a:t>vá</a:t>
            </a:r>
            <a:r>
              <a:rPr lang="es-ES" b="1" dirty="0"/>
              <a:t> a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láska</a:t>
            </a:r>
            <a:r>
              <a:rPr lang="es-ES" b="1" dirty="0"/>
              <a:t> je v </a:t>
            </a:r>
            <a:r>
              <a:rPr lang="es-ES" b="1" dirty="0" err="1"/>
              <a:t>nás</a:t>
            </a:r>
            <a:r>
              <a:rPr lang="es-ES" b="1" dirty="0"/>
              <a:t> do</a:t>
            </a:r>
            <a:r>
              <a:rPr lang="cs-CZ" b="1" dirty="0"/>
              <a:t>sáhla svého cíle“</a:t>
            </a:r>
            <a:r>
              <a:rPr lang="es-ES" b="1" dirty="0"/>
              <a:t>  (1</a:t>
            </a:r>
            <a:r>
              <a:rPr lang="cs-CZ" b="1" dirty="0"/>
              <a:t>. list Janův</a:t>
            </a:r>
            <a:r>
              <a:rPr lang="es-ES" b="1" dirty="0"/>
              <a:t> 4</a:t>
            </a:r>
            <a:r>
              <a:rPr lang="cs-CZ" b="1" dirty="0"/>
              <a:t>,</a:t>
            </a:r>
            <a:r>
              <a:rPr lang="es-ES" b="1" dirty="0"/>
              <a:t>12</a:t>
            </a:r>
            <a:r>
              <a:rPr lang="cs-CZ" b="1" dirty="0"/>
              <a:t>)</a:t>
            </a:r>
            <a:r>
              <a:rPr lang="es-ES" b="1" dirty="0"/>
              <a:t>.</a:t>
            </a:r>
          </a:p>
          <a:p>
            <a:r>
              <a:rPr lang="es-ES" b="1" dirty="0" err="1"/>
              <a:t>Láska</a:t>
            </a:r>
            <a:r>
              <a:rPr lang="es-ES" b="1" dirty="0"/>
              <a:t> k </a:t>
            </a:r>
            <a:r>
              <a:rPr lang="es-ES" b="1" dirty="0" err="1"/>
              <a:t>Bohu</a:t>
            </a:r>
            <a:r>
              <a:rPr lang="es-ES" b="1" dirty="0"/>
              <a:t> se </a:t>
            </a:r>
            <a:r>
              <a:rPr lang="es-ES" b="1" dirty="0" err="1"/>
              <a:t>projevuje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přizpůsobujeme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vůli</a:t>
            </a:r>
            <a:r>
              <a:rPr lang="cs-CZ" b="1" dirty="0"/>
              <a:t>.</a:t>
            </a:r>
            <a:r>
              <a:rPr lang="es-ES" b="1" dirty="0"/>
              <a:t> Toto je </a:t>
            </a:r>
            <a:r>
              <a:rPr lang="es-ES" b="1" dirty="0" err="1"/>
              <a:t>zkouška</a:t>
            </a:r>
            <a:r>
              <a:rPr lang="es-ES" b="1" dirty="0"/>
              <a:t> </a:t>
            </a:r>
            <a:r>
              <a:rPr lang="es-ES" b="1" dirty="0" err="1"/>
              <a:t>lásky</a:t>
            </a:r>
            <a:r>
              <a:rPr lang="es-ES" b="1" dirty="0"/>
              <a:t>. "Ten,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říká</a:t>
            </a:r>
            <a:r>
              <a:rPr lang="es-ES" b="1" dirty="0"/>
              <a:t>: '</a:t>
            </a:r>
            <a:r>
              <a:rPr lang="es-ES" b="1" dirty="0" err="1"/>
              <a:t>Znám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a </a:t>
            </a:r>
            <a:r>
              <a:rPr lang="es-ES" b="1" dirty="0" err="1"/>
              <a:t>nezachovávám</a:t>
            </a:r>
            <a:r>
              <a:rPr lang="es-ES" b="1" dirty="0"/>
              <a:t> </a:t>
            </a:r>
            <a:r>
              <a:rPr lang="es-ES" b="1" dirty="0" err="1"/>
              <a:t>přikázání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,' je </a:t>
            </a:r>
            <a:r>
              <a:rPr lang="es-ES" b="1" dirty="0" err="1"/>
              <a:t>lhář</a:t>
            </a:r>
            <a:r>
              <a:rPr lang="es-ES" b="1" dirty="0"/>
              <a:t> a </a:t>
            </a:r>
            <a:r>
              <a:rPr lang="es-ES" b="1" dirty="0" err="1"/>
              <a:t>pravda</a:t>
            </a:r>
            <a:r>
              <a:rPr lang="es-ES" b="1" dirty="0"/>
              <a:t> v </a:t>
            </a:r>
            <a:r>
              <a:rPr lang="es-ES" b="1" dirty="0" err="1"/>
              <a:t>něm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; ale ten,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zachovává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, v </a:t>
            </a:r>
            <a:r>
              <a:rPr lang="es-ES" b="1" dirty="0" err="1"/>
              <a:t>něm</a:t>
            </a:r>
            <a:r>
              <a:rPr lang="es-ES" b="1" dirty="0"/>
              <a:t> je </a:t>
            </a:r>
            <a:r>
              <a:rPr lang="es-ES" b="1" dirty="0" err="1"/>
              <a:t>skutečně</a:t>
            </a:r>
            <a:r>
              <a:rPr lang="es-ES" b="1" dirty="0"/>
              <a:t> </a:t>
            </a:r>
            <a:r>
              <a:rPr lang="es-ES" b="1" dirty="0" err="1"/>
              <a:t>dokonalá</a:t>
            </a:r>
            <a:r>
              <a:rPr lang="es-ES" b="1" dirty="0"/>
              <a:t> </a:t>
            </a:r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cs-CZ" b="1" dirty="0"/>
              <a:t>. P</a:t>
            </a:r>
            <a:r>
              <a:rPr lang="es-ES" b="1" dirty="0"/>
              <a:t>roto </a:t>
            </a:r>
            <a:r>
              <a:rPr lang="es-ES" b="1" dirty="0" err="1"/>
              <a:t>víme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v </a:t>
            </a:r>
            <a:r>
              <a:rPr lang="es-ES" b="1" dirty="0" err="1"/>
              <a:t>něm</a:t>
            </a:r>
            <a:r>
              <a:rPr lang="es-ES" b="1" dirty="0"/>
              <a:t>" (1</a:t>
            </a:r>
            <a:r>
              <a:rPr lang="cs-CZ" b="1" dirty="0"/>
              <a:t>. list</a:t>
            </a:r>
            <a:r>
              <a:rPr lang="es-ES" b="1" dirty="0"/>
              <a:t> J</a:t>
            </a:r>
            <a:r>
              <a:rPr lang="cs-CZ" b="1" dirty="0" err="1"/>
              <a:t>anův</a:t>
            </a:r>
            <a:r>
              <a:rPr lang="es-ES" b="1" dirty="0"/>
              <a:t> 2,5).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B789FC-F7EC-3D55-8528-2CBCD0809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9953" y="279650"/>
            <a:ext cx="3601613" cy="22087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Forma, Círculo&#10;&#10;Descripción generada automáticamente">
            <a:extLst>
              <a:ext uri="{FF2B5EF4-FFF2-40B4-BE49-F238E27FC236}">
                <a16:creationId xmlns:a16="http://schemas.microsoft.com/office/drawing/2014/main" id="{7CF1CFCC-A7E8-BB7E-963C-330C851E1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0925" y="4483957"/>
            <a:ext cx="175169" cy="1751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firmar, raqueta, vista, azul&#10;&#10;Descripción generada automáticamente">
            <a:extLst>
              <a:ext uri="{FF2B5EF4-FFF2-40B4-BE49-F238E27FC236}">
                <a16:creationId xmlns:a16="http://schemas.microsoft.com/office/drawing/2014/main" id="{22FF6B11-8835-836C-E455-7066E15D7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0925" y="5308582"/>
            <a:ext cx="175169" cy="1751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Forma, Círculo&#10;&#10;Descripción generada automáticamente">
            <a:extLst>
              <a:ext uri="{FF2B5EF4-FFF2-40B4-BE49-F238E27FC236}">
                <a16:creationId xmlns:a16="http://schemas.microsoft.com/office/drawing/2014/main" id="{D1543A09-5C9B-F406-86CE-A8350D79C8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0925" y="5847263"/>
            <a:ext cx="175169" cy="1751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Forma, Círculo&#10;&#10;Descripción generada automáticamente">
            <a:extLst>
              <a:ext uri="{FF2B5EF4-FFF2-40B4-BE49-F238E27FC236}">
                <a16:creationId xmlns:a16="http://schemas.microsoft.com/office/drawing/2014/main" id="{DCDE80C2-0574-1275-D2F8-D2E15384DC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0926" y="3373314"/>
            <a:ext cx="175169" cy="1751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2E14A28-9312-D241-A81B-D84698DE25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531158" y="3944680"/>
            <a:ext cx="174937" cy="1751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9ADD341-431F-A22A-73E7-5EBEAFDA46FB}"/>
              </a:ext>
            </a:extLst>
          </p:cNvPr>
          <p:cNvSpPr txBox="1"/>
          <p:nvPr/>
        </p:nvSpPr>
        <p:spPr>
          <a:xfrm>
            <a:off x="530925" y="2467048"/>
            <a:ext cx="107714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1. </a:t>
            </a:r>
            <a:r>
              <a:rPr lang="cs-CZ" b="1" dirty="0"/>
              <a:t>List </a:t>
            </a:r>
            <a:r>
              <a:rPr lang="es-ES" b="1" dirty="0" err="1"/>
              <a:t>Korintským</a:t>
            </a:r>
            <a:r>
              <a:rPr lang="es-ES" b="1" dirty="0"/>
              <a:t> 13 </a:t>
            </a:r>
            <a:r>
              <a:rPr lang="es-ES" b="1" dirty="0" err="1"/>
              <a:t>používá</a:t>
            </a:r>
            <a:r>
              <a:rPr lang="es-ES" b="1" dirty="0"/>
              <a:t> toto</a:t>
            </a:r>
            <a:r>
              <a:rPr lang="cs-CZ" b="1" dirty="0"/>
              <a:t> řecké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 </a:t>
            </a:r>
            <a:r>
              <a:rPr lang="cs-CZ" b="1" i="1" dirty="0"/>
              <a:t>a</a:t>
            </a:r>
            <a:r>
              <a:rPr lang="es-ES" b="1" i="1" dirty="0"/>
              <a:t>gap</a:t>
            </a:r>
            <a:r>
              <a:rPr lang="cs-CZ" b="1" i="1" dirty="0"/>
              <a:t>é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je </a:t>
            </a:r>
            <a:r>
              <a:rPr lang="es-ES" b="1" dirty="0" err="1"/>
              <a:t>to</a:t>
            </a:r>
            <a:r>
              <a:rPr lang="es-ES" b="1" dirty="0"/>
              <a:t> "</a:t>
            </a:r>
            <a:r>
              <a:rPr lang="es-ES" b="1" dirty="0" err="1"/>
              <a:t>láska</a:t>
            </a:r>
            <a:r>
              <a:rPr lang="es-ES" b="1" dirty="0"/>
              <a:t>" ve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nejvznešenějším</a:t>
            </a:r>
            <a:r>
              <a:rPr lang="es-ES" b="1" dirty="0"/>
              <a:t> </a:t>
            </a:r>
            <a:r>
              <a:rPr lang="es-ES" b="1" dirty="0" err="1"/>
              <a:t>smyslu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cs-CZ" b="1" dirty="0"/>
              <a:t>     </a:t>
            </a:r>
            <a:r>
              <a:rPr lang="es-ES" b="1" dirty="0"/>
              <a:t>v </a:t>
            </a:r>
            <a:r>
              <a:rPr lang="es-ES" b="1" dirty="0" err="1"/>
              <a:t>milované</a:t>
            </a:r>
            <a:r>
              <a:rPr lang="es-ES" b="1" dirty="0"/>
              <a:t> </a:t>
            </a:r>
            <a:r>
              <a:rPr lang="es-ES" b="1" dirty="0" err="1"/>
              <a:t>osobě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předmětu</a:t>
            </a:r>
            <a:r>
              <a:rPr lang="es-ES" b="1" dirty="0"/>
              <a:t> </a:t>
            </a:r>
            <a:r>
              <a:rPr lang="es-ES" b="1" dirty="0" err="1"/>
              <a:t>rozpoznává</a:t>
            </a:r>
            <a:r>
              <a:rPr lang="es-ES" b="1" dirty="0"/>
              <a:t> </a:t>
            </a:r>
            <a:r>
              <a:rPr lang="es-ES" b="1" dirty="0" err="1"/>
              <a:t>něco</a:t>
            </a:r>
            <a:r>
              <a:rPr lang="es-ES" b="1" dirty="0"/>
              <a:t> </a:t>
            </a:r>
            <a:r>
              <a:rPr lang="es-ES" b="1" dirty="0" err="1"/>
              <a:t>cenného</a:t>
            </a:r>
            <a:r>
              <a:rPr lang="es-ES" b="1" dirty="0"/>
              <a:t>; </a:t>
            </a:r>
            <a:r>
              <a:rPr lang="es-ES" b="1" dirty="0" err="1"/>
              <a:t>láska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je </a:t>
            </a:r>
            <a:r>
              <a:rPr lang="es-ES" b="1" dirty="0" err="1"/>
              <a:t>založena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principu</a:t>
            </a:r>
            <a:r>
              <a:rPr lang="es-ES" b="1" dirty="0"/>
              <a:t> a </a:t>
            </a:r>
            <a:r>
              <a:rPr lang="es-ES" b="1" dirty="0" err="1"/>
              <a:t>ne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emo</a:t>
            </a:r>
            <a:r>
              <a:rPr lang="cs-CZ" b="1" dirty="0"/>
              <a:t>-</a:t>
            </a:r>
            <a:r>
              <a:rPr lang="es-ES" b="1" dirty="0" err="1"/>
              <a:t>cích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es-ES" b="1" dirty="0" err="1"/>
              <a:t>Láska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pochází</a:t>
            </a:r>
            <a:r>
              <a:rPr lang="es-ES" b="1" dirty="0"/>
              <a:t> z </a:t>
            </a:r>
            <a:r>
              <a:rPr lang="es-ES" b="1" dirty="0" err="1"/>
              <a:t>úcty</a:t>
            </a:r>
            <a:r>
              <a:rPr lang="es-ES" b="1" dirty="0"/>
              <a:t> k </a:t>
            </a:r>
            <a:r>
              <a:rPr lang="es-ES" b="1" dirty="0" err="1"/>
              <a:t>obdivuhodným</a:t>
            </a:r>
            <a:r>
              <a:rPr lang="es-ES" b="1" dirty="0"/>
              <a:t> </a:t>
            </a:r>
            <a:r>
              <a:rPr lang="es-ES" b="1" dirty="0" err="1"/>
              <a:t>vlastnostem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je </a:t>
            </a:r>
            <a:r>
              <a:rPr lang="es-ES" b="1" dirty="0" err="1"/>
              <a:t>milován</a:t>
            </a:r>
            <a:r>
              <a:rPr lang="es-ES" b="1" dirty="0"/>
              <a:t>. </a:t>
            </a:r>
          </a:p>
        </p:txBody>
      </p:sp>
      <p:pic>
        <p:nvPicPr>
          <p:cNvPr id="14" name="Imagen 13" descr="Imagen que contiene agua, tabla, azul, hombre&#10;&#10;Descripción generada automáticamente">
            <a:extLst>
              <a:ext uri="{FF2B5EF4-FFF2-40B4-BE49-F238E27FC236}">
                <a16:creationId xmlns:a16="http://schemas.microsoft.com/office/drawing/2014/main" id="{5B612F7D-8306-4908-E133-F5F9BC63ED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3" y="298885"/>
            <a:ext cx="3949960" cy="206385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07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50B3292-41A5-9D46-10F9-D3F1C8D3DC82}"/>
              </a:ext>
            </a:extLst>
          </p:cNvPr>
          <p:cNvSpPr txBox="1"/>
          <p:nvPr/>
        </p:nvSpPr>
        <p:spPr>
          <a:xfrm>
            <a:off x="7329316" y="1430749"/>
            <a:ext cx="45641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Nebudeš</a:t>
            </a:r>
            <a:r>
              <a:rPr lang="es-ES" b="1" dirty="0"/>
              <a:t> se </a:t>
            </a:r>
            <a:r>
              <a:rPr lang="es-ES" b="1" dirty="0" err="1"/>
              <a:t>mstít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chovat</a:t>
            </a:r>
            <a:r>
              <a:rPr lang="es-ES" b="1" dirty="0"/>
              <a:t> </a:t>
            </a:r>
            <a:r>
              <a:rPr lang="es-ES" b="1" dirty="0" err="1"/>
              <a:t>zášť</a:t>
            </a:r>
            <a:r>
              <a:rPr lang="es-ES" b="1" dirty="0"/>
              <a:t> </a:t>
            </a:r>
            <a:r>
              <a:rPr lang="es-ES" b="1" dirty="0" err="1"/>
              <a:t>vůči</a:t>
            </a:r>
            <a:r>
              <a:rPr lang="es-ES" b="1" dirty="0"/>
              <a:t> </a:t>
            </a:r>
            <a:r>
              <a:rPr lang="es-ES" b="1" dirty="0" err="1"/>
              <a:t>synům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lidu</a:t>
            </a:r>
            <a:r>
              <a:rPr lang="es-ES" b="1" dirty="0"/>
              <a:t>, ale </a:t>
            </a:r>
            <a:r>
              <a:rPr lang="es-ES" b="1" dirty="0" err="1"/>
              <a:t>budeš</a:t>
            </a:r>
            <a:r>
              <a:rPr lang="es-ES" b="1" dirty="0"/>
              <a:t> </a:t>
            </a:r>
            <a:r>
              <a:rPr lang="es-ES" b="1" dirty="0" err="1"/>
              <a:t>milovat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bližního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sám</a:t>
            </a:r>
            <a:r>
              <a:rPr lang="es-ES" b="1" dirty="0"/>
              <a:t> sebe. </a:t>
            </a:r>
            <a:r>
              <a:rPr lang="es-ES" b="1" dirty="0" err="1"/>
              <a:t>Já</a:t>
            </a:r>
            <a:r>
              <a:rPr lang="es-ES" b="1" dirty="0"/>
              <a:t> </a:t>
            </a:r>
            <a:r>
              <a:rPr lang="cs-CZ" b="1" dirty="0"/>
              <a:t>jsem Hospodin</a:t>
            </a:r>
            <a:r>
              <a:rPr lang="es-ES" b="1" dirty="0"/>
              <a:t> </a:t>
            </a:r>
            <a:r>
              <a:rPr lang="cs-CZ" b="1" dirty="0"/>
              <a:t>                     </a:t>
            </a:r>
            <a:r>
              <a:rPr lang="es-ES" b="1" dirty="0"/>
              <a:t>(</a:t>
            </a:r>
            <a:r>
              <a:rPr lang="cs-CZ" b="1" dirty="0"/>
              <a:t>3. Mojžíšova</a:t>
            </a:r>
            <a:r>
              <a:rPr lang="es-ES" b="1" dirty="0"/>
              <a:t> 19</a:t>
            </a:r>
            <a:r>
              <a:rPr lang="cs-CZ" b="1" dirty="0"/>
              <a:t>,</a:t>
            </a:r>
            <a:r>
              <a:rPr lang="es-ES" b="1" dirty="0"/>
              <a:t>18).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686294C-CEDC-F3DC-40E6-1BC942CC6593}"/>
              </a:ext>
            </a:extLst>
          </p:cNvPr>
          <p:cNvSpPr txBox="1"/>
          <p:nvPr/>
        </p:nvSpPr>
        <p:spPr>
          <a:xfrm>
            <a:off x="7332060" y="3671788"/>
            <a:ext cx="48328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Nemstěte</a:t>
            </a:r>
            <a:r>
              <a:rPr lang="es-ES" b="1" dirty="0"/>
              <a:t> se, </a:t>
            </a:r>
            <a:r>
              <a:rPr lang="es-ES" b="1" dirty="0" err="1"/>
              <a:t>moji</a:t>
            </a:r>
            <a:r>
              <a:rPr lang="es-ES" b="1" dirty="0"/>
              <a:t> </a:t>
            </a:r>
            <a:r>
              <a:rPr lang="es-ES" b="1" dirty="0" err="1"/>
              <a:t>milovaní</a:t>
            </a:r>
            <a:r>
              <a:rPr lang="es-ES" b="1" dirty="0"/>
              <a:t>, ale </a:t>
            </a:r>
            <a:r>
              <a:rPr lang="es-ES" b="1" dirty="0" err="1"/>
              <a:t>nechte</a:t>
            </a:r>
            <a:r>
              <a:rPr lang="es-ES" b="1" dirty="0"/>
              <a:t> </a:t>
            </a:r>
            <a:r>
              <a:rPr lang="es-ES" b="1" dirty="0" err="1"/>
              <a:t>prostor</a:t>
            </a:r>
            <a:r>
              <a:rPr lang="es-ES" b="1" dirty="0"/>
              <a:t> </a:t>
            </a:r>
            <a:r>
              <a:rPr lang="es-ES" b="1" dirty="0" err="1"/>
              <a:t>Božímu</a:t>
            </a:r>
            <a:r>
              <a:rPr lang="es-ES" b="1" dirty="0"/>
              <a:t> </a:t>
            </a:r>
            <a:r>
              <a:rPr lang="es-ES" b="1" dirty="0" err="1"/>
              <a:t>hněvu</a:t>
            </a:r>
            <a:r>
              <a:rPr lang="es-ES" b="1" dirty="0"/>
              <a:t>; </a:t>
            </a:r>
            <a:r>
              <a:rPr lang="es-ES" b="1" dirty="0" err="1"/>
              <a:t>neboť</a:t>
            </a:r>
            <a:r>
              <a:rPr lang="es-ES" b="1" dirty="0"/>
              <a:t> je </a:t>
            </a:r>
            <a:r>
              <a:rPr lang="es-ES" b="1" dirty="0" err="1"/>
              <a:t>psáno</a:t>
            </a:r>
            <a:r>
              <a:rPr lang="es-ES" b="1" dirty="0"/>
              <a:t>: </a:t>
            </a:r>
            <a:r>
              <a:rPr lang="es-ES" b="1" dirty="0" err="1"/>
              <a:t>Pomsta</a:t>
            </a:r>
            <a:r>
              <a:rPr lang="es-ES" b="1" dirty="0"/>
              <a:t> je </a:t>
            </a:r>
            <a:r>
              <a:rPr lang="es-ES" b="1" dirty="0" err="1"/>
              <a:t>má</a:t>
            </a:r>
            <a:r>
              <a:rPr lang="es-ES" b="1" dirty="0"/>
              <a:t>, </a:t>
            </a:r>
            <a:r>
              <a:rPr lang="es-ES" b="1" dirty="0" err="1"/>
              <a:t>zaplatím</a:t>
            </a:r>
            <a:r>
              <a:rPr lang="es-ES" b="1" dirty="0"/>
              <a:t>, </a:t>
            </a:r>
            <a:r>
              <a:rPr lang="es-ES" b="1" dirty="0" err="1"/>
              <a:t>praví</a:t>
            </a:r>
            <a:r>
              <a:rPr lang="es-ES" b="1" dirty="0"/>
              <a:t> </a:t>
            </a:r>
            <a:r>
              <a:rPr lang="es-ES" b="1" dirty="0" err="1"/>
              <a:t>Hospodin</a:t>
            </a:r>
            <a:r>
              <a:rPr lang="es-ES" b="1" dirty="0"/>
              <a:t> </a:t>
            </a:r>
            <a:r>
              <a:rPr lang="cs-CZ" b="1" dirty="0"/>
              <a:t>                                                       </a:t>
            </a:r>
            <a:r>
              <a:rPr lang="es-ES" b="1" dirty="0"/>
              <a:t>(</a:t>
            </a:r>
            <a:r>
              <a:rPr lang="cs-CZ" b="1" dirty="0"/>
              <a:t>list Římanům</a:t>
            </a:r>
            <a:r>
              <a:rPr lang="es-ES" b="1" dirty="0"/>
              <a:t> 12</a:t>
            </a:r>
            <a:r>
              <a:rPr lang="cs-CZ" b="1" dirty="0"/>
              <a:t>,</a:t>
            </a:r>
            <a:r>
              <a:rPr lang="es-ES" b="1" dirty="0"/>
              <a:t>19).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F7EEF2-926E-01C9-3156-D755D04ED239}"/>
              </a:ext>
            </a:extLst>
          </p:cNvPr>
          <p:cNvSpPr txBox="1"/>
          <p:nvPr/>
        </p:nvSpPr>
        <p:spPr>
          <a:xfrm>
            <a:off x="1034473" y="6151911"/>
            <a:ext cx="10957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Tu k </a:t>
            </a:r>
            <a:r>
              <a:rPr lang="es-ES" b="1" dirty="0" err="1"/>
              <a:t>němu</a:t>
            </a:r>
            <a:r>
              <a:rPr lang="es-ES" b="1" dirty="0"/>
              <a:t> </a:t>
            </a:r>
            <a:r>
              <a:rPr lang="es-ES" b="1" dirty="0" err="1"/>
              <a:t>Petr</a:t>
            </a:r>
            <a:r>
              <a:rPr lang="es-ES" b="1" dirty="0"/>
              <a:t> </a:t>
            </a:r>
            <a:r>
              <a:rPr lang="es-ES" b="1" dirty="0" err="1"/>
              <a:t>přišel</a:t>
            </a:r>
            <a:r>
              <a:rPr lang="es-ES" b="1" dirty="0"/>
              <a:t> a </a:t>
            </a:r>
            <a:r>
              <a:rPr lang="es-ES" b="1" dirty="0" err="1"/>
              <a:t>řekl</a:t>
            </a:r>
            <a:r>
              <a:rPr lang="es-ES" b="1" dirty="0"/>
              <a:t>: "</a:t>
            </a:r>
            <a:r>
              <a:rPr lang="es-ES" b="1" dirty="0" err="1"/>
              <a:t>Pane</a:t>
            </a:r>
            <a:r>
              <a:rPr lang="es-ES" b="1" dirty="0"/>
              <a:t>, </a:t>
            </a:r>
            <a:r>
              <a:rPr lang="es-ES" b="1" dirty="0" err="1"/>
              <a:t>kolikrát</a:t>
            </a:r>
            <a:r>
              <a:rPr lang="es-ES" b="1" dirty="0"/>
              <a:t> </a:t>
            </a:r>
            <a:r>
              <a:rPr lang="es-ES" b="1" dirty="0" err="1"/>
              <a:t>mám</a:t>
            </a:r>
            <a:r>
              <a:rPr lang="es-ES" b="1" dirty="0"/>
              <a:t> </a:t>
            </a:r>
            <a:r>
              <a:rPr lang="es-ES" b="1" dirty="0" err="1"/>
              <a:t>odpustit</a:t>
            </a:r>
            <a:r>
              <a:rPr lang="es-ES" b="1" dirty="0"/>
              <a:t> </a:t>
            </a:r>
            <a:r>
              <a:rPr lang="es-ES" b="1" dirty="0" err="1"/>
              <a:t>svému</a:t>
            </a:r>
            <a:r>
              <a:rPr lang="es-ES" b="1" dirty="0"/>
              <a:t> </a:t>
            </a:r>
            <a:r>
              <a:rPr lang="es-ES" b="1" dirty="0" err="1"/>
              <a:t>bratru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proti</a:t>
            </a:r>
            <a:r>
              <a:rPr lang="es-ES" b="1" dirty="0"/>
              <a:t> </a:t>
            </a:r>
            <a:r>
              <a:rPr lang="es-ES" b="1" dirty="0" err="1"/>
              <a:t>mně</a:t>
            </a:r>
            <a:r>
              <a:rPr lang="es-ES" b="1" dirty="0"/>
              <a:t> </a:t>
            </a:r>
            <a:r>
              <a:rPr lang="es-ES" b="1" dirty="0" err="1"/>
              <a:t>hřeší</a:t>
            </a:r>
            <a:r>
              <a:rPr lang="es-ES" b="1" dirty="0"/>
              <a:t>? </a:t>
            </a:r>
            <a:r>
              <a:rPr lang="es-ES" b="1" dirty="0" err="1"/>
              <a:t>Až</a:t>
            </a:r>
            <a:r>
              <a:rPr lang="es-ES" b="1" dirty="0"/>
              <a:t> </a:t>
            </a:r>
            <a:r>
              <a:rPr lang="es-ES" b="1" dirty="0" err="1"/>
              <a:t>sedm</a:t>
            </a:r>
            <a:r>
              <a:rPr lang="cs-CZ" b="1" dirty="0"/>
              <a:t>krát</a:t>
            </a:r>
            <a:r>
              <a:rPr lang="es-ES" b="1" dirty="0"/>
              <a:t>? </a:t>
            </a:r>
            <a:r>
              <a:rPr lang="es-ES" b="1" dirty="0" err="1"/>
              <a:t>Ježíš</a:t>
            </a:r>
            <a:r>
              <a:rPr lang="es-ES" b="1" dirty="0"/>
              <a:t> mu </a:t>
            </a:r>
            <a:r>
              <a:rPr lang="es-ES" b="1" dirty="0" err="1"/>
              <a:t>řekl</a:t>
            </a:r>
            <a:r>
              <a:rPr lang="es-ES" b="1" dirty="0"/>
              <a:t>: </a:t>
            </a:r>
            <a:r>
              <a:rPr lang="cs-CZ" b="1" dirty="0"/>
              <a:t>Pravím</a:t>
            </a:r>
            <a:r>
              <a:rPr lang="es-ES" b="1" dirty="0"/>
              <a:t> ti</a:t>
            </a:r>
            <a:r>
              <a:rPr lang="cs-CZ" b="1" dirty="0"/>
              <a:t>,</a:t>
            </a:r>
            <a:r>
              <a:rPr lang="es-ES" b="1" dirty="0"/>
              <a:t> </a:t>
            </a:r>
            <a:r>
              <a:rPr lang="es-ES" b="1" dirty="0" err="1"/>
              <a:t>ne</a:t>
            </a:r>
            <a:r>
              <a:rPr lang="es-ES" b="1" dirty="0"/>
              <a:t> </a:t>
            </a:r>
            <a:r>
              <a:rPr lang="es-ES" b="1" dirty="0" err="1"/>
              <a:t>sedm</a:t>
            </a:r>
            <a:r>
              <a:rPr lang="cs-CZ" b="1" dirty="0"/>
              <a:t>krát</a:t>
            </a:r>
            <a:r>
              <a:rPr lang="es-ES" b="1" dirty="0"/>
              <a:t>, ale </a:t>
            </a:r>
            <a:r>
              <a:rPr lang="es-ES" b="1" dirty="0" err="1"/>
              <a:t>až</a:t>
            </a:r>
            <a:r>
              <a:rPr lang="es-ES" b="1" dirty="0"/>
              <a:t> </a:t>
            </a:r>
            <a:r>
              <a:rPr lang="es-ES" b="1" dirty="0" err="1"/>
              <a:t>sedmdesátkrát</a:t>
            </a:r>
            <a:r>
              <a:rPr lang="es-ES" b="1" dirty="0"/>
              <a:t> </a:t>
            </a:r>
            <a:r>
              <a:rPr lang="es-ES" b="1" dirty="0" err="1"/>
              <a:t>sedmkrát</a:t>
            </a:r>
            <a:r>
              <a:rPr lang="es-ES" b="1" dirty="0"/>
              <a:t>. (Mat</a:t>
            </a:r>
            <a:r>
              <a:rPr lang="cs-CZ" b="1" dirty="0" err="1"/>
              <a:t>ouš</a:t>
            </a:r>
            <a:r>
              <a:rPr lang="es-ES" b="1" dirty="0"/>
              <a:t> 18</a:t>
            </a:r>
            <a:r>
              <a:rPr lang="cs-CZ" b="1" dirty="0"/>
              <a:t>,</a:t>
            </a:r>
            <a:r>
              <a:rPr lang="es-ES" b="1" dirty="0"/>
              <a:t>21</a:t>
            </a:r>
            <a:r>
              <a:rPr lang="cs-CZ" b="1" dirty="0"/>
              <a:t>.</a:t>
            </a:r>
            <a:r>
              <a:rPr lang="es-ES" b="1" dirty="0"/>
              <a:t>22).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0DD0C9F-A518-100B-2D2F-6DA97D77FE1C}"/>
              </a:ext>
            </a:extLst>
          </p:cNvPr>
          <p:cNvSpPr txBox="1"/>
          <p:nvPr/>
        </p:nvSpPr>
        <p:spPr>
          <a:xfrm>
            <a:off x="7332060" y="4941046"/>
            <a:ext cx="46690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Jaký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vy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odpouští</a:t>
            </a:r>
            <a:r>
              <a:rPr lang="es-ES" b="1" dirty="0"/>
              <a:t> </a:t>
            </a:r>
            <a:r>
              <a:rPr lang="es-ES" b="1" dirty="0" err="1"/>
              <a:t>zlo</a:t>
            </a:r>
            <a:r>
              <a:rPr lang="es-ES" b="1" dirty="0"/>
              <a:t> a </a:t>
            </a:r>
            <a:r>
              <a:rPr lang="es-ES" b="1" dirty="0" err="1"/>
              <a:t>zapomíná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hřích</a:t>
            </a:r>
            <a:r>
              <a:rPr lang="es-ES" b="1" dirty="0"/>
              <a:t> </a:t>
            </a:r>
            <a:r>
              <a:rPr lang="es-ES" b="1" dirty="0" err="1"/>
              <a:t>zbytku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dědictví</a:t>
            </a:r>
            <a:r>
              <a:rPr lang="es-ES" b="1" dirty="0"/>
              <a:t>?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hněv</a:t>
            </a:r>
            <a:r>
              <a:rPr lang="es-ES" b="1" dirty="0"/>
              <a:t> si </a:t>
            </a:r>
            <a:r>
              <a:rPr lang="es-ES" b="1" dirty="0" err="1"/>
              <a:t>neudržel</a:t>
            </a:r>
            <a:r>
              <a:rPr lang="es-ES" b="1" dirty="0"/>
              <a:t> </a:t>
            </a:r>
            <a:r>
              <a:rPr lang="es-ES" b="1" dirty="0" err="1"/>
              <a:t>navždy</a:t>
            </a:r>
            <a:r>
              <a:rPr lang="es-ES" b="1" dirty="0"/>
              <a:t>, </a:t>
            </a:r>
            <a:r>
              <a:rPr lang="es-ES" b="1" dirty="0" err="1"/>
              <a:t>neboť</a:t>
            </a:r>
            <a:r>
              <a:rPr lang="es-ES" b="1" dirty="0"/>
              <a:t> se </a:t>
            </a:r>
            <a:r>
              <a:rPr lang="es-ES" b="1" dirty="0" err="1"/>
              <a:t>těší</a:t>
            </a:r>
            <a:r>
              <a:rPr lang="es-ES" b="1" dirty="0"/>
              <a:t> z </a:t>
            </a:r>
            <a:r>
              <a:rPr lang="es-ES" b="1" dirty="0" err="1"/>
              <a:t>milosrdenství</a:t>
            </a:r>
            <a:r>
              <a:rPr lang="es-ES" b="1" dirty="0"/>
              <a:t> (Mi</a:t>
            </a:r>
            <a:r>
              <a:rPr lang="cs-CZ" b="1" dirty="0" err="1"/>
              <a:t>cheáš</a:t>
            </a:r>
            <a:r>
              <a:rPr lang="es-ES" b="1" dirty="0"/>
              <a:t> 7</a:t>
            </a:r>
            <a:r>
              <a:rPr lang="cs-CZ" b="1" dirty="0"/>
              <a:t>,</a:t>
            </a:r>
            <a:r>
              <a:rPr lang="es-ES" b="1" dirty="0"/>
              <a:t>18).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BFBB6B4-E087-547A-2FBC-F5B1CDE970E8}"/>
              </a:ext>
            </a:extLst>
          </p:cNvPr>
          <p:cNvSpPr txBox="1"/>
          <p:nvPr/>
        </p:nvSpPr>
        <p:spPr>
          <a:xfrm>
            <a:off x="7350176" y="2689768"/>
            <a:ext cx="45641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Snáše</a:t>
            </a:r>
            <a:r>
              <a:rPr lang="cs-CZ" b="1" dirty="0" err="1"/>
              <a:t>jte</a:t>
            </a:r>
            <a:r>
              <a:rPr lang="cs-CZ" b="1" dirty="0"/>
              <a:t> se navzájem</a:t>
            </a:r>
            <a:r>
              <a:rPr lang="es-ES" b="1" dirty="0"/>
              <a:t> a </a:t>
            </a:r>
            <a:r>
              <a:rPr lang="es-ES" b="1" dirty="0" err="1"/>
              <a:t>odpouště</a:t>
            </a:r>
            <a:r>
              <a:rPr lang="cs-CZ" b="1" dirty="0"/>
              <a:t>j</a:t>
            </a:r>
            <a:r>
              <a:rPr lang="es-ES" b="1" dirty="0"/>
              <a:t>t</a:t>
            </a:r>
            <a:r>
              <a:rPr lang="cs-CZ" b="1" dirty="0"/>
              <a:t>e si, má-li kdo něco proti</a:t>
            </a:r>
            <a:r>
              <a:rPr lang="es-ES" b="1" dirty="0"/>
              <a:t> </a:t>
            </a:r>
            <a:r>
              <a:rPr lang="es-ES" b="1" dirty="0" err="1"/>
              <a:t>druhému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cs-CZ" b="1" dirty="0"/>
              <a:t>Pán</a:t>
            </a:r>
            <a:r>
              <a:rPr lang="es-ES" b="1" dirty="0"/>
              <a:t> </a:t>
            </a:r>
            <a:r>
              <a:rPr lang="es-ES" b="1" dirty="0" err="1"/>
              <a:t>odpustil</a:t>
            </a:r>
            <a:r>
              <a:rPr lang="es-ES" b="1" dirty="0"/>
              <a:t> </a:t>
            </a:r>
            <a:r>
              <a:rPr lang="cs-CZ" b="1" dirty="0"/>
              <a:t>vám</a:t>
            </a:r>
            <a:r>
              <a:rPr lang="es-ES" b="1" dirty="0"/>
              <a:t>, </a:t>
            </a:r>
            <a:r>
              <a:rPr lang="cs-CZ" b="1" dirty="0"/>
              <a:t>odpouštějte</a:t>
            </a:r>
            <a:r>
              <a:rPr lang="es-ES" b="1" dirty="0"/>
              <a:t> i </a:t>
            </a:r>
            <a:r>
              <a:rPr lang="cs-CZ" b="1" dirty="0"/>
              <a:t>v</a:t>
            </a:r>
            <a:r>
              <a:rPr lang="es-ES" b="1" dirty="0"/>
              <a:t>y (</a:t>
            </a:r>
            <a:r>
              <a:rPr lang="cs-CZ" b="1" dirty="0"/>
              <a:t>list </a:t>
            </a:r>
            <a:r>
              <a:rPr lang="cs-CZ" b="1" dirty="0" err="1"/>
              <a:t>Koloským</a:t>
            </a:r>
            <a:r>
              <a:rPr lang="es-ES" b="1" dirty="0"/>
              <a:t> 3</a:t>
            </a:r>
            <a:r>
              <a:rPr lang="cs-CZ" b="1" dirty="0"/>
              <a:t>,</a:t>
            </a:r>
            <a:r>
              <a:rPr lang="es-ES" b="1" dirty="0"/>
              <a:t>13).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DEBB06B-A3BE-850A-CA76-8FCDEF233FB6}"/>
              </a:ext>
            </a:extLst>
          </p:cNvPr>
          <p:cNvSpPr txBox="1"/>
          <p:nvPr/>
        </p:nvSpPr>
        <p:spPr>
          <a:xfrm>
            <a:off x="4174836" y="254960"/>
            <a:ext cx="40191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Nevzpo</a:t>
            </a:r>
            <a:r>
              <a:rPr lang="cs-CZ" b="1" dirty="0" err="1"/>
              <a:t>mínejte</a:t>
            </a:r>
            <a:r>
              <a:rPr lang="cs-CZ" b="1" dirty="0"/>
              <a:t> na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cs-CZ" b="1" dirty="0"/>
              <a:t> dřívější,                          o</a:t>
            </a:r>
            <a:r>
              <a:rPr lang="es-ES" b="1" dirty="0"/>
              <a:t> </a:t>
            </a:r>
            <a:r>
              <a:rPr lang="es-ES" b="1" dirty="0" err="1"/>
              <a:t>minul</a:t>
            </a:r>
            <a:r>
              <a:rPr lang="cs-CZ" b="1" dirty="0" err="1"/>
              <a:t>osti</a:t>
            </a:r>
            <a:r>
              <a:rPr lang="cs-CZ" b="1" dirty="0"/>
              <a:t> nepřemítejte</a:t>
            </a:r>
            <a:r>
              <a:rPr lang="es-ES" b="1" dirty="0"/>
              <a:t> </a:t>
            </a:r>
            <a:r>
              <a:rPr lang="cs-CZ" b="1" dirty="0"/>
              <a:t>                           </a:t>
            </a:r>
            <a:r>
              <a:rPr lang="es-ES" b="1" dirty="0"/>
              <a:t>(I</a:t>
            </a:r>
            <a:r>
              <a:rPr lang="cs-CZ" b="1" dirty="0"/>
              <a:t>z</a:t>
            </a:r>
            <a:r>
              <a:rPr lang="es-ES" b="1" dirty="0"/>
              <a:t>a</a:t>
            </a:r>
            <a:r>
              <a:rPr lang="cs-CZ" b="1" dirty="0" err="1"/>
              <a:t>jáš</a:t>
            </a:r>
            <a:r>
              <a:rPr lang="es-ES" b="1" dirty="0"/>
              <a:t> 43</a:t>
            </a:r>
            <a:r>
              <a:rPr lang="cs-CZ" b="1" dirty="0"/>
              <a:t>,</a:t>
            </a:r>
            <a:r>
              <a:rPr lang="es-ES" b="1" dirty="0"/>
              <a:t>18).</a:t>
            </a:r>
          </a:p>
        </p:txBody>
      </p:sp>
      <p:graphicFrame>
        <p:nvGraphicFramePr>
          <p:cNvPr id="24" name="Diagrama 23">
            <a:extLst>
              <a:ext uri="{FF2B5EF4-FFF2-40B4-BE49-F238E27FC236}">
                <a16:creationId xmlns:a16="http://schemas.microsoft.com/office/drawing/2014/main" id="{3C97546C-4996-3D47-18B2-E586960C2F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4906726"/>
              </p:ext>
            </p:extLst>
          </p:nvPr>
        </p:nvGraphicFramePr>
        <p:xfrm>
          <a:off x="8363622" y="147503"/>
          <a:ext cx="3420152" cy="1265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upo 1">
            <a:extLst>
              <a:ext uri="{FF2B5EF4-FFF2-40B4-BE49-F238E27FC236}">
                <a16:creationId xmlns:a16="http://schemas.microsoft.com/office/drawing/2014/main" id="{BE4563F4-B5E6-6C26-B3F4-37B8AF8BB218}"/>
              </a:ext>
            </a:extLst>
          </p:cNvPr>
          <p:cNvGrpSpPr/>
          <p:nvPr/>
        </p:nvGrpSpPr>
        <p:grpSpPr>
          <a:xfrm>
            <a:off x="89758" y="68726"/>
            <a:ext cx="3468506" cy="1202290"/>
            <a:chOff x="89758" y="68726"/>
            <a:chExt cx="3468506" cy="120229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B5BE63EE-1287-4574-984C-8AE687B4D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758" y="68726"/>
              <a:ext cx="3282200" cy="1202290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2C2D19A5-C9CB-AC59-C6AA-FC207F342F54}"/>
                </a:ext>
              </a:extLst>
            </p:cNvPr>
            <p:cNvSpPr txBox="1"/>
            <p:nvPr/>
          </p:nvSpPr>
          <p:spPr>
            <a:xfrm rot="21408114">
              <a:off x="791136" y="381904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Jaké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texty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si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pamatovat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pic>
        <p:nvPicPr>
          <p:cNvPr id="5" name="Imagen 4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1E05EBF5-1766-26EC-9CD8-C0281DBEB9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r="19339"/>
          <a:stretch/>
        </p:blipFill>
        <p:spPr>
          <a:xfrm>
            <a:off x="126282" y="1440127"/>
            <a:ext cx="6692581" cy="4586568"/>
          </a:xfrm>
          <a:prstGeom prst="rect">
            <a:avLst/>
          </a:prstGeom>
          <a:ln w="38100" cap="sq">
            <a:solidFill>
              <a:srgbClr val="93486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2520F1B-0348-FBF4-E805-E1CE09EEC8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271" y="340908"/>
            <a:ext cx="356313" cy="25143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6D585FB-4BE5-5B55-6FAD-342CBCF5B3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2061" y="5008689"/>
            <a:ext cx="356313" cy="25143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EBF52D9-9074-0EF5-570B-709F6DCDD2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3863" y="3766175"/>
            <a:ext cx="356313" cy="25143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7E0CDCD-6B5A-BDD1-6604-808E6740BF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3863" y="2718306"/>
            <a:ext cx="356313" cy="25143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E0149F7-6E4F-B0B9-434A-705A9F9DD1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2061" y="1472166"/>
            <a:ext cx="356313" cy="25143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4A86D4F-8855-27E8-DF72-069C117F9E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539" y="6226870"/>
            <a:ext cx="356313" cy="25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2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5" grpId="0"/>
      <p:bldP spid="20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EB09461-11FC-7238-B1BA-33798C676776}"/>
              </a:ext>
            </a:extLst>
          </p:cNvPr>
          <p:cNvSpPr txBox="1"/>
          <p:nvPr/>
        </p:nvSpPr>
        <p:spPr>
          <a:xfrm>
            <a:off x="154636" y="1056444"/>
            <a:ext cx="86464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Proto ten,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miluje</a:t>
            </a:r>
            <a:r>
              <a:rPr lang="es-ES" b="1" dirty="0"/>
              <a:t>,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spokojen</a:t>
            </a:r>
            <a:r>
              <a:rPr lang="es-ES" b="1" dirty="0"/>
              <a:t> s </a:t>
            </a:r>
            <a:r>
              <a:rPr lang="es-ES" b="1" dirty="0" err="1"/>
              <a:t>ničím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v </a:t>
            </a:r>
            <a:r>
              <a:rPr lang="es-ES" b="1" dirty="0" err="1"/>
              <a:t>souladu</a:t>
            </a:r>
            <a:r>
              <a:rPr lang="es-ES" b="1" dirty="0"/>
              <a:t> s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vůlí</a:t>
            </a:r>
            <a:r>
              <a:rPr lang="es-ES" b="1" dirty="0"/>
              <a:t>. </a:t>
            </a:r>
            <a:r>
              <a:rPr lang="es-ES" b="1" dirty="0" err="1"/>
              <a:t>Láska</a:t>
            </a:r>
            <a:r>
              <a:rPr lang="es-ES" b="1" dirty="0"/>
              <a:t> se </a:t>
            </a:r>
            <a:r>
              <a:rPr lang="es-ES" b="1" dirty="0" err="1"/>
              <a:t>neraduje</a:t>
            </a:r>
            <a:r>
              <a:rPr lang="es-ES" b="1" dirty="0"/>
              <a:t> z </a:t>
            </a:r>
            <a:r>
              <a:rPr lang="es-ES" b="1" dirty="0" err="1"/>
              <a:t>nedostatků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 </a:t>
            </a:r>
            <a:r>
              <a:rPr lang="es-ES" b="1" dirty="0" err="1"/>
              <a:t>ani</a:t>
            </a:r>
            <a:r>
              <a:rPr lang="es-ES" b="1" dirty="0"/>
              <a:t> se </a:t>
            </a:r>
            <a:r>
              <a:rPr lang="es-ES" b="1" dirty="0" err="1"/>
              <a:t>neraduje</a:t>
            </a:r>
            <a:r>
              <a:rPr lang="es-ES" b="1" dirty="0"/>
              <a:t> z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shledáni</a:t>
            </a:r>
            <a:r>
              <a:rPr lang="es-ES" b="1" dirty="0"/>
              <a:t> </a:t>
            </a:r>
            <a:r>
              <a:rPr lang="es-ES" b="1" dirty="0" err="1"/>
              <a:t>vinnými</a:t>
            </a:r>
            <a:r>
              <a:rPr lang="es-ES" b="1" dirty="0"/>
              <a:t> z </a:t>
            </a:r>
            <a:r>
              <a:rPr lang="es-ES" b="1" dirty="0" err="1"/>
              <a:t>nějaké</a:t>
            </a:r>
            <a:r>
              <a:rPr lang="cs-CZ" b="1" dirty="0"/>
              <a:t>-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zla</a:t>
            </a:r>
            <a:r>
              <a:rPr lang="es-ES" b="1" dirty="0"/>
              <a:t>.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zhoubně</a:t>
            </a:r>
            <a:r>
              <a:rPr lang="es-ES" b="1" dirty="0"/>
              <a:t> </a:t>
            </a:r>
            <a:r>
              <a:rPr lang="es-ES" b="1" dirty="0" err="1"/>
              <a:t>potěšen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slyší</a:t>
            </a:r>
            <a:r>
              <a:rPr lang="es-ES" b="1" dirty="0"/>
              <a:t> </a:t>
            </a:r>
            <a:r>
              <a:rPr lang="es-ES" b="1" dirty="0" err="1"/>
              <a:t>zprávu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někdo</a:t>
            </a:r>
            <a:r>
              <a:rPr lang="es-ES" b="1" dirty="0"/>
              <a:t> </a:t>
            </a:r>
            <a:r>
              <a:rPr lang="es-ES" b="1" dirty="0" err="1"/>
              <a:t>udělal</a:t>
            </a:r>
            <a:r>
              <a:rPr lang="es-ES" b="1" dirty="0"/>
              <a:t> </a:t>
            </a:r>
            <a:r>
              <a:rPr lang="es-ES" b="1" dirty="0" err="1"/>
              <a:t>chybu</a:t>
            </a:r>
            <a:r>
              <a:rPr lang="es-ES" b="1" dirty="0"/>
              <a:t>. </a:t>
            </a:r>
            <a:r>
              <a:rPr lang="es-ES" b="1" dirty="0" err="1"/>
              <a:t>Hříšné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se </a:t>
            </a:r>
            <a:r>
              <a:rPr lang="es-ES" b="1" dirty="0" err="1"/>
              <a:t>raduje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nepřítel</a:t>
            </a:r>
            <a:r>
              <a:rPr lang="es-ES" b="1" dirty="0"/>
              <a:t> </a:t>
            </a:r>
            <a:r>
              <a:rPr lang="es-ES" b="1" dirty="0" err="1"/>
              <a:t>upadne</a:t>
            </a:r>
            <a:r>
              <a:rPr lang="es-ES" b="1" dirty="0"/>
              <a:t> do </a:t>
            </a:r>
            <a:r>
              <a:rPr lang="es-ES" b="1" dirty="0" err="1"/>
              <a:t>hříchu</a:t>
            </a:r>
            <a:r>
              <a:rPr lang="es-ES" b="1" dirty="0"/>
              <a:t>,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protivník</a:t>
            </a:r>
            <a:r>
              <a:rPr lang="es-ES" b="1" dirty="0"/>
              <a:t> </a:t>
            </a:r>
            <a:r>
              <a:rPr lang="es-ES" b="1" dirty="0" err="1"/>
              <a:t>dopustí</a:t>
            </a:r>
            <a:r>
              <a:rPr lang="es-ES" b="1" dirty="0"/>
              <a:t> </a:t>
            </a:r>
            <a:r>
              <a:rPr lang="es-ES" b="1" dirty="0" err="1"/>
              <a:t>chyby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mu </a:t>
            </a:r>
            <a:r>
              <a:rPr lang="es-ES" b="1" dirty="0" err="1"/>
              <a:t>ublíží</a:t>
            </a:r>
            <a:r>
              <a:rPr lang="es-ES" b="1" dirty="0"/>
              <a:t>;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však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případ</a:t>
            </a:r>
            <a:r>
              <a:rPr lang="es-ES" b="1" dirty="0"/>
              <a:t> </a:t>
            </a:r>
            <a:r>
              <a:rPr lang="es-ES" b="1" dirty="0" err="1"/>
              <a:t>lásky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ta</a:t>
            </a:r>
            <a:r>
              <a:rPr lang="es-ES" b="1" dirty="0"/>
              <a:t> </a:t>
            </a:r>
            <a:r>
              <a:rPr lang="es-ES" b="1" dirty="0" err="1"/>
              <a:t>jde</a:t>
            </a:r>
            <a:r>
              <a:rPr lang="es-ES" b="1" dirty="0"/>
              <a:t> </a:t>
            </a:r>
            <a:r>
              <a:rPr lang="es-ES" b="1" dirty="0" err="1"/>
              <a:t>diametrálně</a:t>
            </a:r>
            <a:r>
              <a:rPr lang="es-ES" b="1" dirty="0"/>
              <a:t> </a:t>
            </a:r>
            <a:r>
              <a:rPr lang="es-ES" b="1" dirty="0" err="1"/>
              <a:t>opačnou</a:t>
            </a:r>
            <a:r>
              <a:rPr lang="es-ES" b="1" dirty="0"/>
              <a:t> </a:t>
            </a:r>
            <a:r>
              <a:rPr lang="es-ES" b="1" dirty="0" err="1"/>
              <a:t>cestou</a:t>
            </a:r>
            <a:r>
              <a:rPr lang="es-ES" b="1" dirty="0"/>
              <a:t> a </a:t>
            </a:r>
            <a:r>
              <a:rPr lang="es-ES" b="1" dirty="0" err="1"/>
              <a:t>snaží</a:t>
            </a:r>
            <a:r>
              <a:rPr lang="es-ES" b="1" dirty="0"/>
              <a:t> se </a:t>
            </a:r>
            <a:r>
              <a:rPr lang="es-ES" b="1" dirty="0" err="1"/>
              <a:t>pomoci</a:t>
            </a:r>
            <a:r>
              <a:rPr lang="es-ES" b="1" dirty="0"/>
              <a:t> </a:t>
            </a:r>
            <a:r>
              <a:rPr lang="es-ES" b="1" dirty="0" err="1"/>
              <a:t>nepříteli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je v </a:t>
            </a:r>
            <a:r>
              <a:rPr lang="es-ES" b="1" dirty="0" err="1"/>
              <a:t>nesnázích</a:t>
            </a:r>
            <a:r>
              <a:rPr lang="es-ES" b="1" dirty="0"/>
              <a:t>.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F7A65A0-E7F5-0BE0-8F19-27B8BE22E501}"/>
              </a:ext>
            </a:extLst>
          </p:cNvPr>
          <p:cNvSpPr txBox="1"/>
          <p:nvPr/>
        </p:nvSpPr>
        <p:spPr>
          <a:xfrm>
            <a:off x="3310129" y="3355848"/>
            <a:ext cx="87272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Nebude</a:t>
            </a:r>
            <a:r>
              <a:rPr lang="es-ES" b="1" dirty="0"/>
              <a:t> </a:t>
            </a:r>
            <a:r>
              <a:rPr lang="es-ES" b="1" dirty="0" err="1"/>
              <a:t>soudit</a:t>
            </a:r>
            <a:r>
              <a:rPr lang="es-ES" b="1" dirty="0"/>
              <a:t> </a:t>
            </a:r>
            <a:r>
              <a:rPr lang="es-ES" b="1" dirty="0" err="1"/>
              <a:t>podle</a:t>
            </a:r>
            <a:r>
              <a:rPr lang="es-ES" b="1" dirty="0"/>
              <a:t> </a:t>
            </a:r>
            <a:r>
              <a:rPr lang="es-ES" b="1" dirty="0" err="1"/>
              <a:t>zraku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očí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se </a:t>
            </a:r>
            <a:r>
              <a:rPr lang="es-ES" b="1" dirty="0" err="1"/>
              <a:t>nebude</a:t>
            </a:r>
            <a:r>
              <a:rPr lang="es-ES" b="1" dirty="0"/>
              <a:t> </a:t>
            </a:r>
            <a:r>
              <a:rPr lang="es-ES" b="1" dirty="0" err="1"/>
              <a:t>přít</a:t>
            </a:r>
            <a:r>
              <a:rPr lang="es-ES" b="1" dirty="0"/>
              <a:t> </a:t>
            </a:r>
            <a:r>
              <a:rPr lang="es-ES" b="1" dirty="0" err="1"/>
              <a:t>podle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slyší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uši</a:t>
            </a:r>
            <a:r>
              <a:rPr lang="es-ES" b="1" dirty="0"/>
              <a:t>; ale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soudit</a:t>
            </a:r>
            <a:r>
              <a:rPr lang="es-ES" b="1" dirty="0"/>
              <a:t> </a:t>
            </a:r>
            <a:r>
              <a:rPr lang="es-ES" b="1" dirty="0" err="1"/>
              <a:t>chudé</a:t>
            </a:r>
            <a:r>
              <a:rPr lang="es-ES" b="1" dirty="0"/>
              <a:t> </a:t>
            </a:r>
            <a:r>
              <a:rPr lang="es-ES" b="1" dirty="0" err="1"/>
              <a:t>spravedlivě</a:t>
            </a:r>
            <a:r>
              <a:rPr lang="es-ES" b="1" dirty="0"/>
              <a:t> a </a:t>
            </a:r>
            <a:r>
              <a:rPr lang="es-ES" b="1" dirty="0" err="1"/>
              <a:t>spravedlivě</a:t>
            </a:r>
            <a:r>
              <a:rPr lang="es-ES" b="1" dirty="0"/>
              <a:t> </a:t>
            </a:r>
            <a:r>
              <a:rPr lang="es-ES" b="1" dirty="0" err="1"/>
              <a:t>argumentovat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mírnost</a:t>
            </a:r>
            <a:r>
              <a:rPr lang="es-ES" b="1" dirty="0"/>
              <a:t> </a:t>
            </a:r>
            <a:r>
              <a:rPr lang="es-ES" b="1" dirty="0" err="1"/>
              <a:t>země</a:t>
            </a:r>
            <a:r>
              <a:rPr lang="es-ES" b="1" dirty="0"/>
              <a:t>; a </a:t>
            </a:r>
            <a:r>
              <a:rPr lang="es-ES" b="1" dirty="0" err="1"/>
              <a:t>udeří</a:t>
            </a:r>
            <a:r>
              <a:rPr lang="es-ES" b="1" dirty="0"/>
              <a:t> </a:t>
            </a:r>
            <a:r>
              <a:rPr lang="es-ES" b="1" dirty="0" err="1"/>
              <a:t>zemi</a:t>
            </a:r>
            <a:r>
              <a:rPr lang="es-ES" b="1" dirty="0"/>
              <a:t> </a:t>
            </a:r>
            <a:r>
              <a:rPr lang="es-ES" b="1" dirty="0" err="1"/>
              <a:t>holí</a:t>
            </a:r>
            <a:r>
              <a:rPr lang="es-ES" b="1" dirty="0"/>
              <a:t> </a:t>
            </a:r>
            <a:r>
              <a:rPr lang="es-ES" b="1" dirty="0" err="1"/>
              <a:t>úst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, a </a:t>
            </a:r>
            <a:r>
              <a:rPr lang="es-ES" b="1" dirty="0" err="1"/>
              <a:t>duchem</a:t>
            </a:r>
            <a:r>
              <a:rPr lang="es-ES" b="1" dirty="0"/>
              <a:t> </a:t>
            </a:r>
            <a:r>
              <a:rPr lang="es-ES" b="1" dirty="0" err="1"/>
              <a:t>rtů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zabije</a:t>
            </a:r>
            <a:r>
              <a:rPr lang="es-ES" b="1" dirty="0"/>
              <a:t> </a:t>
            </a:r>
            <a:r>
              <a:rPr lang="es-ES" b="1" dirty="0" err="1"/>
              <a:t>bezbožné</a:t>
            </a:r>
            <a:r>
              <a:rPr lang="es-ES" b="1" dirty="0"/>
              <a:t>. A </a:t>
            </a:r>
            <a:r>
              <a:rPr lang="es-ES" b="1" dirty="0" err="1"/>
              <a:t>spravedlnost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opaskem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beder</a:t>
            </a:r>
            <a:r>
              <a:rPr lang="es-ES" b="1" dirty="0"/>
              <a:t> a </a:t>
            </a:r>
            <a:r>
              <a:rPr lang="es-ES" b="1" dirty="0" err="1"/>
              <a:t>opásající</a:t>
            </a:r>
            <a:r>
              <a:rPr lang="es-ES" b="1" dirty="0"/>
              <a:t> </a:t>
            </a:r>
            <a:r>
              <a:rPr lang="es-ES" b="1" dirty="0" err="1"/>
              <a:t>věrností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pasu</a:t>
            </a:r>
            <a:r>
              <a:rPr lang="es-ES" b="1" dirty="0"/>
              <a:t>. (I</a:t>
            </a:r>
            <a:r>
              <a:rPr lang="cs-CZ" b="1" dirty="0"/>
              <a:t>z</a:t>
            </a:r>
            <a:r>
              <a:rPr lang="es-ES" b="1" dirty="0"/>
              <a:t>a</a:t>
            </a:r>
            <a:r>
              <a:rPr lang="cs-CZ" b="1" dirty="0" err="1"/>
              <a:t>jáš</a:t>
            </a:r>
            <a:r>
              <a:rPr lang="es-ES" b="1" dirty="0"/>
              <a:t> 11</a:t>
            </a:r>
            <a:r>
              <a:rPr lang="cs-CZ" b="1" dirty="0"/>
              <a:t>,</a:t>
            </a:r>
            <a:r>
              <a:rPr lang="es-ES" b="1" dirty="0"/>
              <a:t>3-5).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EDAE192-E07A-A22B-982D-A54BC8FD356F}"/>
              </a:ext>
            </a:extLst>
          </p:cNvPr>
          <p:cNvSpPr txBox="1"/>
          <p:nvPr/>
        </p:nvSpPr>
        <p:spPr>
          <a:xfrm>
            <a:off x="135331" y="4514718"/>
            <a:ext cx="988649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Tak</a:t>
            </a:r>
            <a:r>
              <a:rPr lang="es-ES" b="1" dirty="0"/>
              <a:t> i </a:t>
            </a:r>
            <a:r>
              <a:rPr lang="es-ES" b="1" dirty="0" err="1"/>
              <a:t>navenek</a:t>
            </a:r>
            <a:r>
              <a:rPr lang="es-ES" b="1" dirty="0"/>
              <a:t> se </a:t>
            </a:r>
            <a:r>
              <a:rPr lang="es-ES" b="1" dirty="0" err="1"/>
              <a:t>vpravdě</a:t>
            </a:r>
            <a:r>
              <a:rPr lang="es-ES" b="1" dirty="0"/>
              <a:t> </a:t>
            </a:r>
            <a:r>
              <a:rPr lang="es-ES" b="1" dirty="0" err="1"/>
              <a:t>ukazujete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spravedliví</a:t>
            </a:r>
            <a:r>
              <a:rPr lang="es-ES" b="1" dirty="0"/>
              <a:t> </a:t>
            </a:r>
            <a:r>
              <a:rPr lang="es-ES" b="1" dirty="0" err="1"/>
              <a:t>lidem</a:t>
            </a:r>
            <a:r>
              <a:rPr lang="es-ES" b="1" dirty="0"/>
              <a:t>, ale </a:t>
            </a:r>
            <a:r>
              <a:rPr lang="es-ES" b="1" dirty="0" err="1"/>
              <a:t>uvnitř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</a:t>
            </a:r>
            <a:r>
              <a:rPr lang="es-ES" b="1" dirty="0" err="1"/>
              <a:t>plní</a:t>
            </a:r>
            <a:r>
              <a:rPr lang="es-ES" b="1" dirty="0"/>
              <a:t> </a:t>
            </a:r>
            <a:r>
              <a:rPr lang="es-ES" b="1" dirty="0" err="1"/>
              <a:t>pokrytectví</a:t>
            </a:r>
            <a:r>
              <a:rPr lang="es-ES" b="1" dirty="0"/>
              <a:t> a </a:t>
            </a:r>
            <a:r>
              <a:rPr lang="es-ES" b="1" dirty="0" err="1"/>
              <a:t>nepravosti</a:t>
            </a:r>
            <a:r>
              <a:rPr lang="es-ES" b="1" dirty="0"/>
              <a:t>. </a:t>
            </a:r>
            <a:r>
              <a:rPr lang="es-ES" b="1" dirty="0" err="1"/>
              <a:t>Běda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, </a:t>
            </a:r>
            <a:r>
              <a:rPr lang="es-ES" b="1" dirty="0" err="1"/>
              <a:t>zákoníci</a:t>
            </a:r>
            <a:r>
              <a:rPr lang="es-ES" b="1" dirty="0"/>
              <a:t> a </a:t>
            </a:r>
            <a:r>
              <a:rPr lang="es-ES" b="1" dirty="0" err="1"/>
              <a:t>farizeové</a:t>
            </a:r>
            <a:r>
              <a:rPr lang="es-ES" b="1" dirty="0"/>
              <a:t>, </a:t>
            </a:r>
            <a:r>
              <a:rPr lang="es-ES" b="1" dirty="0" err="1"/>
              <a:t>pokrytci</a:t>
            </a:r>
            <a:r>
              <a:rPr lang="es-ES" b="1" dirty="0"/>
              <a:t>! </a:t>
            </a:r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stavíte</a:t>
            </a:r>
            <a:r>
              <a:rPr lang="es-ES" b="1" dirty="0"/>
              <a:t> </a:t>
            </a:r>
            <a:r>
              <a:rPr lang="es-ES" b="1" dirty="0" err="1"/>
              <a:t>hroby</a:t>
            </a:r>
            <a:r>
              <a:rPr lang="es-ES" b="1" dirty="0"/>
              <a:t> </a:t>
            </a:r>
            <a:r>
              <a:rPr lang="es-ES" b="1" dirty="0" err="1"/>
              <a:t>proroků</a:t>
            </a:r>
            <a:r>
              <a:rPr lang="es-ES" b="1" dirty="0"/>
              <a:t> a </a:t>
            </a:r>
            <a:r>
              <a:rPr lang="es-ES" b="1" dirty="0" err="1"/>
              <a:t>zdobíte</a:t>
            </a:r>
            <a:r>
              <a:rPr lang="es-ES" b="1" dirty="0"/>
              <a:t> </a:t>
            </a:r>
            <a:r>
              <a:rPr lang="es-ES" b="1" dirty="0" err="1"/>
              <a:t>pomníky</a:t>
            </a:r>
            <a:r>
              <a:rPr lang="es-ES" b="1" dirty="0"/>
              <a:t> </a:t>
            </a:r>
            <a:r>
              <a:rPr lang="es-ES" b="1" dirty="0" err="1"/>
              <a:t>spravedlivých</a:t>
            </a:r>
            <a:r>
              <a:rPr lang="es-ES" b="1" dirty="0"/>
              <a:t> a </a:t>
            </a:r>
            <a:r>
              <a:rPr lang="es-ES" b="1" dirty="0" err="1"/>
              <a:t>říkáte</a:t>
            </a:r>
            <a:r>
              <a:rPr lang="es-ES" b="1" dirty="0"/>
              <a:t>: </a:t>
            </a:r>
            <a:r>
              <a:rPr lang="es-ES" b="1" dirty="0" err="1"/>
              <a:t>Kdybychom</a:t>
            </a:r>
            <a:r>
              <a:rPr lang="es-ES" b="1" dirty="0"/>
              <a:t> </a:t>
            </a:r>
            <a:r>
              <a:rPr lang="es-ES" b="1" dirty="0" err="1"/>
              <a:t>žili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dnů</a:t>
            </a:r>
            <a:r>
              <a:rPr lang="es-ES" b="1" dirty="0"/>
              <a:t> </a:t>
            </a:r>
            <a:r>
              <a:rPr lang="es-ES" b="1" dirty="0" err="1"/>
              <a:t>otců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, </a:t>
            </a:r>
            <a:r>
              <a:rPr lang="es-ES" b="1" dirty="0" err="1"/>
              <a:t>nebyli</a:t>
            </a:r>
            <a:r>
              <a:rPr lang="es-ES" b="1" dirty="0"/>
              <a:t> </a:t>
            </a:r>
            <a:r>
              <a:rPr lang="es-ES" b="1" dirty="0" err="1"/>
              <a:t>bychom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spolupachateli</a:t>
            </a:r>
            <a:r>
              <a:rPr lang="es-ES" b="1" dirty="0"/>
              <a:t> v </a:t>
            </a:r>
            <a:r>
              <a:rPr lang="es-ES" b="1" dirty="0" err="1"/>
              <a:t>krvi</a:t>
            </a:r>
            <a:r>
              <a:rPr lang="es-ES" b="1" dirty="0"/>
              <a:t> </a:t>
            </a:r>
            <a:r>
              <a:rPr lang="es-ES" b="1" dirty="0" err="1"/>
              <a:t>proroků</a:t>
            </a:r>
            <a:r>
              <a:rPr lang="es-ES" b="1" dirty="0"/>
              <a:t>. Proto, </a:t>
            </a:r>
            <a:r>
              <a:rPr lang="es-ES" b="1" dirty="0" err="1"/>
              <a:t>vizte</a:t>
            </a:r>
            <a:r>
              <a:rPr lang="es-ES" b="1" dirty="0"/>
              <a:t>, </a:t>
            </a:r>
            <a:r>
              <a:rPr lang="es-ES" b="1" dirty="0" err="1"/>
              <a:t>posílám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proroky</a:t>
            </a:r>
            <a:r>
              <a:rPr lang="es-ES" b="1" dirty="0"/>
              <a:t> a </a:t>
            </a:r>
            <a:r>
              <a:rPr lang="es-ES" b="1" dirty="0" err="1"/>
              <a:t>mudrce</a:t>
            </a:r>
            <a:r>
              <a:rPr lang="es-ES" b="1" dirty="0"/>
              <a:t> a </a:t>
            </a:r>
            <a:r>
              <a:rPr lang="es-ES" b="1" dirty="0" err="1"/>
              <a:t>zákoníky</a:t>
            </a:r>
            <a:r>
              <a:rPr lang="es-ES" b="1" dirty="0"/>
              <a:t>; a z </a:t>
            </a:r>
            <a:r>
              <a:rPr lang="es-ES" b="1" dirty="0" err="1"/>
              <a:t>nich</a:t>
            </a:r>
            <a:r>
              <a:rPr lang="es-ES" b="1" dirty="0"/>
              <a:t> </a:t>
            </a:r>
            <a:r>
              <a:rPr lang="es-ES" b="1" dirty="0" err="1"/>
              <a:t>některé</a:t>
            </a:r>
            <a:r>
              <a:rPr lang="es-ES" b="1" dirty="0"/>
              <a:t> </a:t>
            </a:r>
            <a:r>
              <a:rPr lang="es-ES" b="1" dirty="0" err="1"/>
              <a:t>zabiješ</a:t>
            </a:r>
            <a:r>
              <a:rPr lang="es-ES" b="1" dirty="0"/>
              <a:t> a </a:t>
            </a:r>
            <a:r>
              <a:rPr lang="es-ES" b="1" dirty="0" err="1"/>
              <a:t>ukřižuješ</a:t>
            </a:r>
            <a:r>
              <a:rPr lang="es-ES" b="1" dirty="0"/>
              <a:t> a jiné </a:t>
            </a:r>
            <a:r>
              <a:rPr lang="es-ES" b="1" dirty="0" err="1"/>
              <a:t>bičuješ</a:t>
            </a:r>
            <a:r>
              <a:rPr lang="es-ES" b="1" dirty="0"/>
              <a:t> ve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synagogách</a:t>
            </a:r>
            <a:r>
              <a:rPr lang="es-ES" b="1" dirty="0"/>
              <a:t> a </a:t>
            </a:r>
            <a:r>
              <a:rPr lang="es-ES" b="1" dirty="0" err="1"/>
              <a:t>budeš</a:t>
            </a:r>
            <a:r>
              <a:rPr lang="es-ES" b="1" dirty="0"/>
              <a:t> </a:t>
            </a:r>
            <a:r>
              <a:rPr lang="es-ES" b="1" dirty="0" err="1"/>
              <a:t>pronásledovat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města</a:t>
            </a:r>
            <a:r>
              <a:rPr lang="es-ES" b="1" dirty="0"/>
              <a:t> k </a:t>
            </a:r>
            <a:r>
              <a:rPr lang="es-ES" b="1" dirty="0" err="1"/>
              <a:t>městu</a:t>
            </a:r>
            <a:r>
              <a:rPr lang="es-ES" b="1" dirty="0"/>
              <a:t>;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mohla</a:t>
            </a:r>
            <a:r>
              <a:rPr lang="es-ES" b="1" dirty="0"/>
              <a:t> </a:t>
            </a:r>
            <a:r>
              <a:rPr lang="es-ES" b="1" dirty="0" err="1"/>
              <a:t>přijít</a:t>
            </a:r>
            <a:r>
              <a:rPr lang="es-ES" b="1" dirty="0"/>
              <a:t> </a:t>
            </a:r>
            <a:r>
              <a:rPr lang="es-ES" b="1" dirty="0" err="1"/>
              <a:t>všechna</a:t>
            </a:r>
            <a:r>
              <a:rPr lang="es-ES" b="1" dirty="0"/>
              <a:t> </a:t>
            </a:r>
            <a:r>
              <a:rPr lang="es-ES" b="1" dirty="0" err="1"/>
              <a:t>spravedlivá</a:t>
            </a:r>
            <a:r>
              <a:rPr lang="es-ES" b="1" dirty="0"/>
              <a:t> </a:t>
            </a:r>
            <a:r>
              <a:rPr lang="es-ES" b="1" dirty="0" err="1"/>
              <a:t>krev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prolita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zemi</a:t>
            </a:r>
            <a:r>
              <a:rPr lang="es-ES" b="1" dirty="0"/>
              <a:t>,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krve</a:t>
            </a:r>
            <a:r>
              <a:rPr lang="es-ES" b="1" dirty="0"/>
              <a:t> </a:t>
            </a:r>
            <a:r>
              <a:rPr lang="es-ES" b="1" dirty="0" err="1"/>
              <a:t>spravedlivého</a:t>
            </a:r>
            <a:r>
              <a:rPr lang="es-ES" b="1" dirty="0"/>
              <a:t> </a:t>
            </a:r>
            <a:r>
              <a:rPr lang="es-ES" b="1" dirty="0" err="1"/>
              <a:t>Ábela</a:t>
            </a:r>
            <a:r>
              <a:rPr lang="es-ES" b="1" dirty="0"/>
              <a:t> </a:t>
            </a:r>
            <a:r>
              <a:rPr lang="es-ES" b="1" dirty="0" err="1"/>
              <a:t>až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krev</a:t>
            </a:r>
            <a:r>
              <a:rPr lang="es-ES" b="1" dirty="0"/>
              <a:t> </a:t>
            </a:r>
            <a:r>
              <a:rPr lang="es-ES" b="1" dirty="0" err="1"/>
              <a:t>Zachariáše</a:t>
            </a:r>
            <a:r>
              <a:rPr lang="es-ES" b="1" dirty="0"/>
              <a:t>, </a:t>
            </a:r>
            <a:r>
              <a:rPr lang="es-ES" b="1" dirty="0" err="1"/>
              <a:t>syna</a:t>
            </a:r>
            <a:r>
              <a:rPr lang="es-ES" b="1" dirty="0"/>
              <a:t> </a:t>
            </a:r>
            <a:r>
              <a:rPr lang="es-ES" b="1" dirty="0" err="1"/>
              <a:t>Berechiáše</a:t>
            </a:r>
            <a:r>
              <a:rPr lang="es-ES" b="1" dirty="0"/>
              <a:t>, </a:t>
            </a:r>
            <a:r>
              <a:rPr lang="es-ES" b="1" dirty="0" err="1"/>
              <a:t>kterého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</a:t>
            </a:r>
            <a:r>
              <a:rPr lang="es-ES" b="1" dirty="0" err="1"/>
              <a:t>zabili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chrámem</a:t>
            </a:r>
            <a:r>
              <a:rPr lang="es-ES" b="1" dirty="0"/>
              <a:t> a </a:t>
            </a:r>
            <a:r>
              <a:rPr lang="es-ES" b="1" dirty="0" err="1"/>
              <a:t>oltářem</a:t>
            </a:r>
            <a:r>
              <a:rPr lang="es-ES" b="1" dirty="0"/>
              <a:t>. (Mat</a:t>
            </a:r>
            <a:r>
              <a:rPr lang="cs-CZ" b="1" dirty="0" err="1"/>
              <a:t>ouš</a:t>
            </a:r>
            <a:r>
              <a:rPr lang="es-ES" b="1" dirty="0"/>
              <a:t> 23</a:t>
            </a:r>
            <a:r>
              <a:rPr lang="cs-CZ" b="1" dirty="0"/>
              <a:t>,</a:t>
            </a:r>
            <a:r>
              <a:rPr lang="es-ES" b="1" dirty="0"/>
              <a:t>28-35).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ED22900C-1C8D-70F3-0070-298C48783E16}"/>
              </a:ext>
            </a:extLst>
          </p:cNvPr>
          <p:cNvSpPr/>
          <p:nvPr/>
        </p:nvSpPr>
        <p:spPr>
          <a:xfrm>
            <a:off x="8625999" y="83733"/>
            <a:ext cx="2948934" cy="535239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44E32972-1A2B-DBDD-B9FB-B657171DE42D}"/>
              </a:ext>
            </a:extLst>
          </p:cNvPr>
          <p:cNvSpPr/>
          <p:nvPr/>
        </p:nvSpPr>
        <p:spPr>
          <a:xfrm>
            <a:off x="9106058" y="432964"/>
            <a:ext cx="2948934" cy="739440"/>
          </a:xfrm>
          <a:custGeom>
            <a:avLst/>
            <a:gdLst>
              <a:gd name="connsiteX0" fmla="*/ 0 w 2948934"/>
              <a:gd name="connsiteY0" fmla="*/ 73944 h 739440"/>
              <a:gd name="connsiteX1" fmla="*/ 73944 w 2948934"/>
              <a:gd name="connsiteY1" fmla="*/ 0 h 739440"/>
              <a:gd name="connsiteX2" fmla="*/ 2874990 w 2948934"/>
              <a:gd name="connsiteY2" fmla="*/ 0 h 739440"/>
              <a:gd name="connsiteX3" fmla="*/ 2948934 w 2948934"/>
              <a:gd name="connsiteY3" fmla="*/ 73944 h 739440"/>
              <a:gd name="connsiteX4" fmla="*/ 2948934 w 2948934"/>
              <a:gd name="connsiteY4" fmla="*/ 665496 h 739440"/>
              <a:gd name="connsiteX5" fmla="*/ 2874990 w 2948934"/>
              <a:gd name="connsiteY5" fmla="*/ 739440 h 739440"/>
              <a:gd name="connsiteX6" fmla="*/ 73944 w 2948934"/>
              <a:gd name="connsiteY6" fmla="*/ 739440 h 739440"/>
              <a:gd name="connsiteX7" fmla="*/ 0 w 2948934"/>
              <a:gd name="connsiteY7" fmla="*/ 665496 h 739440"/>
              <a:gd name="connsiteX8" fmla="*/ 0 w 2948934"/>
              <a:gd name="connsiteY8" fmla="*/ 73944 h 73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8934" h="739440">
                <a:moveTo>
                  <a:pt x="0" y="73944"/>
                </a:moveTo>
                <a:cubicBezTo>
                  <a:pt x="0" y="33106"/>
                  <a:pt x="33106" y="0"/>
                  <a:pt x="73944" y="0"/>
                </a:cubicBezTo>
                <a:lnTo>
                  <a:pt x="2874990" y="0"/>
                </a:lnTo>
                <a:cubicBezTo>
                  <a:pt x="2915828" y="0"/>
                  <a:pt x="2948934" y="33106"/>
                  <a:pt x="2948934" y="73944"/>
                </a:cubicBezTo>
                <a:lnTo>
                  <a:pt x="2948934" y="665496"/>
                </a:lnTo>
                <a:cubicBezTo>
                  <a:pt x="2948934" y="706334"/>
                  <a:pt x="2915828" y="739440"/>
                  <a:pt x="2874990" y="739440"/>
                </a:cubicBezTo>
                <a:lnTo>
                  <a:pt x="73944" y="739440"/>
                </a:lnTo>
                <a:cubicBezTo>
                  <a:pt x="33106" y="739440"/>
                  <a:pt x="0" y="706334"/>
                  <a:pt x="0" y="665496"/>
                </a:cubicBezTo>
                <a:lnTo>
                  <a:pt x="0" y="73944"/>
                </a:lnTo>
                <a:close/>
              </a:path>
            </a:pathLst>
          </a:custGeom>
          <a:solidFill>
            <a:srgbClr val="5894B8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3097" tIns="113097" rIns="113097" bIns="113097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Láska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 radost  ze špatnosti</a:t>
            </a:r>
            <a:endPara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BF379089-B0BE-681D-04D3-B7583D5E73FC}"/>
              </a:ext>
            </a:extLst>
          </p:cNvPr>
          <p:cNvGrpSpPr/>
          <p:nvPr/>
        </p:nvGrpSpPr>
        <p:grpSpPr>
          <a:xfrm>
            <a:off x="96058" y="82543"/>
            <a:ext cx="2248014" cy="880704"/>
            <a:chOff x="96058" y="82543"/>
            <a:chExt cx="2248014" cy="880704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305532B8-2374-E7E8-EEA2-60F7DB09A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8" y="82543"/>
              <a:ext cx="2208587" cy="880704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1A7995D9-3B08-ED26-7A19-8DB6D0BBC81C}"/>
                </a:ext>
              </a:extLst>
            </p:cNvPr>
            <p:cNvSpPr txBox="1"/>
            <p:nvPr/>
          </p:nvSpPr>
          <p:spPr>
            <a:xfrm>
              <a:off x="508300" y="123066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znamená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1B404F02-AB9B-2D99-B197-32022A486AEC}"/>
              </a:ext>
            </a:extLst>
          </p:cNvPr>
          <p:cNvGrpSpPr/>
          <p:nvPr/>
        </p:nvGrpSpPr>
        <p:grpSpPr>
          <a:xfrm>
            <a:off x="123645" y="3436220"/>
            <a:ext cx="3281904" cy="969365"/>
            <a:chOff x="123645" y="3436220"/>
            <a:chExt cx="3281904" cy="969365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25A118DE-F232-C036-D956-E93BF126C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45" y="3436220"/>
              <a:ext cx="3044559" cy="969365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A37CB8C8-D362-6036-0A35-DF268886F3B5}"/>
                </a:ext>
              </a:extLst>
            </p:cNvPr>
            <p:cNvSpPr txBox="1"/>
            <p:nvPr/>
          </p:nvSpPr>
          <p:spPr>
            <a:xfrm rot="541628">
              <a:off x="739150" y="3531639"/>
              <a:ext cx="2666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Ježíš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projevil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tuto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stránku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lásky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pic>
        <p:nvPicPr>
          <p:cNvPr id="6" name="Imagen 5" descr="Imagen que contiene edificio, persona, ropa, parado&#10;&#10;Descripción generada automáticamente">
            <a:extLst>
              <a:ext uri="{FF2B5EF4-FFF2-40B4-BE49-F238E27FC236}">
                <a16:creationId xmlns:a16="http://schemas.microsoft.com/office/drawing/2014/main" id="{38C2EE83-0D8D-E304-E5F7-CC5B242A33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0" r="10664"/>
          <a:stretch/>
        </p:blipFill>
        <p:spPr>
          <a:xfrm>
            <a:off x="10021824" y="4656761"/>
            <a:ext cx="1960879" cy="2087250"/>
          </a:xfrm>
          <a:prstGeom prst="roundRect">
            <a:avLst>
              <a:gd name="adj" fmla="val 967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 descr="Un grupo de personas en un barco&#10;&#10;Descripción generada automáticamente con confianza baja">
            <a:extLst>
              <a:ext uri="{FF2B5EF4-FFF2-40B4-BE49-F238E27FC236}">
                <a16:creationId xmlns:a16="http://schemas.microsoft.com/office/drawing/2014/main" id="{687D6936-0E11-F2EC-4CE9-FEB209E5D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495" y="1324903"/>
            <a:ext cx="2951869" cy="2006778"/>
          </a:xfrm>
          <a:prstGeom prst="roundRect">
            <a:avLst>
              <a:gd name="adj" fmla="val 1028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822F37C9-6F71-A80D-D339-42E143432A74}"/>
              </a:ext>
            </a:extLst>
          </p:cNvPr>
          <p:cNvSpPr txBox="1"/>
          <p:nvPr/>
        </p:nvSpPr>
        <p:spPr>
          <a:xfrm>
            <a:off x="2529848" y="115162"/>
            <a:ext cx="6094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Láska</a:t>
            </a:r>
            <a:r>
              <a:rPr lang="es-ES" b="1" dirty="0"/>
              <a:t> se </a:t>
            </a:r>
            <a:r>
              <a:rPr lang="es-ES" b="1" dirty="0" err="1"/>
              <a:t>nelibuje</a:t>
            </a:r>
            <a:r>
              <a:rPr lang="es-ES" b="1" dirty="0"/>
              <a:t> v </a:t>
            </a:r>
            <a:r>
              <a:rPr lang="es-ES" b="1" dirty="0" err="1"/>
              <a:t>žádné</a:t>
            </a:r>
            <a:r>
              <a:rPr lang="es-ES" b="1" dirty="0"/>
              <a:t> </a:t>
            </a:r>
            <a:r>
              <a:rPr lang="es-ES" b="1" dirty="0" err="1"/>
              <a:t>nespravedlnosti</a:t>
            </a:r>
            <a:r>
              <a:rPr lang="es-ES" b="1" dirty="0"/>
              <a:t>, </a:t>
            </a:r>
            <a:r>
              <a:rPr lang="es-ES" b="1" dirty="0" err="1"/>
              <a:t>ať</a:t>
            </a:r>
            <a:r>
              <a:rPr lang="es-ES" b="1" dirty="0"/>
              <a:t> </a:t>
            </a:r>
            <a:r>
              <a:rPr lang="es-ES" b="1" dirty="0" err="1"/>
              <a:t>už</a:t>
            </a:r>
            <a:r>
              <a:rPr lang="es-ES" b="1" dirty="0"/>
              <a:t> </a:t>
            </a:r>
            <a:r>
              <a:rPr lang="es-ES" b="1" dirty="0" err="1"/>
              <a:t>přátelích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nepřátelích</a:t>
            </a:r>
            <a:r>
              <a:rPr lang="es-ES" b="1" dirty="0"/>
              <a:t>. </a:t>
            </a:r>
            <a:r>
              <a:rPr lang="es-ES" b="1" dirty="0" err="1"/>
              <a:t>Nespravedlnost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je </a:t>
            </a:r>
            <a:r>
              <a:rPr lang="es-ES" b="1" dirty="0" err="1"/>
              <a:t>hříchem</a:t>
            </a:r>
            <a:r>
              <a:rPr lang="es-ES" b="1" dirty="0"/>
              <a:t>, je </a:t>
            </a:r>
            <a:r>
              <a:rPr lang="es-ES" b="1" dirty="0" err="1"/>
              <a:t>zcela</a:t>
            </a:r>
            <a:r>
              <a:rPr lang="es-ES" b="1" dirty="0"/>
              <a:t> </a:t>
            </a:r>
            <a:r>
              <a:rPr lang="es-ES" b="1" dirty="0" err="1"/>
              <a:t>cizí</a:t>
            </a:r>
            <a:r>
              <a:rPr lang="es-ES" b="1" dirty="0"/>
              <a:t> </a:t>
            </a:r>
            <a:r>
              <a:rPr lang="es-ES" b="1" dirty="0" err="1"/>
              <a:t>božské</a:t>
            </a:r>
            <a:r>
              <a:rPr lang="es-ES" b="1" dirty="0"/>
              <a:t> </a:t>
            </a:r>
            <a:r>
              <a:rPr lang="es-ES" b="1" dirty="0" err="1"/>
              <a:t>přirozenosti</a:t>
            </a:r>
            <a:r>
              <a:rPr lang="es-ES" b="1" dirty="0"/>
              <a:t> </a:t>
            </a:r>
            <a:r>
              <a:rPr lang="es-ES" b="1" dirty="0" err="1"/>
              <a:t>lásky</a:t>
            </a:r>
            <a:r>
              <a:rPr lang="es-ES" b="1" dirty="0"/>
              <a:t>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296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0" grpId="0"/>
      <p:bldP spid="4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DBED5706-4EDD-6646-70EF-FA7FA62A2EDE}"/>
              </a:ext>
            </a:extLst>
          </p:cNvPr>
          <p:cNvSpPr txBox="1"/>
          <p:nvPr/>
        </p:nvSpPr>
        <p:spPr>
          <a:xfrm>
            <a:off x="8501199" y="1588261"/>
            <a:ext cx="34698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H</a:t>
            </a:r>
            <a:r>
              <a:rPr lang="es-ES" b="1" dirty="0" err="1"/>
              <a:t>ladov</a:t>
            </a:r>
            <a:r>
              <a:rPr lang="cs-CZ" b="1" dirty="0"/>
              <a:t>í</a:t>
            </a:r>
            <a:r>
              <a:rPr lang="es-ES" b="1" dirty="0"/>
              <a:t>-</a:t>
            </a:r>
            <a:r>
              <a:rPr lang="es-ES" b="1" dirty="0" err="1"/>
              <a:t>li</a:t>
            </a:r>
            <a:r>
              <a:rPr lang="es-ES" b="1" dirty="0"/>
              <a:t> ten,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tě</a:t>
            </a:r>
            <a:r>
              <a:rPr lang="es-ES" b="1" dirty="0"/>
              <a:t> </a:t>
            </a:r>
            <a:r>
              <a:rPr lang="es-ES" b="1" dirty="0" err="1"/>
              <a:t>nenávidí</a:t>
            </a:r>
            <a:r>
              <a:rPr lang="es-ES" b="1" dirty="0"/>
              <a:t>, </a:t>
            </a:r>
            <a:r>
              <a:rPr lang="es-ES" b="1" dirty="0" err="1"/>
              <a:t>na</a:t>
            </a:r>
            <a:r>
              <a:rPr lang="cs-CZ" b="1" dirty="0"/>
              <a:t>syť jej</a:t>
            </a:r>
            <a:r>
              <a:rPr lang="es-ES" b="1" dirty="0"/>
              <a:t> </a:t>
            </a:r>
            <a:r>
              <a:rPr lang="es-ES" b="1" dirty="0" err="1"/>
              <a:t>chlebem</a:t>
            </a:r>
            <a:r>
              <a:rPr lang="es-ES" b="1" dirty="0"/>
              <a:t>, </a:t>
            </a:r>
            <a:r>
              <a:rPr lang="es-ES" b="1" dirty="0" err="1"/>
              <a:t>žíz</a:t>
            </a:r>
            <a:r>
              <a:rPr lang="cs-CZ" b="1" dirty="0"/>
              <a:t>ní-</a:t>
            </a:r>
            <a:r>
              <a:rPr lang="cs-CZ" b="1" dirty="0" err="1"/>
              <a:t>li</a:t>
            </a:r>
            <a:r>
              <a:rPr lang="es-ES" b="1" dirty="0"/>
              <a:t>, </a:t>
            </a:r>
            <a:r>
              <a:rPr lang="es-ES" b="1" dirty="0" err="1"/>
              <a:t>nap</a:t>
            </a:r>
            <a:r>
              <a:rPr lang="cs-CZ" b="1" dirty="0"/>
              <a:t>oj</a:t>
            </a:r>
            <a:r>
              <a:rPr lang="es-ES" b="1" dirty="0"/>
              <a:t> </a:t>
            </a:r>
            <a:r>
              <a:rPr lang="cs-CZ" b="1" dirty="0" err="1"/>
              <a:t>hoi</a:t>
            </a:r>
            <a:r>
              <a:rPr lang="cs-CZ" b="1" dirty="0"/>
              <a:t> </a:t>
            </a:r>
            <a:r>
              <a:rPr lang="es-ES" b="1" dirty="0" err="1"/>
              <a:t>vod</a:t>
            </a:r>
            <a:r>
              <a:rPr lang="cs-CZ" b="1" dirty="0"/>
              <a:t>ou, tím shrneš řeřavé</a:t>
            </a:r>
            <a:r>
              <a:rPr lang="es-ES" b="1" dirty="0"/>
              <a:t> </a:t>
            </a:r>
            <a:r>
              <a:rPr lang="es-ES" b="1" dirty="0" err="1"/>
              <a:t>uhlí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hlavu</a:t>
            </a:r>
            <a:r>
              <a:rPr lang="cs-CZ" b="1" dirty="0"/>
              <a:t> a Hospodin</a:t>
            </a:r>
            <a:r>
              <a:rPr lang="es-ES" b="1" dirty="0"/>
              <a:t> ti </a:t>
            </a:r>
            <a:r>
              <a:rPr lang="es-ES" b="1" dirty="0" err="1"/>
              <a:t>odplatí</a:t>
            </a:r>
            <a:r>
              <a:rPr lang="es-ES" b="1" dirty="0"/>
              <a:t> </a:t>
            </a:r>
            <a:r>
              <a:rPr lang="cs-CZ" b="1" dirty="0"/>
              <a:t>                                                      </a:t>
            </a:r>
            <a:r>
              <a:rPr lang="es-ES" b="1" dirty="0"/>
              <a:t>(</a:t>
            </a:r>
            <a:r>
              <a:rPr lang="cs-CZ" b="1" dirty="0"/>
              <a:t>Přísloví</a:t>
            </a:r>
            <a:r>
              <a:rPr lang="es-ES" b="1" dirty="0"/>
              <a:t> 25</a:t>
            </a:r>
            <a:r>
              <a:rPr lang="cs-CZ" b="1" dirty="0"/>
              <a:t>,</a:t>
            </a:r>
            <a:r>
              <a:rPr lang="es-ES" b="1" dirty="0"/>
              <a:t>21</a:t>
            </a:r>
            <a:r>
              <a:rPr lang="cs-CZ" b="1" dirty="0"/>
              <a:t>.</a:t>
            </a:r>
            <a:r>
              <a:rPr lang="es-ES" b="1" dirty="0"/>
              <a:t>22).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06AE2CE-A8CB-AA5D-5731-CC993E2641C4}"/>
              </a:ext>
            </a:extLst>
          </p:cNvPr>
          <p:cNvSpPr txBox="1"/>
          <p:nvPr/>
        </p:nvSpPr>
        <p:spPr>
          <a:xfrm>
            <a:off x="8501199" y="6051503"/>
            <a:ext cx="2887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Každá</a:t>
            </a:r>
            <a:r>
              <a:rPr lang="es-ES" b="1" dirty="0"/>
              <a:t> </a:t>
            </a:r>
            <a:r>
              <a:rPr lang="es-ES" b="1" dirty="0" err="1"/>
              <a:t>nepravost</a:t>
            </a:r>
            <a:r>
              <a:rPr lang="es-ES" b="1" dirty="0"/>
              <a:t> je </a:t>
            </a:r>
            <a:r>
              <a:rPr lang="es-ES" b="1" dirty="0" err="1"/>
              <a:t>hřích</a:t>
            </a:r>
            <a:r>
              <a:rPr lang="es-ES" b="1" dirty="0"/>
              <a:t> </a:t>
            </a:r>
            <a:r>
              <a:rPr lang="cs-CZ" b="1" dirty="0"/>
              <a:t>      </a:t>
            </a:r>
            <a:r>
              <a:rPr lang="es-ES" b="1" dirty="0"/>
              <a:t>(1</a:t>
            </a:r>
            <a:r>
              <a:rPr lang="cs-CZ" b="1" dirty="0"/>
              <a:t>. list </a:t>
            </a:r>
            <a:r>
              <a:rPr lang="es-ES" b="1" dirty="0"/>
              <a:t>J</a:t>
            </a:r>
            <a:r>
              <a:rPr lang="cs-CZ" b="1" dirty="0"/>
              <a:t>a</a:t>
            </a:r>
            <a:r>
              <a:rPr lang="es-ES" b="1" dirty="0"/>
              <a:t>n</a:t>
            </a:r>
            <a:r>
              <a:rPr lang="cs-CZ" b="1" dirty="0" err="1"/>
              <a:t>ův</a:t>
            </a:r>
            <a:r>
              <a:rPr lang="es-ES" b="1" dirty="0"/>
              <a:t> 5</a:t>
            </a:r>
            <a:r>
              <a:rPr lang="cs-CZ" b="1" dirty="0"/>
              <a:t>,</a:t>
            </a:r>
            <a:r>
              <a:rPr lang="es-ES" b="1" dirty="0"/>
              <a:t>17</a:t>
            </a:r>
            <a:r>
              <a:rPr lang="cs-CZ" b="1" dirty="0"/>
              <a:t>a</a:t>
            </a:r>
            <a:r>
              <a:rPr lang="es-ES" b="1" dirty="0"/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471665D-B7D8-004B-0700-8B25C9DDBA7A}"/>
              </a:ext>
            </a:extLst>
          </p:cNvPr>
          <p:cNvSpPr txBox="1"/>
          <p:nvPr/>
        </p:nvSpPr>
        <p:spPr>
          <a:xfrm>
            <a:off x="8501199" y="3322614"/>
            <a:ext cx="34698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N</a:t>
            </a:r>
            <a:r>
              <a:rPr lang="es-ES" b="1" dirty="0" err="1"/>
              <a:t>eraduj</a:t>
            </a:r>
            <a:r>
              <a:rPr lang="cs-CZ" b="1" dirty="0"/>
              <a:t> se z pádu svého</a:t>
            </a:r>
            <a:r>
              <a:rPr lang="es-ES" b="1" dirty="0"/>
              <a:t> </a:t>
            </a:r>
            <a:r>
              <a:rPr lang="es-ES" b="1" dirty="0" err="1"/>
              <a:t>nepřítele</a:t>
            </a:r>
            <a:r>
              <a:rPr lang="es-ES" b="1" dirty="0"/>
              <a:t>, </a:t>
            </a:r>
            <a:r>
              <a:rPr lang="es-ES" b="1" dirty="0" err="1"/>
              <a:t>ne</a:t>
            </a:r>
            <a:r>
              <a:rPr lang="cs-CZ" b="1" dirty="0"/>
              <a:t>já</a:t>
            </a:r>
            <a:r>
              <a:rPr lang="es-ES" b="1" dirty="0"/>
              <a:t>se</a:t>
            </a:r>
            <a:r>
              <a:rPr lang="cs-CZ" b="1" dirty="0"/>
              <a:t>j nad jeho</a:t>
            </a:r>
            <a:r>
              <a:rPr lang="es-ES" b="1" dirty="0"/>
              <a:t> </a:t>
            </a:r>
            <a:r>
              <a:rPr lang="es-ES" b="1" dirty="0" err="1"/>
              <a:t>klopýtn</a:t>
            </a:r>
            <a:r>
              <a:rPr lang="cs-CZ" b="1" dirty="0" err="1"/>
              <a:t>utím</a:t>
            </a:r>
            <a:r>
              <a:rPr lang="cs-CZ" b="1" dirty="0"/>
              <a:t> ani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/>
              <a:t>v </a:t>
            </a:r>
            <a:r>
              <a:rPr lang="es-ES" b="1" dirty="0" err="1"/>
              <a:t>srdc</a:t>
            </a:r>
            <a:r>
              <a:rPr lang="cs-CZ" b="1" dirty="0"/>
              <a:t>i</a:t>
            </a:r>
            <a:r>
              <a:rPr lang="es-ES" b="1" dirty="0"/>
              <a:t> </a:t>
            </a:r>
            <a:r>
              <a:rPr lang="cs-CZ" b="1" dirty="0"/>
              <a:t>                                                          </a:t>
            </a:r>
            <a:r>
              <a:rPr lang="es-ES" b="1" dirty="0"/>
              <a:t>(P</a:t>
            </a:r>
            <a:r>
              <a:rPr lang="cs-CZ" b="1" dirty="0" err="1"/>
              <a:t>řísloví</a:t>
            </a:r>
            <a:r>
              <a:rPr lang="es-ES" b="1" dirty="0"/>
              <a:t> 24</a:t>
            </a:r>
            <a:r>
              <a:rPr lang="cs-CZ" b="1" dirty="0"/>
              <a:t>,</a:t>
            </a:r>
            <a:r>
              <a:rPr lang="es-ES" b="1" dirty="0"/>
              <a:t>17).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8388F76-0076-215B-FC52-BA91050BE5AE}"/>
              </a:ext>
            </a:extLst>
          </p:cNvPr>
          <p:cNvSpPr txBox="1"/>
          <p:nvPr/>
        </p:nvSpPr>
        <p:spPr>
          <a:xfrm>
            <a:off x="8501199" y="4522943"/>
            <a:ext cx="3657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Budeš usilovat o s</a:t>
            </a:r>
            <a:r>
              <a:rPr lang="es-ES" b="1" dirty="0" err="1"/>
              <a:t>pravedlnost</a:t>
            </a:r>
            <a:r>
              <a:rPr lang="es-ES" b="1" dirty="0"/>
              <a:t>,</a:t>
            </a:r>
            <a:r>
              <a:rPr lang="cs-CZ" b="1" dirty="0"/>
              <a:t> a jen o</a:t>
            </a:r>
            <a:r>
              <a:rPr lang="es-ES" b="1" dirty="0"/>
              <a:t> </a:t>
            </a:r>
            <a:r>
              <a:rPr lang="es-ES" b="1" dirty="0" err="1"/>
              <a:t>spravedlnost</a:t>
            </a:r>
            <a:r>
              <a:rPr lang="es-ES" b="1" dirty="0"/>
              <a:t>, </a:t>
            </a:r>
            <a:r>
              <a:rPr lang="es-ES" b="1" dirty="0" err="1"/>
              <a:t>abys</a:t>
            </a:r>
            <a:r>
              <a:rPr lang="cs-CZ" b="1" dirty="0"/>
              <a:t> zůstal na živu   a obsadil</a:t>
            </a:r>
            <a:r>
              <a:rPr lang="es-ES" b="1" dirty="0"/>
              <a:t> </a:t>
            </a:r>
            <a:r>
              <a:rPr lang="es-ES" b="1" dirty="0" err="1"/>
              <a:t>zemi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ti </a:t>
            </a:r>
            <a:r>
              <a:rPr lang="cs-CZ" b="1" dirty="0"/>
              <a:t>dává Hospodin,</a:t>
            </a:r>
            <a:r>
              <a:rPr lang="es-ES" b="1" dirty="0"/>
              <a:t> </a:t>
            </a:r>
            <a:r>
              <a:rPr lang="es-ES" b="1" dirty="0" err="1"/>
              <a:t>tvůj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cs-CZ" b="1" dirty="0"/>
              <a:t>                                   </a:t>
            </a:r>
            <a:r>
              <a:rPr lang="es-ES" b="1" dirty="0"/>
              <a:t> (</a:t>
            </a:r>
            <a:r>
              <a:rPr lang="cs-CZ" b="1" dirty="0"/>
              <a:t>5</a:t>
            </a:r>
            <a:r>
              <a:rPr lang="es-ES" b="1" dirty="0"/>
              <a:t>.</a:t>
            </a:r>
            <a:r>
              <a:rPr lang="cs-CZ" b="1" dirty="0"/>
              <a:t> Mojžíšova</a:t>
            </a:r>
            <a:r>
              <a:rPr lang="es-ES" b="1" dirty="0"/>
              <a:t> 16</a:t>
            </a:r>
            <a:r>
              <a:rPr lang="cs-CZ" b="1" dirty="0"/>
              <a:t>,</a:t>
            </a:r>
            <a:r>
              <a:rPr lang="es-ES" b="1" dirty="0"/>
              <a:t>20).</a:t>
            </a:r>
          </a:p>
        </p:txBody>
      </p:sp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215FC7A8-C2E6-845B-8C4B-CF64C4ABD1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1629054"/>
              </p:ext>
            </p:extLst>
          </p:nvPr>
        </p:nvGraphicFramePr>
        <p:xfrm>
          <a:off x="8560315" y="89603"/>
          <a:ext cx="3432345" cy="1163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upo 2">
            <a:extLst>
              <a:ext uri="{FF2B5EF4-FFF2-40B4-BE49-F238E27FC236}">
                <a16:creationId xmlns:a16="http://schemas.microsoft.com/office/drawing/2014/main" id="{83482014-0AA4-DDCC-97E6-F6D0622B5D50}"/>
              </a:ext>
            </a:extLst>
          </p:cNvPr>
          <p:cNvGrpSpPr/>
          <p:nvPr/>
        </p:nvGrpSpPr>
        <p:grpSpPr>
          <a:xfrm>
            <a:off x="89758" y="160166"/>
            <a:ext cx="3468506" cy="1202289"/>
            <a:chOff x="89758" y="160166"/>
            <a:chExt cx="3468506" cy="1202289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970AF636-159D-8DAB-A4E6-14017B06A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758" y="160166"/>
              <a:ext cx="3282200" cy="1202289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06566111-7189-CCE3-5BCF-F131445CE2AE}"/>
                </a:ext>
              </a:extLst>
            </p:cNvPr>
            <p:cNvSpPr txBox="1"/>
            <p:nvPr/>
          </p:nvSpPr>
          <p:spPr>
            <a:xfrm rot="21408114">
              <a:off x="791136" y="473344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Jaké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texty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si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pamatovat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B310E-F451-CB07-9A40-F6B5BA3D1CA1}"/>
              </a:ext>
            </a:extLst>
          </p:cNvPr>
          <p:cNvSpPr txBox="1"/>
          <p:nvPr/>
        </p:nvSpPr>
        <p:spPr>
          <a:xfrm>
            <a:off x="3819906" y="233066"/>
            <a:ext cx="43091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Ne</a:t>
            </a:r>
            <a:r>
              <a:rPr lang="cs-CZ" b="1" dirty="0"/>
              <a:t>dopusťte se bezpráví při soudu. N</a:t>
            </a:r>
            <a:r>
              <a:rPr lang="es-ES" b="1" dirty="0" err="1"/>
              <a:t>ebudeš</a:t>
            </a:r>
            <a:r>
              <a:rPr lang="es-ES" b="1" dirty="0"/>
              <a:t> </a:t>
            </a:r>
            <a:r>
              <a:rPr lang="es-ES" b="1" dirty="0" err="1"/>
              <a:t>nadržovat</a:t>
            </a:r>
            <a:r>
              <a:rPr lang="es-ES" b="1" dirty="0"/>
              <a:t> </a:t>
            </a:r>
            <a:r>
              <a:rPr lang="cs-CZ" b="1" dirty="0"/>
              <a:t>nemajetnému</a:t>
            </a:r>
            <a:r>
              <a:rPr lang="es-ES" b="1" dirty="0"/>
              <a:t>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cs-CZ" b="1" dirty="0"/>
              <a:t>brát ohled    na mocného;</a:t>
            </a:r>
            <a:r>
              <a:rPr lang="es-ES" b="1" dirty="0"/>
              <a:t> </a:t>
            </a:r>
            <a:r>
              <a:rPr lang="es-ES" b="1" dirty="0" err="1"/>
              <a:t>budeš</a:t>
            </a:r>
            <a:r>
              <a:rPr lang="es-ES" b="1" dirty="0"/>
              <a:t> </a:t>
            </a:r>
            <a:r>
              <a:rPr lang="es-ES" b="1" dirty="0" err="1"/>
              <a:t>soudit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bližního</a:t>
            </a:r>
            <a:r>
              <a:rPr lang="cs-CZ" b="1" dirty="0"/>
              <a:t> spravedlivě</a:t>
            </a:r>
            <a:r>
              <a:rPr lang="es-ES" b="1" dirty="0"/>
              <a:t> (</a:t>
            </a:r>
            <a:r>
              <a:rPr lang="cs-CZ" b="1" dirty="0"/>
              <a:t>3</a:t>
            </a:r>
            <a:r>
              <a:rPr lang="es-ES" b="1" dirty="0"/>
              <a:t>.</a:t>
            </a:r>
            <a:r>
              <a:rPr lang="cs-CZ" b="1" dirty="0"/>
              <a:t> Mojžíšova</a:t>
            </a:r>
            <a:r>
              <a:rPr lang="es-ES" b="1" dirty="0"/>
              <a:t> 19</a:t>
            </a:r>
            <a:r>
              <a:rPr lang="cs-CZ" b="1" dirty="0"/>
              <a:t>,</a:t>
            </a:r>
            <a:r>
              <a:rPr lang="es-ES" b="1" dirty="0"/>
              <a:t>15).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E278025-A9C1-A140-9E2A-8D5DF2224CB1}"/>
              </a:ext>
            </a:extLst>
          </p:cNvPr>
          <p:cNvGrpSpPr/>
          <p:nvPr/>
        </p:nvGrpSpPr>
        <p:grpSpPr>
          <a:xfrm>
            <a:off x="126334" y="1555340"/>
            <a:ext cx="7844286" cy="5142494"/>
            <a:chOff x="126334" y="1555340"/>
            <a:chExt cx="7844286" cy="5142494"/>
          </a:xfrm>
        </p:grpSpPr>
        <p:pic>
          <p:nvPicPr>
            <p:cNvPr id="13" name="Imagen 12" descr="Imagen que contiene persona, tabla, alimentos, usando&#10;&#10;Descripción generada automáticamente">
              <a:extLst>
                <a:ext uri="{FF2B5EF4-FFF2-40B4-BE49-F238E27FC236}">
                  <a16:creationId xmlns:a16="http://schemas.microsoft.com/office/drawing/2014/main" id="{FBE605D5-BD9D-0A5B-BB10-5C5870BB7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"/>
            <a:stretch/>
          </p:blipFill>
          <p:spPr>
            <a:xfrm>
              <a:off x="126334" y="1556648"/>
              <a:ext cx="7844286" cy="5141186"/>
            </a:xfrm>
            <a:prstGeom prst="rect">
              <a:avLst/>
            </a:prstGeom>
            <a:ln w="38100" cap="sq">
              <a:solidFill>
                <a:srgbClr val="BD0BA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Imagen 15" descr="Imagen que contiene báscula, dispositivo, interior, tabla&#10;&#10;Descripción generada automáticamente">
              <a:extLst>
                <a:ext uri="{FF2B5EF4-FFF2-40B4-BE49-F238E27FC236}">
                  <a16:creationId xmlns:a16="http://schemas.microsoft.com/office/drawing/2014/main" id="{CCF11FE8-8D13-18EC-4F3E-6FA4006A5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920" y="1555340"/>
              <a:ext cx="1618488" cy="2018065"/>
            </a:xfrm>
            <a:prstGeom prst="rect">
              <a:avLst/>
            </a:prstGeom>
            <a:effectLst>
              <a:outerShdw blurRad="50800" dist="50800" dir="5400000" algn="ctr" rotWithShape="0">
                <a:schemeClr val="bg1"/>
              </a:outerShdw>
            </a:effectLst>
          </p:spPr>
        </p:pic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95074135-EEA6-2515-A03D-0EFBB262F9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1209" y="301259"/>
            <a:ext cx="355801" cy="25143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F8261CF-5452-76DE-2251-8523D07A59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015" y="1639879"/>
            <a:ext cx="355801" cy="25143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D32D986-4402-253D-39BA-C590703EF1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2670" y="3355684"/>
            <a:ext cx="355801" cy="25143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7BE78DBA-C081-5B19-C919-09F996D62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015" y="4581582"/>
            <a:ext cx="355801" cy="25143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6A400DA-7E84-DD84-079C-D9C52CB61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0646" y="6094266"/>
            <a:ext cx="355801" cy="25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8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10" grpId="0"/>
      <p:bldP spid="1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B37361E-CE0F-05CB-842A-080FE29C9C8D}"/>
              </a:ext>
            </a:extLst>
          </p:cNvPr>
          <p:cNvSpPr txBox="1"/>
          <p:nvPr/>
        </p:nvSpPr>
        <p:spPr>
          <a:xfrm>
            <a:off x="2500669" y="276040"/>
            <a:ext cx="59471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Láska</a:t>
            </a:r>
            <a:r>
              <a:rPr lang="es-ES" b="1" dirty="0"/>
              <a:t> se </a:t>
            </a:r>
            <a:r>
              <a:rPr lang="es-ES" b="1" dirty="0" err="1"/>
              <a:t>netěší</a:t>
            </a:r>
            <a:r>
              <a:rPr lang="es-ES" b="1" dirty="0"/>
              <a:t> z </a:t>
            </a:r>
            <a:r>
              <a:rPr lang="es-ES" b="1" dirty="0" err="1"/>
              <a:t>chyb</a:t>
            </a:r>
            <a:r>
              <a:rPr lang="es-ES" b="1" dirty="0"/>
              <a:t>, ale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ctností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. </a:t>
            </a:r>
            <a:r>
              <a:rPr lang="es-ES" b="1" dirty="0" err="1"/>
              <a:t>Láska</a:t>
            </a:r>
            <a:r>
              <a:rPr lang="es-ES" b="1" dirty="0"/>
              <a:t> se </a:t>
            </a:r>
            <a:r>
              <a:rPr lang="es-ES" b="1" dirty="0" err="1"/>
              <a:t>zajímá</a:t>
            </a:r>
            <a:r>
              <a:rPr lang="es-ES" b="1" dirty="0"/>
              <a:t> o </a:t>
            </a:r>
            <a:r>
              <a:rPr lang="es-ES" b="1" dirty="0" err="1"/>
              <a:t>pokrok</a:t>
            </a:r>
            <a:r>
              <a:rPr lang="es-ES" b="1" dirty="0"/>
              <a:t> </a:t>
            </a:r>
            <a:r>
              <a:rPr lang="es-ES" b="1" dirty="0" err="1"/>
              <a:t>pravdy</a:t>
            </a:r>
            <a:r>
              <a:rPr lang="es-ES" b="1" dirty="0"/>
              <a:t> a o </a:t>
            </a:r>
            <a:r>
              <a:rPr lang="es-ES" b="1" dirty="0" err="1"/>
              <a:t>štěstí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. Proto </a:t>
            </a:r>
            <a:r>
              <a:rPr lang="cs-CZ" b="1" dirty="0"/>
              <a:t>má radost a </a:t>
            </a:r>
            <a:r>
              <a:rPr lang="es-ES" b="1" dirty="0" err="1"/>
              <a:t>děkuje</a:t>
            </a:r>
            <a:r>
              <a:rPr lang="es-ES" b="1" dirty="0"/>
              <a:t>, </a:t>
            </a:r>
            <a:r>
              <a:rPr lang="es-ES" b="1" dirty="0" err="1"/>
              <a:t>kdykoli</a:t>
            </a:r>
            <a:r>
              <a:rPr lang="es-ES" b="1" dirty="0"/>
              <a:t> je </a:t>
            </a:r>
            <a:r>
              <a:rPr lang="es-ES" b="1" dirty="0" err="1"/>
              <a:t>podporována</a:t>
            </a:r>
            <a:r>
              <a:rPr lang="es-ES" b="1" dirty="0"/>
              <a:t> </a:t>
            </a:r>
            <a:r>
              <a:rPr lang="es-ES" b="1" dirty="0" err="1"/>
              <a:t>věc</a:t>
            </a:r>
            <a:r>
              <a:rPr lang="es-ES" b="1" dirty="0"/>
              <a:t> </a:t>
            </a:r>
            <a:r>
              <a:rPr lang="es-ES" b="1" dirty="0" err="1"/>
              <a:t>pravdy</a:t>
            </a:r>
            <a:r>
              <a:rPr lang="es-ES" b="1" dirty="0"/>
              <a:t>. 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DBC4083B-F973-5DB6-464C-B33ECB9E4898}"/>
              </a:ext>
            </a:extLst>
          </p:cNvPr>
          <p:cNvSpPr/>
          <p:nvPr/>
        </p:nvSpPr>
        <p:spPr>
          <a:xfrm>
            <a:off x="8573317" y="130281"/>
            <a:ext cx="2938458" cy="506345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AD68B1CC-78A1-4B12-4F5F-D90936525CAF}"/>
              </a:ext>
            </a:extLst>
          </p:cNvPr>
          <p:cNvSpPr/>
          <p:nvPr/>
        </p:nvSpPr>
        <p:spPr>
          <a:xfrm>
            <a:off x="8832991" y="440067"/>
            <a:ext cx="2938458" cy="779256"/>
          </a:xfrm>
          <a:custGeom>
            <a:avLst/>
            <a:gdLst>
              <a:gd name="connsiteX0" fmla="*/ 0 w 2938458"/>
              <a:gd name="connsiteY0" fmla="*/ 77926 h 779256"/>
              <a:gd name="connsiteX1" fmla="*/ 77926 w 2938458"/>
              <a:gd name="connsiteY1" fmla="*/ 0 h 779256"/>
              <a:gd name="connsiteX2" fmla="*/ 2860532 w 2938458"/>
              <a:gd name="connsiteY2" fmla="*/ 0 h 779256"/>
              <a:gd name="connsiteX3" fmla="*/ 2938458 w 2938458"/>
              <a:gd name="connsiteY3" fmla="*/ 77926 h 779256"/>
              <a:gd name="connsiteX4" fmla="*/ 2938458 w 2938458"/>
              <a:gd name="connsiteY4" fmla="*/ 701330 h 779256"/>
              <a:gd name="connsiteX5" fmla="*/ 2860532 w 2938458"/>
              <a:gd name="connsiteY5" fmla="*/ 779256 h 779256"/>
              <a:gd name="connsiteX6" fmla="*/ 77926 w 2938458"/>
              <a:gd name="connsiteY6" fmla="*/ 779256 h 779256"/>
              <a:gd name="connsiteX7" fmla="*/ 0 w 2938458"/>
              <a:gd name="connsiteY7" fmla="*/ 701330 h 779256"/>
              <a:gd name="connsiteX8" fmla="*/ 0 w 2938458"/>
              <a:gd name="connsiteY8" fmla="*/ 77926 h 77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8458" h="779256">
                <a:moveTo>
                  <a:pt x="0" y="77926"/>
                </a:moveTo>
                <a:cubicBezTo>
                  <a:pt x="0" y="34889"/>
                  <a:pt x="34889" y="0"/>
                  <a:pt x="77926" y="0"/>
                </a:cubicBezTo>
                <a:lnTo>
                  <a:pt x="2860532" y="0"/>
                </a:lnTo>
                <a:cubicBezTo>
                  <a:pt x="2903569" y="0"/>
                  <a:pt x="2938458" y="34889"/>
                  <a:pt x="2938458" y="77926"/>
                </a:cubicBezTo>
                <a:lnTo>
                  <a:pt x="2938458" y="701330"/>
                </a:lnTo>
                <a:cubicBezTo>
                  <a:pt x="2938458" y="744367"/>
                  <a:pt x="2903569" y="779256"/>
                  <a:pt x="2860532" y="779256"/>
                </a:cubicBezTo>
                <a:lnTo>
                  <a:pt x="77926" y="779256"/>
                </a:lnTo>
                <a:cubicBezTo>
                  <a:pt x="34889" y="779256"/>
                  <a:pt x="0" y="744367"/>
                  <a:pt x="0" y="701330"/>
                </a:cubicBezTo>
                <a:lnTo>
                  <a:pt x="0" y="77926"/>
                </a:lnTo>
                <a:close/>
              </a:path>
            </a:pathLst>
          </a:custGeom>
          <a:solidFill>
            <a:srgbClr val="B8A958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4264" tIns="114264" rIns="114264" bIns="114264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Láska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raduje</a:t>
            </a:r>
            <a:b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pravdy</a:t>
            </a:r>
            <a:endParaRPr lang="es-ES" sz="2400" b="1" u="none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3B82C5AD-9F50-8125-7D7B-A45E2FD0546F}"/>
              </a:ext>
            </a:extLst>
          </p:cNvPr>
          <p:cNvGrpSpPr/>
          <p:nvPr/>
        </p:nvGrpSpPr>
        <p:grpSpPr>
          <a:xfrm>
            <a:off x="96058" y="82543"/>
            <a:ext cx="2279103" cy="880703"/>
            <a:chOff x="96058" y="82543"/>
            <a:chExt cx="2279103" cy="88070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0AE09429-45E9-BCCC-00F7-A8E158D77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8" y="82543"/>
              <a:ext cx="2208587" cy="880703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F602B7E-634B-D1FF-4A11-88D0E08293BF}"/>
                </a:ext>
              </a:extLst>
            </p:cNvPr>
            <p:cNvSpPr txBox="1"/>
            <p:nvPr/>
          </p:nvSpPr>
          <p:spPr>
            <a:xfrm>
              <a:off x="539389" y="141031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znamená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9A455ECD-993A-4F17-6A7A-CA4291F8C627}"/>
              </a:ext>
            </a:extLst>
          </p:cNvPr>
          <p:cNvGrpSpPr/>
          <p:nvPr/>
        </p:nvGrpSpPr>
        <p:grpSpPr>
          <a:xfrm>
            <a:off x="96058" y="3053551"/>
            <a:ext cx="3281904" cy="969364"/>
            <a:chOff x="96058" y="3053551"/>
            <a:chExt cx="3281904" cy="969364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2FD58E92-1787-D78E-0091-728EDB5B1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8" y="3053551"/>
              <a:ext cx="3044559" cy="969364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524305F-B94A-E00E-7917-D7F9BA552269}"/>
                </a:ext>
              </a:extLst>
            </p:cNvPr>
            <p:cNvSpPr txBox="1"/>
            <p:nvPr/>
          </p:nvSpPr>
          <p:spPr>
            <a:xfrm rot="541628">
              <a:off x="711563" y="3148970"/>
              <a:ext cx="2666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Ježíš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projevil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tuto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stránku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lásky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549420BB-50E3-AB39-B98B-11A5484EB664}"/>
              </a:ext>
            </a:extLst>
          </p:cNvPr>
          <p:cNvSpPr txBox="1"/>
          <p:nvPr/>
        </p:nvSpPr>
        <p:spPr>
          <a:xfrm>
            <a:off x="3215616" y="2894477"/>
            <a:ext cx="897275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 </a:t>
            </a:r>
            <a:r>
              <a:rPr lang="es-ES" b="1" dirty="0" err="1"/>
              <a:t>nejunikátnějším</a:t>
            </a:r>
            <a:r>
              <a:rPr lang="es-ES" b="1" dirty="0"/>
              <a:t> </a:t>
            </a:r>
            <a:r>
              <a:rPr lang="es-ES" b="1" dirty="0" err="1"/>
              <a:t>Učitelem</a:t>
            </a:r>
            <a:r>
              <a:rPr lang="es-ES" b="1" dirty="0"/>
              <a:t>, </a:t>
            </a:r>
            <a:r>
              <a:rPr lang="es-ES" b="1" dirty="0" err="1"/>
              <a:t>jakého</a:t>
            </a:r>
            <a:r>
              <a:rPr lang="es-ES" b="1" dirty="0"/>
              <a:t> </a:t>
            </a:r>
            <a:r>
              <a:rPr lang="es-ES" b="1" dirty="0" err="1"/>
              <a:t>kdy</a:t>
            </a:r>
            <a:r>
              <a:rPr lang="es-ES" b="1" dirty="0"/>
              <a:t> </a:t>
            </a:r>
            <a:r>
              <a:rPr lang="es-ES" b="1" dirty="0" err="1"/>
              <a:t>svět</a:t>
            </a:r>
            <a:r>
              <a:rPr lang="es-ES" b="1" dirty="0"/>
              <a:t> </a:t>
            </a:r>
            <a:r>
              <a:rPr lang="es-ES" b="1" dirty="0" err="1"/>
              <a:t>poznal</a:t>
            </a:r>
            <a:r>
              <a:rPr lang="es-ES" b="1" dirty="0"/>
              <a:t>. </a:t>
            </a:r>
            <a:r>
              <a:rPr lang="es-ES" b="1" dirty="0" err="1"/>
              <a:t>Pravdu</a:t>
            </a:r>
            <a:r>
              <a:rPr lang="es-ES" b="1" dirty="0"/>
              <a:t> </a:t>
            </a:r>
            <a:r>
              <a:rPr lang="es-ES" b="1" dirty="0" err="1"/>
              <a:t>prezentoval</a:t>
            </a:r>
            <a:r>
              <a:rPr lang="es-ES" b="1" dirty="0"/>
              <a:t> </a:t>
            </a:r>
            <a:r>
              <a:rPr lang="es-ES" b="1" dirty="0" err="1"/>
              <a:t>jasnými</a:t>
            </a:r>
            <a:r>
              <a:rPr lang="es-ES" b="1" dirty="0"/>
              <a:t> a </a:t>
            </a:r>
            <a:r>
              <a:rPr lang="es-ES" b="1" dirty="0" err="1"/>
              <a:t>přesvědčivými</a:t>
            </a:r>
            <a:r>
              <a:rPr lang="es-ES" b="1" dirty="0"/>
              <a:t> </a:t>
            </a:r>
            <a:r>
              <a:rPr lang="es-ES" b="1" dirty="0" err="1"/>
              <a:t>prohlášeními</a:t>
            </a:r>
            <a:r>
              <a:rPr lang="es-ES" b="1" dirty="0"/>
              <a:t> a </a:t>
            </a:r>
            <a:r>
              <a:rPr lang="es-ES" b="1" dirty="0" err="1"/>
              <a:t>podobenství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použil</a:t>
            </a:r>
            <a:r>
              <a:rPr lang="es-ES" b="1" dirty="0"/>
              <a:t>,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čistého</a:t>
            </a:r>
            <a:r>
              <a:rPr lang="es-ES" b="1" dirty="0"/>
              <a:t> a </a:t>
            </a:r>
            <a:r>
              <a:rPr lang="es-ES" b="1" dirty="0" err="1"/>
              <a:t>vznešeného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.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nemíchal</a:t>
            </a:r>
            <a:r>
              <a:rPr lang="es-ES" b="1" dirty="0"/>
              <a:t> </a:t>
            </a:r>
            <a:r>
              <a:rPr lang="es-ES" b="1" dirty="0" err="1"/>
              <a:t>vulgární</a:t>
            </a:r>
            <a:r>
              <a:rPr lang="es-ES" b="1" dirty="0"/>
              <a:t> </a:t>
            </a:r>
            <a:r>
              <a:rPr lang="es-ES" b="1" dirty="0" err="1"/>
              <a:t>symboly</a:t>
            </a:r>
            <a:r>
              <a:rPr lang="es-ES" b="1" dirty="0"/>
              <a:t> a </a:t>
            </a:r>
            <a:r>
              <a:rPr lang="es-ES" b="1" dirty="0" err="1"/>
              <a:t>postavy</a:t>
            </a:r>
            <a:r>
              <a:rPr lang="es-ES" b="1" dirty="0"/>
              <a:t> se </a:t>
            </a:r>
            <a:r>
              <a:rPr lang="es-ES" b="1" dirty="0" err="1"/>
              <a:t>svými</a:t>
            </a:r>
            <a:r>
              <a:rPr lang="es-ES" b="1" dirty="0"/>
              <a:t> </a:t>
            </a:r>
            <a:r>
              <a:rPr lang="es-ES" b="1" dirty="0" err="1"/>
              <a:t>božskými</a:t>
            </a:r>
            <a:r>
              <a:rPr lang="es-ES" b="1" dirty="0"/>
              <a:t> </a:t>
            </a:r>
            <a:r>
              <a:rPr lang="es-ES" b="1" dirty="0" err="1"/>
              <a:t>pokyny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se </a:t>
            </a:r>
            <a:r>
              <a:rPr lang="es-ES" b="1" dirty="0" err="1"/>
              <a:t>nesnažil</a:t>
            </a:r>
            <a:r>
              <a:rPr lang="es-ES" b="1" dirty="0"/>
              <a:t> </a:t>
            </a:r>
            <a:r>
              <a:rPr lang="es-ES" b="1" dirty="0" err="1"/>
              <a:t>uspokojit</a:t>
            </a:r>
            <a:r>
              <a:rPr lang="es-ES" b="1" dirty="0"/>
              <a:t> </a:t>
            </a:r>
            <a:r>
              <a:rPr lang="es-ES" b="1" dirty="0" err="1"/>
              <a:t>zvědavost</a:t>
            </a:r>
            <a:r>
              <a:rPr lang="es-ES" b="1" dirty="0"/>
              <a:t> </a:t>
            </a:r>
            <a:r>
              <a:rPr lang="es-ES" b="1" dirty="0" err="1"/>
              <a:t>lidí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potěšit</a:t>
            </a:r>
            <a:r>
              <a:rPr lang="es-ES" b="1" dirty="0"/>
              <a:t> </a:t>
            </a:r>
            <a:r>
              <a:rPr lang="es-ES" b="1" dirty="0" err="1"/>
              <a:t>ty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poslouchají</a:t>
            </a:r>
            <a:r>
              <a:rPr lang="es-ES" b="1" dirty="0"/>
              <a:t> </a:t>
            </a:r>
            <a:r>
              <a:rPr lang="es-ES" b="1" dirty="0" err="1"/>
              <a:t>jen</a:t>
            </a:r>
            <a:r>
              <a:rPr lang="es-ES" b="1" dirty="0"/>
              <a:t> pro </a:t>
            </a:r>
            <a:r>
              <a:rPr lang="es-ES" b="1" dirty="0" err="1"/>
              <a:t>zábavu</a:t>
            </a:r>
            <a:r>
              <a:rPr lang="es-ES" b="1" dirty="0"/>
              <a:t>.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nesnížil</a:t>
            </a:r>
            <a:r>
              <a:rPr lang="es-ES" b="1" dirty="0"/>
              <a:t> </a:t>
            </a:r>
            <a:r>
              <a:rPr lang="es-ES" b="1" dirty="0" err="1"/>
              <a:t>pravdu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úroveň</a:t>
            </a:r>
            <a:r>
              <a:rPr lang="es-ES" b="1" dirty="0"/>
              <a:t> </a:t>
            </a:r>
            <a:r>
              <a:rPr lang="es-ES" b="1" dirty="0" err="1"/>
              <a:t>obyčejných</a:t>
            </a:r>
            <a:r>
              <a:rPr lang="es-ES" b="1" dirty="0"/>
              <a:t>...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nejčistšího</a:t>
            </a:r>
            <a:r>
              <a:rPr lang="es-ES" b="1" dirty="0"/>
              <a:t> a </a:t>
            </a:r>
            <a:r>
              <a:rPr lang="es-ES" b="1" dirty="0" err="1"/>
              <a:t>nejvyššího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... </a:t>
            </a:r>
            <a:r>
              <a:rPr lang="es-ES" b="1" dirty="0" err="1"/>
              <a:t>Neponížil</a:t>
            </a:r>
            <a:r>
              <a:rPr lang="es-ES" b="1" dirty="0"/>
              <a:t> </a:t>
            </a:r>
            <a:r>
              <a:rPr lang="es-ES" b="1" dirty="0" err="1"/>
              <a:t>pravdu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setkal</a:t>
            </a:r>
            <a:r>
              <a:rPr lang="es-ES" b="1" dirty="0"/>
              <a:t> s </a:t>
            </a:r>
            <a:r>
              <a:rPr lang="es-ES" b="1" dirty="0" err="1"/>
              <a:t>člověkem</a:t>
            </a:r>
            <a:r>
              <a:rPr lang="es-ES" b="1" dirty="0"/>
              <a:t>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padlém</a:t>
            </a:r>
            <a:r>
              <a:rPr lang="es-ES" b="1" dirty="0"/>
              <a:t> </a:t>
            </a:r>
            <a:r>
              <a:rPr lang="es-ES" b="1" dirty="0" err="1"/>
              <a:t>stavu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nesnížil</a:t>
            </a:r>
            <a:r>
              <a:rPr lang="es-ES" b="1" dirty="0"/>
              <a:t> </a:t>
            </a:r>
            <a:r>
              <a:rPr lang="es-ES" b="1" dirty="0" err="1"/>
              <a:t>měřítko</a:t>
            </a:r>
            <a:r>
              <a:rPr lang="es-ES" b="1" dirty="0"/>
              <a:t> </a:t>
            </a:r>
            <a:r>
              <a:rPr lang="es-ES" b="1" dirty="0" err="1"/>
              <a:t>spravedlnosti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vyhovovalo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ponížení</a:t>
            </a:r>
            <a:r>
              <a:rPr lang="es-ES" b="1" dirty="0"/>
              <a:t>; ale </a:t>
            </a:r>
            <a:r>
              <a:rPr lang="es-ES" b="1" dirty="0" err="1"/>
              <a:t>ponížil</a:t>
            </a:r>
            <a:r>
              <a:rPr lang="es-ES" b="1" dirty="0"/>
              <a:t> se a </a:t>
            </a:r>
            <a:r>
              <a:rPr lang="es-ES" b="1" dirty="0" err="1"/>
              <a:t>stal</a:t>
            </a:r>
            <a:r>
              <a:rPr lang="es-ES" b="1" dirty="0"/>
              <a:t> se </a:t>
            </a:r>
            <a:r>
              <a:rPr lang="es-ES" b="1" dirty="0" err="1"/>
              <a:t>poslušným</a:t>
            </a:r>
            <a:r>
              <a:rPr lang="es-ES" b="1" dirty="0"/>
              <a:t> </a:t>
            </a:r>
            <a:r>
              <a:rPr lang="es-ES" b="1" dirty="0" err="1"/>
              <a:t>až</a:t>
            </a:r>
            <a:r>
              <a:rPr lang="es-ES" b="1" dirty="0"/>
              <a:t> k </a:t>
            </a:r>
            <a:r>
              <a:rPr lang="es-ES" b="1" dirty="0" err="1"/>
              <a:t>smrti</a:t>
            </a:r>
            <a:r>
              <a:rPr lang="es-ES" b="1" dirty="0"/>
              <a:t> a </a:t>
            </a:r>
            <a:r>
              <a:rPr lang="es-ES" b="1" dirty="0" err="1"/>
              <a:t>smrti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kříži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mohl</a:t>
            </a:r>
            <a:r>
              <a:rPr lang="es-ES" b="1" dirty="0"/>
              <a:t> </a:t>
            </a:r>
            <a:r>
              <a:rPr lang="es-ES" b="1" dirty="0" err="1"/>
              <a:t>zachránit</a:t>
            </a:r>
            <a:r>
              <a:rPr lang="es-ES" b="1" dirty="0"/>
              <a:t> </a:t>
            </a:r>
            <a:r>
              <a:rPr lang="es-ES" b="1" dirty="0" err="1"/>
              <a:t>lidstvo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poníženo</a:t>
            </a:r>
            <a:r>
              <a:rPr lang="es-ES" b="1" dirty="0"/>
              <a:t> </a:t>
            </a:r>
            <a:r>
              <a:rPr lang="es-ES" b="1" dirty="0" err="1"/>
              <a:t>přestupkem</a:t>
            </a:r>
            <a:r>
              <a:rPr lang="es-ES" b="1" dirty="0"/>
              <a:t>. 
</a:t>
            </a:r>
            <a:r>
              <a:rPr lang="es-ES" b="1" dirty="0" err="1"/>
              <a:t>Zachránil</a:t>
            </a:r>
            <a:r>
              <a:rPr lang="es-ES" b="1" dirty="0"/>
              <a:t> </a:t>
            </a:r>
            <a:r>
              <a:rPr lang="es-ES" b="1" dirty="0" err="1"/>
              <a:t>pravdu</a:t>
            </a:r>
            <a:r>
              <a:rPr lang="es-ES" b="1" dirty="0"/>
              <a:t>, tuto </a:t>
            </a:r>
            <a:r>
              <a:rPr lang="es-ES" b="1" dirty="0" err="1"/>
              <a:t>věčnou</a:t>
            </a:r>
            <a:r>
              <a:rPr lang="es-ES" b="1" dirty="0"/>
              <a:t> </a:t>
            </a:r>
            <a:r>
              <a:rPr lang="es-ES" b="1" dirty="0" err="1"/>
              <a:t>pravdu</a:t>
            </a:r>
            <a:r>
              <a:rPr lang="es-ES" b="1" dirty="0"/>
              <a:t>, z </a:t>
            </a:r>
            <a:r>
              <a:rPr lang="es-ES" b="1" dirty="0" err="1"/>
              <a:t>ponižující</a:t>
            </a:r>
            <a:r>
              <a:rPr lang="es-ES" b="1" dirty="0"/>
              <a:t> </a:t>
            </a:r>
            <a:r>
              <a:rPr lang="es-ES" b="1" dirty="0" err="1"/>
              <a:t>společnosti</a:t>
            </a:r>
            <a:r>
              <a:rPr lang="es-ES" b="1" dirty="0"/>
              <a:t> </a:t>
            </a:r>
            <a:r>
              <a:rPr lang="es-ES" b="1" dirty="0" err="1"/>
              <a:t>omylů</a:t>
            </a:r>
            <a:r>
              <a:rPr lang="es-ES" b="1" dirty="0"/>
              <a:t> a </a:t>
            </a:r>
            <a:r>
              <a:rPr lang="es-ES" b="1" dirty="0" err="1"/>
              <a:t>přikázal</a:t>
            </a:r>
            <a:r>
              <a:rPr lang="es-ES" b="1" dirty="0"/>
              <a:t> </a:t>
            </a:r>
            <a:r>
              <a:rPr lang="es-ES" b="1" dirty="0" err="1"/>
              <a:t>jí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zářila</a:t>
            </a:r>
            <a:r>
              <a:rPr lang="es-ES" b="1" dirty="0"/>
              <a:t> </a:t>
            </a:r>
            <a:r>
              <a:rPr lang="es-ES" b="1" dirty="0" err="1"/>
              <a:t>celou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nebeskou</a:t>
            </a:r>
            <a:r>
              <a:rPr lang="es-ES" b="1" dirty="0"/>
              <a:t> </a:t>
            </a:r>
            <a:r>
              <a:rPr lang="es-ES" b="1" dirty="0" err="1"/>
              <a:t>jasností</a:t>
            </a:r>
            <a:r>
              <a:rPr lang="es-ES" b="1" dirty="0"/>
              <a:t> a </a:t>
            </a:r>
            <a:r>
              <a:rPr lang="es-ES" b="1" dirty="0" err="1"/>
              <a:t>leskem</a:t>
            </a:r>
            <a:r>
              <a:rPr lang="es-ES" b="1" dirty="0"/>
              <a:t>. </a:t>
            </a:r>
            <a:r>
              <a:rPr lang="es-ES" b="1" dirty="0" err="1"/>
              <a:t>Vyvýšil</a:t>
            </a:r>
            <a:r>
              <a:rPr lang="es-ES" b="1" dirty="0"/>
              <a:t> </a:t>
            </a:r>
            <a:r>
              <a:rPr lang="es-ES" b="1" dirty="0" err="1"/>
              <a:t>pravdu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způsobem</a:t>
            </a:r>
            <a:r>
              <a:rPr lang="es-ES" b="1" dirty="0"/>
              <a:t> </a:t>
            </a:r>
            <a:r>
              <a:rPr lang="es-ES" b="1" dirty="0" err="1"/>
              <a:t>světla</a:t>
            </a:r>
            <a:r>
              <a:rPr lang="es-ES" b="1" dirty="0"/>
              <a:t> </a:t>
            </a:r>
            <a:r>
              <a:rPr lang="es-ES" b="1" dirty="0" err="1"/>
              <a:t>osvětlila</a:t>
            </a:r>
            <a:r>
              <a:rPr lang="es-ES" b="1" dirty="0"/>
              <a:t> </a:t>
            </a:r>
            <a:r>
              <a:rPr lang="es-ES" b="1" dirty="0" err="1"/>
              <a:t>mravní</a:t>
            </a:r>
            <a:r>
              <a:rPr lang="es-ES" b="1" dirty="0"/>
              <a:t> </a:t>
            </a:r>
            <a:r>
              <a:rPr lang="es-ES" b="1" dirty="0" err="1"/>
              <a:t>temnotu</a:t>
            </a:r>
            <a:r>
              <a:rPr lang="es-ES" b="1" dirty="0"/>
              <a:t> </a:t>
            </a:r>
            <a:r>
              <a:rPr lang="es-ES" b="1" dirty="0" err="1"/>
              <a:t>světa</a:t>
            </a:r>
            <a:r>
              <a:rPr lang="es-ES" b="1" dirty="0"/>
              <a:t>.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obnovil</a:t>
            </a:r>
            <a:r>
              <a:rPr lang="es-ES" b="1" dirty="0"/>
              <a:t> </a:t>
            </a:r>
            <a:r>
              <a:rPr lang="es-ES" b="1" dirty="0" err="1"/>
              <a:t>skutečný</a:t>
            </a:r>
            <a:r>
              <a:rPr lang="es-ES" b="1" dirty="0"/>
              <a:t> </a:t>
            </a:r>
            <a:r>
              <a:rPr lang="es-ES" b="1" dirty="0" err="1"/>
              <a:t>charakter</a:t>
            </a:r>
            <a:r>
              <a:rPr lang="es-ES" b="1" dirty="0"/>
              <a:t> </a:t>
            </a:r>
            <a:r>
              <a:rPr lang="es-ES" b="1" dirty="0" err="1"/>
              <a:t>pravdy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otřesena</a:t>
            </a:r>
            <a:r>
              <a:rPr lang="es-ES" b="1" dirty="0"/>
              <a:t>, a </a:t>
            </a:r>
            <a:r>
              <a:rPr lang="es-ES" b="1" dirty="0" err="1"/>
              <a:t>obdařil</a:t>
            </a:r>
            <a:r>
              <a:rPr lang="es-ES" b="1" dirty="0"/>
              <a:t> ji </a:t>
            </a:r>
            <a:r>
              <a:rPr lang="es-ES" b="1" dirty="0" err="1"/>
              <a:t>její</a:t>
            </a:r>
            <a:r>
              <a:rPr lang="es-ES" b="1" dirty="0"/>
              <a:t> </a:t>
            </a:r>
            <a:r>
              <a:rPr lang="es-ES" b="1" dirty="0" err="1"/>
              <a:t>pravou</a:t>
            </a:r>
            <a:r>
              <a:rPr lang="es-ES" b="1" dirty="0"/>
              <a:t> </a:t>
            </a:r>
            <a:r>
              <a:rPr lang="es-ES" b="1" dirty="0" err="1"/>
              <a:t>důležitostí</a:t>
            </a:r>
            <a:r>
              <a:rPr lang="es-ES" b="1" dirty="0"/>
              <a:t> a </a:t>
            </a:r>
            <a:r>
              <a:rPr lang="es-ES" b="1" dirty="0" err="1"/>
              <a:t>důstojností</a:t>
            </a:r>
            <a:r>
              <a:rPr lang="es-ES" b="1" dirty="0"/>
              <a:t>.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sám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Pravda</a:t>
            </a:r>
            <a:r>
              <a:rPr lang="es-ES" b="1" dirty="0"/>
              <a:t> a </a:t>
            </a:r>
            <a:r>
              <a:rPr lang="es-ES" b="1" dirty="0" err="1"/>
              <a:t>Život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(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Herald, 6</a:t>
            </a:r>
            <a:r>
              <a:rPr lang="cs-CZ" b="1" dirty="0"/>
              <a:t>. srpna</a:t>
            </a:r>
            <a:r>
              <a:rPr lang="es-ES" b="1" dirty="0"/>
              <a:t> 1895</a:t>
            </a:r>
            <a:r>
              <a:rPr lang="cs-CZ" b="1" dirty="0"/>
              <a:t>; EGW: Lift </a:t>
            </a:r>
            <a:r>
              <a:rPr lang="cs-CZ" b="1" dirty="0" err="1"/>
              <a:t>Him</a:t>
            </a:r>
            <a:r>
              <a:rPr lang="cs-CZ" b="1" dirty="0"/>
              <a:t> strana Up</a:t>
            </a:r>
            <a:r>
              <a:rPr lang="es-ES" b="1" dirty="0"/>
              <a:t> </a:t>
            </a:r>
            <a:r>
              <a:rPr lang="cs-CZ" b="1" dirty="0"/>
              <a:t>181)</a:t>
            </a:r>
            <a:endParaRPr lang="es-ES" b="1" dirty="0"/>
          </a:p>
        </p:txBody>
      </p:sp>
      <p:pic>
        <p:nvPicPr>
          <p:cNvPr id="6" name="Imagen 5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E690F841-37D5-701A-57FE-5A390EEE1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90" y="4205458"/>
            <a:ext cx="3044559" cy="252324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41722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D6D612-814F-5EB7-A946-EA0D2567F25A}"/>
              </a:ext>
            </a:extLst>
          </p:cNvPr>
          <p:cNvSpPr txBox="1"/>
          <p:nvPr/>
        </p:nvSpPr>
        <p:spPr>
          <a:xfrm>
            <a:off x="2481527" y="1548962"/>
            <a:ext cx="76233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Láska</a:t>
            </a:r>
            <a:r>
              <a:rPr lang="es-ES" b="1" dirty="0"/>
              <a:t> se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radovat</a:t>
            </a:r>
            <a:r>
              <a:rPr lang="es-ES" b="1" dirty="0"/>
              <a:t> z </a:t>
            </a:r>
            <a:r>
              <a:rPr lang="es-ES" b="1" dirty="0" err="1"/>
              <a:t>žádného</a:t>
            </a:r>
            <a:r>
              <a:rPr lang="es-ES" b="1" dirty="0"/>
              <a:t> </a:t>
            </a:r>
            <a:r>
              <a:rPr lang="es-ES" b="1" dirty="0" err="1"/>
              <a:t>hříchu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z </a:t>
            </a:r>
            <a:r>
              <a:rPr lang="es-ES" b="1" dirty="0" err="1"/>
              <a:t>trestu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odpovídá</a:t>
            </a:r>
            <a:r>
              <a:rPr lang="es-ES" b="1" dirty="0"/>
              <a:t> </a:t>
            </a:r>
            <a:r>
              <a:rPr lang="es-ES" b="1" dirty="0" err="1"/>
              <a:t>hříšníkovi</a:t>
            </a:r>
            <a:r>
              <a:rPr lang="es-ES" b="1" dirty="0"/>
              <a:t>, ale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radost</a:t>
            </a:r>
            <a:r>
              <a:rPr lang="es-ES" b="1" dirty="0"/>
              <a:t> z </a:t>
            </a:r>
            <a:r>
              <a:rPr lang="es-ES" b="1" dirty="0" err="1"/>
              <a:t>vysvobození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 z </a:t>
            </a:r>
            <a:r>
              <a:rPr lang="es-ES" b="1" dirty="0" err="1"/>
              <a:t>okovů</a:t>
            </a:r>
            <a:r>
              <a:rPr lang="es-ES" b="1" dirty="0"/>
              <a:t> </a:t>
            </a:r>
            <a:r>
              <a:rPr lang="es-ES" b="1" dirty="0" err="1"/>
              <a:t>hříchu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takové</a:t>
            </a:r>
            <a:r>
              <a:rPr lang="es-ES" b="1" dirty="0"/>
              <a:t> </a:t>
            </a:r>
            <a:r>
              <a:rPr lang="es-ES" b="1" dirty="0" err="1"/>
              <a:t>vysvobození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uvádí</a:t>
            </a:r>
            <a:r>
              <a:rPr lang="es-ES" b="1" dirty="0"/>
              <a:t> do </a:t>
            </a:r>
            <a:r>
              <a:rPr lang="es-ES" b="1" dirty="0" err="1"/>
              <a:t>souladu</a:t>
            </a:r>
            <a:r>
              <a:rPr lang="es-ES" b="1" dirty="0"/>
              <a:t> s </a:t>
            </a:r>
            <a:r>
              <a:rPr lang="es-ES" b="1" dirty="0" err="1"/>
              <a:t>pravdou</a:t>
            </a:r>
            <a:r>
              <a:rPr lang="es-ES" b="1" dirty="0"/>
              <a:t> a </a:t>
            </a:r>
            <a:r>
              <a:rPr lang="es-ES" b="1" dirty="0" err="1"/>
              <a:t>činí</a:t>
            </a:r>
            <a:r>
              <a:rPr lang="es-ES" b="1" dirty="0"/>
              <a:t> z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kandidáta</a:t>
            </a:r>
            <a:r>
              <a:rPr lang="es-ES" b="1" dirty="0"/>
              <a:t> </a:t>
            </a:r>
            <a:r>
              <a:rPr lang="es-ES" b="1" dirty="0" err="1"/>
              <a:t>nebeského</a:t>
            </a:r>
            <a:r>
              <a:rPr lang="es-ES" b="1" dirty="0"/>
              <a:t> </a:t>
            </a:r>
            <a:r>
              <a:rPr lang="es-ES" b="1" dirty="0" err="1"/>
              <a:t>štěstí</a:t>
            </a:r>
            <a:r>
              <a:rPr lang="es-ES" b="1" dirty="0"/>
              <a:t>, pro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stvořen</a:t>
            </a:r>
            <a:r>
              <a:rPr lang="es-ES" b="1" dirty="0"/>
              <a:t>.</a:t>
            </a:r>
          </a:p>
        </p:txBody>
      </p:sp>
      <p:pic>
        <p:nvPicPr>
          <p:cNvPr id="13" name="Imagen 12" descr="Imagen que contiene hombre, parado, sostener, vistiendo&#10;&#10;Descripción generada automáticamente">
            <a:extLst>
              <a:ext uri="{FF2B5EF4-FFF2-40B4-BE49-F238E27FC236}">
                <a16:creationId xmlns:a16="http://schemas.microsoft.com/office/drawing/2014/main" id="{C3915B13-C36C-5574-3D50-39D5B0E3CD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5" b="15905"/>
          <a:stretch/>
        </p:blipFill>
        <p:spPr>
          <a:xfrm>
            <a:off x="137189" y="1072626"/>
            <a:ext cx="2167455" cy="188632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CE73B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Un par de hombres con traje y corbata&#10;&#10;Descripción generada automáticamente con confianza media">
            <a:extLst>
              <a:ext uri="{FF2B5EF4-FFF2-40B4-BE49-F238E27FC236}">
                <a16:creationId xmlns:a16="http://schemas.microsoft.com/office/drawing/2014/main" id="{FB88F3DE-1A03-B9BF-8F73-5666D7C771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2"/>
          <a:stretch/>
        </p:blipFill>
        <p:spPr>
          <a:xfrm>
            <a:off x="10281724" y="1335999"/>
            <a:ext cx="1516024" cy="156167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CE73B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756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5" grpId="0" uiExpand="1" build="p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D4357147-7833-739B-417B-2B93DCF35D09}"/>
              </a:ext>
            </a:extLst>
          </p:cNvPr>
          <p:cNvGrpSpPr/>
          <p:nvPr/>
        </p:nvGrpSpPr>
        <p:grpSpPr>
          <a:xfrm>
            <a:off x="89759" y="168116"/>
            <a:ext cx="3468505" cy="1202289"/>
            <a:chOff x="89759" y="168116"/>
            <a:chExt cx="3468505" cy="1202289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76E3532C-6585-25CD-8C4E-97F8932B3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759" y="168116"/>
              <a:ext cx="3282198" cy="1202289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2B92735D-93C5-665E-D2A6-D2D730101B73}"/>
                </a:ext>
              </a:extLst>
            </p:cNvPr>
            <p:cNvSpPr txBox="1"/>
            <p:nvPr/>
          </p:nvSpPr>
          <p:spPr>
            <a:xfrm rot="21408114">
              <a:off x="791136" y="481294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Jaké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texty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si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pamatovat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F17B8A9-DC17-1E1B-F45B-16372BD49A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6175043"/>
              </p:ext>
            </p:extLst>
          </p:nvPr>
        </p:nvGraphicFramePr>
        <p:xfrm>
          <a:off x="8787308" y="108653"/>
          <a:ext cx="3420152" cy="1246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3F85EA55-FFBB-B79F-5BA5-65E96EB5C012}"/>
              </a:ext>
            </a:extLst>
          </p:cNvPr>
          <p:cNvSpPr txBox="1"/>
          <p:nvPr/>
        </p:nvSpPr>
        <p:spPr>
          <a:xfrm>
            <a:off x="3704790" y="157154"/>
            <a:ext cx="51152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Potom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řekl</a:t>
            </a:r>
            <a:r>
              <a:rPr lang="es-ES" b="1" dirty="0"/>
              <a:t> </a:t>
            </a:r>
            <a:r>
              <a:rPr lang="es-ES" b="1" dirty="0" err="1"/>
              <a:t>Židům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v </a:t>
            </a:r>
            <a:r>
              <a:rPr lang="es-ES" b="1" dirty="0" err="1"/>
              <a:t>něho</a:t>
            </a:r>
            <a:r>
              <a:rPr lang="es-ES" b="1" dirty="0"/>
              <a:t> </a:t>
            </a:r>
            <a:r>
              <a:rPr lang="es-ES" b="1" dirty="0" err="1"/>
              <a:t>uvěřili</a:t>
            </a:r>
            <a:r>
              <a:rPr lang="es-ES" b="1" dirty="0"/>
              <a:t>: "</a:t>
            </a:r>
            <a:r>
              <a:rPr lang="es-ES" b="1" dirty="0" err="1"/>
              <a:t>Zůstanete-li</a:t>
            </a:r>
            <a:r>
              <a:rPr lang="es-ES" b="1" dirty="0"/>
              <a:t> v </a:t>
            </a:r>
            <a:r>
              <a:rPr lang="es-ES" b="1" dirty="0" err="1"/>
              <a:t>mém</a:t>
            </a:r>
            <a:r>
              <a:rPr lang="es-ES" b="1" dirty="0"/>
              <a:t> </a:t>
            </a:r>
            <a:r>
              <a:rPr lang="es-ES" b="1" dirty="0" err="1"/>
              <a:t>slově</a:t>
            </a:r>
            <a:r>
              <a:rPr lang="es-ES" b="1" dirty="0"/>
              <a:t>,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opravdu</a:t>
            </a:r>
            <a:r>
              <a:rPr lang="es-ES" b="1" dirty="0"/>
              <a:t> </a:t>
            </a:r>
            <a:r>
              <a:rPr lang="es-ES" b="1" dirty="0" err="1"/>
              <a:t>mými</a:t>
            </a:r>
            <a:r>
              <a:rPr lang="es-ES" b="1" dirty="0"/>
              <a:t> </a:t>
            </a:r>
            <a:r>
              <a:rPr lang="es-ES" b="1" dirty="0" err="1"/>
              <a:t>učedníky</a:t>
            </a:r>
            <a:r>
              <a:rPr lang="cs-CZ" b="1" dirty="0"/>
              <a:t>. P</a:t>
            </a:r>
            <a:r>
              <a:rPr lang="es-ES" b="1" dirty="0" err="1"/>
              <a:t>oznáte</a:t>
            </a:r>
            <a:r>
              <a:rPr lang="es-ES" b="1" dirty="0"/>
              <a:t> </a:t>
            </a:r>
            <a:r>
              <a:rPr lang="es-ES" b="1" dirty="0" err="1"/>
              <a:t>pravdu</a:t>
            </a:r>
            <a:r>
              <a:rPr lang="es-ES" b="1" dirty="0"/>
              <a:t> a </a:t>
            </a:r>
            <a:r>
              <a:rPr lang="es-ES" b="1" dirty="0" err="1"/>
              <a:t>pravda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osvobodí</a:t>
            </a:r>
            <a:r>
              <a:rPr lang="cs-CZ" b="1" dirty="0"/>
              <a:t>“</a:t>
            </a:r>
            <a:r>
              <a:rPr lang="es-ES" b="1" dirty="0"/>
              <a:t> (J</a:t>
            </a:r>
            <a:r>
              <a:rPr lang="cs-CZ" b="1" dirty="0"/>
              <a:t>a</a:t>
            </a:r>
            <a:r>
              <a:rPr lang="es-ES" b="1" dirty="0"/>
              <a:t>n 8</a:t>
            </a:r>
            <a:r>
              <a:rPr lang="cs-CZ" b="1" dirty="0"/>
              <a:t>,</a:t>
            </a:r>
            <a:r>
              <a:rPr lang="es-ES" b="1" dirty="0"/>
              <a:t>31</a:t>
            </a:r>
            <a:r>
              <a:rPr lang="cs-CZ" b="1" dirty="0"/>
              <a:t>.</a:t>
            </a:r>
            <a:r>
              <a:rPr lang="es-ES" b="1" dirty="0"/>
              <a:t>32).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5209545-6AB4-56B9-3021-AF738FC275C3}"/>
              </a:ext>
            </a:extLst>
          </p:cNvPr>
          <p:cNvSpPr txBox="1"/>
          <p:nvPr/>
        </p:nvSpPr>
        <p:spPr>
          <a:xfrm>
            <a:off x="325529" y="2713611"/>
            <a:ext cx="47555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Hospodine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přebývat</a:t>
            </a:r>
            <a:r>
              <a:rPr lang="es-ES" b="1" dirty="0"/>
              <a:t> ve </a:t>
            </a:r>
            <a:r>
              <a:rPr lang="es-ES" b="1" dirty="0" err="1"/>
              <a:t>tvém</a:t>
            </a:r>
            <a:r>
              <a:rPr lang="es-ES" b="1" dirty="0"/>
              <a:t> </a:t>
            </a:r>
            <a:r>
              <a:rPr lang="es-ES" b="1" dirty="0" err="1"/>
              <a:t>svatostánku</a:t>
            </a:r>
            <a:r>
              <a:rPr lang="es-ES" b="1" dirty="0"/>
              <a:t>?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přebývat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tvé</a:t>
            </a:r>
            <a:r>
              <a:rPr lang="es-ES" b="1" dirty="0"/>
              <a:t> </a:t>
            </a:r>
            <a:r>
              <a:rPr lang="es-ES" b="1" dirty="0" err="1"/>
              <a:t>svaté</a:t>
            </a:r>
            <a:r>
              <a:rPr lang="es-ES" b="1" dirty="0"/>
              <a:t> </a:t>
            </a:r>
            <a:r>
              <a:rPr lang="es-ES" b="1" dirty="0" err="1"/>
              <a:t>hoře</a:t>
            </a:r>
            <a:r>
              <a:rPr lang="es-ES" b="1" dirty="0"/>
              <a:t>? Ten,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chodí</a:t>
            </a:r>
            <a:r>
              <a:rPr lang="es-ES" b="1" dirty="0"/>
              <a:t> </a:t>
            </a:r>
            <a:r>
              <a:rPr lang="es-ES" b="1" dirty="0" err="1"/>
              <a:t>bezúhonně</a:t>
            </a:r>
            <a:r>
              <a:rPr lang="es-ES" b="1" dirty="0"/>
              <a:t> a </a:t>
            </a:r>
            <a:r>
              <a:rPr lang="es-ES" b="1" dirty="0" err="1"/>
              <a:t>činí</a:t>
            </a:r>
            <a:r>
              <a:rPr lang="es-ES" b="1" dirty="0"/>
              <a:t> </a:t>
            </a:r>
            <a:r>
              <a:rPr lang="es-ES" b="1" dirty="0" err="1"/>
              <a:t>spravedlnost</a:t>
            </a:r>
            <a:r>
              <a:rPr lang="es-ES" b="1" dirty="0"/>
              <a:t> a </a:t>
            </a:r>
            <a:r>
              <a:rPr lang="es-ES" b="1" dirty="0" err="1"/>
              <a:t>mluví</a:t>
            </a:r>
            <a:r>
              <a:rPr lang="es-ES" b="1" dirty="0"/>
              <a:t> </a:t>
            </a:r>
            <a:r>
              <a:rPr lang="es-ES" b="1" dirty="0" err="1"/>
              <a:t>pravdu</a:t>
            </a:r>
            <a:r>
              <a:rPr lang="es-ES" b="1" dirty="0"/>
              <a:t> ve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srdci</a:t>
            </a:r>
            <a:r>
              <a:rPr lang="es-ES" b="1" dirty="0"/>
              <a:t>. (</a:t>
            </a:r>
            <a:r>
              <a:rPr lang="cs-CZ" b="1" dirty="0"/>
              <a:t>Ž</a:t>
            </a:r>
            <a:r>
              <a:rPr lang="es-ES" b="1" dirty="0"/>
              <a:t>al</a:t>
            </a:r>
            <a:r>
              <a:rPr lang="cs-CZ" b="1" dirty="0"/>
              <a:t>m</a:t>
            </a:r>
            <a:r>
              <a:rPr lang="es-ES" b="1" dirty="0"/>
              <a:t> 15</a:t>
            </a:r>
            <a:r>
              <a:rPr lang="cs-CZ" b="1" dirty="0"/>
              <a:t>,</a:t>
            </a:r>
            <a:r>
              <a:rPr lang="es-ES" b="1" dirty="0"/>
              <a:t>1</a:t>
            </a:r>
            <a:r>
              <a:rPr lang="cs-CZ" b="1" dirty="0"/>
              <a:t>.</a:t>
            </a:r>
            <a:r>
              <a:rPr lang="es-ES" b="1" dirty="0"/>
              <a:t>2).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CE7687B-9ED2-919D-7122-EABCE3B9BB30}"/>
              </a:ext>
            </a:extLst>
          </p:cNvPr>
          <p:cNvSpPr txBox="1"/>
          <p:nvPr/>
        </p:nvSpPr>
        <p:spPr>
          <a:xfrm>
            <a:off x="325529" y="1518723"/>
            <a:ext cx="51152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Veď mě cestou své</a:t>
            </a:r>
            <a:r>
              <a:rPr lang="es-ES" b="1" dirty="0"/>
              <a:t> </a:t>
            </a:r>
            <a:r>
              <a:rPr lang="es-ES" b="1" dirty="0" err="1"/>
              <a:t>pravd</a:t>
            </a:r>
            <a:r>
              <a:rPr lang="cs-CZ" b="1" dirty="0"/>
              <a:t>y a vyučuj</a:t>
            </a:r>
            <a:r>
              <a:rPr lang="es-ES" b="1" dirty="0"/>
              <a:t> </a:t>
            </a:r>
            <a:r>
              <a:rPr lang="es-ES" b="1" dirty="0" err="1"/>
              <a:t>mě</a:t>
            </a:r>
            <a:r>
              <a:rPr lang="es-ES" b="1" dirty="0"/>
              <a:t>, </a:t>
            </a:r>
            <a:r>
              <a:rPr lang="cs-CZ" b="1" dirty="0"/>
              <a:t>vždy</a:t>
            </a:r>
            <a:r>
              <a:rPr lang="es-ES" b="1" dirty="0"/>
              <a:t>ť </a:t>
            </a:r>
            <a:r>
              <a:rPr lang="es-ES" b="1" dirty="0" err="1"/>
              <a:t>jsi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cs-CZ" b="1" dirty="0"/>
              <a:t>,</a:t>
            </a:r>
            <a:r>
              <a:rPr lang="es-ES" b="1" dirty="0"/>
              <a:t> m</a:t>
            </a:r>
            <a:r>
              <a:rPr lang="cs-CZ" b="1" dirty="0"/>
              <a:t>á</a:t>
            </a:r>
            <a:r>
              <a:rPr lang="es-ES" b="1" dirty="0"/>
              <a:t> </a:t>
            </a:r>
            <a:r>
              <a:rPr lang="es-ES" b="1" dirty="0" err="1"/>
              <a:t>spás</a:t>
            </a:r>
            <a:r>
              <a:rPr lang="cs-CZ" b="1" dirty="0"/>
              <a:t>a, každodenně skládám svou naději     v tebe</a:t>
            </a:r>
            <a:r>
              <a:rPr lang="es-ES" b="1" dirty="0"/>
              <a:t> (</a:t>
            </a:r>
            <a:r>
              <a:rPr lang="cs-CZ" b="1" dirty="0"/>
              <a:t>Ž</a:t>
            </a:r>
            <a:r>
              <a:rPr lang="es-ES" b="1" dirty="0"/>
              <a:t>al</a:t>
            </a:r>
            <a:r>
              <a:rPr lang="cs-CZ" b="1" dirty="0"/>
              <a:t>m</a:t>
            </a:r>
            <a:r>
              <a:rPr lang="es-ES" b="1" dirty="0"/>
              <a:t> 25</a:t>
            </a:r>
            <a:r>
              <a:rPr lang="cs-CZ" b="1" dirty="0"/>
              <a:t>,</a:t>
            </a:r>
            <a:r>
              <a:rPr lang="es-ES" b="1" dirty="0"/>
              <a:t>5).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C716759-30E5-7152-B328-8EBBCED3DE92}"/>
              </a:ext>
            </a:extLst>
          </p:cNvPr>
          <p:cNvSpPr txBox="1"/>
          <p:nvPr/>
        </p:nvSpPr>
        <p:spPr>
          <a:xfrm>
            <a:off x="325529" y="4185498"/>
            <a:ext cx="4755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P</a:t>
            </a:r>
            <a:r>
              <a:rPr lang="es-ES" b="1" dirty="0" err="1"/>
              <a:t>ravdu</a:t>
            </a:r>
            <a:r>
              <a:rPr lang="cs-CZ" b="1" dirty="0"/>
              <a:t> získej</a:t>
            </a:r>
            <a:r>
              <a:rPr lang="es-ES" b="1" dirty="0"/>
              <a:t> a </a:t>
            </a:r>
            <a:r>
              <a:rPr lang="es-ES" b="1" dirty="0" err="1"/>
              <a:t>ne</a:t>
            </a:r>
            <a:r>
              <a:rPr lang="cs-CZ" b="1" dirty="0"/>
              <a:t>kupči m</a:t>
            </a:r>
            <a:r>
              <a:rPr lang="es-ES" b="1" dirty="0" err="1"/>
              <a:t>oudrost</a:t>
            </a:r>
            <a:r>
              <a:rPr lang="cs-CZ" b="1" dirty="0"/>
              <a:t>í</a:t>
            </a:r>
            <a:r>
              <a:rPr lang="es-ES" b="1" dirty="0"/>
              <a:t>, </a:t>
            </a:r>
            <a:r>
              <a:rPr lang="cs-CZ" b="1" dirty="0"/>
              <a:t>kázní a rozumností</a:t>
            </a:r>
            <a:r>
              <a:rPr lang="es-ES" b="1" dirty="0"/>
              <a:t> (P</a:t>
            </a:r>
            <a:r>
              <a:rPr lang="cs-CZ" b="1" dirty="0" err="1"/>
              <a:t>řísloví</a:t>
            </a:r>
            <a:r>
              <a:rPr lang="es-ES" b="1" dirty="0"/>
              <a:t> 23</a:t>
            </a:r>
            <a:r>
              <a:rPr lang="cs-CZ" b="1" dirty="0"/>
              <a:t>,</a:t>
            </a:r>
            <a:r>
              <a:rPr lang="es-ES" b="1" dirty="0"/>
              <a:t>23).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CBBF974-DE89-16C9-9DC0-25BC97B1C41F}"/>
              </a:ext>
            </a:extLst>
          </p:cNvPr>
          <p:cNvSpPr txBox="1"/>
          <p:nvPr/>
        </p:nvSpPr>
        <p:spPr>
          <a:xfrm>
            <a:off x="325529" y="5106372"/>
            <a:ext cx="50316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Ale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důkladně</a:t>
            </a:r>
            <a:r>
              <a:rPr lang="es-ES" b="1" dirty="0"/>
              <a:t> </a:t>
            </a:r>
            <a:r>
              <a:rPr lang="es-ES" b="1" dirty="0" err="1"/>
              <a:t>zlepšovat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cesty</a:t>
            </a:r>
            <a:r>
              <a:rPr lang="es-ES" b="1" dirty="0"/>
              <a:t> a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;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skutečně</a:t>
            </a:r>
            <a:r>
              <a:rPr lang="es-ES" b="1" dirty="0"/>
              <a:t> </a:t>
            </a:r>
            <a:r>
              <a:rPr lang="es-ES" b="1" dirty="0" err="1"/>
              <a:t>učiníte</a:t>
            </a:r>
            <a:r>
              <a:rPr lang="es-ES" b="1" dirty="0"/>
              <a:t> </a:t>
            </a:r>
            <a:r>
              <a:rPr lang="es-ES" b="1" dirty="0" err="1"/>
              <a:t>spravedlnost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člověkem</a:t>
            </a:r>
            <a:r>
              <a:rPr lang="es-ES" b="1" dirty="0"/>
              <a:t> a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bližním</a:t>
            </a:r>
            <a:r>
              <a:rPr lang="cs-CZ" b="1" dirty="0"/>
              <a:t> </a:t>
            </a:r>
            <a:r>
              <a:rPr lang="es-ES" b="1" dirty="0"/>
              <a:t>... </a:t>
            </a:r>
            <a:r>
              <a:rPr lang="es-ES" b="1" dirty="0" err="1"/>
              <a:t>Nechám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přebývat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tomto</a:t>
            </a:r>
            <a:r>
              <a:rPr lang="es-ES" b="1" dirty="0"/>
              <a:t> </a:t>
            </a:r>
            <a:r>
              <a:rPr lang="es-ES" b="1" dirty="0" err="1"/>
              <a:t>místě</a:t>
            </a:r>
            <a:r>
              <a:rPr lang="es-ES" b="1" dirty="0"/>
              <a:t>, v </a:t>
            </a:r>
            <a:r>
              <a:rPr lang="es-ES" b="1" dirty="0" err="1"/>
              <a:t>zemi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</a:t>
            </a:r>
            <a:r>
              <a:rPr lang="es-ES" b="1" dirty="0" err="1"/>
              <a:t>dal</a:t>
            </a:r>
            <a:r>
              <a:rPr lang="es-ES" b="1" dirty="0"/>
              <a:t> </a:t>
            </a:r>
            <a:r>
              <a:rPr lang="es-ES" b="1" dirty="0" err="1"/>
              <a:t>vašim</a:t>
            </a:r>
            <a:r>
              <a:rPr lang="es-ES" b="1" dirty="0"/>
              <a:t> </a:t>
            </a:r>
            <a:r>
              <a:rPr lang="es-ES" b="1" dirty="0" err="1"/>
              <a:t>otcům</a:t>
            </a:r>
            <a:r>
              <a:rPr lang="es-ES" b="1" dirty="0"/>
              <a:t> </a:t>
            </a:r>
            <a:r>
              <a:rPr lang="es-ES" b="1" dirty="0" err="1"/>
              <a:t>navěky</a:t>
            </a:r>
            <a:r>
              <a:rPr lang="es-ES" b="1" dirty="0"/>
              <a:t> (</a:t>
            </a:r>
            <a:r>
              <a:rPr lang="es-ES" b="1" dirty="0" err="1"/>
              <a:t>Jer</a:t>
            </a:r>
            <a:r>
              <a:rPr lang="cs-CZ" b="1" dirty="0" err="1"/>
              <a:t>emjáš</a:t>
            </a:r>
            <a:r>
              <a:rPr lang="es-ES" b="1" dirty="0"/>
              <a:t> 7</a:t>
            </a:r>
            <a:r>
              <a:rPr lang="cs-CZ" b="1" dirty="0"/>
              <a:t>,</a:t>
            </a:r>
            <a:r>
              <a:rPr lang="es-ES" b="1" dirty="0"/>
              <a:t>5</a:t>
            </a:r>
            <a:r>
              <a:rPr lang="cs-CZ" b="1" dirty="0"/>
              <a:t>.</a:t>
            </a:r>
            <a:r>
              <a:rPr lang="es-ES" b="1" dirty="0"/>
              <a:t>7).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7DA529-5CF0-2872-F4E7-DE74A60BA1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4" r="8164"/>
          <a:stretch/>
        </p:blipFill>
        <p:spPr>
          <a:xfrm>
            <a:off x="5539642" y="1518723"/>
            <a:ext cx="6495331" cy="5173341"/>
          </a:xfrm>
          <a:prstGeom prst="rect">
            <a:avLst/>
          </a:prstGeom>
          <a:ln w="38100" cap="sq">
            <a:solidFill>
              <a:srgbClr val="4C7B9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D695FEB-3153-D13B-AB8B-6993BDD1FB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1499" y="208219"/>
            <a:ext cx="355651" cy="2514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7B79D6E-9D7F-DE8F-3AC4-83C91C84EE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98" y="1576006"/>
            <a:ext cx="355651" cy="25143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619AA77-69D1-97EE-052F-1AE8CE9598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98" y="2781220"/>
            <a:ext cx="355651" cy="25143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0F1B682-0DDD-9AEA-3E46-AA3B86DA1E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98" y="4270355"/>
            <a:ext cx="355651" cy="25143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3E61539-59B5-F1FE-A87A-A009251472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98" y="5170822"/>
            <a:ext cx="355651" cy="25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4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6" grpId="0"/>
      <p:bldP spid="20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D2F1313-6FF4-BB0E-368C-A6C0E91D4071}"/>
              </a:ext>
            </a:extLst>
          </p:cNvPr>
          <p:cNvSpPr txBox="1"/>
          <p:nvPr/>
        </p:nvSpPr>
        <p:spPr>
          <a:xfrm>
            <a:off x="7026985" y="963246"/>
            <a:ext cx="516501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Tuto vlastnost lásky vyjadřují řecké termíny</a:t>
            </a:r>
            <a:r>
              <a:rPr lang="es-ES" b="1" dirty="0"/>
              <a:t> "</a:t>
            </a:r>
            <a:r>
              <a:rPr lang="es-ES" b="1" dirty="0" err="1"/>
              <a:t>přikrýt</a:t>
            </a:r>
            <a:r>
              <a:rPr lang="es-ES" b="1" dirty="0"/>
              <a:t>", "</a:t>
            </a:r>
            <a:r>
              <a:rPr lang="es-ES" b="1" dirty="0" err="1"/>
              <a:t>chránit</a:t>
            </a:r>
            <a:r>
              <a:rPr lang="es-ES" b="1" dirty="0"/>
              <a:t>", "</a:t>
            </a:r>
            <a:r>
              <a:rPr lang="es-ES" b="1" dirty="0" err="1"/>
              <a:t>vzdorovat</a:t>
            </a:r>
            <a:r>
              <a:rPr lang="es-ES" b="1" dirty="0"/>
              <a:t>", "</a:t>
            </a:r>
            <a:r>
              <a:rPr lang="es-ES" b="1" dirty="0" err="1"/>
              <a:t>vydržet</a:t>
            </a:r>
            <a:r>
              <a:rPr lang="es-ES" b="1" dirty="0"/>
              <a:t>". "</a:t>
            </a:r>
            <a:r>
              <a:rPr lang="es-ES" b="1" dirty="0" err="1"/>
              <a:t>Všechno</a:t>
            </a:r>
            <a:r>
              <a:rPr lang="es-ES" b="1" dirty="0"/>
              <a:t> </a:t>
            </a:r>
            <a:r>
              <a:rPr lang="es-ES" b="1" dirty="0" err="1"/>
              <a:t>omlouvá</a:t>
            </a:r>
            <a:r>
              <a:rPr lang="es-ES" b="1" dirty="0"/>
              <a:t>"</a:t>
            </a:r>
            <a:r>
              <a:rPr lang="cs-CZ" b="1" dirty="0"/>
              <a:t>,</a:t>
            </a:r>
            <a:r>
              <a:rPr lang="es-ES" b="1" dirty="0"/>
              <a:t> "</a:t>
            </a:r>
            <a:r>
              <a:rPr lang="es-ES" b="1" dirty="0" err="1"/>
              <a:t>skrývá</a:t>
            </a:r>
            <a:r>
              <a:rPr lang="es-ES" b="1" dirty="0"/>
              <a:t> </a:t>
            </a:r>
            <a:r>
              <a:rPr lang="es-ES" b="1" dirty="0" err="1"/>
              <a:t>všechno</a:t>
            </a:r>
            <a:r>
              <a:rPr lang="es-ES" b="1" dirty="0"/>
              <a:t>"</a:t>
            </a:r>
            <a:r>
              <a:rPr lang="cs-CZ" b="1" dirty="0"/>
              <a:t>.</a:t>
            </a:r>
            <a:endParaRPr lang="es-ES" b="1" dirty="0"/>
          </a:p>
          <a:p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skrývá</a:t>
            </a:r>
            <a:r>
              <a:rPr lang="es-ES" b="1" dirty="0"/>
              <a:t> a </a:t>
            </a:r>
            <a:r>
              <a:rPr lang="es-ES" b="1" dirty="0" err="1"/>
              <a:t>umlčuje</a:t>
            </a:r>
            <a:r>
              <a:rPr lang="es-ES" b="1" dirty="0"/>
              <a:t> </a:t>
            </a:r>
            <a:r>
              <a:rPr lang="es-ES" b="1" dirty="0" err="1"/>
              <a:t>takové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chyby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sobectví</a:t>
            </a:r>
            <a:r>
              <a:rPr lang="es-ES" b="1" dirty="0"/>
              <a:t> </a:t>
            </a:r>
            <a:r>
              <a:rPr lang="es-ES" b="1" dirty="0" err="1"/>
              <a:t>přirozeného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es-ES" b="1" dirty="0" err="1"/>
              <a:t>rádo</a:t>
            </a:r>
            <a:r>
              <a:rPr lang="es-ES" b="1" dirty="0"/>
              <a:t> </a:t>
            </a:r>
            <a:r>
              <a:rPr lang="es-ES" b="1" dirty="0" err="1"/>
              <a:t>odhalilo</a:t>
            </a:r>
            <a:r>
              <a:rPr lang="es-ES" b="1" dirty="0"/>
              <a:t>. </a:t>
            </a:r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netouží</a:t>
            </a:r>
            <a:r>
              <a:rPr lang="es-ES" b="1" dirty="0"/>
              <a:t> </a:t>
            </a:r>
            <a:r>
              <a:rPr lang="es-ES" b="1" dirty="0" err="1"/>
              <a:t>zkoumat</a:t>
            </a:r>
            <a:r>
              <a:rPr lang="es-ES" b="1" dirty="0"/>
              <a:t> </a:t>
            </a:r>
            <a:r>
              <a:rPr lang="es-ES" b="1" dirty="0" err="1"/>
              <a:t>slabosti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dovolit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je </a:t>
            </a:r>
            <a:r>
              <a:rPr lang="es-ES" b="1" dirty="0" err="1"/>
              <a:t>někdo</a:t>
            </a:r>
            <a:r>
              <a:rPr lang="es-ES" b="1" dirty="0"/>
              <a:t> </a:t>
            </a:r>
            <a:r>
              <a:rPr lang="es-ES" b="1" dirty="0" err="1"/>
              <a:t>jiný</a:t>
            </a:r>
            <a:r>
              <a:rPr lang="es-ES" b="1" dirty="0"/>
              <a:t> </a:t>
            </a:r>
            <a:r>
              <a:rPr lang="es-ES" b="1" dirty="0" err="1"/>
              <a:t>prohlédl</a:t>
            </a:r>
            <a:r>
              <a:rPr lang="es-ES" b="1" dirty="0"/>
              <a:t>. 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4C99D9F-86AE-6D7C-A103-2C3F7CBB3FA2}"/>
              </a:ext>
            </a:extLst>
          </p:cNvPr>
          <p:cNvSpPr/>
          <p:nvPr/>
        </p:nvSpPr>
        <p:spPr>
          <a:xfrm>
            <a:off x="8446424" y="118465"/>
            <a:ext cx="2939128" cy="521468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64000" b="-64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2B261A8F-62A7-0327-5169-805BC66FB1CA}"/>
              </a:ext>
            </a:extLst>
          </p:cNvPr>
          <p:cNvSpPr/>
          <p:nvPr/>
        </p:nvSpPr>
        <p:spPr>
          <a:xfrm>
            <a:off x="8924887" y="431345"/>
            <a:ext cx="2939128" cy="521468"/>
          </a:xfrm>
          <a:custGeom>
            <a:avLst/>
            <a:gdLst>
              <a:gd name="connsiteX0" fmla="*/ 0 w 2939128"/>
              <a:gd name="connsiteY0" fmla="*/ 52147 h 521468"/>
              <a:gd name="connsiteX1" fmla="*/ 52147 w 2939128"/>
              <a:gd name="connsiteY1" fmla="*/ 0 h 521468"/>
              <a:gd name="connsiteX2" fmla="*/ 2886981 w 2939128"/>
              <a:gd name="connsiteY2" fmla="*/ 0 h 521468"/>
              <a:gd name="connsiteX3" fmla="*/ 2939128 w 2939128"/>
              <a:gd name="connsiteY3" fmla="*/ 52147 h 521468"/>
              <a:gd name="connsiteX4" fmla="*/ 2939128 w 2939128"/>
              <a:gd name="connsiteY4" fmla="*/ 469321 h 521468"/>
              <a:gd name="connsiteX5" fmla="*/ 2886981 w 2939128"/>
              <a:gd name="connsiteY5" fmla="*/ 521468 h 521468"/>
              <a:gd name="connsiteX6" fmla="*/ 52147 w 2939128"/>
              <a:gd name="connsiteY6" fmla="*/ 521468 h 521468"/>
              <a:gd name="connsiteX7" fmla="*/ 0 w 2939128"/>
              <a:gd name="connsiteY7" fmla="*/ 469321 h 521468"/>
              <a:gd name="connsiteX8" fmla="*/ 0 w 2939128"/>
              <a:gd name="connsiteY8" fmla="*/ 52147 h 5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9128" h="521468">
                <a:moveTo>
                  <a:pt x="0" y="52147"/>
                </a:moveTo>
                <a:cubicBezTo>
                  <a:pt x="0" y="23347"/>
                  <a:pt x="23347" y="0"/>
                  <a:pt x="52147" y="0"/>
                </a:cubicBezTo>
                <a:lnTo>
                  <a:pt x="2886981" y="0"/>
                </a:lnTo>
                <a:cubicBezTo>
                  <a:pt x="2915781" y="0"/>
                  <a:pt x="2939128" y="23347"/>
                  <a:pt x="2939128" y="52147"/>
                </a:cubicBezTo>
                <a:lnTo>
                  <a:pt x="2939128" y="469321"/>
                </a:lnTo>
                <a:cubicBezTo>
                  <a:pt x="2939128" y="498121"/>
                  <a:pt x="2915781" y="521468"/>
                  <a:pt x="2886981" y="521468"/>
                </a:cubicBezTo>
                <a:lnTo>
                  <a:pt x="52147" y="521468"/>
                </a:lnTo>
                <a:cubicBezTo>
                  <a:pt x="23347" y="521468"/>
                  <a:pt x="0" y="498121"/>
                  <a:pt x="0" y="469321"/>
                </a:cubicBezTo>
                <a:lnTo>
                  <a:pt x="0" y="52147"/>
                </a:lnTo>
                <a:close/>
              </a:path>
            </a:pathLst>
          </a:custGeom>
          <a:solidFill>
            <a:srgbClr val="B89758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093" tIns="99093" rIns="99093" bIns="99093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Láska</a:t>
            </a:r>
            <a:r>
              <a:rPr lang="es-E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</a:t>
            </a:r>
            <a:r>
              <a:rPr lang="cs-CZ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ydrží</a:t>
            </a:r>
            <a:endParaRPr lang="es-E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A9D069E3-2FDB-1080-3B77-7AD380B31298}"/>
              </a:ext>
            </a:extLst>
          </p:cNvPr>
          <p:cNvGrpSpPr/>
          <p:nvPr/>
        </p:nvGrpSpPr>
        <p:grpSpPr>
          <a:xfrm>
            <a:off x="96059" y="228847"/>
            <a:ext cx="2228279" cy="880703"/>
            <a:chOff x="96059" y="228847"/>
            <a:chExt cx="2228279" cy="88070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FD0BB5F8-BB63-06A2-101B-37C1D5719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9" y="228847"/>
              <a:ext cx="2208584" cy="880703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41369F94-C102-E4F2-B732-8B3C8324B991}"/>
                </a:ext>
              </a:extLst>
            </p:cNvPr>
            <p:cNvSpPr txBox="1"/>
            <p:nvPr/>
          </p:nvSpPr>
          <p:spPr>
            <a:xfrm>
              <a:off x="488566" y="255360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</a:t>
              </a:r>
              <a:r>
                <a:rPr lang="cs-CZ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znamená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33DC683B-FC98-DCDC-B830-60EC8FE67F6B}"/>
              </a:ext>
            </a:extLst>
          </p:cNvPr>
          <p:cNvGrpSpPr/>
          <p:nvPr/>
        </p:nvGrpSpPr>
        <p:grpSpPr>
          <a:xfrm>
            <a:off x="85743" y="3042292"/>
            <a:ext cx="3281902" cy="969364"/>
            <a:chOff x="85743" y="3042292"/>
            <a:chExt cx="3281902" cy="969364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995EC57-1C55-9A88-437D-4D0343F71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743" y="3042292"/>
              <a:ext cx="3044555" cy="969364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DCED5469-0C88-3514-14D7-68918CAD3FCE}"/>
                </a:ext>
              </a:extLst>
            </p:cNvPr>
            <p:cNvSpPr txBox="1"/>
            <p:nvPr/>
          </p:nvSpPr>
          <p:spPr>
            <a:xfrm rot="541628">
              <a:off x="701246" y="3137711"/>
              <a:ext cx="2666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Ježíš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projevil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tuto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stránku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lásky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pic>
        <p:nvPicPr>
          <p:cNvPr id="10" name="Imagen 9" descr="Imagen que contiene persona, grupo, gente, tabla&#10;&#10;Descripción generada automáticamente">
            <a:extLst>
              <a:ext uri="{FF2B5EF4-FFF2-40B4-BE49-F238E27FC236}">
                <a16:creationId xmlns:a16="http://schemas.microsoft.com/office/drawing/2014/main" id="{CFD19424-7587-5203-FD70-08A796620F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2"/>
          <a:stretch/>
        </p:blipFill>
        <p:spPr>
          <a:xfrm>
            <a:off x="8801804" y="3778932"/>
            <a:ext cx="3294333" cy="3045007"/>
          </a:xfrm>
          <a:prstGeom prst="ellipse">
            <a:avLst/>
          </a:prstGeom>
          <a:ln w="92075">
            <a:noFill/>
          </a:ln>
          <a:effectLst>
            <a:glow rad="12700">
              <a:srgbClr val="84910D"/>
            </a:glow>
            <a:softEdge rad="112500"/>
          </a:effectLst>
        </p:spPr>
      </p:pic>
      <p:pic>
        <p:nvPicPr>
          <p:cNvPr id="9" name="Imagen 8" descr="Una persona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3019A224-725D-856C-2863-7718BABFEB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16"/>
          <a:stretch/>
        </p:blipFill>
        <p:spPr>
          <a:xfrm>
            <a:off x="2618538" y="120603"/>
            <a:ext cx="4388752" cy="2830936"/>
          </a:xfrm>
          <a:prstGeom prst="ellipse">
            <a:avLst/>
          </a:prstGeom>
          <a:ln w="92075">
            <a:noFill/>
          </a:ln>
          <a:effectLst>
            <a:glow rad="12700">
              <a:srgbClr val="9445C8"/>
            </a:glow>
            <a:softEdge rad="112500"/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9CA9240-D67A-6057-15B1-6F8F4CA22642}"/>
              </a:ext>
            </a:extLst>
          </p:cNvPr>
          <p:cNvSpPr txBox="1"/>
          <p:nvPr/>
        </p:nvSpPr>
        <p:spPr>
          <a:xfrm>
            <a:off x="22907" y="5675232"/>
            <a:ext cx="91688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…Žalobci byli poraženi. Rouška předstírané svatosti z nich byla stržena. Stanuli v přítomnosti Nekonečné čistoty, jejich vina byla odhalena. Třásli se strachy, aby se o jejich skrytých nepravostech nedozvěděl zástup. Jeden po druhém se se skloněnou hlavou a sklopenými zraky vytráceli. Nakonec tam zůstala jen jejich oběť a soucitný Spasitel</a:t>
            </a:r>
            <a:r>
              <a:rPr lang="es-ES" b="1" dirty="0"/>
              <a:t> </a:t>
            </a:r>
            <a:r>
              <a:rPr lang="cs-CZ" b="1" dirty="0"/>
              <a:t>(EGW: </a:t>
            </a:r>
            <a:r>
              <a:rPr lang="es-ES" b="1" dirty="0"/>
              <a:t>T</a:t>
            </a:r>
            <a:r>
              <a:rPr lang="cs-CZ" b="1" dirty="0"/>
              <a:t>ouha věků strana</a:t>
            </a:r>
            <a:r>
              <a:rPr lang="es-ES" b="1" dirty="0"/>
              <a:t> </a:t>
            </a:r>
            <a:r>
              <a:rPr lang="cs-CZ" b="1" dirty="0"/>
              <a:t>29</a:t>
            </a:r>
            <a:r>
              <a:rPr lang="es-ES" b="1" dirty="0"/>
              <a:t>4</a:t>
            </a:r>
            <a:r>
              <a:rPr lang="cs-CZ" b="1" dirty="0"/>
              <a:t>)</a:t>
            </a:r>
            <a:endParaRPr lang="es-ES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F2858BF-B098-95B4-84DB-857D455965D0}"/>
              </a:ext>
            </a:extLst>
          </p:cNvPr>
          <p:cNvSpPr txBox="1"/>
          <p:nvPr/>
        </p:nvSpPr>
        <p:spPr>
          <a:xfrm>
            <a:off x="3139166" y="3175633"/>
            <a:ext cx="8967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Po chvíli jej vyrušili farizeové a </a:t>
            </a:r>
            <a:r>
              <a:rPr lang="cs-CZ" b="1" dirty="0" err="1"/>
              <a:t>zákoníci</a:t>
            </a:r>
            <a:r>
              <a:rPr lang="cs-CZ" b="1" dirty="0"/>
              <a:t>. Přivedli k němu vyděšenou ženu a velmi tvrdě           a ostře ji obviňovali z přestoupení sedmého přikázání</a:t>
            </a:r>
            <a:r>
              <a:rPr lang="es-ES" b="1" dirty="0"/>
              <a:t>... </a:t>
            </a:r>
            <a:r>
              <a:rPr lang="cs-CZ" b="1" dirty="0"/>
              <a:t>(EGW: </a:t>
            </a:r>
            <a:r>
              <a:rPr lang="es-ES" b="1" dirty="0"/>
              <a:t>T</a:t>
            </a:r>
            <a:r>
              <a:rPr lang="cs-CZ" b="1" dirty="0"/>
              <a:t>ouha věků strana</a:t>
            </a:r>
            <a:r>
              <a:rPr lang="es-ES" b="1" dirty="0"/>
              <a:t> </a:t>
            </a:r>
            <a:r>
              <a:rPr lang="cs-CZ" b="1" dirty="0"/>
              <a:t>29</a:t>
            </a:r>
            <a:r>
              <a:rPr lang="es-ES" b="1" dirty="0"/>
              <a:t>4</a:t>
            </a:r>
            <a:r>
              <a:rPr lang="cs-CZ" b="1" dirty="0"/>
              <a:t>)</a:t>
            </a:r>
            <a:endParaRPr lang="es-ES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84287E-5EED-23F1-E8A6-175862E301C8}"/>
              </a:ext>
            </a:extLst>
          </p:cNvPr>
          <p:cNvSpPr txBox="1"/>
          <p:nvPr/>
        </p:nvSpPr>
        <p:spPr>
          <a:xfrm>
            <a:off x="42151" y="3988569"/>
            <a:ext cx="89670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[Je</a:t>
            </a:r>
            <a:r>
              <a:rPr lang="cs-CZ" b="1" dirty="0" err="1"/>
              <a:t>žíš</a:t>
            </a:r>
            <a:r>
              <a:rPr lang="es-ES" b="1" dirty="0"/>
              <a:t>] </a:t>
            </a:r>
            <a:r>
              <a:rPr lang="cs-CZ" b="1" dirty="0"/>
              <a:t>se p</a:t>
            </a:r>
            <a:r>
              <a:rPr lang="es-ES" b="1" dirty="0" err="1"/>
              <a:t>řikrčil</a:t>
            </a:r>
            <a:r>
              <a:rPr lang="es-ES" b="1" dirty="0"/>
              <a:t> a s </a:t>
            </a:r>
            <a:r>
              <a:rPr lang="es-ES" b="1" dirty="0" err="1"/>
              <a:t>očima</a:t>
            </a:r>
            <a:r>
              <a:rPr lang="es-ES" b="1" dirty="0"/>
              <a:t> </a:t>
            </a:r>
            <a:r>
              <a:rPr lang="es-ES" b="1" dirty="0" err="1"/>
              <a:t>upřenýma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zem</a:t>
            </a:r>
            <a:r>
              <a:rPr lang="es-ES" b="1" dirty="0"/>
              <a:t> </a:t>
            </a:r>
            <a:r>
              <a:rPr lang="es-ES" b="1" dirty="0" err="1"/>
              <a:t>začal</a:t>
            </a:r>
            <a:r>
              <a:rPr lang="es-ES" b="1" dirty="0"/>
              <a:t> </a:t>
            </a:r>
            <a:r>
              <a:rPr lang="es-ES" b="1" dirty="0" err="1"/>
              <a:t>psát</a:t>
            </a:r>
            <a:r>
              <a:rPr lang="es-ES" b="1" dirty="0"/>
              <a:t> do </a:t>
            </a:r>
            <a:r>
              <a:rPr lang="es-ES" b="1" dirty="0" err="1"/>
              <a:t>prachu</a:t>
            </a:r>
            <a:r>
              <a:rPr lang="es-ES" b="1" dirty="0"/>
              <a:t>. </a:t>
            </a:r>
            <a:r>
              <a:rPr lang="es-ES" b="1" dirty="0" err="1"/>
              <a:t>Netrpěliví</a:t>
            </a:r>
            <a:r>
              <a:rPr lang="es-ES" b="1" dirty="0"/>
              <a:t> s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otálením</a:t>
            </a:r>
            <a:r>
              <a:rPr lang="es-ES" b="1" dirty="0"/>
              <a:t> a </a:t>
            </a:r>
            <a:r>
              <a:rPr lang="es-ES" b="1" dirty="0" err="1"/>
              <a:t>zjevnou</a:t>
            </a:r>
            <a:r>
              <a:rPr lang="es-ES" b="1" dirty="0"/>
              <a:t> </a:t>
            </a:r>
            <a:r>
              <a:rPr lang="es-ES" b="1" dirty="0" err="1"/>
              <a:t>lhostejností</a:t>
            </a:r>
            <a:r>
              <a:rPr lang="es-ES" b="1" dirty="0"/>
              <a:t> se </a:t>
            </a:r>
            <a:r>
              <a:rPr lang="es-ES" b="1" dirty="0" err="1"/>
              <a:t>žalobci</a:t>
            </a:r>
            <a:r>
              <a:rPr lang="es-ES" b="1" dirty="0"/>
              <a:t> </a:t>
            </a:r>
            <a:r>
              <a:rPr lang="es-ES" b="1" dirty="0" err="1"/>
              <a:t>obrátili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mu tuto </a:t>
            </a:r>
            <a:r>
              <a:rPr lang="es-ES" b="1" dirty="0" err="1"/>
              <a:t>záležitost</a:t>
            </a:r>
            <a:r>
              <a:rPr lang="es-ES" b="1" dirty="0"/>
              <a:t> </a:t>
            </a:r>
            <a:r>
              <a:rPr lang="es-ES" b="1" dirty="0" err="1"/>
              <a:t>věnovali</a:t>
            </a:r>
            <a:r>
              <a:rPr lang="es-ES" b="1" dirty="0"/>
              <a:t>. Ale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oči</a:t>
            </a:r>
            <a:r>
              <a:rPr lang="es-ES" b="1" dirty="0"/>
              <a:t>, </a:t>
            </a:r>
            <a:r>
              <a:rPr lang="es-ES" b="1" dirty="0" err="1"/>
              <a:t>následujíce</a:t>
            </a:r>
            <a:r>
              <a:rPr lang="es-ES" b="1" dirty="0"/>
              <a:t> </a:t>
            </a:r>
            <a:r>
              <a:rPr lang="es-ES" b="1" dirty="0" err="1"/>
              <a:t>oči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, </a:t>
            </a:r>
            <a:r>
              <a:rPr lang="es-ES" b="1" dirty="0" err="1"/>
              <a:t>padly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chodník</a:t>
            </a:r>
            <a:r>
              <a:rPr lang="es-ES" b="1" dirty="0"/>
              <a:t> u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nohou</a:t>
            </a:r>
            <a:r>
              <a:rPr lang="es-ES" b="1" dirty="0"/>
              <a:t>, </a:t>
            </a:r>
            <a:r>
              <a:rPr lang="es-ES" b="1" dirty="0" err="1"/>
              <a:t>výraz</a:t>
            </a:r>
            <a:r>
              <a:rPr lang="es-ES" b="1" dirty="0"/>
              <a:t>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tváři</a:t>
            </a:r>
            <a:r>
              <a:rPr lang="es-ES" b="1" dirty="0"/>
              <a:t> se </a:t>
            </a:r>
            <a:r>
              <a:rPr lang="es-ES" b="1" dirty="0" err="1"/>
              <a:t>změnil</a:t>
            </a:r>
            <a:r>
              <a:rPr lang="es-ES" b="1" dirty="0"/>
              <a:t>. </a:t>
            </a:r>
            <a:r>
              <a:rPr lang="es-ES" b="1" dirty="0" err="1"/>
              <a:t>Tam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nimi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vyložena</a:t>
            </a:r>
            <a:r>
              <a:rPr lang="es-ES" b="1" dirty="0"/>
              <a:t> </a:t>
            </a:r>
            <a:r>
              <a:rPr lang="es-ES" b="1" dirty="0" err="1"/>
              <a:t>tajemství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vlastního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. </a:t>
            </a:r>
            <a:r>
              <a:rPr lang="es-ES" b="1" dirty="0" err="1"/>
              <a:t>Lidé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se </a:t>
            </a:r>
            <a:r>
              <a:rPr lang="es-ES" b="1" dirty="0" err="1"/>
              <a:t>dívali</a:t>
            </a:r>
            <a:r>
              <a:rPr lang="es-ES" b="1" dirty="0"/>
              <a:t>, </a:t>
            </a:r>
            <a:r>
              <a:rPr lang="es-ES" b="1" dirty="0" err="1"/>
              <a:t>viděli</a:t>
            </a:r>
            <a:r>
              <a:rPr lang="es-ES" b="1" dirty="0"/>
              <a:t> </a:t>
            </a:r>
            <a:r>
              <a:rPr lang="es-ES" b="1" dirty="0" err="1"/>
              <a:t>náhlou</a:t>
            </a:r>
            <a:r>
              <a:rPr lang="es-ES" b="1" dirty="0"/>
              <a:t> </a:t>
            </a:r>
            <a:r>
              <a:rPr lang="es-ES" b="1" dirty="0" err="1"/>
              <a:t>změnu</a:t>
            </a:r>
            <a:r>
              <a:rPr lang="es-ES" b="1" dirty="0"/>
              <a:t> </a:t>
            </a:r>
            <a:r>
              <a:rPr lang="es-ES" b="1" dirty="0" err="1"/>
              <a:t>výrazu</a:t>
            </a:r>
            <a:r>
              <a:rPr lang="es-ES" b="1" dirty="0"/>
              <a:t> a </a:t>
            </a:r>
            <a:r>
              <a:rPr lang="es-ES" b="1" dirty="0" err="1"/>
              <a:t>vykročili</a:t>
            </a:r>
            <a:r>
              <a:rPr lang="es-ES" b="1" dirty="0"/>
              <a:t> </a:t>
            </a:r>
            <a:r>
              <a:rPr lang="es-ES" b="1" dirty="0" err="1"/>
              <a:t>vpřed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zjistili</a:t>
            </a:r>
            <a:r>
              <a:rPr lang="es-ES" b="1" dirty="0"/>
              <a:t>,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co</a:t>
            </a:r>
            <a:r>
              <a:rPr lang="es-ES" b="1" dirty="0"/>
              <a:t> se </a:t>
            </a:r>
            <a:r>
              <a:rPr lang="es-ES" b="1" dirty="0" err="1"/>
              <a:t>dívají</a:t>
            </a:r>
            <a:r>
              <a:rPr lang="es-ES" b="1" dirty="0"/>
              <a:t> s </a:t>
            </a:r>
            <a:r>
              <a:rPr lang="es-ES" b="1" dirty="0" err="1"/>
              <a:t>takovým</a:t>
            </a:r>
            <a:r>
              <a:rPr lang="es-ES" b="1" dirty="0"/>
              <a:t> </a:t>
            </a:r>
            <a:r>
              <a:rPr lang="es-ES" b="1" dirty="0" err="1"/>
              <a:t>úžasem</a:t>
            </a:r>
            <a:r>
              <a:rPr lang="es-ES" b="1" dirty="0"/>
              <a:t> a </a:t>
            </a:r>
            <a:r>
              <a:rPr lang="es-ES" b="1" dirty="0" err="1"/>
              <a:t>studem</a:t>
            </a:r>
            <a:r>
              <a:rPr lang="es-ES" b="1" dirty="0"/>
              <a:t>. </a:t>
            </a:r>
          </a:p>
        </p:txBody>
      </p:sp>
      <p:pic>
        <p:nvPicPr>
          <p:cNvPr id="18" name="Imagen 17" descr="Mujer con la mano en la cara&#10;&#10;Descripción generada automáticamente con confianza media">
            <a:extLst>
              <a:ext uri="{FF2B5EF4-FFF2-40B4-BE49-F238E27FC236}">
                <a16:creationId xmlns:a16="http://schemas.microsoft.com/office/drawing/2014/main" id="{700AE1DA-84B6-8361-A487-914B5DEC5E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r="11201"/>
          <a:stretch/>
        </p:blipFill>
        <p:spPr>
          <a:xfrm>
            <a:off x="99678" y="1188255"/>
            <a:ext cx="2518860" cy="1769092"/>
          </a:xfrm>
          <a:prstGeom prst="ellipse">
            <a:avLst/>
          </a:prstGeom>
          <a:ln w="92075">
            <a:noFill/>
          </a:ln>
          <a:effectLst>
            <a:glow rad="12700">
              <a:srgbClr val="9445C8"/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824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3" grpId="0" animBg="1"/>
      <p:bldP spid="12" grpId="0"/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5B7C5962-C61F-7FC7-2135-B6590D4F300D}"/>
              </a:ext>
            </a:extLst>
          </p:cNvPr>
          <p:cNvGrpSpPr/>
          <p:nvPr/>
        </p:nvGrpSpPr>
        <p:grpSpPr>
          <a:xfrm>
            <a:off x="236063" y="251606"/>
            <a:ext cx="3468505" cy="1202288"/>
            <a:chOff x="236063" y="251606"/>
            <a:chExt cx="3468505" cy="1202288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29AD0093-E895-EF27-B4D2-FD44BA2BD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6063" y="251606"/>
              <a:ext cx="3282198" cy="1202288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CF041AF1-A2A1-1D9D-A0D5-4212ADC303AD}"/>
                </a:ext>
              </a:extLst>
            </p:cNvPr>
            <p:cNvSpPr txBox="1"/>
            <p:nvPr/>
          </p:nvSpPr>
          <p:spPr>
            <a:xfrm rot="21408114">
              <a:off x="937440" y="564784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Jaké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texty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si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pamatovat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1BD168B-507A-488A-5017-18808E70B1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8535042"/>
              </p:ext>
            </p:extLst>
          </p:nvPr>
        </p:nvGraphicFramePr>
        <p:xfrm>
          <a:off x="8444754" y="118465"/>
          <a:ext cx="3420932" cy="834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C4877B96-48E3-725E-845F-6760A15D007A}"/>
              </a:ext>
            </a:extLst>
          </p:cNvPr>
          <p:cNvSpPr txBox="1"/>
          <p:nvPr/>
        </p:nvSpPr>
        <p:spPr>
          <a:xfrm>
            <a:off x="4214191" y="199634"/>
            <a:ext cx="45753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Kdo stojí o lásku</a:t>
            </a:r>
            <a:r>
              <a:rPr lang="es-ES" b="1" dirty="0"/>
              <a:t>, </a:t>
            </a:r>
            <a:r>
              <a:rPr lang="cs-CZ" b="1" dirty="0" err="1"/>
              <a:t>přikrýv</a:t>
            </a:r>
            <a:r>
              <a:rPr lang="es-ES" b="1" dirty="0"/>
              <a:t>á </a:t>
            </a:r>
            <a:r>
              <a:rPr lang="es-ES" b="1" dirty="0" err="1"/>
              <a:t>př</a:t>
            </a:r>
            <a:r>
              <a:rPr lang="cs-CZ" b="1" dirty="0" err="1"/>
              <a:t>estoupení</a:t>
            </a:r>
            <a:r>
              <a:rPr lang="es-ES" b="1" dirty="0"/>
              <a:t>,</a:t>
            </a:r>
            <a:r>
              <a:rPr lang="cs-CZ" b="1" dirty="0"/>
              <a:t> ale</a:t>
            </a:r>
            <a:r>
              <a:rPr lang="es-ES" b="1" dirty="0"/>
              <a:t> </a:t>
            </a:r>
            <a:r>
              <a:rPr lang="es-ES" b="1" dirty="0" err="1"/>
              <a:t>kdo</a:t>
            </a:r>
            <a:r>
              <a:rPr lang="es-ES" b="1" dirty="0"/>
              <a:t> j</a:t>
            </a:r>
            <a:r>
              <a:rPr lang="cs-CZ" b="1" dirty="0"/>
              <a:t>e</a:t>
            </a:r>
            <a:r>
              <a:rPr lang="es-ES" b="1" dirty="0"/>
              <a:t> p</a:t>
            </a:r>
            <a:r>
              <a:rPr lang="cs-CZ" b="1" dirty="0" err="1"/>
              <a:t>řetřásá</a:t>
            </a:r>
            <a:r>
              <a:rPr lang="es-ES" b="1" dirty="0"/>
              <a:t>, </a:t>
            </a:r>
            <a:r>
              <a:rPr lang="cs-CZ" b="1" dirty="0"/>
              <a:t>rozlučuje důvěrné</a:t>
            </a:r>
            <a:r>
              <a:rPr lang="es-ES" b="1" dirty="0"/>
              <a:t> </a:t>
            </a:r>
            <a:r>
              <a:rPr lang="es-ES" b="1" dirty="0" err="1"/>
              <a:t>př</a:t>
            </a:r>
            <a:r>
              <a:rPr lang="cs-CZ" b="1" dirty="0"/>
              <a:t>á</a:t>
            </a:r>
            <a:r>
              <a:rPr lang="es-ES" b="1" dirty="0"/>
              <a:t>tele (P</a:t>
            </a:r>
            <a:r>
              <a:rPr lang="cs-CZ" b="1" dirty="0" err="1"/>
              <a:t>řísloví</a:t>
            </a:r>
            <a:r>
              <a:rPr lang="es-ES" b="1" dirty="0"/>
              <a:t> 17</a:t>
            </a:r>
            <a:r>
              <a:rPr lang="cs-CZ" b="1" dirty="0"/>
              <a:t>,</a:t>
            </a:r>
            <a:r>
              <a:rPr lang="es-ES" b="1" dirty="0"/>
              <a:t>9).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291DAF-0692-1806-19C8-EE87F65232F6}"/>
              </a:ext>
            </a:extLst>
          </p:cNvPr>
          <p:cNvSpPr txBox="1"/>
          <p:nvPr/>
        </p:nvSpPr>
        <p:spPr>
          <a:xfrm>
            <a:off x="429006" y="5642313"/>
            <a:ext cx="40237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Mnohomluvnost nezůstává bez přes-</a:t>
            </a:r>
            <a:r>
              <a:rPr lang="cs-CZ" b="1" dirty="0" err="1"/>
              <a:t>toupení</a:t>
            </a:r>
            <a:r>
              <a:rPr lang="cs-CZ" b="1" dirty="0"/>
              <a:t>, kdežto kdo krotí své rty, je prozíravý                                              </a:t>
            </a:r>
            <a:r>
              <a:rPr lang="es-ES" b="1" dirty="0"/>
              <a:t> (P</a:t>
            </a:r>
            <a:r>
              <a:rPr lang="cs-CZ" b="1" dirty="0" err="1"/>
              <a:t>řísloví</a:t>
            </a:r>
            <a:r>
              <a:rPr lang="es-ES" b="1" dirty="0"/>
              <a:t> 10</a:t>
            </a:r>
            <a:r>
              <a:rPr lang="cs-CZ" b="1" dirty="0"/>
              <a:t>,</a:t>
            </a:r>
            <a:r>
              <a:rPr lang="es-ES" b="1" dirty="0"/>
              <a:t>19).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5B13CA1-BAA2-C5FB-C93D-DB030CE7AA38}"/>
              </a:ext>
            </a:extLst>
          </p:cNvPr>
          <p:cNvSpPr txBox="1"/>
          <p:nvPr/>
        </p:nvSpPr>
        <p:spPr>
          <a:xfrm>
            <a:off x="429006" y="3161757"/>
            <a:ext cx="40237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nepomlouvá</a:t>
            </a:r>
            <a:r>
              <a:rPr lang="es-ES" b="1" dirty="0"/>
              <a:t> </a:t>
            </a:r>
            <a:r>
              <a:rPr lang="es-ES" b="1" dirty="0" err="1"/>
              <a:t>jazykem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neškodí</a:t>
            </a:r>
            <a:r>
              <a:rPr lang="es-ES" b="1" dirty="0"/>
              <a:t> </a:t>
            </a:r>
            <a:r>
              <a:rPr lang="es-ES" b="1" dirty="0" err="1"/>
              <a:t>bližnímu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nepřipouští</a:t>
            </a:r>
            <a:r>
              <a:rPr lang="es-ES" b="1" dirty="0"/>
              <a:t> </a:t>
            </a:r>
            <a:r>
              <a:rPr lang="es-ES" b="1" dirty="0" err="1"/>
              <a:t>žádnou</a:t>
            </a:r>
            <a:r>
              <a:rPr lang="es-ES" b="1" dirty="0"/>
              <a:t> </a:t>
            </a:r>
            <a:r>
              <a:rPr lang="es-ES" b="1" dirty="0" err="1"/>
              <a:t>výčitku</a:t>
            </a:r>
            <a:r>
              <a:rPr lang="es-ES" b="1" dirty="0"/>
              <a:t> </a:t>
            </a:r>
            <a:r>
              <a:rPr lang="es-ES" b="1" dirty="0" err="1"/>
              <a:t>vůči</a:t>
            </a:r>
            <a:r>
              <a:rPr lang="es-ES" b="1" dirty="0"/>
              <a:t> </a:t>
            </a:r>
            <a:r>
              <a:rPr lang="es-ES" b="1" dirty="0" err="1"/>
              <a:t>svému</a:t>
            </a:r>
            <a:r>
              <a:rPr lang="es-ES" b="1" dirty="0"/>
              <a:t> </a:t>
            </a:r>
            <a:r>
              <a:rPr lang="es-ES" b="1" dirty="0" err="1"/>
              <a:t>bližnímu</a:t>
            </a:r>
            <a:r>
              <a:rPr lang="es-ES" b="1" dirty="0"/>
              <a:t>... Ten, </a:t>
            </a:r>
            <a:r>
              <a:rPr lang="es-ES" b="1" dirty="0" err="1"/>
              <a:t>kdo</a:t>
            </a:r>
            <a:r>
              <a:rPr lang="es-ES" b="1" dirty="0"/>
              <a:t> i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přísahá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škodu</a:t>
            </a:r>
            <a:r>
              <a:rPr lang="es-ES" b="1" dirty="0"/>
              <a:t>, se z </a:t>
            </a:r>
            <a:r>
              <a:rPr lang="es-ES" b="1" dirty="0" err="1"/>
              <a:t>tohoto</a:t>
            </a:r>
            <a:r>
              <a:rPr lang="es-ES" b="1" dirty="0"/>
              <a:t> </a:t>
            </a:r>
            <a:r>
              <a:rPr lang="es-ES" b="1" dirty="0" err="1"/>
              <a:t>důvodu</a:t>
            </a:r>
            <a:r>
              <a:rPr lang="es-ES" b="1" dirty="0"/>
              <a:t> </a:t>
            </a:r>
            <a:r>
              <a:rPr lang="es-ES" b="1" dirty="0" err="1"/>
              <a:t>nemění</a:t>
            </a:r>
            <a:r>
              <a:rPr lang="es-ES" b="1" dirty="0"/>
              <a:t>... </a:t>
            </a:r>
            <a:r>
              <a:rPr lang="es-ES" b="1" dirty="0" err="1"/>
              <a:t>Nepřiznal</a:t>
            </a:r>
            <a:r>
              <a:rPr lang="es-ES" b="1" dirty="0"/>
              <a:t>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úplatkářství</a:t>
            </a:r>
            <a:r>
              <a:rPr lang="es-ES" b="1" dirty="0"/>
              <a:t> </a:t>
            </a:r>
            <a:r>
              <a:rPr lang="es-ES" b="1" dirty="0" err="1"/>
              <a:t>proti</a:t>
            </a:r>
            <a:r>
              <a:rPr lang="es-ES" b="1" dirty="0"/>
              <a:t> </a:t>
            </a:r>
            <a:r>
              <a:rPr lang="es-ES" b="1" dirty="0" err="1"/>
              <a:t>nevinným</a:t>
            </a:r>
            <a:r>
              <a:rPr lang="es-ES" b="1" dirty="0"/>
              <a:t>. Ten,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dělá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,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neuklouzne</a:t>
            </a:r>
            <a:r>
              <a:rPr lang="cs-CZ" b="1" dirty="0"/>
              <a:t>      </a:t>
            </a:r>
            <a:r>
              <a:rPr lang="es-ES" b="1" dirty="0"/>
              <a:t> (</a:t>
            </a:r>
            <a:r>
              <a:rPr lang="cs-CZ" b="1" dirty="0"/>
              <a:t>Ž</a:t>
            </a:r>
            <a:r>
              <a:rPr lang="es-ES" b="1" dirty="0"/>
              <a:t>al</a:t>
            </a:r>
            <a:r>
              <a:rPr lang="cs-CZ" b="1" dirty="0"/>
              <a:t>m</a:t>
            </a:r>
            <a:r>
              <a:rPr lang="es-ES" b="1" dirty="0"/>
              <a:t> 15</a:t>
            </a:r>
            <a:r>
              <a:rPr lang="cs-CZ" b="1" dirty="0"/>
              <a:t>,</a:t>
            </a:r>
            <a:r>
              <a:rPr lang="es-ES" b="1" dirty="0"/>
              <a:t>3-5).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1D6DEB7-2508-1DB9-1C74-2BBEBBABCC03}"/>
              </a:ext>
            </a:extLst>
          </p:cNvPr>
          <p:cNvSpPr txBox="1"/>
          <p:nvPr/>
        </p:nvSpPr>
        <p:spPr>
          <a:xfrm>
            <a:off x="452998" y="1789197"/>
            <a:ext cx="37611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/>
              <a:t>Utrhač</a:t>
            </a:r>
            <a:r>
              <a:rPr lang="cs-CZ" b="1" dirty="0"/>
              <a:t>, který chodí, roznáší důvěrnosti, kdežto kdo je duchem věrný, ukryje to</a:t>
            </a:r>
            <a:r>
              <a:rPr lang="es-ES" b="1" dirty="0"/>
              <a:t> </a:t>
            </a:r>
            <a:r>
              <a:rPr lang="cs-CZ" b="1" dirty="0"/>
              <a:t>                                      </a:t>
            </a:r>
            <a:r>
              <a:rPr lang="es-ES" b="1" dirty="0"/>
              <a:t>(P</a:t>
            </a:r>
            <a:r>
              <a:rPr lang="cs-CZ" b="1" dirty="0" err="1"/>
              <a:t>řísloví</a:t>
            </a:r>
            <a:r>
              <a:rPr lang="es-ES" b="1" dirty="0"/>
              <a:t> 11</a:t>
            </a:r>
            <a:r>
              <a:rPr lang="cs-CZ" b="1" dirty="0"/>
              <a:t>,</a:t>
            </a:r>
            <a:r>
              <a:rPr lang="es-ES" b="1" dirty="0"/>
              <a:t>13).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6A855EE-5C38-17C6-573E-654C4CEDF5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6311" y="267700"/>
            <a:ext cx="355801" cy="25142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5643178-732F-DD24-2DA8-16B69C4462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96" y="1844748"/>
            <a:ext cx="355801" cy="25142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FA64F8D-86B4-A8B6-FF6B-ABE883CD5D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96" y="3249620"/>
            <a:ext cx="355801" cy="25142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F142279-3D45-F5DF-2FCF-C95EE4AEE5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95" y="5721589"/>
            <a:ext cx="355801" cy="251429"/>
          </a:xfrm>
          <a:prstGeom prst="rect">
            <a:avLst/>
          </a:prstGeom>
        </p:spPr>
      </p:pic>
      <p:pic>
        <p:nvPicPr>
          <p:cNvPr id="23" name="Imagen 22" descr="Imagen que contiene persona, tabla, hecho de madera, banca&#10;&#10;Descripción generada automáticamente">
            <a:extLst>
              <a:ext uri="{FF2B5EF4-FFF2-40B4-BE49-F238E27FC236}">
                <a16:creationId xmlns:a16="http://schemas.microsoft.com/office/drawing/2014/main" id="{9435E53E-ABA9-2B1E-8D1A-9CDD0FE1CAA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"/>
          <a:stretch/>
        </p:blipFill>
        <p:spPr>
          <a:xfrm>
            <a:off x="4353339" y="1155085"/>
            <a:ext cx="7662009" cy="5480131"/>
          </a:xfrm>
          <a:prstGeom prst="rect">
            <a:avLst/>
          </a:prstGeom>
          <a:ln w="38100" cap="sq">
            <a:solidFill>
              <a:srgbClr val="B8975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138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12ECC13-D929-EB47-08EA-40B7F04F2959}"/>
              </a:ext>
            </a:extLst>
          </p:cNvPr>
          <p:cNvSpPr txBox="1"/>
          <p:nvPr/>
        </p:nvSpPr>
        <p:spPr>
          <a:xfrm>
            <a:off x="228980" y="1589241"/>
            <a:ext cx="94899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To</a:t>
            </a:r>
            <a:r>
              <a:rPr lang="es-ES" b="1" dirty="0"/>
              <a:t> je </a:t>
            </a:r>
            <a:r>
              <a:rPr lang="es-ES" b="1" dirty="0" err="1"/>
              <a:t>přirozený</a:t>
            </a:r>
            <a:r>
              <a:rPr lang="es-ES" b="1" dirty="0"/>
              <a:t> </a:t>
            </a:r>
            <a:r>
              <a:rPr lang="es-ES" b="1" dirty="0" err="1"/>
              <a:t>postoj</a:t>
            </a:r>
            <a:r>
              <a:rPr lang="es-ES" b="1" dirty="0"/>
              <a:t> </a:t>
            </a:r>
            <a:r>
              <a:rPr lang="es-ES" b="1" dirty="0" err="1"/>
              <a:t>lásky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se </a:t>
            </a:r>
            <a:r>
              <a:rPr lang="es-ES" b="1" dirty="0" err="1"/>
              <a:t>snaží</a:t>
            </a:r>
            <a:r>
              <a:rPr lang="es-ES" b="1" dirty="0"/>
              <a:t> </a:t>
            </a:r>
            <a:r>
              <a:rPr lang="es-ES" b="1" dirty="0" err="1"/>
              <a:t>učinit</a:t>
            </a:r>
            <a:r>
              <a:rPr lang="es-ES" b="1" dirty="0"/>
              <a:t> </a:t>
            </a:r>
            <a:r>
              <a:rPr lang="es-ES" b="1" dirty="0" err="1"/>
              <a:t>druhé</a:t>
            </a:r>
            <a:r>
              <a:rPr lang="es-ES" b="1" dirty="0"/>
              <a:t> </a:t>
            </a:r>
            <a:r>
              <a:rPr lang="es-ES" b="1" dirty="0" err="1"/>
              <a:t>šťastnými</a:t>
            </a:r>
            <a:r>
              <a:rPr lang="es-ES" b="1" dirty="0"/>
              <a:t>. </a:t>
            </a:r>
            <a:r>
              <a:rPr lang="es-ES" b="1" dirty="0" err="1"/>
              <a:t>Nevěří</a:t>
            </a:r>
            <a:r>
              <a:rPr lang="es-ES" b="1" dirty="0"/>
              <a:t> </a:t>
            </a:r>
            <a:r>
              <a:rPr lang="es-ES" b="1" dirty="0" err="1"/>
              <a:t>ničemu</a:t>
            </a:r>
            <a:r>
              <a:rPr lang="es-ES" b="1" dirty="0"/>
              <a:t> v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škodu</a:t>
            </a:r>
            <a:r>
              <a:rPr lang="es-ES" b="1" dirty="0"/>
              <a:t>,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neexistují</a:t>
            </a:r>
            <a:r>
              <a:rPr lang="es-ES" b="1" dirty="0"/>
              <a:t> </a:t>
            </a:r>
            <a:r>
              <a:rPr lang="es-ES" b="1" dirty="0" err="1"/>
              <a:t>nevyvratitelné</a:t>
            </a:r>
            <a:r>
              <a:rPr lang="es-ES" b="1" dirty="0"/>
              <a:t> </a:t>
            </a:r>
            <a:r>
              <a:rPr lang="es-ES" b="1" dirty="0" err="1"/>
              <a:t>důkazy</a:t>
            </a:r>
            <a:r>
              <a:rPr lang="es-ES" b="1" dirty="0"/>
              <a:t>. </a:t>
            </a:r>
            <a:r>
              <a:rPr lang="es-ES" b="1" dirty="0" err="1"/>
              <a:t>Láska</a:t>
            </a:r>
            <a:r>
              <a:rPr lang="es-ES" b="1" dirty="0"/>
              <a:t> ve </a:t>
            </a:r>
            <a:r>
              <a:rPr lang="es-ES" b="1" dirty="0" err="1"/>
              <a:t>vztahu</a:t>
            </a:r>
            <a:r>
              <a:rPr lang="es-ES" b="1" dirty="0"/>
              <a:t> k </a:t>
            </a:r>
            <a:r>
              <a:rPr lang="es-ES" b="1" dirty="0" err="1"/>
              <a:t>Bohu</a:t>
            </a:r>
            <a:r>
              <a:rPr lang="es-ES" b="1" dirty="0"/>
              <a:t> </a:t>
            </a:r>
            <a:r>
              <a:rPr lang="es-ES" b="1" dirty="0" err="1"/>
              <a:t>věří</a:t>
            </a:r>
            <a:r>
              <a:rPr lang="es-ES" b="1" dirty="0"/>
              <a:t>, </a:t>
            </a:r>
            <a:r>
              <a:rPr lang="es-ES" b="1" dirty="0" err="1"/>
              <a:t>aniž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se </a:t>
            </a:r>
            <a:r>
              <a:rPr lang="es-ES" b="1" dirty="0" err="1"/>
              <a:t>ptala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všechno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vůle</a:t>
            </a:r>
            <a:r>
              <a:rPr lang="es-ES" b="1" dirty="0"/>
              <a:t> </a:t>
            </a:r>
            <a:r>
              <a:rPr lang="es-ES" b="1" dirty="0" err="1"/>
              <a:t>zjevuje</a:t>
            </a:r>
            <a:r>
              <a:rPr lang="es-ES" b="1" dirty="0"/>
              <a:t> </a:t>
            </a:r>
            <a:r>
              <a:rPr lang="es-ES" b="1" dirty="0" err="1"/>
              <a:t>člověku</a:t>
            </a:r>
            <a:r>
              <a:rPr lang="es-ES" b="1" dirty="0"/>
              <a:t>. </a:t>
            </a:r>
            <a:r>
              <a:rPr lang="cs-CZ" b="1" i="1" dirty="0"/>
              <a:t>Nepochybuje o Božím slově a Božích pokynech</a:t>
            </a:r>
            <a:r>
              <a:rPr lang="es-ES" b="1" i="1" dirty="0"/>
              <a:t>; </a:t>
            </a:r>
            <a:r>
              <a:rPr lang="cs-CZ" b="1" i="1" dirty="0"/>
              <a:t>vše přijímá a </a:t>
            </a:r>
            <a:r>
              <a:rPr lang="cs-CZ" b="1" i="1" dirty="0" err="1"/>
              <a:t>poslou-chá</a:t>
            </a:r>
            <a:r>
              <a:rPr lang="cs-CZ" b="1" i="1" dirty="0"/>
              <a:t> s vděčností</a:t>
            </a:r>
            <a:r>
              <a:rPr lang="es-ES" b="1" dirty="0"/>
              <a:t>. 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886F214D-3755-2DFD-A7D8-B1D150B4D09F}"/>
              </a:ext>
            </a:extLst>
          </p:cNvPr>
          <p:cNvSpPr/>
          <p:nvPr/>
        </p:nvSpPr>
        <p:spPr>
          <a:xfrm>
            <a:off x="8544537" y="150930"/>
            <a:ext cx="2938458" cy="522015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7AC44AA4-5BAC-0330-4C8F-EB9345021A45}"/>
              </a:ext>
            </a:extLst>
          </p:cNvPr>
          <p:cNvSpPr/>
          <p:nvPr/>
        </p:nvSpPr>
        <p:spPr>
          <a:xfrm>
            <a:off x="9022891" y="464139"/>
            <a:ext cx="2938458" cy="522015"/>
          </a:xfrm>
          <a:custGeom>
            <a:avLst/>
            <a:gdLst>
              <a:gd name="connsiteX0" fmla="*/ 0 w 2938458"/>
              <a:gd name="connsiteY0" fmla="*/ 52202 h 522015"/>
              <a:gd name="connsiteX1" fmla="*/ 52202 w 2938458"/>
              <a:gd name="connsiteY1" fmla="*/ 0 h 522015"/>
              <a:gd name="connsiteX2" fmla="*/ 2886257 w 2938458"/>
              <a:gd name="connsiteY2" fmla="*/ 0 h 522015"/>
              <a:gd name="connsiteX3" fmla="*/ 2938459 w 2938458"/>
              <a:gd name="connsiteY3" fmla="*/ 52202 h 522015"/>
              <a:gd name="connsiteX4" fmla="*/ 2938458 w 2938458"/>
              <a:gd name="connsiteY4" fmla="*/ 469814 h 522015"/>
              <a:gd name="connsiteX5" fmla="*/ 2886256 w 2938458"/>
              <a:gd name="connsiteY5" fmla="*/ 522016 h 522015"/>
              <a:gd name="connsiteX6" fmla="*/ 52202 w 2938458"/>
              <a:gd name="connsiteY6" fmla="*/ 522015 h 522015"/>
              <a:gd name="connsiteX7" fmla="*/ 0 w 2938458"/>
              <a:gd name="connsiteY7" fmla="*/ 469813 h 522015"/>
              <a:gd name="connsiteX8" fmla="*/ 0 w 2938458"/>
              <a:gd name="connsiteY8" fmla="*/ 52202 h 52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8458" h="522015">
                <a:moveTo>
                  <a:pt x="0" y="52202"/>
                </a:moveTo>
                <a:cubicBezTo>
                  <a:pt x="0" y="23372"/>
                  <a:pt x="23372" y="0"/>
                  <a:pt x="52202" y="0"/>
                </a:cubicBezTo>
                <a:lnTo>
                  <a:pt x="2886257" y="0"/>
                </a:lnTo>
                <a:cubicBezTo>
                  <a:pt x="2915087" y="0"/>
                  <a:pt x="2938459" y="23372"/>
                  <a:pt x="2938459" y="52202"/>
                </a:cubicBezTo>
                <a:cubicBezTo>
                  <a:pt x="2938459" y="191406"/>
                  <a:pt x="2938458" y="330610"/>
                  <a:pt x="2938458" y="469814"/>
                </a:cubicBezTo>
                <a:cubicBezTo>
                  <a:pt x="2938458" y="498644"/>
                  <a:pt x="2915086" y="522016"/>
                  <a:pt x="2886256" y="522016"/>
                </a:cubicBezTo>
                <a:lnTo>
                  <a:pt x="52202" y="522015"/>
                </a:lnTo>
                <a:cubicBezTo>
                  <a:pt x="23372" y="522015"/>
                  <a:pt x="0" y="498643"/>
                  <a:pt x="0" y="469813"/>
                </a:cubicBezTo>
                <a:lnTo>
                  <a:pt x="0" y="52202"/>
                </a:lnTo>
                <a:close/>
              </a:path>
            </a:pathLst>
          </a:custGeom>
          <a:solidFill>
            <a:srgbClr val="B8586B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109" tIns="99109" rIns="99109" bIns="99109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Láska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věří</a:t>
            </a:r>
            <a:endParaRPr lang="es-E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187903A-BE2E-2724-8BC9-6905BC9A2AB9}"/>
              </a:ext>
            </a:extLst>
          </p:cNvPr>
          <p:cNvGrpSpPr/>
          <p:nvPr/>
        </p:nvGrpSpPr>
        <p:grpSpPr>
          <a:xfrm>
            <a:off x="96059" y="82543"/>
            <a:ext cx="2209419" cy="880702"/>
            <a:chOff x="96059" y="82543"/>
            <a:chExt cx="2209419" cy="880702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55A82029-20FD-67AF-AC9E-A44CD6B1D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9" y="82543"/>
              <a:ext cx="2208584" cy="880702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D1B671AA-C8C2-7268-2913-AFDADA2FB2AD}"/>
                </a:ext>
              </a:extLst>
            </p:cNvPr>
            <p:cNvSpPr txBox="1"/>
            <p:nvPr/>
          </p:nvSpPr>
          <p:spPr>
            <a:xfrm>
              <a:off x="469706" y="82543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znamená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A74EC087-E1E2-CE34-0882-B3C5F14E140A}"/>
              </a:ext>
            </a:extLst>
          </p:cNvPr>
          <p:cNvGrpSpPr/>
          <p:nvPr/>
        </p:nvGrpSpPr>
        <p:grpSpPr>
          <a:xfrm>
            <a:off x="96059" y="2834852"/>
            <a:ext cx="3281902" cy="969363"/>
            <a:chOff x="96059" y="2834852"/>
            <a:chExt cx="3281902" cy="969363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6D12C35D-85FB-AF1A-22D0-4E4E2438F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9" y="2834852"/>
              <a:ext cx="3044555" cy="969363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1E2623B6-41FF-72D8-7890-6B3BB7301AAE}"/>
                </a:ext>
              </a:extLst>
            </p:cNvPr>
            <p:cNvSpPr txBox="1"/>
            <p:nvPr/>
          </p:nvSpPr>
          <p:spPr>
            <a:xfrm rot="541628">
              <a:off x="711562" y="2930271"/>
              <a:ext cx="2666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Ježíš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projevil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tuto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stránku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lásky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pic>
        <p:nvPicPr>
          <p:cNvPr id="10" name="Imagen 9" descr="Un grupo de jóvenes posando para una foto&#10;&#10;Descripción generada automáticamente">
            <a:extLst>
              <a:ext uri="{FF2B5EF4-FFF2-40B4-BE49-F238E27FC236}">
                <a16:creationId xmlns:a16="http://schemas.microsoft.com/office/drawing/2014/main" id="{307EFEBE-5791-F950-66AC-1F1184981C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2"/>
          <a:stretch/>
        </p:blipFill>
        <p:spPr>
          <a:xfrm>
            <a:off x="9825964" y="1155099"/>
            <a:ext cx="2058353" cy="2273901"/>
          </a:xfrm>
          <a:prstGeom prst="snip2DiagRect">
            <a:avLst>
              <a:gd name="adj1" fmla="val 1801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4EA3C8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 grupo de personas haciendo gestos con la cara pintada&#10;&#10;Descripción generada automáticamente con confianza baja">
            <a:extLst>
              <a:ext uri="{FF2B5EF4-FFF2-40B4-BE49-F238E27FC236}">
                <a16:creationId xmlns:a16="http://schemas.microsoft.com/office/drawing/2014/main" id="{E36E81CB-2CE5-6769-20D3-725756A95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187" y="3584856"/>
            <a:ext cx="2475433" cy="1602712"/>
          </a:xfrm>
          <a:prstGeom prst="snip2DiagRect">
            <a:avLst>
              <a:gd name="adj1" fmla="val 1801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C82F4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55366BE9-8FAA-8015-2953-602934A43DAB}"/>
              </a:ext>
            </a:extLst>
          </p:cNvPr>
          <p:cNvSpPr txBox="1"/>
          <p:nvPr/>
        </p:nvSpPr>
        <p:spPr>
          <a:xfrm>
            <a:off x="3295804" y="2944130"/>
            <a:ext cx="65301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“Vrchní celník” jménem </a:t>
            </a:r>
            <a:r>
              <a:rPr lang="cs-CZ" b="1" dirty="0" err="1"/>
              <a:t>Zacheus</a:t>
            </a:r>
            <a:r>
              <a:rPr lang="cs-CZ" b="1" dirty="0"/>
              <a:t> byl Žid a příslušníci jeho národa jím pohrdali. Za své postavení a bohatství vděčil zaměstnání, které pro ně bylo nepřijatelné. Vybírání cla považovali za vydírání.</a:t>
            </a:r>
            <a:endParaRPr lang="es-ES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B1947DB-453B-FFC3-35BB-180A2A8A5304}"/>
              </a:ext>
            </a:extLst>
          </p:cNvPr>
          <p:cNvSpPr txBox="1"/>
          <p:nvPr/>
        </p:nvSpPr>
        <p:spPr>
          <a:xfrm>
            <a:off x="2445212" y="144257"/>
            <a:ext cx="6097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Tato </a:t>
            </a:r>
            <a:r>
              <a:rPr lang="es-ES" b="1" dirty="0" err="1"/>
              <a:t>fráze</a:t>
            </a:r>
            <a:r>
              <a:rPr lang="es-ES" b="1" dirty="0"/>
              <a:t> </a:t>
            </a:r>
            <a:r>
              <a:rPr lang="es-ES" b="1" dirty="0" err="1"/>
              <a:t>neznamená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ten,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miluje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bližní</a:t>
            </a:r>
            <a:r>
              <a:rPr lang="es-ES" b="1" dirty="0"/>
              <a:t>, je </a:t>
            </a:r>
            <a:r>
              <a:rPr lang="es-ES" b="1" dirty="0" err="1"/>
              <a:t>důvě</a:t>
            </a:r>
            <a:r>
              <a:rPr lang="cs-CZ" b="1" dirty="0"/>
              <a:t>-</a:t>
            </a:r>
            <a:r>
              <a:rPr lang="es-ES" b="1" dirty="0" err="1"/>
              <a:t>řivý</a:t>
            </a:r>
            <a:r>
              <a:rPr lang="es-ES" b="1" dirty="0"/>
              <a:t> </a:t>
            </a:r>
            <a:r>
              <a:rPr lang="es-ES" b="1" dirty="0" err="1"/>
              <a:t>až</a:t>
            </a:r>
            <a:r>
              <a:rPr lang="es-ES" b="1" dirty="0"/>
              <a:t> do té </a:t>
            </a:r>
            <a:r>
              <a:rPr lang="es-ES" b="1" dirty="0" err="1"/>
              <a:t>míry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věří</a:t>
            </a:r>
            <a:r>
              <a:rPr lang="es-ES" b="1" dirty="0"/>
              <a:t> </a:t>
            </a:r>
            <a:r>
              <a:rPr lang="es-ES" b="1" dirty="0" err="1"/>
              <a:t>absurdním</a:t>
            </a:r>
            <a:r>
              <a:rPr lang="es-ES" b="1" dirty="0"/>
              <a:t> </a:t>
            </a:r>
            <a:r>
              <a:rPr lang="es-ES" b="1" dirty="0" err="1"/>
              <a:t>věcem</a:t>
            </a:r>
            <a:r>
              <a:rPr lang="es-ES" b="1" dirty="0"/>
              <a:t>, </a:t>
            </a:r>
            <a:r>
              <a:rPr lang="es-ES" b="1" dirty="0" err="1"/>
              <a:t>aniž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rozlišoval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pravým</a:t>
            </a:r>
            <a:r>
              <a:rPr lang="es-ES" b="1" dirty="0"/>
              <a:t> a </a:t>
            </a:r>
            <a:r>
              <a:rPr lang="es-ES" b="1" dirty="0" err="1"/>
              <a:t>falešným</a:t>
            </a:r>
            <a:r>
              <a:rPr lang="es-ES" b="1" dirty="0"/>
              <a:t>, a </a:t>
            </a:r>
            <a:r>
              <a:rPr lang="es-ES" b="1" dirty="0" err="1"/>
              <a:t>tak</a:t>
            </a:r>
            <a:r>
              <a:rPr lang="es-ES" b="1" dirty="0"/>
              <a:t> je </a:t>
            </a:r>
            <a:r>
              <a:rPr lang="es-ES" b="1" dirty="0" err="1"/>
              <a:t>vystaven</a:t>
            </a:r>
            <a:r>
              <a:rPr lang="es-ES" b="1" dirty="0"/>
              <a:t> </a:t>
            </a:r>
            <a:r>
              <a:rPr lang="es-ES" b="1" dirty="0" err="1"/>
              <a:t>víře</a:t>
            </a:r>
            <a:r>
              <a:rPr lang="es-ES" b="1" dirty="0"/>
              <a:t> v</a:t>
            </a:r>
            <a:r>
              <a:rPr lang="cs-CZ" b="1" dirty="0"/>
              <a:t> lež a podlost,</a:t>
            </a:r>
            <a:r>
              <a:rPr lang="es-ES" b="1" dirty="0"/>
              <a:t> </a:t>
            </a:r>
            <a:endParaRPr lang="es-E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DD4D4C0-749F-65F9-B2E5-D8C8034A002B}"/>
              </a:ext>
            </a:extLst>
          </p:cNvPr>
          <p:cNvSpPr txBox="1"/>
          <p:nvPr/>
        </p:nvSpPr>
        <p:spPr>
          <a:xfrm>
            <a:off x="169380" y="3774389"/>
            <a:ext cx="910143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Doslechl se o Ježíši. Zpráva o muži, který se k opovrhovaným lidem na okraji společnosti chová laskavě a ohleduplně, se rozšířila široko daleko. Vrchní celník zatoužil po lepším životě. Jen několik kilometrů od Jericha, u Jordánu, kázal Jan Křtitel a </a:t>
            </a:r>
            <a:r>
              <a:rPr lang="cs-CZ" b="1" dirty="0" err="1"/>
              <a:t>Zacheus</a:t>
            </a:r>
            <a:r>
              <a:rPr lang="cs-CZ" b="1" dirty="0"/>
              <a:t> slyšel jeho výzvu k pokání. Slova určená celníkům: “Nevymáhejte víc, než máte nařízeno,” (Lukáš 3,13) se sice zdánlivě minula účinkem, ale </a:t>
            </a:r>
            <a:r>
              <a:rPr lang="cs-CZ" b="1" dirty="0" err="1"/>
              <a:t>Zacheus</a:t>
            </a:r>
            <a:r>
              <a:rPr lang="cs-CZ" b="1" dirty="0"/>
              <a:t> o nich velmi přemýšlel. Znal Písmo a uvědomoval si, že to, co dělá, je špatné. Když se nyní dozvěděl, co velký Učitel zvěstuje, pochopil, že je v Božích očích hříšníkem. Zprávy, které o Ježíši slyšel, v něm však vzbuzovaly naději. I on mohl činit pokání a změnit svůj život. Vždyť jeden z nejvěrnějších učedníků nového Učitele byl také celníkem. </a:t>
            </a:r>
            <a:r>
              <a:rPr lang="cs-CZ" b="1" dirty="0" err="1"/>
              <a:t>Zacheus</a:t>
            </a:r>
            <a:r>
              <a:rPr lang="cs-CZ" b="1" dirty="0"/>
              <a:t> začal okamžitě jednat podle přesvědčení, které se jej zmocnilo, a vracel lidem to, oč je nespravedlivě připravil.</a:t>
            </a:r>
            <a:r>
              <a:rPr lang="es-ES" b="1" dirty="0"/>
              <a:t> </a:t>
            </a:r>
            <a:r>
              <a:rPr lang="cs-CZ" b="1" dirty="0"/>
              <a:t>                                                                                                                                    (EGW: Touha věků strana</a:t>
            </a:r>
            <a:r>
              <a:rPr lang="es-ES" b="1" dirty="0"/>
              <a:t> </a:t>
            </a:r>
            <a:r>
              <a:rPr lang="cs-CZ" b="1" dirty="0"/>
              <a:t>3</a:t>
            </a:r>
            <a:r>
              <a:rPr lang="es-ES" b="1" dirty="0"/>
              <a:t>50</a:t>
            </a:r>
            <a:r>
              <a:rPr lang="cs-CZ" b="1" dirty="0"/>
              <a:t>)</a:t>
            </a:r>
            <a:endParaRPr lang="es-ES" dirty="0"/>
          </a:p>
        </p:txBody>
      </p:sp>
      <p:pic>
        <p:nvPicPr>
          <p:cNvPr id="20" name="Imagen 19" descr="Imagen que contiene persona, ropa, mujer, parado&#10;&#10;Descripción generada automáticamente">
            <a:extLst>
              <a:ext uri="{FF2B5EF4-FFF2-40B4-BE49-F238E27FC236}">
                <a16:creationId xmlns:a16="http://schemas.microsoft.com/office/drawing/2014/main" id="{F713012B-2894-9AFB-3160-C0BEC4288D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187" y="5326001"/>
            <a:ext cx="2477559" cy="1383523"/>
          </a:xfrm>
          <a:prstGeom prst="snip2DiagRect">
            <a:avLst>
              <a:gd name="adj1" fmla="val 0"/>
              <a:gd name="adj2" fmla="val 20078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C82F4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0D1D9B9F-299D-E058-7C1A-2D2C85C19336}"/>
              </a:ext>
            </a:extLst>
          </p:cNvPr>
          <p:cNvSpPr txBox="1"/>
          <p:nvPr/>
        </p:nvSpPr>
        <p:spPr>
          <a:xfrm>
            <a:off x="228980" y="984081"/>
            <a:ext cx="9193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jako by to bylo něco pravdivého. To, co je láska ochotna udělat, je</a:t>
            </a:r>
            <a:r>
              <a:rPr lang="cs-CZ" b="1" i="1" dirty="0"/>
              <a:t> chovat se k druhým tím nejlepším způsobem a přisuzovat jim dobrou motivaci</a:t>
            </a:r>
            <a:r>
              <a:rPr lang="es-ES" b="1" dirty="0"/>
              <a:t>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835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8" grpId="0"/>
      <p:bldP spid="13" grpId="0"/>
      <p:bldP spid="17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3949D42-D6D9-1E55-061C-E0029CF827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9356870"/>
              </p:ext>
            </p:extLst>
          </p:nvPr>
        </p:nvGraphicFramePr>
        <p:xfrm>
          <a:off x="8542868" y="150930"/>
          <a:ext cx="3420152" cy="83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upo 2">
            <a:extLst>
              <a:ext uri="{FF2B5EF4-FFF2-40B4-BE49-F238E27FC236}">
                <a16:creationId xmlns:a16="http://schemas.microsoft.com/office/drawing/2014/main" id="{A709E719-34FF-5410-6948-F4175832699D}"/>
              </a:ext>
            </a:extLst>
          </p:cNvPr>
          <p:cNvGrpSpPr/>
          <p:nvPr/>
        </p:nvGrpSpPr>
        <p:grpSpPr>
          <a:xfrm>
            <a:off x="89760" y="148238"/>
            <a:ext cx="3468504" cy="1202288"/>
            <a:chOff x="89760" y="148238"/>
            <a:chExt cx="3468504" cy="1202288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B82D04E1-F4A4-12CB-472C-90BA575A1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760" y="148238"/>
              <a:ext cx="3282195" cy="1202288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4DA20D2F-88C8-8486-9604-8B1E7B969F19}"/>
                </a:ext>
              </a:extLst>
            </p:cNvPr>
            <p:cNvSpPr txBox="1"/>
            <p:nvPr/>
          </p:nvSpPr>
          <p:spPr>
            <a:xfrm rot="21408114">
              <a:off x="791136" y="461416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Jaké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texty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si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pamatovat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730207E2-11C2-853B-B598-A6871F7AFFA2}"/>
              </a:ext>
            </a:extLst>
          </p:cNvPr>
          <p:cNvSpPr txBox="1"/>
          <p:nvPr/>
        </p:nvSpPr>
        <p:spPr>
          <a:xfrm>
            <a:off x="89760" y="5236995"/>
            <a:ext cx="121022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Tentokrát Ježíš od nemocného nežádal, aby v něho uvěřil. Řekl jen: “Vstaň, vezmi své lože a choď!” Jan 5,8. Muž se s vírou spolehl na jeho slova. Do všech jeho nervů a svalů pronikl nový život a do nemocných končetin se vrátilo zdraví. Bez jediné námitky se rozhodl splnit Kristův příkaz a tělo se zcela podřídilo jeho vůli. Vstal a zjistil, že je zdráv.                                                                         Ježíš ho nijak neujišťoval o Boží pomoci. Muž mohl pochybovat, a připravit se tím o jedinou příležitost k uzdravení. On však uvěřil Kristovu slovu, uposlechl je a Bůh mu dal sílu.</a:t>
            </a:r>
            <a:r>
              <a:rPr lang="es-ES" b="1" dirty="0"/>
              <a:t> </a:t>
            </a:r>
            <a:r>
              <a:rPr lang="cs-CZ" b="1" dirty="0"/>
              <a:t>(EGW: Touha věků strana 125)</a:t>
            </a:r>
            <a:endParaRPr lang="es-ES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7A7382F-9A78-F1E3-D5FC-FB15E6C061F7}"/>
              </a:ext>
            </a:extLst>
          </p:cNvPr>
          <p:cNvSpPr txBox="1"/>
          <p:nvPr/>
        </p:nvSpPr>
        <p:spPr>
          <a:xfrm>
            <a:off x="3908638" y="339822"/>
            <a:ext cx="4097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Ježíš</a:t>
            </a:r>
            <a:r>
              <a:rPr lang="es-ES" b="1" dirty="0"/>
              <a:t> mu </a:t>
            </a:r>
            <a:r>
              <a:rPr lang="es-ES" b="1" dirty="0" err="1"/>
              <a:t>řekl</a:t>
            </a:r>
            <a:r>
              <a:rPr lang="es-ES" b="1" dirty="0"/>
              <a:t>: "</a:t>
            </a:r>
            <a:r>
              <a:rPr lang="es-ES" b="1" dirty="0" err="1"/>
              <a:t>Můžeš-li</a:t>
            </a:r>
            <a:r>
              <a:rPr lang="cs-CZ" b="1" dirty="0"/>
              <a:t>! V</a:t>
            </a:r>
            <a:r>
              <a:rPr lang="es-ES" b="1" dirty="0" err="1"/>
              <a:t>šechno</a:t>
            </a:r>
            <a:r>
              <a:rPr lang="es-ES" b="1" dirty="0"/>
              <a:t> je </a:t>
            </a:r>
            <a:r>
              <a:rPr lang="es-ES" b="1" dirty="0" err="1"/>
              <a:t>možné</a:t>
            </a:r>
            <a:r>
              <a:rPr lang="es-ES" b="1" dirty="0"/>
              <a:t>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věří</a:t>
            </a:r>
            <a:r>
              <a:rPr lang="es-ES" b="1" dirty="0"/>
              <a:t>" (Mar</a:t>
            </a:r>
            <a:r>
              <a:rPr lang="cs-CZ" b="1" dirty="0" err="1"/>
              <a:t>ek</a:t>
            </a:r>
            <a:r>
              <a:rPr lang="es-ES" b="1" dirty="0"/>
              <a:t> 9</a:t>
            </a:r>
            <a:r>
              <a:rPr lang="cs-CZ" b="1" dirty="0"/>
              <a:t>,</a:t>
            </a:r>
            <a:r>
              <a:rPr lang="es-ES" b="1" dirty="0"/>
              <a:t>23).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FE0CC3F-CD7D-5DB3-D37A-9460474B222C}"/>
              </a:ext>
            </a:extLst>
          </p:cNvPr>
          <p:cNvSpPr txBox="1"/>
          <p:nvPr/>
        </p:nvSpPr>
        <p:spPr>
          <a:xfrm>
            <a:off x="475457" y="1388764"/>
            <a:ext cx="51500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Za časného jitra</a:t>
            </a:r>
            <a:r>
              <a:rPr lang="es-ES" b="1" dirty="0"/>
              <a:t> </a:t>
            </a:r>
            <a:r>
              <a:rPr lang="es-ES" b="1" dirty="0" err="1"/>
              <a:t>vy</a:t>
            </a:r>
            <a:r>
              <a:rPr lang="cs-CZ" b="1" dirty="0"/>
              <a:t>táhli na </a:t>
            </a:r>
            <a:r>
              <a:rPr lang="cs-CZ" b="1" dirty="0" err="1"/>
              <a:t>tekójskou</a:t>
            </a:r>
            <a:r>
              <a:rPr lang="es-ES" b="1" dirty="0"/>
              <a:t> </a:t>
            </a:r>
            <a:r>
              <a:rPr lang="es-ES" b="1" dirty="0" err="1"/>
              <a:t>pouš</a:t>
            </a:r>
            <a:r>
              <a:rPr lang="cs-CZ" b="1" dirty="0"/>
              <a:t>ť</a:t>
            </a:r>
            <a:r>
              <a:rPr lang="es-ES" b="1" dirty="0"/>
              <a:t>. </a:t>
            </a:r>
            <a:r>
              <a:rPr lang="cs-CZ" b="1" dirty="0"/>
              <a:t>K</a:t>
            </a:r>
            <a:r>
              <a:rPr lang="es-ES" b="1" dirty="0" err="1"/>
              <a:t>dyž</a:t>
            </a:r>
            <a:r>
              <a:rPr lang="es-ES" b="1" dirty="0"/>
              <a:t> </a:t>
            </a:r>
            <a:r>
              <a:rPr lang="es-ES" b="1" dirty="0" err="1"/>
              <a:t>vycházeli</a:t>
            </a:r>
            <a:r>
              <a:rPr lang="es-ES" b="1" dirty="0"/>
              <a:t>, J</a:t>
            </a:r>
            <a:r>
              <a:rPr lang="cs-CZ" b="1" dirty="0"/>
              <a:t>ó</a:t>
            </a:r>
            <a:r>
              <a:rPr lang="es-ES" b="1" dirty="0" err="1"/>
              <a:t>šafat</a:t>
            </a:r>
            <a:r>
              <a:rPr lang="es-ES" b="1" dirty="0"/>
              <a:t> </a:t>
            </a:r>
            <a:r>
              <a:rPr lang="cs-CZ" b="1" dirty="0"/>
              <a:t>se postavil</a:t>
            </a:r>
            <a:r>
              <a:rPr lang="es-ES" b="1" dirty="0"/>
              <a:t> a </a:t>
            </a:r>
            <a:r>
              <a:rPr lang="es-ES" b="1" dirty="0" err="1"/>
              <a:t>řekl</a:t>
            </a:r>
            <a:r>
              <a:rPr lang="es-ES" b="1" dirty="0"/>
              <a:t>: "</a:t>
            </a:r>
            <a:r>
              <a:rPr lang="es-ES" b="1" dirty="0" err="1"/>
              <a:t>Slyš</a:t>
            </a:r>
            <a:r>
              <a:rPr lang="cs-CZ" b="1" dirty="0" err="1"/>
              <a:t>te</a:t>
            </a:r>
            <a:r>
              <a:rPr lang="es-ES" b="1" dirty="0"/>
              <a:t> </a:t>
            </a:r>
            <a:r>
              <a:rPr lang="es-ES" b="1" dirty="0" err="1"/>
              <a:t>mě</a:t>
            </a:r>
            <a:r>
              <a:rPr lang="es-ES" b="1" dirty="0"/>
              <a:t>, </a:t>
            </a:r>
            <a:r>
              <a:rPr lang="es-ES" b="1" dirty="0" err="1"/>
              <a:t>Jud</a:t>
            </a:r>
            <a:r>
              <a:rPr lang="cs-CZ" b="1" dirty="0" err="1"/>
              <a:t>ejci</a:t>
            </a:r>
            <a:r>
              <a:rPr lang="cs-CZ" b="1" dirty="0"/>
              <a:t> i</a:t>
            </a:r>
            <a:r>
              <a:rPr lang="es-ES" b="1" dirty="0"/>
              <a:t> </a:t>
            </a:r>
            <a:r>
              <a:rPr lang="es-ES" b="1" dirty="0" err="1"/>
              <a:t>obyvatel</a:t>
            </a:r>
            <a:r>
              <a:rPr lang="cs-CZ" b="1" dirty="0"/>
              <a:t>é</a:t>
            </a:r>
            <a:r>
              <a:rPr lang="es-ES" b="1" dirty="0"/>
              <a:t> </a:t>
            </a:r>
            <a:r>
              <a:rPr lang="es-ES" b="1" dirty="0" err="1"/>
              <a:t>Jeruzaléma</a:t>
            </a:r>
            <a:r>
              <a:rPr lang="cs-CZ" b="1" dirty="0"/>
              <a:t>!</a:t>
            </a:r>
            <a:r>
              <a:rPr lang="es-ES" b="1" dirty="0"/>
              <a:t>" </a:t>
            </a:r>
            <a:r>
              <a:rPr lang="es-ES" b="1" dirty="0" err="1"/>
              <a:t>Věř</a:t>
            </a:r>
            <a:r>
              <a:rPr lang="cs-CZ" b="1" dirty="0" err="1"/>
              <a:t>te</a:t>
            </a:r>
            <a:r>
              <a:rPr lang="es-ES" b="1" dirty="0"/>
              <a:t> v </a:t>
            </a:r>
            <a:r>
              <a:rPr lang="es-ES" b="1" dirty="0" err="1"/>
              <a:t>Hospodina</a:t>
            </a:r>
            <a:r>
              <a:rPr lang="es-ES" b="1" dirty="0"/>
              <a:t>,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, a </a:t>
            </a:r>
            <a:r>
              <a:rPr lang="es-ES" b="1" dirty="0" err="1"/>
              <a:t>bude</a:t>
            </a:r>
            <a:r>
              <a:rPr lang="cs-CZ" b="1" dirty="0" err="1"/>
              <a:t>te</a:t>
            </a:r>
            <a:r>
              <a:rPr lang="cs-CZ" b="1" dirty="0"/>
              <a:t> nepohnutelní</a:t>
            </a:r>
            <a:r>
              <a:rPr lang="es-ES" b="1" dirty="0"/>
              <a:t>; </a:t>
            </a:r>
            <a:r>
              <a:rPr lang="cs-CZ" b="1" dirty="0"/>
              <a:t>v</a:t>
            </a:r>
            <a:r>
              <a:rPr lang="es-ES" b="1" dirty="0" err="1"/>
              <a:t>ěřte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prorokům</a:t>
            </a:r>
            <a:r>
              <a:rPr lang="es-ES" b="1" dirty="0"/>
              <a:t> a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cs-CZ" b="1" dirty="0"/>
              <a:t>vás provázet zdar</a:t>
            </a:r>
            <a:r>
              <a:rPr lang="es-ES" b="1" dirty="0"/>
              <a:t> </a:t>
            </a:r>
            <a:r>
              <a:rPr lang="cs-CZ" b="1" dirty="0"/>
              <a:t>                                    </a:t>
            </a:r>
            <a:r>
              <a:rPr lang="es-ES" b="1" dirty="0"/>
              <a:t>(2</a:t>
            </a:r>
            <a:r>
              <a:rPr lang="cs-CZ" b="1" dirty="0"/>
              <a:t>. Paralipomenon</a:t>
            </a:r>
            <a:r>
              <a:rPr lang="es-ES" b="1" dirty="0"/>
              <a:t> 20</a:t>
            </a:r>
            <a:r>
              <a:rPr lang="cs-CZ" b="1" dirty="0"/>
              <a:t>,</a:t>
            </a:r>
            <a:r>
              <a:rPr lang="es-ES" b="1" dirty="0"/>
              <a:t>20).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A3CD63D-EDFF-ACAB-2B4D-192C08E3EB48}"/>
              </a:ext>
            </a:extLst>
          </p:cNvPr>
          <p:cNvSpPr txBox="1"/>
          <p:nvPr/>
        </p:nvSpPr>
        <p:spPr>
          <a:xfrm>
            <a:off x="475457" y="3087001"/>
            <a:ext cx="51500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Proto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cs-CZ" b="1" dirty="0"/>
              <a:t>pravím: „Věřte, že všecko, oč</a:t>
            </a:r>
            <a:r>
              <a:rPr lang="es-ES" b="1" dirty="0"/>
              <a:t> v </a:t>
            </a:r>
            <a:r>
              <a:rPr lang="es-ES" b="1" dirty="0" err="1"/>
              <a:t>modlitbě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cs-CZ" b="1" dirty="0"/>
              <a:t>prosí</a:t>
            </a:r>
            <a:r>
              <a:rPr lang="es-ES" b="1" dirty="0"/>
              <a:t>te, </a:t>
            </a:r>
            <a:r>
              <a:rPr lang="cs-CZ" b="1" dirty="0"/>
              <a:t>je vám dáno a budete to mít</a:t>
            </a:r>
            <a:r>
              <a:rPr lang="es-ES" b="1" dirty="0"/>
              <a:t>  </a:t>
            </a:r>
            <a:r>
              <a:rPr lang="cs-CZ" b="1" dirty="0"/>
              <a:t>                    </a:t>
            </a:r>
            <a:r>
              <a:rPr lang="es-ES" b="1" dirty="0"/>
              <a:t>(Mar</a:t>
            </a:r>
            <a:r>
              <a:rPr lang="cs-CZ" b="1" dirty="0" err="1"/>
              <a:t>ek</a:t>
            </a:r>
            <a:r>
              <a:rPr lang="es-ES" b="1" dirty="0"/>
              <a:t> 11</a:t>
            </a:r>
            <a:r>
              <a:rPr lang="cs-CZ" b="1" dirty="0"/>
              <a:t>,</a:t>
            </a:r>
            <a:r>
              <a:rPr lang="es-ES" b="1" dirty="0"/>
              <a:t>24).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643E8CC-05C5-1B33-9EF4-A746583FDB75}"/>
              </a:ext>
            </a:extLst>
          </p:cNvPr>
          <p:cNvSpPr txBox="1"/>
          <p:nvPr/>
        </p:nvSpPr>
        <p:spPr>
          <a:xfrm>
            <a:off x="475457" y="4036665"/>
            <a:ext cx="50208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Ale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víry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možné</a:t>
            </a:r>
            <a:r>
              <a:rPr lang="es-ES" b="1" dirty="0"/>
              <a:t> </a:t>
            </a:r>
            <a:r>
              <a:rPr lang="es-ES" b="1" dirty="0" err="1"/>
              <a:t>líbit</a:t>
            </a:r>
            <a:r>
              <a:rPr lang="es-ES" b="1" dirty="0"/>
              <a:t> se </a:t>
            </a:r>
            <a:r>
              <a:rPr lang="es-ES" b="1" dirty="0" err="1"/>
              <a:t>Bohu</a:t>
            </a:r>
            <a:r>
              <a:rPr lang="es-ES" b="1" dirty="0"/>
              <a:t>; </a:t>
            </a:r>
            <a:r>
              <a:rPr lang="es-ES" b="1" dirty="0" err="1"/>
              <a:t>neboť</a:t>
            </a:r>
            <a:r>
              <a:rPr lang="es-ES" b="1" dirty="0"/>
              <a:t> je </a:t>
            </a:r>
            <a:r>
              <a:rPr lang="es-ES" b="1" dirty="0" err="1"/>
              <a:t>nutné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ten, </a:t>
            </a:r>
            <a:r>
              <a:rPr lang="es-ES" b="1" dirty="0" err="1"/>
              <a:t>kdo</a:t>
            </a:r>
            <a:r>
              <a:rPr lang="es-ES" b="1" dirty="0"/>
              <a:t> se </a:t>
            </a:r>
            <a:r>
              <a:rPr lang="es-ES" b="1" dirty="0" err="1"/>
              <a:t>přibližuje</a:t>
            </a:r>
            <a:r>
              <a:rPr lang="es-ES" b="1" dirty="0"/>
              <a:t> k </a:t>
            </a:r>
            <a:r>
              <a:rPr lang="es-ES" b="1" dirty="0" err="1"/>
              <a:t>Bohu</a:t>
            </a:r>
            <a:r>
              <a:rPr lang="es-ES" b="1" dirty="0"/>
              <a:t>, </a:t>
            </a:r>
            <a:r>
              <a:rPr lang="es-ES" b="1" dirty="0" err="1"/>
              <a:t>věřil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je </a:t>
            </a:r>
            <a:r>
              <a:rPr lang="es-ES" b="1" dirty="0" err="1"/>
              <a:t>On</a:t>
            </a:r>
            <a:r>
              <a:rPr lang="es-ES" b="1" dirty="0"/>
              <a:t> a </a:t>
            </a:r>
            <a:r>
              <a:rPr lang="es-ES" b="1" dirty="0" err="1"/>
              <a:t>že</a:t>
            </a:r>
            <a:r>
              <a:rPr lang="es-ES" b="1" dirty="0"/>
              <a:t> je </a:t>
            </a:r>
            <a:r>
              <a:rPr lang="es-ES" b="1" dirty="0" err="1"/>
              <a:t>odměňovatelem</a:t>
            </a:r>
            <a:r>
              <a:rPr lang="es-ES" b="1" dirty="0"/>
              <a:t> </a:t>
            </a:r>
            <a:r>
              <a:rPr lang="es-ES" b="1" dirty="0" err="1"/>
              <a:t>těch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Ho </a:t>
            </a:r>
            <a:r>
              <a:rPr lang="es-ES" b="1" dirty="0" err="1"/>
              <a:t>hledají</a:t>
            </a:r>
            <a:r>
              <a:rPr lang="es-ES" b="1" dirty="0"/>
              <a:t>  (</a:t>
            </a:r>
            <a:r>
              <a:rPr lang="cs-CZ" b="1" dirty="0"/>
              <a:t>list Židům</a:t>
            </a:r>
            <a:r>
              <a:rPr lang="es-ES" b="1" dirty="0"/>
              <a:t> 11</a:t>
            </a:r>
            <a:r>
              <a:rPr lang="cs-CZ" b="1" dirty="0"/>
              <a:t>,</a:t>
            </a:r>
            <a:r>
              <a:rPr lang="es-ES" b="1" dirty="0"/>
              <a:t>6).</a:t>
            </a:r>
          </a:p>
        </p:txBody>
      </p:sp>
      <p:pic>
        <p:nvPicPr>
          <p:cNvPr id="20" name="Imagen 19" descr="Imagen que contiene persona, tabla, mujer, corte&#10;&#10;Descripción generada automáticamente">
            <a:extLst>
              <a:ext uri="{FF2B5EF4-FFF2-40B4-BE49-F238E27FC236}">
                <a16:creationId xmlns:a16="http://schemas.microsoft.com/office/drawing/2014/main" id="{A10CE1BF-8070-A1EB-E25E-C25399C6EA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 t="-145" r="5845" b="1974"/>
          <a:stretch/>
        </p:blipFill>
        <p:spPr>
          <a:xfrm>
            <a:off x="5744815" y="1290253"/>
            <a:ext cx="6092687" cy="3628212"/>
          </a:xfrm>
          <a:prstGeom prst="rect">
            <a:avLst/>
          </a:prstGeom>
          <a:ln w="38100" cap="sq">
            <a:solidFill>
              <a:srgbClr val="B8586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26CED92-9486-7A38-6A56-3A3B38D8C5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4851" y="394879"/>
            <a:ext cx="355650" cy="251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DEDE656-C2D4-2E83-4E57-52FBC8E44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77" y="4101187"/>
            <a:ext cx="355650" cy="251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F49B864-5ECD-6E5A-E69F-AD353B11BA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77" y="3139619"/>
            <a:ext cx="355650" cy="251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064532C-A248-4DC3-7D43-2811DD376E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394" y="1441382"/>
            <a:ext cx="355650" cy="251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115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4" grpId="0"/>
      <p:bldP spid="16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316974E-A8BD-A297-2462-B79220B92454}"/>
              </a:ext>
            </a:extLst>
          </p:cNvPr>
          <p:cNvSpPr txBox="1"/>
          <p:nvPr/>
        </p:nvSpPr>
        <p:spPr>
          <a:xfrm>
            <a:off x="5257948" y="1066210"/>
            <a:ext cx="68595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ohledu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temný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vzhled</a:t>
            </a:r>
            <a:r>
              <a:rPr lang="es-ES" b="1" dirty="0"/>
              <a:t> a </a:t>
            </a:r>
            <a:r>
              <a:rPr lang="es-ES" b="1" dirty="0" err="1"/>
              <a:t>kolik</a:t>
            </a:r>
            <a:r>
              <a:rPr lang="es-ES" b="1" dirty="0"/>
              <a:t> </a:t>
            </a:r>
            <a:r>
              <a:rPr lang="es-ES" b="1" dirty="0" err="1"/>
              <a:t>důvodů</a:t>
            </a:r>
            <a:r>
              <a:rPr lang="es-ES" b="1" dirty="0"/>
              <a:t> je </a:t>
            </a:r>
            <a:r>
              <a:rPr lang="es-ES" b="1" dirty="0" err="1"/>
              <a:t>pochybovat</a:t>
            </a:r>
            <a:r>
              <a:rPr lang="es-ES" b="1" dirty="0"/>
              <a:t> o </a:t>
            </a:r>
            <a:r>
              <a:rPr lang="es-ES" b="1" dirty="0" err="1"/>
              <a:t>upřímnosti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, </a:t>
            </a:r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nadále</a:t>
            </a:r>
            <a:r>
              <a:rPr lang="es-ES" b="1" dirty="0"/>
              <a:t> </a:t>
            </a:r>
            <a:r>
              <a:rPr lang="es-ES" b="1" dirty="0" err="1"/>
              <a:t>doufá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všechno</a:t>
            </a:r>
            <a:r>
              <a:rPr lang="es-ES" b="1" dirty="0"/>
              <a:t> </a:t>
            </a:r>
            <a:r>
              <a:rPr lang="es-ES" b="1" dirty="0" err="1"/>
              <a:t>skončí</a:t>
            </a:r>
            <a:r>
              <a:rPr lang="es-ES" b="1" dirty="0"/>
              <a:t> </a:t>
            </a:r>
            <a:r>
              <a:rPr lang="es-ES" b="1" dirty="0" err="1"/>
              <a:t>dobře</a:t>
            </a:r>
            <a:r>
              <a:rPr lang="es-ES" b="1" dirty="0"/>
              <a:t>, a </a:t>
            </a:r>
            <a:r>
              <a:rPr lang="es-ES" b="1" dirty="0" err="1"/>
              <a:t>udržuje</a:t>
            </a:r>
            <a:r>
              <a:rPr lang="es-ES" b="1" dirty="0"/>
              <a:t> tuto </a:t>
            </a:r>
            <a:r>
              <a:rPr lang="es-ES" b="1" dirty="0" err="1"/>
              <a:t>pozici</a:t>
            </a:r>
            <a:r>
              <a:rPr lang="es-ES" b="1" dirty="0"/>
              <a:t>, </a:t>
            </a:r>
            <a:r>
              <a:rPr lang="es-ES" b="1" dirty="0" err="1"/>
              <a:t>dokud</a:t>
            </a:r>
            <a:r>
              <a:rPr lang="es-ES" b="1" dirty="0"/>
              <a:t> </a:t>
            </a:r>
            <a:r>
              <a:rPr lang="es-ES" b="1" dirty="0" err="1"/>
              <a:t>nezmizí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možnosti</a:t>
            </a:r>
            <a:r>
              <a:rPr lang="es-ES" b="1" dirty="0"/>
              <a:t>. Tato </a:t>
            </a:r>
            <a:r>
              <a:rPr lang="es-ES" b="1" dirty="0" err="1"/>
              <a:t>víra</a:t>
            </a:r>
            <a:r>
              <a:rPr lang="es-ES" b="1" dirty="0"/>
              <a:t> v </a:t>
            </a:r>
            <a:r>
              <a:rPr lang="es-ES" b="1" dirty="0" err="1"/>
              <a:t>bližního</a:t>
            </a:r>
            <a:r>
              <a:rPr lang="es-ES" b="1" dirty="0"/>
              <a:t>, </a:t>
            </a:r>
            <a:r>
              <a:rPr lang="es-ES" b="1" dirty="0" err="1"/>
              <a:t>inspirovaná</a:t>
            </a:r>
            <a:r>
              <a:rPr lang="es-ES" b="1" dirty="0"/>
              <a:t> </a:t>
            </a:r>
            <a:r>
              <a:rPr lang="es-ES" b="1" dirty="0" err="1"/>
              <a:t>láskou</a:t>
            </a:r>
            <a:r>
              <a:rPr lang="es-ES" b="1" dirty="0"/>
              <a:t>, </a:t>
            </a:r>
            <a:r>
              <a:rPr lang="es-ES" b="1" dirty="0" err="1"/>
              <a:t>podněcuje</a:t>
            </a:r>
            <a:r>
              <a:rPr lang="es-ES" b="1" dirty="0"/>
              <a:t> </a:t>
            </a:r>
            <a:r>
              <a:rPr lang="es-ES" b="1" dirty="0" err="1"/>
              <a:t>jednotlivce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obráncem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, a </a:t>
            </a:r>
            <a:r>
              <a:rPr lang="es-ES" b="1" dirty="0" err="1"/>
              <a:t>to</a:t>
            </a:r>
            <a:r>
              <a:rPr lang="es-ES" b="1" dirty="0"/>
              <a:t> i </a:t>
            </a:r>
            <a:r>
              <a:rPr lang="es-ES" b="1" dirty="0" err="1"/>
              <a:t>tváří</a:t>
            </a:r>
            <a:r>
              <a:rPr lang="es-ES" b="1" dirty="0"/>
              <a:t> v </a:t>
            </a:r>
            <a:r>
              <a:rPr lang="es-ES" b="1" dirty="0" err="1"/>
              <a:t>tvář</a:t>
            </a:r>
            <a:r>
              <a:rPr lang="es-ES" b="1" dirty="0"/>
              <a:t> </a:t>
            </a:r>
            <a:r>
              <a:rPr lang="es-ES" b="1" dirty="0" err="1"/>
              <a:t>protivenství</a:t>
            </a:r>
            <a:r>
              <a:rPr lang="es-ES" b="1" dirty="0"/>
              <a:t>. </a:t>
            </a:r>
            <a:r>
              <a:rPr lang="es-ES" b="1" dirty="0" err="1"/>
              <a:t>Láska</a:t>
            </a:r>
            <a:r>
              <a:rPr lang="es-ES" b="1" dirty="0"/>
              <a:t> je </a:t>
            </a:r>
            <a:r>
              <a:rPr lang="es-ES" b="1" dirty="0" err="1"/>
              <a:t>založena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důvěře</a:t>
            </a:r>
            <a:r>
              <a:rPr lang="es-ES" b="1" dirty="0"/>
              <a:t> a tato </a:t>
            </a:r>
            <a:r>
              <a:rPr lang="es-ES" b="1" dirty="0" err="1"/>
              <a:t>důvěra</a:t>
            </a:r>
            <a:r>
              <a:rPr lang="es-ES" b="1" dirty="0"/>
              <a:t> </a:t>
            </a:r>
            <a:r>
              <a:rPr lang="es-ES" b="1" dirty="0" err="1"/>
              <a:t>nakonec</a:t>
            </a:r>
            <a:r>
              <a:rPr lang="es-ES" b="1" dirty="0"/>
              <a:t> </a:t>
            </a:r>
            <a:r>
              <a:rPr lang="es-ES" b="1" dirty="0" err="1"/>
              <a:t>spočívá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. Proto je </a:t>
            </a:r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připravena</a:t>
            </a:r>
            <a:r>
              <a:rPr lang="es-ES" b="1" dirty="0"/>
              <a:t> </a:t>
            </a:r>
            <a:r>
              <a:rPr lang="es-ES" b="1" dirty="0" err="1"/>
              <a:t>čelit</a:t>
            </a:r>
            <a:r>
              <a:rPr lang="es-ES" b="1" dirty="0"/>
              <a:t> </a:t>
            </a:r>
            <a:r>
              <a:rPr lang="es-ES" b="1" dirty="0" err="1"/>
              <a:t>posměchu</a:t>
            </a:r>
            <a:r>
              <a:rPr lang="es-ES" b="1" dirty="0"/>
              <a:t>, </a:t>
            </a:r>
            <a:r>
              <a:rPr lang="es-ES" b="1" dirty="0" err="1"/>
              <a:t>boji</a:t>
            </a:r>
            <a:r>
              <a:rPr lang="es-ES" b="1" dirty="0"/>
              <a:t> a </a:t>
            </a:r>
            <a:r>
              <a:rPr lang="es-ES" b="1" dirty="0" err="1"/>
              <a:t>pohrdání</a:t>
            </a:r>
            <a:r>
              <a:rPr lang="es-ES" b="1" dirty="0"/>
              <a:t>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obraně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věří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v </a:t>
            </a:r>
            <a:r>
              <a:rPr lang="es-ES" b="1" dirty="0" err="1"/>
              <a:t>pravý</a:t>
            </a:r>
            <a:r>
              <a:rPr lang="es-ES" b="1" dirty="0"/>
              <a:t> </a:t>
            </a:r>
            <a:r>
              <a:rPr lang="es-ES" b="1" dirty="0" err="1"/>
              <a:t>čas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pravda</a:t>
            </a:r>
            <a:r>
              <a:rPr lang="es-ES" b="1" dirty="0"/>
              <a:t> </a:t>
            </a:r>
            <a:r>
              <a:rPr lang="es-ES" b="1" dirty="0" err="1"/>
              <a:t>vyvýšena</a:t>
            </a:r>
            <a:r>
              <a:rPr lang="es-ES" b="1" dirty="0"/>
              <a:t>.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E1B1D2F-13D7-394B-F260-6918BD6D1999}"/>
              </a:ext>
            </a:extLst>
          </p:cNvPr>
          <p:cNvSpPr txBox="1"/>
          <p:nvPr/>
        </p:nvSpPr>
        <p:spPr>
          <a:xfrm>
            <a:off x="96059" y="5907776"/>
            <a:ext cx="86942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T</a:t>
            </a:r>
            <a:r>
              <a:rPr lang="cs-CZ" b="1" dirty="0" err="1"/>
              <a:t>ehdy</a:t>
            </a:r>
            <a:r>
              <a:rPr lang="es-ES" b="1" dirty="0"/>
              <a:t> </a:t>
            </a:r>
            <a:r>
              <a:rPr lang="es-ES" b="1" dirty="0" err="1"/>
              <a:t>šel</a:t>
            </a:r>
            <a:r>
              <a:rPr lang="es-ES" b="1" dirty="0"/>
              <a:t> jeden z </a:t>
            </a:r>
            <a:r>
              <a:rPr lang="es-ES" b="1" dirty="0" err="1"/>
              <a:t>dvanácti</a:t>
            </a:r>
            <a:r>
              <a:rPr lang="es-ES" b="1" dirty="0"/>
              <a:t>, </a:t>
            </a:r>
            <a:r>
              <a:rPr lang="es-ES" b="1" dirty="0" err="1"/>
              <a:t>jm</a:t>
            </a:r>
            <a:r>
              <a:rPr lang="cs-CZ" b="1" dirty="0"/>
              <a:t>é</a:t>
            </a:r>
            <a:r>
              <a:rPr lang="es-ES" b="1" dirty="0"/>
              <a:t>n</a:t>
            </a:r>
            <a:r>
              <a:rPr lang="cs-CZ" b="1" dirty="0" err="1"/>
              <a:t>em</a:t>
            </a:r>
            <a:r>
              <a:rPr lang="es-ES" b="1" dirty="0"/>
              <a:t> </a:t>
            </a:r>
            <a:r>
              <a:rPr lang="es-ES" b="1" dirty="0" err="1"/>
              <a:t>Jidáš</a:t>
            </a:r>
            <a:r>
              <a:rPr lang="es-ES" b="1" dirty="0"/>
              <a:t> </a:t>
            </a:r>
            <a:r>
              <a:rPr lang="es-ES" b="1" dirty="0" err="1"/>
              <a:t>Iškariotský</a:t>
            </a:r>
            <a:r>
              <a:rPr lang="es-ES" b="1" dirty="0"/>
              <a:t>, k </a:t>
            </a:r>
            <a:r>
              <a:rPr lang="es-ES" b="1" dirty="0" err="1"/>
              <a:t>velekněžím</a:t>
            </a:r>
            <a:r>
              <a:rPr lang="es-ES" b="1" dirty="0"/>
              <a:t> a </a:t>
            </a:r>
            <a:r>
              <a:rPr lang="es-ES" b="1" dirty="0" err="1"/>
              <a:t>řekl</a:t>
            </a:r>
            <a:r>
              <a:rPr lang="es-ES" b="1" dirty="0"/>
              <a:t>: "Co mi </a:t>
            </a:r>
            <a:r>
              <a:rPr lang="cs-CZ" b="1" dirty="0"/>
              <a:t>dáte? Já vám ho zradím.“ Oni </a:t>
            </a:r>
            <a:r>
              <a:rPr lang="es-ES" b="1" dirty="0"/>
              <a:t>mu</a:t>
            </a:r>
            <a:r>
              <a:rPr lang="cs-CZ" b="1" dirty="0"/>
              <a:t> určili</a:t>
            </a:r>
            <a:r>
              <a:rPr lang="es-ES" b="1" dirty="0"/>
              <a:t> </a:t>
            </a:r>
            <a:r>
              <a:rPr lang="es-ES" b="1" dirty="0" err="1"/>
              <a:t>třicet</a:t>
            </a:r>
            <a:r>
              <a:rPr lang="es-ES" b="1" dirty="0"/>
              <a:t> </a:t>
            </a:r>
            <a:r>
              <a:rPr lang="es-ES" b="1" dirty="0" err="1"/>
              <a:t>stříbrných</a:t>
            </a:r>
            <a:r>
              <a:rPr lang="es-ES" b="1" dirty="0"/>
              <a:t>. </a:t>
            </a:r>
            <a:r>
              <a:rPr lang="cs-CZ" b="1" dirty="0"/>
              <a:t>O</a:t>
            </a:r>
            <a:r>
              <a:rPr lang="es-ES" b="1" dirty="0"/>
              <a:t>d té </a:t>
            </a:r>
            <a:r>
              <a:rPr lang="cs-CZ" b="1" dirty="0"/>
              <a:t>chvíle</a:t>
            </a:r>
            <a:r>
              <a:rPr lang="es-ES" b="1" dirty="0"/>
              <a:t> </a:t>
            </a:r>
            <a:r>
              <a:rPr lang="es-ES" b="1" dirty="0" err="1"/>
              <a:t>hledal</a:t>
            </a:r>
            <a:r>
              <a:rPr lang="cs-CZ" b="1" dirty="0"/>
              <a:t> </a:t>
            </a:r>
            <a:r>
              <a:rPr lang="cs-CZ" b="1" dirty="0" err="1"/>
              <a:t>vvhodnou</a:t>
            </a:r>
            <a:r>
              <a:rPr lang="es-ES" b="1" dirty="0"/>
              <a:t> </a:t>
            </a:r>
            <a:r>
              <a:rPr lang="es-ES" b="1" dirty="0" err="1"/>
              <a:t>příležitost</a:t>
            </a:r>
            <a:r>
              <a:rPr lang="es-ES" b="1" dirty="0"/>
              <a:t>, </a:t>
            </a:r>
            <a:r>
              <a:rPr lang="cs-CZ" b="1" dirty="0"/>
              <a:t>aby ho zradil</a:t>
            </a:r>
            <a:r>
              <a:rPr lang="es-ES" b="1" dirty="0"/>
              <a:t>. (Mat</a:t>
            </a:r>
            <a:r>
              <a:rPr lang="cs-CZ" b="1" dirty="0" err="1"/>
              <a:t>ouš</a:t>
            </a:r>
            <a:r>
              <a:rPr lang="es-ES" b="1" dirty="0"/>
              <a:t> 26</a:t>
            </a:r>
            <a:r>
              <a:rPr lang="cs-CZ" b="1" dirty="0"/>
              <a:t>,</a:t>
            </a:r>
            <a:r>
              <a:rPr lang="es-ES" b="1" dirty="0"/>
              <a:t>14-16).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4FB37FC-A741-48A5-066E-6946344462CC}"/>
              </a:ext>
            </a:extLst>
          </p:cNvPr>
          <p:cNvSpPr txBox="1"/>
          <p:nvPr/>
        </p:nvSpPr>
        <p:spPr>
          <a:xfrm>
            <a:off x="96059" y="5042588"/>
            <a:ext cx="66929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K</a:t>
            </a:r>
            <a:r>
              <a:rPr lang="es-ES" b="1" dirty="0" err="1"/>
              <a:t>dyž</a:t>
            </a:r>
            <a:r>
              <a:rPr lang="es-ES" b="1" dirty="0"/>
              <a:t> </a:t>
            </a:r>
            <a:r>
              <a:rPr lang="cs-CZ" b="1" dirty="0"/>
              <a:t>nastal den</a:t>
            </a:r>
            <a:r>
              <a:rPr lang="es-ES" b="1" dirty="0"/>
              <a:t>, </a:t>
            </a:r>
            <a:r>
              <a:rPr lang="es-ES" b="1" dirty="0" err="1"/>
              <a:t>zavolal</a:t>
            </a:r>
            <a:r>
              <a:rPr lang="cs-CZ" b="1" dirty="0"/>
              <a:t> k sobě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učedníky</a:t>
            </a:r>
            <a:r>
              <a:rPr lang="es-ES" b="1" dirty="0"/>
              <a:t> a </a:t>
            </a:r>
            <a:r>
              <a:rPr lang="es-ES" b="1" dirty="0" err="1"/>
              <a:t>vy</a:t>
            </a:r>
            <a:r>
              <a:rPr lang="cs-CZ" b="1" dirty="0"/>
              <a:t>volil z nich</a:t>
            </a:r>
            <a:r>
              <a:rPr lang="es-ES" b="1" dirty="0"/>
              <a:t> </a:t>
            </a:r>
            <a:r>
              <a:rPr lang="es-ES" b="1" dirty="0" err="1"/>
              <a:t>dvanáct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nazval</a:t>
            </a:r>
            <a:r>
              <a:rPr lang="es-ES" b="1" dirty="0"/>
              <a:t> </a:t>
            </a:r>
            <a:r>
              <a:rPr lang="es-ES" b="1" dirty="0" err="1"/>
              <a:t>apoštoly</a:t>
            </a:r>
            <a:r>
              <a:rPr lang="es-ES" b="1" dirty="0"/>
              <a:t>: ... J</a:t>
            </a:r>
            <a:r>
              <a:rPr lang="cs-CZ" b="1" dirty="0" err="1"/>
              <a:t>udu</a:t>
            </a:r>
            <a:r>
              <a:rPr lang="es-ES" b="1" dirty="0"/>
              <a:t> </a:t>
            </a:r>
            <a:r>
              <a:rPr lang="es-ES" b="1" dirty="0" err="1"/>
              <a:t>Jakub</a:t>
            </a:r>
            <a:r>
              <a:rPr lang="cs-CZ" b="1" dirty="0"/>
              <a:t>o</a:t>
            </a:r>
            <a:r>
              <a:rPr lang="es-ES" b="1" dirty="0"/>
              <a:t>v</a:t>
            </a:r>
            <a:r>
              <a:rPr lang="cs-CZ" b="1" dirty="0"/>
              <a:t>a</a:t>
            </a:r>
            <a:r>
              <a:rPr lang="es-ES" b="1" dirty="0"/>
              <a:t> a </a:t>
            </a:r>
            <a:r>
              <a:rPr lang="es-ES" b="1" dirty="0" err="1"/>
              <a:t>Jidáš</a:t>
            </a:r>
            <a:r>
              <a:rPr lang="cs-CZ" b="1" dirty="0"/>
              <a:t>e</a:t>
            </a:r>
            <a:r>
              <a:rPr lang="es-ES" b="1" dirty="0"/>
              <a:t> </a:t>
            </a:r>
            <a:r>
              <a:rPr lang="es-ES" b="1" dirty="0" err="1"/>
              <a:t>Iškariotsk</a:t>
            </a:r>
            <a:r>
              <a:rPr lang="cs-CZ" b="1" dirty="0" err="1"/>
              <a:t>ého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se</a:t>
            </a:r>
            <a:r>
              <a:rPr lang="cs-CZ" b="1" dirty="0"/>
              <a:t> pak</a:t>
            </a:r>
            <a:r>
              <a:rPr lang="es-ES" b="1" dirty="0"/>
              <a:t> </a:t>
            </a:r>
            <a:r>
              <a:rPr lang="es-ES" b="1" dirty="0" err="1"/>
              <a:t>stal</a:t>
            </a:r>
            <a:r>
              <a:rPr lang="es-ES" b="1" dirty="0"/>
              <a:t> </a:t>
            </a:r>
            <a:r>
              <a:rPr lang="es-ES" b="1" dirty="0" err="1"/>
              <a:t>zrádcem</a:t>
            </a:r>
            <a:r>
              <a:rPr lang="es-ES" b="1" dirty="0"/>
              <a:t> (Lu</a:t>
            </a:r>
            <a:r>
              <a:rPr lang="cs-CZ" b="1" dirty="0" err="1"/>
              <a:t>káš</a:t>
            </a:r>
            <a:r>
              <a:rPr lang="es-ES" b="1" dirty="0"/>
              <a:t> 6</a:t>
            </a:r>
            <a:r>
              <a:rPr lang="cs-CZ" b="1" dirty="0"/>
              <a:t>,</a:t>
            </a:r>
            <a:r>
              <a:rPr lang="es-ES" b="1" dirty="0"/>
              <a:t>13</a:t>
            </a:r>
            <a:r>
              <a:rPr lang="cs-CZ" b="1" dirty="0"/>
              <a:t>.</a:t>
            </a:r>
            <a:r>
              <a:rPr lang="es-ES" b="1" dirty="0"/>
              <a:t>16).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90CA07CD-32E4-BE23-6296-6D4A98E8608E}"/>
              </a:ext>
            </a:extLst>
          </p:cNvPr>
          <p:cNvSpPr/>
          <p:nvPr/>
        </p:nvSpPr>
        <p:spPr>
          <a:xfrm>
            <a:off x="8549230" y="179081"/>
            <a:ext cx="2938458" cy="522015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0BF4A051-B451-3DF4-3C0C-4A5267CDC8B7}"/>
              </a:ext>
            </a:extLst>
          </p:cNvPr>
          <p:cNvSpPr/>
          <p:nvPr/>
        </p:nvSpPr>
        <p:spPr>
          <a:xfrm>
            <a:off x="9027584" y="492290"/>
            <a:ext cx="2938458" cy="522015"/>
          </a:xfrm>
          <a:custGeom>
            <a:avLst/>
            <a:gdLst>
              <a:gd name="connsiteX0" fmla="*/ 0 w 2938458"/>
              <a:gd name="connsiteY0" fmla="*/ 52202 h 522015"/>
              <a:gd name="connsiteX1" fmla="*/ 52202 w 2938458"/>
              <a:gd name="connsiteY1" fmla="*/ 0 h 522015"/>
              <a:gd name="connsiteX2" fmla="*/ 2886257 w 2938458"/>
              <a:gd name="connsiteY2" fmla="*/ 0 h 522015"/>
              <a:gd name="connsiteX3" fmla="*/ 2938459 w 2938458"/>
              <a:gd name="connsiteY3" fmla="*/ 52202 h 522015"/>
              <a:gd name="connsiteX4" fmla="*/ 2938458 w 2938458"/>
              <a:gd name="connsiteY4" fmla="*/ 469814 h 522015"/>
              <a:gd name="connsiteX5" fmla="*/ 2886256 w 2938458"/>
              <a:gd name="connsiteY5" fmla="*/ 522016 h 522015"/>
              <a:gd name="connsiteX6" fmla="*/ 52202 w 2938458"/>
              <a:gd name="connsiteY6" fmla="*/ 522015 h 522015"/>
              <a:gd name="connsiteX7" fmla="*/ 0 w 2938458"/>
              <a:gd name="connsiteY7" fmla="*/ 469813 h 522015"/>
              <a:gd name="connsiteX8" fmla="*/ 0 w 2938458"/>
              <a:gd name="connsiteY8" fmla="*/ 52202 h 52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8458" h="522015">
                <a:moveTo>
                  <a:pt x="0" y="52202"/>
                </a:moveTo>
                <a:cubicBezTo>
                  <a:pt x="0" y="23372"/>
                  <a:pt x="23372" y="0"/>
                  <a:pt x="52202" y="0"/>
                </a:cubicBezTo>
                <a:lnTo>
                  <a:pt x="2886257" y="0"/>
                </a:lnTo>
                <a:cubicBezTo>
                  <a:pt x="2915087" y="0"/>
                  <a:pt x="2938459" y="23372"/>
                  <a:pt x="2938459" y="52202"/>
                </a:cubicBezTo>
                <a:cubicBezTo>
                  <a:pt x="2938459" y="191406"/>
                  <a:pt x="2938458" y="330610"/>
                  <a:pt x="2938458" y="469814"/>
                </a:cubicBezTo>
                <a:cubicBezTo>
                  <a:pt x="2938458" y="498644"/>
                  <a:pt x="2915086" y="522016"/>
                  <a:pt x="2886256" y="522016"/>
                </a:cubicBezTo>
                <a:lnTo>
                  <a:pt x="52202" y="522015"/>
                </a:lnTo>
                <a:cubicBezTo>
                  <a:pt x="23372" y="522015"/>
                  <a:pt x="0" y="498643"/>
                  <a:pt x="0" y="469813"/>
                </a:cubicBezTo>
                <a:lnTo>
                  <a:pt x="0" y="52202"/>
                </a:lnTo>
                <a:close/>
              </a:path>
            </a:pathLst>
          </a:custGeom>
          <a:solidFill>
            <a:srgbClr val="B85889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109" tIns="99109" rIns="99109" bIns="99109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Láska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 naději</a:t>
            </a:r>
            <a:endParaRPr lang="es-E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AD44A982-052E-7B33-2C3F-6156A51D778A}"/>
              </a:ext>
            </a:extLst>
          </p:cNvPr>
          <p:cNvGrpSpPr/>
          <p:nvPr/>
        </p:nvGrpSpPr>
        <p:grpSpPr>
          <a:xfrm>
            <a:off x="96059" y="82543"/>
            <a:ext cx="2208584" cy="880702"/>
            <a:chOff x="96059" y="82543"/>
            <a:chExt cx="2208584" cy="880702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582D077C-FAE5-53A8-86AC-4A1E693F1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9" y="82543"/>
              <a:ext cx="2208584" cy="880702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FBCD1FCB-19FB-C275-8B76-28B637118854}"/>
                </a:ext>
              </a:extLst>
            </p:cNvPr>
            <p:cNvSpPr txBox="1"/>
            <p:nvPr/>
          </p:nvSpPr>
          <p:spPr>
            <a:xfrm>
              <a:off x="468871" y="113895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znamená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888A09B2-181E-CD41-D5EA-5BE59D1DBF7F}"/>
              </a:ext>
            </a:extLst>
          </p:cNvPr>
          <p:cNvGrpSpPr/>
          <p:nvPr/>
        </p:nvGrpSpPr>
        <p:grpSpPr>
          <a:xfrm>
            <a:off x="123647" y="4017292"/>
            <a:ext cx="3281902" cy="969363"/>
            <a:chOff x="123647" y="4017292"/>
            <a:chExt cx="3281902" cy="969363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E25B1E5A-5575-F529-0784-162083486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47" y="4017292"/>
              <a:ext cx="3044555" cy="969363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E35AC3A-FB4F-DAF4-E107-0A2C548E6A5E}"/>
                </a:ext>
              </a:extLst>
            </p:cNvPr>
            <p:cNvSpPr txBox="1"/>
            <p:nvPr/>
          </p:nvSpPr>
          <p:spPr>
            <a:xfrm rot="541628">
              <a:off x="739150" y="4112711"/>
              <a:ext cx="2666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Ježíš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projevil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tuto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stránku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lásky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pic>
        <p:nvPicPr>
          <p:cNvPr id="7" name="Imagen 6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87729621-1588-BC21-8F67-390919390D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5" y="4017292"/>
            <a:ext cx="5209436" cy="169872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C0326B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persona, vistiendo, hombre, vestido&#10;&#10;Descripción generada automáticamente">
            <a:extLst>
              <a:ext uri="{FF2B5EF4-FFF2-40B4-BE49-F238E27FC236}">
                <a16:creationId xmlns:a16="http://schemas.microsoft.com/office/drawing/2014/main" id="{4C38904D-3363-E886-84A0-432B31211D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t="7170" r="1710" b="40471"/>
          <a:stretch/>
        </p:blipFill>
        <p:spPr>
          <a:xfrm>
            <a:off x="9016492" y="5500103"/>
            <a:ext cx="3068691" cy="124336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C0326B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9266A354-58A3-3D7F-B1D0-3B5675EC02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" b="17119"/>
          <a:stretch/>
        </p:blipFill>
        <p:spPr>
          <a:xfrm flipH="1">
            <a:off x="241156" y="1072626"/>
            <a:ext cx="4937426" cy="26262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6FB2B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interior, cuarto, tabla, cama&#10;&#10;Descripción generada automáticamente">
            <a:extLst>
              <a:ext uri="{FF2B5EF4-FFF2-40B4-BE49-F238E27FC236}">
                <a16:creationId xmlns:a16="http://schemas.microsoft.com/office/drawing/2014/main" id="{61F27433-E872-501C-2B86-4D7F7D5656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6" t="6834" r="3559"/>
          <a:stretch/>
        </p:blipFill>
        <p:spPr>
          <a:xfrm>
            <a:off x="3410637" y="2915320"/>
            <a:ext cx="1767945" cy="201435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6FB2B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31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2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C4801D-60B4-1942-D47B-489275AD3478}"/>
              </a:ext>
            </a:extLst>
          </p:cNvPr>
          <p:cNvSpPr txBox="1"/>
          <p:nvPr/>
        </p:nvSpPr>
        <p:spPr>
          <a:xfrm>
            <a:off x="2391608" y="81434"/>
            <a:ext cx="5874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Je to</a:t>
            </a:r>
            <a:r>
              <a:rPr lang="es-ES" b="1" dirty="0"/>
              <a:t> </a:t>
            </a:r>
            <a:r>
              <a:rPr lang="es-ES" b="1" dirty="0" err="1"/>
              <a:t>stav</a:t>
            </a:r>
            <a:r>
              <a:rPr lang="es-ES" b="1" dirty="0"/>
              <a:t> </a:t>
            </a:r>
            <a:r>
              <a:rPr lang="es-ES" b="1" dirty="0" err="1"/>
              <a:t>mysli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člověku</a:t>
            </a:r>
            <a:r>
              <a:rPr lang="es-ES" b="1" dirty="0"/>
              <a:t> </a:t>
            </a:r>
            <a:r>
              <a:rPr lang="es-ES" b="1" dirty="0" err="1"/>
              <a:t>umožňuje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klidný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cs-CZ" b="1" dirty="0"/>
              <a:t>ho ostatní lidé</a:t>
            </a:r>
            <a:r>
              <a:rPr lang="es-ES" b="1" dirty="0"/>
              <a:t> </a:t>
            </a:r>
            <a:r>
              <a:rPr lang="es-ES" b="1" dirty="0" err="1"/>
              <a:t>utlač</a:t>
            </a:r>
            <a:r>
              <a:rPr lang="cs-CZ" b="1" dirty="0"/>
              <a:t>ují</a:t>
            </a:r>
            <a:r>
              <a:rPr lang="es-ES" b="1" dirty="0"/>
              <a:t>, </a:t>
            </a:r>
            <a:r>
              <a:rPr lang="es-ES" b="1" dirty="0" err="1"/>
              <a:t>pomlouv</a:t>
            </a:r>
            <a:r>
              <a:rPr lang="cs-CZ" b="1" dirty="0" err="1"/>
              <a:t>ají</a:t>
            </a:r>
            <a:r>
              <a:rPr lang="es-ES" b="1" dirty="0"/>
              <a:t> a </a:t>
            </a:r>
            <a:r>
              <a:rPr lang="es-ES" b="1" dirty="0" err="1"/>
              <a:t>pronásled</a:t>
            </a:r>
            <a:r>
              <a:rPr lang="cs-CZ" b="1" dirty="0"/>
              <a:t>ují</a:t>
            </a:r>
            <a:r>
              <a:rPr lang="es-ES" b="1" dirty="0"/>
              <a:t>.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61C79418-1B4B-8085-F1E1-80595A5BAC95}"/>
              </a:ext>
            </a:extLst>
          </p:cNvPr>
          <p:cNvGrpSpPr/>
          <p:nvPr/>
        </p:nvGrpSpPr>
        <p:grpSpPr>
          <a:xfrm>
            <a:off x="96057" y="242733"/>
            <a:ext cx="2228258" cy="884412"/>
            <a:chOff x="96057" y="242733"/>
            <a:chExt cx="2228258" cy="884412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9F39C4CA-AA6E-2A61-6E88-C472B5246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7" y="246440"/>
              <a:ext cx="2208590" cy="880705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E73A5877-08F8-C53C-6BEC-768A934CDCDD}"/>
                </a:ext>
              </a:extLst>
            </p:cNvPr>
            <p:cNvSpPr txBox="1"/>
            <p:nvPr/>
          </p:nvSpPr>
          <p:spPr>
            <a:xfrm>
              <a:off x="488543" y="242733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znamená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D778E643-C775-6406-F955-06B669A4CD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0023386"/>
              </p:ext>
            </p:extLst>
          </p:nvPr>
        </p:nvGraphicFramePr>
        <p:xfrm>
          <a:off x="8576144" y="199804"/>
          <a:ext cx="3362097" cy="565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CE0A5FD9-3627-61A8-73F0-F25FCB5CF15A}"/>
              </a:ext>
            </a:extLst>
          </p:cNvPr>
          <p:cNvSpPr/>
          <p:nvPr/>
        </p:nvSpPr>
        <p:spPr>
          <a:xfrm>
            <a:off x="8441557" y="199804"/>
            <a:ext cx="3420152" cy="83522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ES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30D9BFE5-BB0B-F9E5-A678-5877B3B38950}"/>
              </a:ext>
            </a:extLst>
          </p:cNvPr>
          <p:cNvSpPr/>
          <p:nvPr/>
        </p:nvSpPr>
        <p:spPr>
          <a:xfrm>
            <a:off x="8443226" y="199804"/>
            <a:ext cx="2938458" cy="522015"/>
          </a:xfrm>
          <a:prstGeom prst="roundRect">
            <a:avLst>
              <a:gd name="adj" fmla="val 10000"/>
            </a:avLst>
          </a:prstGeom>
          <a:blipFill>
            <a:blip r:embed="rId9"/>
            <a:srcRect/>
            <a:stretch>
              <a:fillRect t="-19000" b="-19000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8C5EDA8C-6EEF-9D9C-3CF1-5915EDCBB80C}"/>
              </a:ext>
            </a:extLst>
          </p:cNvPr>
          <p:cNvSpPr/>
          <p:nvPr/>
        </p:nvSpPr>
        <p:spPr>
          <a:xfrm>
            <a:off x="8921580" y="513013"/>
            <a:ext cx="2938458" cy="522015"/>
          </a:xfrm>
          <a:custGeom>
            <a:avLst/>
            <a:gdLst>
              <a:gd name="connsiteX0" fmla="*/ 0 w 2938458"/>
              <a:gd name="connsiteY0" fmla="*/ 52202 h 522015"/>
              <a:gd name="connsiteX1" fmla="*/ 52202 w 2938458"/>
              <a:gd name="connsiteY1" fmla="*/ 0 h 522015"/>
              <a:gd name="connsiteX2" fmla="*/ 2886257 w 2938458"/>
              <a:gd name="connsiteY2" fmla="*/ 0 h 522015"/>
              <a:gd name="connsiteX3" fmla="*/ 2938459 w 2938458"/>
              <a:gd name="connsiteY3" fmla="*/ 52202 h 522015"/>
              <a:gd name="connsiteX4" fmla="*/ 2938458 w 2938458"/>
              <a:gd name="connsiteY4" fmla="*/ 469814 h 522015"/>
              <a:gd name="connsiteX5" fmla="*/ 2886256 w 2938458"/>
              <a:gd name="connsiteY5" fmla="*/ 522016 h 522015"/>
              <a:gd name="connsiteX6" fmla="*/ 52202 w 2938458"/>
              <a:gd name="connsiteY6" fmla="*/ 522015 h 522015"/>
              <a:gd name="connsiteX7" fmla="*/ 0 w 2938458"/>
              <a:gd name="connsiteY7" fmla="*/ 469813 h 522015"/>
              <a:gd name="connsiteX8" fmla="*/ 0 w 2938458"/>
              <a:gd name="connsiteY8" fmla="*/ 52202 h 52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8458" h="522015">
                <a:moveTo>
                  <a:pt x="0" y="52202"/>
                </a:moveTo>
                <a:cubicBezTo>
                  <a:pt x="0" y="23372"/>
                  <a:pt x="23372" y="0"/>
                  <a:pt x="52202" y="0"/>
                </a:cubicBezTo>
                <a:lnTo>
                  <a:pt x="2886257" y="0"/>
                </a:lnTo>
                <a:cubicBezTo>
                  <a:pt x="2915087" y="0"/>
                  <a:pt x="2938459" y="23372"/>
                  <a:pt x="2938459" y="52202"/>
                </a:cubicBezTo>
                <a:cubicBezTo>
                  <a:pt x="2938459" y="191406"/>
                  <a:pt x="2938458" y="330610"/>
                  <a:pt x="2938458" y="469814"/>
                </a:cubicBezTo>
                <a:cubicBezTo>
                  <a:pt x="2938458" y="498644"/>
                  <a:pt x="2915086" y="522016"/>
                  <a:pt x="2886256" y="522016"/>
                </a:cubicBezTo>
                <a:lnTo>
                  <a:pt x="52202" y="522015"/>
                </a:lnTo>
                <a:cubicBezTo>
                  <a:pt x="23372" y="522015"/>
                  <a:pt x="0" y="498643"/>
                  <a:pt x="0" y="469813"/>
                </a:cubicBezTo>
                <a:lnTo>
                  <a:pt x="0" y="52202"/>
                </a:lnTo>
                <a:close/>
              </a:path>
            </a:pathLst>
          </a:custGeom>
          <a:solidFill>
            <a:srgbClr val="57BAC2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109" tIns="99109" rIns="99109" bIns="99109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Láska</a:t>
            </a:r>
            <a:r>
              <a:rPr lang="es-ES" sz="2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je </a:t>
            </a:r>
            <a:r>
              <a:rPr lang="es-ES" sz="2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trpě</a:t>
            </a:r>
            <a:r>
              <a:rPr lang="cs-CZ" sz="22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livá</a:t>
            </a:r>
            <a:endParaRPr lang="es-ES" sz="22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EEACBD4-CC98-E810-7051-DFDE727911A1}"/>
              </a:ext>
            </a:extLst>
          </p:cNvPr>
          <p:cNvSpPr txBox="1"/>
          <p:nvPr/>
        </p:nvSpPr>
        <p:spPr>
          <a:xfrm>
            <a:off x="96057" y="4220865"/>
            <a:ext cx="633342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Potom</a:t>
            </a:r>
            <a:r>
              <a:rPr lang="es-ES" b="1" dirty="0"/>
              <a:t> </a:t>
            </a:r>
            <a:r>
              <a:rPr lang="es-ES" b="1" dirty="0" err="1"/>
              <a:t>místodržitelovi</a:t>
            </a:r>
            <a:r>
              <a:rPr lang="es-ES" b="1" dirty="0"/>
              <a:t> </a:t>
            </a:r>
            <a:r>
              <a:rPr lang="es-ES" b="1" dirty="0" err="1"/>
              <a:t>vojáci</a:t>
            </a:r>
            <a:r>
              <a:rPr lang="es-ES" b="1" dirty="0"/>
              <a:t> </a:t>
            </a:r>
            <a:r>
              <a:rPr lang="es-ES" b="1" dirty="0" err="1"/>
              <a:t>odvedli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do </a:t>
            </a:r>
            <a:r>
              <a:rPr lang="es-ES" b="1" dirty="0" err="1"/>
              <a:t>pretória</a:t>
            </a:r>
            <a:r>
              <a:rPr lang="es-ES" b="1" dirty="0"/>
              <a:t> a </a:t>
            </a:r>
            <a:r>
              <a:rPr lang="es-ES" b="1" dirty="0" err="1"/>
              <a:t>shro</a:t>
            </a:r>
            <a:r>
              <a:rPr lang="cs-CZ" b="1" dirty="0"/>
              <a:t>-</a:t>
            </a:r>
            <a:r>
              <a:rPr lang="es-ES" b="1" dirty="0" err="1"/>
              <a:t>máždili</a:t>
            </a:r>
            <a:r>
              <a:rPr lang="es-ES" b="1" dirty="0"/>
              <a:t> </a:t>
            </a:r>
            <a:r>
              <a:rPr lang="es-ES" b="1" dirty="0" err="1"/>
              <a:t>kolem</a:t>
            </a:r>
            <a:r>
              <a:rPr lang="es-ES" b="1" dirty="0"/>
              <a:t> </a:t>
            </a:r>
            <a:r>
              <a:rPr lang="es-ES" b="1" dirty="0" err="1"/>
              <a:t>něho</a:t>
            </a:r>
            <a:r>
              <a:rPr lang="es-ES" b="1" dirty="0"/>
              <a:t> </a:t>
            </a:r>
            <a:r>
              <a:rPr lang="es-ES" b="1" dirty="0" err="1"/>
              <a:t>celou</a:t>
            </a:r>
            <a:r>
              <a:rPr lang="es-ES" b="1" dirty="0"/>
              <a:t> </a:t>
            </a:r>
            <a:r>
              <a:rPr lang="es-ES" b="1" dirty="0" err="1"/>
              <a:t>skupinu</a:t>
            </a:r>
            <a:r>
              <a:rPr lang="es-ES" b="1" dirty="0"/>
              <a:t>; a </a:t>
            </a:r>
            <a:r>
              <a:rPr lang="es-ES" b="1" dirty="0" err="1"/>
              <a:t>svlékli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donaha</a:t>
            </a:r>
            <a:r>
              <a:rPr lang="es-ES" b="1" dirty="0"/>
              <a:t>, </a:t>
            </a:r>
            <a:r>
              <a:rPr lang="es-ES" b="1" dirty="0" err="1"/>
              <a:t>hodili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šarlatové</a:t>
            </a:r>
            <a:r>
              <a:rPr lang="es-ES" b="1" dirty="0"/>
              <a:t> </a:t>
            </a:r>
            <a:r>
              <a:rPr lang="es-ES" b="1" dirty="0" err="1"/>
              <a:t>roucho</a:t>
            </a:r>
            <a:r>
              <a:rPr lang="es-ES" b="1" dirty="0"/>
              <a:t> a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hlavu</a:t>
            </a:r>
            <a:r>
              <a:rPr lang="es-ES" b="1" dirty="0"/>
              <a:t> mu </a:t>
            </a:r>
            <a:r>
              <a:rPr lang="es-ES" b="1" dirty="0" err="1"/>
              <a:t>vložili</a:t>
            </a:r>
            <a:r>
              <a:rPr lang="es-ES" b="1" dirty="0"/>
              <a:t> </a:t>
            </a:r>
            <a:r>
              <a:rPr lang="es-ES" b="1" dirty="0" err="1"/>
              <a:t>korunu</a:t>
            </a:r>
            <a:r>
              <a:rPr lang="es-ES" b="1" dirty="0"/>
              <a:t> </a:t>
            </a:r>
            <a:r>
              <a:rPr lang="es-ES" b="1" dirty="0" err="1"/>
              <a:t>utkanou</a:t>
            </a:r>
            <a:r>
              <a:rPr lang="es-ES" b="1" dirty="0"/>
              <a:t> </a:t>
            </a:r>
            <a:r>
              <a:rPr lang="cs-CZ" b="1" dirty="0"/>
              <a:t>     </a:t>
            </a:r>
            <a:r>
              <a:rPr lang="es-ES" b="1" dirty="0"/>
              <a:t>z </a:t>
            </a:r>
            <a:r>
              <a:rPr lang="es-ES" b="1" dirty="0" err="1"/>
              <a:t>trní</a:t>
            </a:r>
            <a:r>
              <a:rPr lang="es-ES" b="1" dirty="0"/>
              <a:t> a </a:t>
            </a:r>
            <a:r>
              <a:rPr lang="es-ES" b="1" dirty="0" err="1"/>
              <a:t>rákos</a:t>
            </a:r>
            <a:r>
              <a:rPr lang="es-ES" b="1" dirty="0"/>
              <a:t> v </a:t>
            </a:r>
            <a:r>
              <a:rPr lang="es-ES" b="1" dirty="0" err="1"/>
              <a:t>pravé</a:t>
            </a:r>
            <a:r>
              <a:rPr lang="es-ES" b="1" dirty="0"/>
              <a:t> </a:t>
            </a:r>
            <a:r>
              <a:rPr lang="es-ES" b="1" dirty="0" err="1"/>
              <a:t>ruce</a:t>
            </a:r>
            <a:r>
              <a:rPr lang="es-ES" b="1" dirty="0"/>
              <a:t>; a </a:t>
            </a:r>
            <a:r>
              <a:rPr lang="es-ES" b="1" dirty="0" err="1"/>
              <a:t>klečíce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ním</a:t>
            </a:r>
            <a:r>
              <a:rPr lang="es-ES" b="1" dirty="0"/>
              <a:t>, </a:t>
            </a:r>
            <a:r>
              <a:rPr lang="es-ES" b="1" dirty="0" err="1"/>
              <a:t>posmívali</a:t>
            </a:r>
            <a:r>
              <a:rPr lang="es-ES" b="1" dirty="0"/>
              <a:t> se mu </a:t>
            </a:r>
            <a:r>
              <a:rPr lang="cs-CZ" b="1" dirty="0"/>
              <a:t>   </a:t>
            </a:r>
            <a:r>
              <a:rPr lang="es-ES" b="1" dirty="0"/>
              <a:t>a </a:t>
            </a:r>
            <a:r>
              <a:rPr lang="es-ES" b="1" dirty="0" err="1"/>
              <a:t>říkali</a:t>
            </a:r>
            <a:r>
              <a:rPr lang="es-ES" b="1" dirty="0"/>
              <a:t>: "</a:t>
            </a:r>
            <a:r>
              <a:rPr lang="es-ES" b="1" dirty="0" err="1"/>
              <a:t>Buď</a:t>
            </a:r>
            <a:r>
              <a:rPr lang="es-ES" b="1" dirty="0"/>
              <a:t> </a:t>
            </a:r>
            <a:r>
              <a:rPr lang="es-ES" b="1" dirty="0" err="1"/>
              <a:t>zdráv</a:t>
            </a:r>
            <a:r>
              <a:rPr lang="es-ES" b="1" dirty="0"/>
              <a:t>, </a:t>
            </a:r>
            <a:r>
              <a:rPr lang="es-ES" b="1" dirty="0" err="1"/>
              <a:t>králi</a:t>
            </a:r>
            <a:r>
              <a:rPr lang="es-ES" b="1" dirty="0"/>
              <a:t> </a:t>
            </a:r>
            <a:r>
              <a:rPr lang="es-ES" b="1" dirty="0" err="1"/>
              <a:t>židovský</a:t>
            </a:r>
            <a:r>
              <a:rPr lang="es-ES" b="1" dirty="0"/>
              <a:t>!" A </a:t>
            </a:r>
            <a:r>
              <a:rPr lang="es-ES" b="1" dirty="0" err="1"/>
              <a:t>plivli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něj</a:t>
            </a:r>
            <a:r>
              <a:rPr lang="es-ES" b="1" dirty="0"/>
              <a:t>, </a:t>
            </a:r>
            <a:r>
              <a:rPr lang="es-ES" b="1" dirty="0" err="1"/>
              <a:t>vzali</a:t>
            </a:r>
            <a:r>
              <a:rPr lang="es-ES" b="1" dirty="0"/>
              <a:t> </a:t>
            </a:r>
            <a:r>
              <a:rPr lang="es-ES" b="1" dirty="0" err="1"/>
              <a:t>hůl</a:t>
            </a:r>
            <a:r>
              <a:rPr lang="es-ES" b="1" dirty="0"/>
              <a:t> a </a:t>
            </a:r>
            <a:r>
              <a:rPr lang="es-ES" b="1" dirty="0" err="1"/>
              <a:t>udeřili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do </a:t>
            </a:r>
            <a:r>
              <a:rPr lang="es-ES" b="1" dirty="0" err="1"/>
              <a:t>hlavy</a:t>
            </a:r>
            <a:r>
              <a:rPr lang="es-ES" b="1" dirty="0"/>
              <a:t>. Poté, </a:t>
            </a:r>
            <a:r>
              <a:rPr lang="es-ES" b="1" dirty="0" err="1"/>
              <a:t>co</a:t>
            </a:r>
            <a:r>
              <a:rPr lang="es-ES" b="1" dirty="0"/>
              <a:t> se mu </a:t>
            </a:r>
            <a:r>
              <a:rPr lang="es-ES" b="1" dirty="0" err="1"/>
              <a:t>posmívali</a:t>
            </a:r>
            <a:r>
              <a:rPr lang="es-ES" b="1" dirty="0"/>
              <a:t>, </a:t>
            </a:r>
            <a:r>
              <a:rPr lang="es-ES" b="1" dirty="0" err="1"/>
              <a:t>svlékli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oděv</a:t>
            </a:r>
            <a:r>
              <a:rPr lang="es-ES" b="1" dirty="0"/>
              <a:t>, </a:t>
            </a:r>
            <a:r>
              <a:rPr lang="es-ES" b="1" dirty="0" err="1"/>
              <a:t>oblékli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a </a:t>
            </a:r>
            <a:r>
              <a:rPr lang="es-ES" b="1" dirty="0" err="1"/>
              <a:t>vzali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ukřižoval</a:t>
            </a:r>
            <a:r>
              <a:rPr lang="es-ES" b="1" dirty="0"/>
              <a:t> (Mat</a:t>
            </a:r>
            <a:r>
              <a:rPr lang="cs-CZ" b="1" dirty="0" err="1"/>
              <a:t>ouš</a:t>
            </a:r>
            <a:r>
              <a:rPr lang="es-ES" b="1" dirty="0"/>
              <a:t> 27</a:t>
            </a:r>
            <a:r>
              <a:rPr lang="cs-CZ" b="1" dirty="0"/>
              <a:t>,</a:t>
            </a:r>
            <a:r>
              <a:rPr lang="es-ES" b="1" dirty="0"/>
              <a:t>27-31).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CAA3DC2F-D07F-5397-9A54-2480D2076AAE}"/>
              </a:ext>
            </a:extLst>
          </p:cNvPr>
          <p:cNvGrpSpPr/>
          <p:nvPr/>
        </p:nvGrpSpPr>
        <p:grpSpPr>
          <a:xfrm>
            <a:off x="355941" y="3168193"/>
            <a:ext cx="3281905" cy="969366"/>
            <a:chOff x="355941" y="3168193"/>
            <a:chExt cx="3281905" cy="969366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4B302844-4D74-07B6-935D-40336E089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941" y="3168193"/>
              <a:ext cx="3044563" cy="969366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FC9DF116-9A58-FF27-06FB-586C80C1B370}"/>
                </a:ext>
              </a:extLst>
            </p:cNvPr>
            <p:cNvSpPr txBox="1"/>
            <p:nvPr/>
          </p:nvSpPr>
          <p:spPr>
            <a:xfrm rot="541628">
              <a:off x="971447" y="3263612"/>
              <a:ext cx="2666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Ježíš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projevil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tuto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stránku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lásky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B13B1A6-2615-BDF0-BC6A-6F5DD8ED4EC3}"/>
              </a:ext>
            </a:extLst>
          </p:cNvPr>
          <p:cNvSpPr txBox="1"/>
          <p:nvPr/>
        </p:nvSpPr>
        <p:spPr>
          <a:xfrm>
            <a:off x="227611" y="1103860"/>
            <a:ext cx="85462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Trpělivost</a:t>
            </a:r>
            <a:r>
              <a:rPr lang="es-ES" b="1" dirty="0"/>
              <a:t> ve </a:t>
            </a:r>
            <a:r>
              <a:rPr lang="es-ES" b="1" dirty="0" err="1"/>
              <a:t>světě</a:t>
            </a:r>
            <a:r>
              <a:rPr lang="es-ES" b="1" dirty="0"/>
              <a:t>, </a:t>
            </a:r>
            <a:r>
              <a:rPr lang="es-ES" b="1" dirty="0" err="1"/>
              <a:t>kde</a:t>
            </a:r>
            <a:r>
              <a:rPr lang="es-ES" b="1" dirty="0"/>
              <a:t> </a:t>
            </a:r>
            <a:r>
              <a:rPr lang="es-ES" b="1" dirty="0" err="1"/>
              <a:t>převládá</a:t>
            </a:r>
            <a:r>
              <a:rPr lang="es-ES" b="1" dirty="0"/>
              <a:t> </a:t>
            </a:r>
            <a:r>
              <a:rPr lang="es-ES" b="1" dirty="0" err="1"/>
              <a:t>netrpělivost</a:t>
            </a:r>
            <a:r>
              <a:rPr lang="es-ES" b="1" dirty="0"/>
              <a:t> a </a:t>
            </a:r>
            <a:r>
              <a:rPr lang="es-ES" b="1" dirty="0" err="1"/>
              <a:t>netolerance</a:t>
            </a:r>
            <a:r>
              <a:rPr lang="es-ES" b="1" dirty="0"/>
              <a:t>, je </a:t>
            </a:r>
            <a:r>
              <a:rPr lang="es-ES" b="1" dirty="0" err="1"/>
              <a:t>vzácným</a:t>
            </a:r>
            <a:r>
              <a:rPr lang="es-ES" b="1" dirty="0"/>
              <a:t> </a:t>
            </a:r>
            <a:r>
              <a:rPr lang="es-ES" b="1" dirty="0" err="1"/>
              <a:t>atributem</a:t>
            </a:r>
            <a:r>
              <a:rPr lang="es-ES" b="1" dirty="0"/>
              <a:t>. </a:t>
            </a:r>
            <a:r>
              <a:rPr lang="cs-CZ" b="1" dirty="0"/>
              <a:t>Taková l</a:t>
            </a:r>
            <a:r>
              <a:rPr lang="es-ES" b="1" dirty="0" err="1"/>
              <a:t>áska</a:t>
            </a:r>
            <a:r>
              <a:rPr lang="es-ES" b="1" dirty="0"/>
              <a:t> je </a:t>
            </a:r>
            <a:r>
              <a:rPr lang="es-ES" b="1" dirty="0" err="1"/>
              <a:t>velkodušná</a:t>
            </a:r>
            <a:r>
              <a:rPr lang="es-ES" b="1" dirty="0"/>
              <a:t> s </a:t>
            </a:r>
            <a:r>
              <a:rPr lang="es-ES" b="1" dirty="0" err="1"/>
              <a:t>chybami</a:t>
            </a:r>
            <a:r>
              <a:rPr lang="es-ES" b="1" dirty="0"/>
              <a:t>, </a:t>
            </a:r>
            <a:r>
              <a:rPr lang="es-ES" b="1" dirty="0" err="1"/>
              <a:t>selháními</a:t>
            </a:r>
            <a:r>
              <a:rPr lang="es-ES" b="1" dirty="0"/>
              <a:t> a </a:t>
            </a:r>
            <a:r>
              <a:rPr lang="es-ES" b="1" dirty="0" err="1"/>
              <a:t>slabostmi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. </a:t>
            </a:r>
            <a:r>
              <a:rPr lang="es-ES" b="1" dirty="0" err="1"/>
              <a:t>Uznává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lidské</a:t>
            </a:r>
            <a:r>
              <a:rPr lang="es-ES" b="1" dirty="0"/>
              <a:t> </a:t>
            </a:r>
            <a:r>
              <a:rPr lang="es-ES" b="1" dirty="0" err="1"/>
              <a:t>bytosti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omylné</a:t>
            </a:r>
            <a:r>
              <a:rPr lang="es-ES" b="1" dirty="0"/>
              <a:t>, a proto </a:t>
            </a:r>
            <a:r>
              <a:rPr lang="es-ES" b="1" dirty="0" err="1"/>
              <a:t>by</a:t>
            </a:r>
            <a:r>
              <a:rPr lang="es-ES" b="1" dirty="0"/>
              <a:t> se </a:t>
            </a:r>
            <a:r>
              <a:rPr lang="es-ES" b="1" dirty="0" err="1"/>
              <a:t>mělo</a:t>
            </a:r>
            <a:r>
              <a:rPr lang="es-ES" b="1" dirty="0"/>
              <a:t> </a:t>
            </a:r>
            <a:r>
              <a:rPr lang="es-ES" b="1" dirty="0" err="1"/>
              <a:t>očekávat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projevy</a:t>
            </a:r>
            <a:r>
              <a:rPr lang="es-ES" b="1" dirty="0"/>
              <a:t> </a:t>
            </a:r>
            <a:r>
              <a:rPr lang="es-ES" b="1" dirty="0" err="1"/>
              <a:t>odhalí</a:t>
            </a:r>
            <a:r>
              <a:rPr lang="es-ES" b="1" dirty="0"/>
              <a:t> </a:t>
            </a:r>
            <a:r>
              <a:rPr lang="es-ES" b="1" dirty="0" err="1"/>
              <a:t>omyly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vyplývají</a:t>
            </a:r>
            <a:r>
              <a:rPr lang="es-ES" b="1" dirty="0"/>
              <a:t> z </a:t>
            </a:r>
            <a:r>
              <a:rPr lang="es-ES" b="1" dirty="0" err="1"/>
              <a:t>vrozené</a:t>
            </a:r>
            <a:r>
              <a:rPr lang="es-ES" b="1" dirty="0"/>
              <a:t> </a:t>
            </a:r>
            <a:r>
              <a:rPr lang="es-ES" b="1" dirty="0" err="1"/>
              <a:t>hříšné</a:t>
            </a:r>
            <a:r>
              <a:rPr lang="es-ES" b="1" dirty="0"/>
              <a:t> </a:t>
            </a:r>
            <a:r>
              <a:rPr lang="es-ES" b="1" dirty="0" err="1"/>
              <a:t>přirozenosti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. </a:t>
            </a:r>
            <a:r>
              <a:rPr lang="es-ES" b="1" dirty="0" err="1"/>
              <a:t>Trpělivost</a:t>
            </a:r>
            <a:r>
              <a:rPr lang="es-ES" b="1" dirty="0"/>
              <a:t> je </a:t>
            </a:r>
            <a:r>
              <a:rPr lang="es-ES" b="1" dirty="0" err="1"/>
              <a:t>opakem</a:t>
            </a:r>
            <a:r>
              <a:rPr lang="es-ES" b="1" dirty="0"/>
              <a:t> </a:t>
            </a:r>
            <a:r>
              <a:rPr lang="es-ES" b="1" dirty="0" err="1"/>
              <a:t>zbrklosti</a:t>
            </a:r>
            <a:r>
              <a:rPr lang="es-ES" b="1" dirty="0"/>
              <a:t>, </a:t>
            </a:r>
            <a:r>
              <a:rPr lang="es-ES" b="1" dirty="0" err="1"/>
              <a:t>vášnivých</a:t>
            </a:r>
            <a:r>
              <a:rPr lang="es-ES" b="1" dirty="0"/>
              <a:t> </a:t>
            </a:r>
            <a:r>
              <a:rPr lang="es-ES" b="1" dirty="0" err="1"/>
              <a:t>výrazů</a:t>
            </a:r>
            <a:r>
              <a:rPr lang="es-ES" b="1" dirty="0"/>
              <a:t> a </a:t>
            </a:r>
            <a:r>
              <a:rPr lang="es-ES" b="1" dirty="0" err="1"/>
              <a:t>myšlenek</a:t>
            </a:r>
            <a:r>
              <a:rPr lang="es-ES" b="1" dirty="0"/>
              <a:t> a </a:t>
            </a:r>
            <a:r>
              <a:rPr lang="es-ES" b="1" dirty="0" err="1"/>
              <a:t>podrážděnosti</a:t>
            </a:r>
            <a:r>
              <a:rPr lang="es-ES" b="1" dirty="0"/>
              <a:t>. </a:t>
            </a:r>
          </a:p>
        </p:txBody>
      </p:sp>
      <p:pic>
        <p:nvPicPr>
          <p:cNvPr id="28" name="Imagen 27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1E6F5C2-6A14-5007-D31F-5E6D8996CB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424" y="1261871"/>
            <a:ext cx="2213594" cy="5536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1" name="Imagen 30" descr="Grupo de personas en frente de un edificio&#10;&#10;Descripción generada automáticamente con confianza media">
            <a:extLst>
              <a:ext uri="{FF2B5EF4-FFF2-40B4-BE49-F238E27FC236}">
                <a16:creationId xmlns:a16="http://schemas.microsoft.com/office/drawing/2014/main" id="{2C6594D7-4899-2AD3-9F94-5CB6851D86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43" b="3698"/>
          <a:stretch/>
        </p:blipFill>
        <p:spPr>
          <a:xfrm>
            <a:off x="6381388" y="3086563"/>
            <a:ext cx="3341045" cy="3645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72856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8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B4B985C-6688-499C-B697-029DD34DC6E8}"/>
              </a:ext>
            </a:extLst>
          </p:cNvPr>
          <p:cNvSpPr txBox="1"/>
          <p:nvPr/>
        </p:nvSpPr>
        <p:spPr>
          <a:xfrm>
            <a:off x="6864416" y="1102417"/>
            <a:ext cx="51372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Proč</a:t>
            </a:r>
            <a:r>
              <a:rPr lang="es-ES" b="1" dirty="0"/>
              <a:t> se </a:t>
            </a:r>
            <a:r>
              <a:rPr lang="cs-CZ" b="1" dirty="0"/>
              <a:t>tak trpce rmoutí</a:t>
            </a:r>
            <a:r>
              <a:rPr lang="es-ES" b="1" dirty="0"/>
              <a:t>š,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, </a:t>
            </a:r>
            <a:r>
              <a:rPr lang="es-ES" b="1" dirty="0" err="1"/>
              <a:t>proč</a:t>
            </a:r>
            <a:r>
              <a:rPr lang="es-ES" b="1" dirty="0"/>
              <a:t> ve </a:t>
            </a:r>
            <a:r>
              <a:rPr lang="es-ES" b="1" dirty="0" err="1"/>
              <a:t>mně</a:t>
            </a:r>
            <a:r>
              <a:rPr lang="es-ES" b="1" dirty="0"/>
              <a:t> </a:t>
            </a:r>
            <a:r>
              <a:rPr lang="cs-CZ" b="1" dirty="0"/>
              <a:t>úzkostně sténá</a:t>
            </a:r>
            <a:r>
              <a:rPr lang="es-ES" b="1" dirty="0"/>
              <a:t>š? </a:t>
            </a:r>
            <a:r>
              <a:rPr lang="cs-CZ" b="1" dirty="0"/>
              <a:t>Na Boha č</a:t>
            </a:r>
            <a:r>
              <a:rPr lang="es-ES" b="1" dirty="0" err="1"/>
              <a:t>ekej</a:t>
            </a:r>
            <a:r>
              <a:rPr lang="cs-CZ" b="1" dirty="0"/>
              <a:t>opět mu budu vzdávat</a:t>
            </a:r>
            <a:r>
              <a:rPr lang="es-ES" b="1" dirty="0"/>
              <a:t> </a:t>
            </a:r>
            <a:r>
              <a:rPr lang="es-ES" b="1" dirty="0" err="1"/>
              <a:t>chvál</a:t>
            </a:r>
            <a:r>
              <a:rPr lang="cs-CZ" b="1" dirty="0"/>
              <a:t>u, jemu, své spáse. On je můj Bůh</a:t>
            </a:r>
            <a:r>
              <a:rPr lang="es-ES" b="1" dirty="0"/>
              <a:t> (</a:t>
            </a:r>
            <a:r>
              <a:rPr lang="cs-CZ" b="1" dirty="0"/>
              <a:t>Ž</a:t>
            </a:r>
            <a:r>
              <a:rPr lang="es-ES" b="1" dirty="0"/>
              <a:t>al</a:t>
            </a:r>
            <a:r>
              <a:rPr lang="cs-CZ" b="1" dirty="0"/>
              <a:t>m</a:t>
            </a:r>
            <a:r>
              <a:rPr lang="es-ES" b="1" dirty="0"/>
              <a:t> 43</a:t>
            </a:r>
            <a:r>
              <a:rPr lang="cs-CZ" b="1" dirty="0"/>
              <a:t>,</a:t>
            </a:r>
            <a:r>
              <a:rPr lang="es-ES" b="1" dirty="0"/>
              <a:t>5).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EB3B2A9-C7D4-C532-07D4-3AB25AB6AE08}"/>
              </a:ext>
            </a:extLst>
          </p:cNvPr>
          <p:cNvSpPr txBox="1"/>
          <p:nvPr/>
        </p:nvSpPr>
        <p:spPr>
          <a:xfrm>
            <a:off x="442944" y="1291290"/>
            <a:ext cx="5871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Ani </a:t>
            </a:r>
            <a:r>
              <a:rPr lang="es-ES" b="1" dirty="0" err="1"/>
              <a:t>neslyšeli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uši</a:t>
            </a:r>
            <a:r>
              <a:rPr lang="es-ES" b="1" dirty="0"/>
              <a:t> </a:t>
            </a:r>
            <a:r>
              <a:rPr lang="es-ES" b="1" dirty="0" err="1"/>
              <a:t>nevnímali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oko</a:t>
            </a:r>
            <a:r>
              <a:rPr lang="es-ES" b="1" dirty="0"/>
              <a:t> </a:t>
            </a:r>
            <a:r>
              <a:rPr lang="es-ES" b="1" dirty="0" err="1"/>
              <a:t>nevidělo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 mimo </a:t>
            </a:r>
            <a:r>
              <a:rPr lang="es-ES" b="1" dirty="0" err="1"/>
              <a:t>vás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činil</a:t>
            </a:r>
            <a:r>
              <a:rPr lang="es-ES" b="1" dirty="0"/>
              <a:t> pro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v </a:t>
            </a:r>
            <a:r>
              <a:rPr lang="es-ES" b="1" dirty="0" err="1"/>
              <a:t>něho</a:t>
            </a:r>
            <a:r>
              <a:rPr lang="es-ES" b="1" dirty="0"/>
              <a:t> </a:t>
            </a:r>
            <a:r>
              <a:rPr lang="es-ES" b="1" dirty="0" err="1"/>
              <a:t>doufá</a:t>
            </a:r>
            <a:r>
              <a:rPr lang="es-ES" b="1" dirty="0"/>
              <a:t> (I</a:t>
            </a:r>
            <a:r>
              <a:rPr lang="cs-CZ" b="1" dirty="0"/>
              <a:t>z</a:t>
            </a:r>
            <a:r>
              <a:rPr lang="es-ES" b="1" dirty="0"/>
              <a:t>a</a:t>
            </a:r>
            <a:r>
              <a:rPr lang="cs-CZ" b="1" dirty="0" err="1"/>
              <a:t>jáš</a:t>
            </a:r>
            <a:r>
              <a:rPr lang="es-ES" b="1" dirty="0"/>
              <a:t> 64</a:t>
            </a:r>
            <a:r>
              <a:rPr lang="cs-CZ" b="1" dirty="0"/>
              <a:t>,</a:t>
            </a:r>
            <a:r>
              <a:rPr lang="es-ES" b="1" dirty="0"/>
              <a:t>4).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836D555-2900-0161-7843-6773DB5DD22B}"/>
              </a:ext>
            </a:extLst>
          </p:cNvPr>
          <p:cNvSpPr txBox="1"/>
          <p:nvPr/>
        </p:nvSpPr>
        <p:spPr>
          <a:xfrm>
            <a:off x="442944" y="5359462"/>
            <a:ext cx="47189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Proto, </a:t>
            </a:r>
            <a:r>
              <a:rPr lang="es-ES" b="1" dirty="0" err="1"/>
              <a:t>bratři</a:t>
            </a:r>
            <a:r>
              <a:rPr lang="es-ES" b="1" dirty="0"/>
              <a:t>, </a:t>
            </a:r>
            <a:r>
              <a:rPr lang="es-ES" b="1" dirty="0" err="1"/>
              <a:t>buďte</a:t>
            </a:r>
            <a:r>
              <a:rPr lang="es-ES" b="1" dirty="0"/>
              <a:t> </a:t>
            </a:r>
            <a:r>
              <a:rPr lang="es-ES" b="1" dirty="0" err="1"/>
              <a:t>trpěliví</a:t>
            </a:r>
            <a:r>
              <a:rPr lang="es-ES" b="1" dirty="0"/>
              <a:t> </a:t>
            </a:r>
            <a:r>
              <a:rPr lang="es-ES" b="1" dirty="0" err="1"/>
              <a:t>až</a:t>
            </a:r>
            <a:r>
              <a:rPr lang="es-ES" b="1" dirty="0"/>
              <a:t> do </a:t>
            </a:r>
            <a:r>
              <a:rPr lang="es-ES" b="1" dirty="0" err="1"/>
              <a:t>příchodu</a:t>
            </a:r>
            <a:r>
              <a:rPr lang="es-ES" b="1" dirty="0"/>
              <a:t> </a:t>
            </a:r>
            <a:r>
              <a:rPr lang="es-ES" b="1" dirty="0" err="1"/>
              <a:t>Páně</a:t>
            </a:r>
            <a:r>
              <a:rPr lang="es-ES" b="1" dirty="0"/>
              <a:t>. </a:t>
            </a:r>
            <a:r>
              <a:rPr lang="es-ES" b="1" dirty="0" err="1"/>
              <a:t>Pohleďte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farmář</a:t>
            </a:r>
            <a:r>
              <a:rPr lang="es-ES" b="1" dirty="0"/>
              <a:t> </a:t>
            </a:r>
            <a:r>
              <a:rPr lang="es-ES" b="1" dirty="0" err="1"/>
              <a:t>čeká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vzácné</a:t>
            </a:r>
            <a:r>
              <a:rPr lang="es-ES" b="1" dirty="0"/>
              <a:t> </a:t>
            </a:r>
            <a:r>
              <a:rPr lang="es-ES" b="1" dirty="0" err="1"/>
              <a:t>ovoce</a:t>
            </a:r>
            <a:r>
              <a:rPr lang="es-ES" b="1" dirty="0"/>
              <a:t> </a:t>
            </a:r>
            <a:r>
              <a:rPr lang="es-ES" b="1" dirty="0" err="1"/>
              <a:t>země</a:t>
            </a:r>
            <a:r>
              <a:rPr lang="es-ES" b="1" dirty="0"/>
              <a:t> a </a:t>
            </a:r>
            <a:r>
              <a:rPr lang="es-ES" b="1" dirty="0" err="1"/>
              <a:t>trpělivě</a:t>
            </a:r>
            <a:r>
              <a:rPr lang="es-ES" b="1" dirty="0"/>
              <a:t> </a:t>
            </a:r>
            <a:r>
              <a:rPr lang="es-ES" b="1" dirty="0" err="1"/>
              <a:t>čeká</a:t>
            </a:r>
            <a:r>
              <a:rPr lang="es-ES" b="1" dirty="0"/>
              <a:t>, </a:t>
            </a:r>
            <a:r>
              <a:rPr lang="es-ES" b="1" dirty="0" err="1"/>
              <a:t>až</a:t>
            </a:r>
            <a:r>
              <a:rPr lang="es-ES" b="1" dirty="0"/>
              <a:t> </a:t>
            </a:r>
            <a:r>
              <a:rPr lang="es-ES" b="1" dirty="0" err="1"/>
              <a:t>přijde</a:t>
            </a:r>
            <a:r>
              <a:rPr lang="es-ES" b="1" dirty="0"/>
              <a:t> </a:t>
            </a:r>
            <a:r>
              <a:rPr lang="es-ES" b="1" dirty="0" err="1"/>
              <a:t>časný</a:t>
            </a:r>
            <a:r>
              <a:rPr lang="es-ES" b="1" dirty="0"/>
              <a:t> </a:t>
            </a:r>
            <a:r>
              <a:rPr lang="cs-CZ" b="1" dirty="0"/>
              <a:t>          </a:t>
            </a:r>
            <a:r>
              <a:rPr lang="es-ES" b="1" dirty="0"/>
              <a:t>a </a:t>
            </a:r>
            <a:r>
              <a:rPr lang="es-ES" b="1" dirty="0" err="1"/>
              <a:t>pozdní</a:t>
            </a:r>
            <a:r>
              <a:rPr lang="es-ES" b="1" dirty="0"/>
              <a:t> </a:t>
            </a:r>
            <a:r>
              <a:rPr lang="es-ES" b="1" dirty="0" err="1"/>
              <a:t>déšť</a:t>
            </a:r>
            <a:r>
              <a:rPr lang="es-ES" b="1" dirty="0"/>
              <a:t>. </a:t>
            </a:r>
            <a:r>
              <a:rPr lang="cs-CZ" b="1" dirty="0"/>
              <a:t>                                                                         </a:t>
            </a:r>
            <a:r>
              <a:rPr lang="es-ES" b="1" dirty="0"/>
              <a:t>(</a:t>
            </a:r>
            <a:r>
              <a:rPr lang="cs-CZ" b="1" dirty="0"/>
              <a:t>list Jakubův</a:t>
            </a:r>
            <a:r>
              <a:rPr lang="es-ES" b="1" dirty="0"/>
              <a:t> 5</a:t>
            </a:r>
            <a:r>
              <a:rPr lang="cs-CZ" b="1" dirty="0"/>
              <a:t>,</a:t>
            </a:r>
            <a:r>
              <a:rPr lang="es-ES" b="1" dirty="0"/>
              <a:t>7).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AC95952-C9A4-42A2-288D-3F1392B49650}"/>
              </a:ext>
            </a:extLst>
          </p:cNvPr>
          <p:cNvSpPr txBox="1"/>
          <p:nvPr/>
        </p:nvSpPr>
        <p:spPr>
          <a:xfrm>
            <a:off x="4132771" y="233521"/>
            <a:ext cx="33276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Je </a:t>
            </a:r>
            <a:r>
              <a:rPr lang="es-ES" b="1" dirty="0" err="1"/>
              <a:t>dobré</a:t>
            </a:r>
            <a:r>
              <a:rPr lang="cs-CZ" b="1" dirty="0"/>
              <a:t>, když člověk potichu</a:t>
            </a:r>
            <a:r>
              <a:rPr lang="es-ES" b="1" dirty="0"/>
              <a:t> </a:t>
            </a:r>
            <a:r>
              <a:rPr lang="es-ES" b="1" dirty="0" err="1"/>
              <a:t>ček</a:t>
            </a:r>
            <a:r>
              <a:rPr lang="cs-CZ" b="1" dirty="0"/>
              <a:t>á na spásu od Hospodina</a:t>
            </a:r>
            <a:r>
              <a:rPr lang="es-ES" b="1" dirty="0"/>
              <a:t> (</a:t>
            </a:r>
            <a:r>
              <a:rPr lang="cs-CZ" b="1" dirty="0"/>
              <a:t>Pláč Jeremiášův</a:t>
            </a:r>
            <a:r>
              <a:rPr lang="es-ES" b="1" dirty="0"/>
              <a:t> 3</a:t>
            </a:r>
            <a:r>
              <a:rPr lang="cs-CZ" b="1" dirty="0"/>
              <a:t>,</a:t>
            </a:r>
            <a:r>
              <a:rPr lang="es-ES" b="1" dirty="0"/>
              <a:t>26).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928990D-9EF7-8AB8-1446-CF417D947B9A}"/>
              </a:ext>
            </a:extLst>
          </p:cNvPr>
          <p:cNvGrpSpPr/>
          <p:nvPr/>
        </p:nvGrpSpPr>
        <p:grpSpPr>
          <a:xfrm>
            <a:off x="130634" y="136129"/>
            <a:ext cx="3468504" cy="1202288"/>
            <a:chOff x="130634" y="136129"/>
            <a:chExt cx="3468504" cy="1202288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320E3721-AB92-AC2C-1423-CF066A376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634" y="136129"/>
              <a:ext cx="3282195" cy="1202288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7FDF3366-D2F3-ACE1-85B9-04DBD23ACFDE}"/>
                </a:ext>
              </a:extLst>
            </p:cNvPr>
            <p:cNvSpPr txBox="1"/>
            <p:nvPr/>
          </p:nvSpPr>
          <p:spPr>
            <a:xfrm rot="21408114">
              <a:off x="832010" y="449307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Jaké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texty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si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pamatovat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pic>
        <p:nvPicPr>
          <p:cNvPr id="10" name="Imagen 9" descr="Imagen que contiene persona, viendo, sostener, alimentos&#10;&#10;Descripción generada automáticamente">
            <a:extLst>
              <a:ext uri="{FF2B5EF4-FFF2-40B4-BE49-F238E27FC236}">
                <a16:creationId xmlns:a16="http://schemas.microsoft.com/office/drawing/2014/main" id="{C7CB6439-1896-7B2F-A12D-28BF9B82D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624" y="2294626"/>
            <a:ext cx="6671956" cy="4362749"/>
          </a:xfrm>
          <a:prstGeom prst="rect">
            <a:avLst/>
          </a:prstGeom>
          <a:ln w="38100" cap="sq">
            <a:solidFill>
              <a:srgbClr val="94B34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6013E09-A296-FE8D-F855-864645DC7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57" y="1959604"/>
            <a:ext cx="4718903" cy="3377875"/>
          </a:xfrm>
          <a:prstGeom prst="rect">
            <a:avLst/>
          </a:prstGeom>
          <a:ln w="38100" cap="sq">
            <a:solidFill>
              <a:srgbClr val="94B34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FEF6633-D207-F496-8A47-4965B8DDC2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5817599"/>
              </p:ext>
            </p:extLst>
          </p:nvPr>
        </p:nvGraphicFramePr>
        <p:xfrm>
          <a:off x="8583428" y="200625"/>
          <a:ext cx="3420152" cy="83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83D1B35C-D06A-22BA-BBC8-CADEF4C910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6458" y="285385"/>
            <a:ext cx="356313" cy="25179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80B3E3B-96A9-297B-06FD-BC70330506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634" y="1358938"/>
            <a:ext cx="356313" cy="25179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C9F18BE-4D8F-EDD2-3DD2-45478A7031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6175" y="1170392"/>
            <a:ext cx="356313" cy="25179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431E5E3-36D3-C0DE-6A28-208AE638BE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037" y="5434563"/>
            <a:ext cx="356313" cy="25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6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79C2E27-519D-650C-1E22-FC991EDD1C29}"/>
              </a:ext>
            </a:extLst>
          </p:cNvPr>
          <p:cNvSpPr txBox="1"/>
          <p:nvPr/>
        </p:nvSpPr>
        <p:spPr>
          <a:xfrm>
            <a:off x="251016" y="1225689"/>
            <a:ext cx="388743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Tento</a:t>
            </a:r>
            <a:r>
              <a:rPr lang="es-ES" b="1" dirty="0"/>
              <a:t> </a:t>
            </a:r>
            <a:r>
              <a:rPr lang="es-ES" b="1" dirty="0" err="1"/>
              <a:t>výrok</a:t>
            </a:r>
            <a:r>
              <a:rPr lang="es-ES" b="1" dirty="0"/>
              <a:t> o </a:t>
            </a:r>
            <a:r>
              <a:rPr lang="es-ES" b="1" dirty="0" err="1"/>
              <a:t>lásce</a:t>
            </a:r>
            <a:r>
              <a:rPr lang="es-ES" b="1" dirty="0"/>
              <a:t> </a:t>
            </a:r>
            <a:r>
              <a:rPr lang="es-ES" b="1" dirty="0" err="1"/>
              <a:t>demonstruje</a:t>
            </a:r>
            <a:r>
              <a:rPr lang="es-ES" b="1" dirty="0"/>
              <a:t> </a:t>
            </a:r>
            <a:r>
              <a:rPr lang="es-ES" b="1" dirty="0" err="1"/>
              <a:t>nekonečnou</a:t>
            </a:r>
            <a:r>
              <a:rPr lang="es-ES" b="1" dirty="0"/>
              <a:t> </a:t>
            </a:r>
            <a:r>
              <a:rPr lang="es-ES" b="1" dirty="0" err="1"/>
              <a:t>trpělivost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ten, </a:t>
            </a:r>
            <a:r>
              <a:rPr lang="es-ES" b="1" dirty="0" err="1"/>
              <a:t>kdo</a:t>
            </a:r>
            <a:r>
              <a:rPr lang="es-ES" b="1" dirty="0"/>
              <a:t> je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ovládán</a:t>
            </a:r>
            <a:r>
              <a:rPr lang="es-ES" b="1" dirty="0"/>
              <a:t> </a:t>
            </a:r>
            <a:r>
              <a:rPr lang="es-ES" b="1" dirty="0" err="1"/>
              <a:t>láskou</a:t>
            </a:r>
            <a:r>
              <a:rPr lang="es-ES" b="1" dirty="0"/>
              <a:t>. </a:t>
            </a:r>
            <a:r>
              <a:rPr lang="es-ES" b="1" dirty="0" err="1"/>
              <a:t>Trpělivě</a:t>
            </a:r>
            <a:r>
              <a:rPr lang="es-ES" b="1" dirty="0"/>
              <a:t> </a:t>
            </a:r>
            <a:r>
              <a:rPr lang="es-ES" b="1" dirty="0" err="1"/>
              <a:t>snáší</a:t>
            </a:r>
            <a:r>
              <a:rPr lang="es-ES" b="1" dirty="0"/>
              <a:t> </a:t>
            </a:r>
            <a:r>
              <a:rPr lang="es-ES" b="1" dirty="0" err="1"/>
              <a:t>podivné</a:t>
            </a:r>
            <a:r>
              <a:rPr lang="es-ES" b="1" dirty="0"/>
              <a:t> </a:t>
            </a:r>
            <a:r>
              <a:rPr lang="es-ES" b="1" dirty="0" err="1"/>
              <a:t>chování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mu </a:t>
            </a:r>
            <a:r>
              <a:rPr lang="es-ES" b="1" dirty="0" err="1"/>
              <a:t>možná</a:t>
            </a:r>
            <a:r>
              <a:rPr lang="es-ES" b="1" dirty="0"/>
              <a:t> </a:t>
            </a:r>
            <a:r>
              <a:rPr lang="es-ES" b="1" dirty="0" err="1"/>
              <a:t>chce</a:t>
            </a:r>
            <a:r>
              <a:rPr lang="es-ES" b="1" dirty="0"/>
              <a:t> </a:t>
            </a:r>
            <a:r>
              <a:rPr lang="es-ES" b="1" dirty="0" err="1"/>
              <a:t>ublížit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rozzlobit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ve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bližních</a:t>
            </a:r>
            <a:r>
              <a:rPr lang="es-ES" b="1" dirty="0"/>
              <a:t> </a:t>
            </a:r>
            <a:r>
              <a:rPr lang="es-ES" b="1" dirty="0" err="1"/>
              <a:t>vidí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,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zemřel</a:t>
            </a:r>
            <a:r>
              <a:rPr lang="es-ES" b="1" dirty="0"/>
              <a:t>, </a:t>
            </a:r>
            <a:r>
              <a:rPr lang="es-ES" b="1" dirty="0" err="1"/>
              <a:t>duše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satan</a:t>
            </a:r>
            <a:r>
              <a:rPr lang="es-ES" b="1" dirty="0"/>
              <a:t> </a:t>
            </a:r>
            <a:r>
              <a:rPr lang="es-ES" b="1" dirty="0" err="1"/>
              <a:t>svedl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scestí</a:t>
            </a:r>
            <a:r>
              <a:rPr lang="es-ES" b="1" dirty="0"/>
              <a:t>, a proto je </a:t>
            </a:r>
            <a:r>
              <a:rPr lang="es-ES" b="1" dirty="0" err="1"/>
              <a:t>třeba</a:t>
            </a:r>
            <a:r>
              <a:rPr lang="es-ES" b="1" dirty="0"/>
              <a:t> je </a:t>
            </a:r>
            <a:r>
              <a:rPr lang="es-ES" b="1" dirty="0" err="1"/>
              <a:t>litovat</a:t>
            </a:r>
            <a:r>
              <a:rPr lang="es-ES" b="1" dirty="0"/>
              <a:t> a </a:t>
            </a:r>
            <a:r>
              <a:rPr lang="es-ES" b="1" dirty="0" err="1"/>
              <a:t>pomáhat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, </a:t>
            </a:r>
            <a:r>
              <a:rPr lang="es-ES" b="1" dirty="0" err="1"/>
              <a:t>spíše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odsuzovat</a:t>
            </a:r>
            <a:r>
              <a:rPr lang="es-ES" b="1" dirty="0"/>
              <a:t> je </a:t>
            </a:r>
            <a:r>
              <a:rPr lang="es-ES" b="1" dirty="0" err="1"/>
              <a:t>nebo</a:t>
            </a:r>
            <a:r>
              <a:rPr lang="es-ES" b="1" dirty="0"/>
              <a:t> s </a:t>
            </a:r>
            <a:r>
              <a:rPr lang="es-ES" b="1" dirty="0" err="1"/>
              <a:t>nimi</a:t>
            </a:r>
            <a:r>
              <a:rPr lang="es-ES" b="1" dirty="0"/>
              <a:t> </a:t>
            </a:r>
            <a:r>
              <a:rPr lang="es-ES" b="1" dirty="0" err="1"/>
              <a:t>zacházet</a:t>
            </a:r>
            <a:r>
              <a:rPr lang="es-ES" b="1" dirty="0"/>
              <a:t> </a:t>
            </a:r>
            <a:r>
              <a:rPr lang="es-ES" b="1" dirty="0" err="1"/>
              <a:t>tvrdě</a:t>
            </a:r>
            <a:r>
              <a:rPr lang="es-ES" b="1" dirty="0"/>
              <a:t>. </a:t>
            </a:r>
            <a:r>
              <a:rPr lang="es-ES" b="1" dirty="0" err="1"/>
              <a:t>Láska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je </a:t>
            </a:r>
            <a:r>
              <a:rPr lang="es-ES" b="1" dirty="0" err="1"/>
              <a:t>dokonalým</a:t>
            </a:r>
            <a:r>
              <a:rPr lang="es-ES" b="1" dirty="0"/>
              <a:t> </a:t>
            </a:r>
            <a:r>
              <a:rPr lang="es-ES" b="1" dirty="0" err="1"/>
              <a:t>vyjádřením</a:t>
            </a:r>
            <a:r>
              <a:rPr lang="es-ES" b="1" dirty="0"/>
              <a:t> </a:t>
            </a:r>
            <a:r>
              <a:rPr lang="es-ES" b="1" dirty="0" err="1"/>
              <a:t>Božího</a:t>
            </a:r>
            <a:r>
              <a:rPr lang="es-ES" b="1" dirty="0"/>
              <a:t> </a:t>
            </a:r>
            <a:r>
              <a:rPr lang="es-ES" b="1" dirty="0" err="1"/>
              <a:t>zákona</a:t>
            </a:r>
            <a:r>
              <a:rPr lang="es-ES" b="1" dirty="0"/>
              <a:t>, </a:t>
            </a:r>
            <a:r>
              <a:rPr lang="es-ES" b="1" dirty="0" err="1"/>
              <a:t>působí</a:t>
            </a:r>
            <a:r>
              <a:rPr lang="es-ES" b="1" dirty="0"/>
              <a:t> </a:t>
            </a:r>
            <a:r>
              <a:rPr lang="es-ES" b="1" dirty="0" err="1"/>
              <a:t>důsledně</a:t>
            </a:r>
            <a:r>
              <a:rPr lang="es-ES" b="1" dirty="0"/>
              <a:t> pro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největší</a:t>
            </a:r>
            <a:r>
              <a:rPr lang="es-ES" b="1" dirty="0"/>
              <a:t> </a:t>
            </a:r>
            <a:r>
              <a:rPr lang="es-ES" b="1" dirty="0" err="1"/>
              <a:t>dobro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, a proto je </a:t>
            </a:r>
            <a:r>
              <a:rPr lang="es-ES" b="1" dirty="0" err="1"/>
              <a:t>připravena</a:t>
            </a:r>
            <a:r>
              <a:rPr lang="es-ES" b="1" dirty="0"/>
              <a:t> </a:t>
            </a:r>
            <a:r>
              <a:rPr lang="es-ES" b="1" dirty="0" err="1"/>
              <a:t>uvažovat</a:t>
            </a:r>
            <a:r>
              <a:rPr lang="es-ES" b="1" dirty="0"/>
              <a:t> o </a:t>
            </a:r>
            <a:r>
              <a:rPr lang="es-ES" b="1" dirty="0" err="1"/>
              <a:t>nepříznivém</a:t>
            </a:r>
            <a:r>
              <a:rPr lang="es-ES" b="1" dirty="0"/>
              <a:t> </a:t>
            </a:r>
            <a:r>
              <a:rPr lang="es-ES" b="1" dirty="0" err="1"/>
              <a:t>chování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 se </a:t>
            </a:r>
            <a:r>
              <a:rPr lang="es-ES" b="1" dirty="0" err="1"/>
              <a:t>soucitnou</a:t>
            </a:r>
            <a:r>
              <a:rPr lang="es-ES" b="1" dirty="0"/>
              <a:t> </a:t>
            </a:r>
            <a:r>
              <a:rPr lang="es-ES" b="1" dirty="0" err="1"/>
              <a:t>trpělivostí</a:t>
            </a:r>
            <a:r>
              <a:rPr lang="es-ES" b="1" dirty="0"/>
              <a:t> a </a:t>
            </a:r>
            <a:r>
              <a:rPr lang="es-ES" b="1" dirty="0" err="1"/>
              <a:t>inspirovaným</a:t>
            </a:r>
            <a:r>
              <a:rPr lang="es-ES" b="1" dirty="0"/>
              <a:t> </a:t>
            </a:r>
            <a:r>
              <a:rPr lang="es-ES" b="1" dirty="0" err="1"/>
              <a:t>soucitem</a:t>
            </a:r>
            <a:r>
              <a:rPr lang="es-ES" b="1" dirty="0"/>
              <a:t> s </a:t>
            </a:r>
            <a:r>
              <a:rPr lang="es-ES" b="1" dirty="0" err="1"/>
              <a:t>Bohem</a:t>
            </a:r>
            <a:r>
              <a:rPr lang="es-ES" b="1" dirty="0"/>
              <a:t>. 
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F0A2F382-C579-BBDC-C781-78AB320A0B49}"/>
              </a:ext>
            </a:extLst>
          </p:cNvPr>
          <p:cNvSpPr/>
          <p:nvPr/>
        </p:nvSpPr>
        <p:spPr>
          <a:xfrm>
            <a:off x="8554000" y="156482"/>
            <a:ext cx="2939128" cy="521468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64000" b="-64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44359C42-66AA-19E0-A3CD-0B48C82956AC}"/>
              </a:ext>
            </a:extLst>
          </p:cNvPr>
          <p:cNvSpPr/>
          <p:nvPr/>
        </p:nvSpPr>
        <p:spPr>
          <a:xfrm>
            <a:off x="9032463" y="469362"/>
            <a:ext cx="2939128" cy="521468"/>
          </a:xfrm>
          <a:custGeom>
            <a:avLst/>
            <a:gdLst>
              <a:gd name="connsiteX0" fmla="*/ 0 w 2939128"/>
              <a:gd name="connsiteY0" fmla="*/ 52147 h 521468"/>
              <a:gd name="connsiteX1" fmla="*/ 52147 w 2939128"/>
              <a:gd name="connsiteY1" fmla="*/ 0 h 521468"/>
              <a:gd name="connsiteX2" fmla="*/ 2886981 w 2939128"/>
              <a:gd name="connsiteY2" fmla="*/ 0 h 521468"/>
              <a:gd name="connsiteX3" fmla="*/ 2939128 w 2939128"/>
              <a:gd name="connsiteY3" fmla="*/ 52147 h 521468"/>
              <a:gd name="connsiteX4" fmla="*/ 2939128 w 2939128"/>
              <a:gd name="connsiteY4" fmla="*/ 469321 h 521468"/>
              <a:gd name="connsiteX5" fmla="*/ 2886981 w 2939128"/>
              <a:gd name="connsiteY5" fmla="*/ 521468 h 521468"/>
              <a:gd name="connsiteX6" fmla="*/ 52147 w 2939128"/>
              <a:gd name="connsiteY6" fmla="*/ 521468 h 521468"/>
              <a:gd name="connsiteX7" fmla="*/ 0 w 2939128"/>
              <a:gd name="connsiteY7" fmla="*/ 469321 h 521468"/>
              <a:gd name="connsiteX8" fmla="*/ 0 w 2939128"/>
              <a:gd name="connsiteY8" fmla="*/ 52147 h 5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9128" h="521468">
                <a:moveTo>
                  <a:pt x="0" y="52147"/>
                </a:moveTo>
                <a:cubicBezTo>
                  <a:pt x="0" y="23347"/>
                  <a:pt x="23347" y="0"/>
                  <a:pt x="52147" y="0"/>
                </a:cubicBezTo>
                <a:lnTo>
                  <a:pt x="2886981" y="0"/>
                </a:lnTo>
                <a:cubicBezTo>
                  <a:pt x="2915781" y="0"/>
                  <a:pt x="2939128" y="23347"/>
                  <a:pt x="2939128" y="52147"/>
                </a:cubicBezTo>
                <a:lnTo>
                  <a:pt x="2939128" y="469321"/>
                </a:lnTo>
                <a:cubicBezTo>
                  <a:pt x="2939128" y="498121"/>
                  <a:pt x="2915781" y="521468"/>
                  <a:pt x="2886981" y="521468"/>
                </a:cubicBezTo>
                <a:lnTo>
                  <a:pt x="52147" y="521468"/>
                </a:lnTo>
                <a:cubicBezTo>
                  <a:pt x="23347" y="521468"/>
                  <a:pt x="0" y="498121"/>
                  <a:pt x="0" y="469321"/>
                </a:cubicBezTo>
                <a:lnTo>
                  <a:pt x="0" y="52147"/>
                </a:lnTo>
                <a:close/>
              </a:path>
            </a:pathLst>
          </a:custGeom>
          <a:solidFill>
            <a:srgbClr val="B86258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093" tIns="99093" rIns="99093" bIns="99093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Láska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</a:t>
            </a:r>
            <a:r>
              <a:rPr lang="cs-CZ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rv</a:t>
            </a:r>
            <a:r>
              <a:rPr lang="cs-CZ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</a:t>
            </a:r>
            <a:endParaRPr lang="es-E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1BFC9912-401E-27D4-2565-E37A3CBE6E15}"/>
              </a:ext>
            </a:extLst>
          </p:cNvPr>
          <p:cNvGrpSpPr/>
          <p:nvPr/>
        </p:nvGrpSpPr>
        <p:grpSpPr>
          <a:xfrm>
            <a:off x="182121" y="200879"/>
            <a:ext cx="2208584" cy="880702"/>
            <a:chOff x="182121" y="200879"/>
            <a:chExt cx="2208584" cy="880702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9072CD8F-702A-2531-A550-B12FE39F2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121" y="200879"/>
              <a:ext cx="2208584" cy="880702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3625F095-2D66-52AD-3B9B-4DA8BBED25C9}"/>
                </a:ext>
              </a:extLst>
            </p:cNvPr>
            <p:cNvSpPr txBox="1"/>
            <p:nvPr/>
          </p:nvSpPr>
          <p:spPr>
            <a:xfrm>
              <a:off x="554933" y="200879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znamená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pic>
        <p:nvPicPr>
          <p:cNvPr id="12" name="Imagen 11" descr="Imagen que contiene persona, grupo, gente, parado&#10;&#10;Descripción generada automáticamente">
            <a:extLst>
              <a:ext uri="{FF2B5EF4-FFF2-40B4-BE49-F238E27FC236}">
                <a16:creationId xmlns:a16="http://schemas.microsoft.com/office/drawing/2014/main" id="{1846BE69-1C0E-293B-167F-D979DD2AD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841" y="1260307"/>
            <a:ext cx="3792270" cy="5441211"/>
          </a:xfrm>
          <a:prstGeom prst="ellipse">
            <a:avLst/>
          </a:prstGeom>
          <a:ln w="63500" cap="rnd">
            <a:solidFill>
              <a:srgbClr val="B86258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n 13" descr="Imagen que contiene edificio, hombre, tabla, parado&#10;&#10;Descripción generada automáticamente">
            <a:extLst>
              <a:ext uri="{FF2B5EF4-FFF2-40B4-BE49-F238E27FC236}">
                <a16:creationId xmlns:a16="http://schemas.microsoft.com/office/drawing/2014/main" id="{676C6E73-7118-1A5C-D48C-BCB62F081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889" y="1260307"/>
            <a:ext cx="3886502" cy="5441211"/>
          </a:xfrm>
          <a:prstGeom prst="ellipse">
            <a:avLst/>
          </a:prstGeom>
          <a:ln w="63500" cap="rnd">
            <a:solidFill>
              <a:srgbClr val="B86258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17E9F77-683A-FC70-28A4-A7BD44073CD5}"/>
              </a:ext>
            </a:extLst>
          </p:cNvPr>
          <p:cNvSpPr txBox="1"/>
          <p:nvPr/>
        </p:nvSpPr>
        <p:spPr>
          <a:xfrm>
            <a:off x="2550789" y="77637"/>
            <a:ext cx="60945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klidně</a:t>
            </a:r>
            <a:r>
              <a:rPr lang="es-ES" b="1" dirty="0"/>
              <a:t> </a:t>
            </a:r>
            <a:r>
              <a:rPr lang="es-ES" b="1" dirty="0" err="1"/>
              <a:t>snáší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těžkosti</a:t>
            </a:r>
            <a:r>
              <a:rPr lang="es-ES" b="1" dirty="0"/>
              <a:t>, </a:t>
            </a:r>
            <a:r>
              <a:rPr lang="es-ES" b="1" dirty="0" err="1"/>
              <a:t>zkoušky</a:t>
            </a:r>
            <a:r>
              <a:rPr lang="es-ES" b="1" dirty="0"/>
              <a:t>, </a:t>
            </a:r>
            <a:r>
              <a:rPr lang="es-ES" b="1" dirty="0" err="1"/>
              <a:t>pronásledování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a </a:t>
            </a:r>
            <a:r>
              <a:rPr lang="es-ES" b="1" dirty="0" err="1"/>
              <a:t>zranění</a:t>
            </a:r>
            <a:r>
              <a:rPr lang="es-ES" b="1" dirty="0"/>
              <a:t> </a:t>
            </a:r>
            <a:r>
              <a:rPr lang="es-ES" b="1" dirty="0" err="1"/>
              <a:t>lidského</a:t>
            </a:r>
            <a:r>
              <a:rPr lang="es-ES" b="1" dirty="0"/>
              <a:t> </a:t>
            </a:r>
            <a:r>
              <a:rPr lang="es-ES" b="1" dirty="0" err="1"/>
              <a:t>původu</a:t>
            </a:r>
            <a:r>
              <a:rPr lang="es-ES" b="1" dirty="0"/>
              <a:t> a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útoky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uzná</a:t>
            </a:r>
            <a:r>
              <a:rPr lang="es-ES" b="1" dirty="0"/>
              <a:t> </a:t>
            </a:r>
            <a:r>
              <a:rPr lang="cs-CZ" b="1" dirty="0"/>
              <a:t>  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vhodné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dovolil</a:t>
            </a:r>
            <a:r>
              <a:rPr lang="es-ES" b="1" dirty="0"/>
              <a:t> </a:t>
            </a:r>
            <a:r>
              <a:rPr lang="es-ES" b="1" dirty="0" err="1"/>
              <a:t>protivníkovi</a:t>
            </a:r>
            <a:r>
              <a:rPr lang="es-ES" b="1" dirty="0"/>
              <a:t>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233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2B8A12F-0932-0303-C20B-A768F3DE4B23}"/>
              </a:ext>
            </a:extLst>
          </p:cNvPr>
          <p:cNvSpPr txBox="1"/>
          <p:nvPr/>
        </p:nvSpPr>
        <p:spPr>
          <a:xfrm>
            <a:off x="454247" y="3302926"/>
            <a:ext cx="11737753" cy="3618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snášel</a:t>
            </a:r>
            <a:r>
              <a:rPr lang="es-ES" b="1" dirty="0"/>
              <a:t> </a:t>
            </a:r>
            <a:r>
              <a:rPr lang="es-ES" b="1" dirty="0" err="1"/>
              <a:t>hanbu</a:t>
            </a:r>
            <a:r>
              <a:rPr lang="es-ES" b="1" dirty="0"/>
              <a:t>, </a:t>
            </a:r>
            <a:r>
              <a:rPr lang="es-ES" b="1" dirty="0" err="1"/>
              <a:t>urážku</a:t>
            </a:r>
            <a:r>
              <a:rPr lang="es-ES" b="1" dirty="0"/>
              <a:t>, </a:t>
            </a:r>
            <a:r>
              <a:rPr lang="es-ES" b="1" dirty="0" err="1"/>
              <a:t>odmítnutí</a:t>
            </a:r>
            <a:r>
              <a:rPr lang="es-ES" b="1" dirty="0"/>
              <a:t> a </a:t>
            </a:r>
            <a:r>
              <a:rPr lang="es-ES" b="1" dirty="0" err="1"/>
              <a:t>smrt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zachránil</a:t>
            </a:r>
            <a:r>
              <a:rPr lang="es-ES" b="1" dirty="0"/>
              <a:t> </a:t>
            </a:r>
            <a:r>
              <a:rPr lang="es-ES" b="1" dirty="0" err="1"/>
              <a:t>ty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ztraceni</a:t>
            </a:r>
            <a:r>
              <a:rPr lang="es-ES" b="1" dirty="0"/>
              <a:t>.</a:t>
            </a:r>
            <a:r>
              <a:rPr lang="cs-CZ" b="1" dirty="0"/>
              <a:t> </a:t>
            </a:r>
            <a:r>
              <a:rPr lang="cs-CZ" sz="1200" b="1" dirty="0"/>
              <a:t>(EGW:</a:t>
            </a:r>
            <a:r>
              <a:rPr lang="es-ES" sz="1200" b="1" dirty="0"/>
              <a:t> C</a:t>
            </a:r>
            <a:r>
              <a:rPr lang="cs-CZ" sz="1200" b="1" dirty="0" err="1"/>
              <a:t>ounsels</a:t>
            </a:r>
            <a:r>
              <a:rPr lang="cs-CZ" sz="1200" b="1" dirty="0"/>
              <a:t> On </a:t>
            </a:r>
            <a:r>
              <a:rPr lang="es-ES" sz="1200" b="1" dirty="0"/>
              <a:t>S</a:t>
            </a:r>
            <a:r>
              <a:rPr lang="cs-CZ" sz="1200" b="1" dirty="0" err="1"/>
              <a:t>abbath</a:t>
            </a:r>
            <a:r>
              <a:rPr lang="cs-CZ" sz="1200" b="1" dirty="0"/>
              <a:t> </a:t>
            </a:r>
            <a:r>
              <a:rPr lang="cs-CZ" sz="1200" b="1" dirty="0" err="1"/>
              <a:t>School</a:t>
            </a:r>
            <a:r>
              <a:rPr lang="cs-CZ" sz="1200" b="1" dirty="0"/>
              <a:t> </a:t>
            </a:r>
            <a:r>
              <a:rPr lang="cs-CZ" sz="1200" b="1" dirty="0" err="1"/>
              <a:t>Work</a:t>
            </a:r>
            <a:r>
              <a:rPr lang="es-ES" sz="1200" b="1" dirty="0"/>
              <a:t> </a:t>
            </a:r>
            <a:r>
              <a:rPr lang="cs-CZ" sz="1200" b="1" dirty="0"/>
              <a:t>strana </a:t>
            </a:r>
            <a:r>
              <a:rPr lang="es-ES" sz="1200" b="1" dirty="0"/>
              <a:t>1</a:t>
            </a:r>
            <a:r>
              <a:rPr lang="cs-CZ" sz="1200" b="1" dirty="0"/>
              <a:t>20</a:t>
            </a:r>
            <a:r>
              <a:rPr lang="cs-CZ" b="1" dirty="0"/>
              <a:t>)</a:t>
            </a:r>
            <a:endParaRPr lang="es-ES" b="1" dirty="0"/>
          </a:p>
          <a:p>
            <a:pPr>
              <a:lnSpc>
                <a:spcPts val="2300"/>
              </a:lnSpc>
            </a:pPr>
            <a:r>
              <a:rPr lang="es-ES" b="1" dirty="0" err="1"/>
              <a:t>Žil</a:t>
            </a:r>
            <a:r>
              <a:rPr lang="es-ES" b="1" dirty="0"/>
              <a:t> v </a:t>
            </a:r>
            <a:r>
              <a:rPr lang="es-ES" b="1" dirty="0" err="1"/>
              <a:t>chudobě</a:t>
            </a:r>
            <a:r>
              <a:rPr lang="es-ES" b="1" dirty="0"/>
              <a:t>.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chce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chudí</a:t>
            </a:r>
            <a:r>
              <a:rPr lang="es-ES" b="1" dirty="0"/>
              <a:t> </a:t>
            </a:r>
            <a:r>
              <a:rPr lang="es-ES" b="1" dirty="0" err="1"/>
              <a:t>věděli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rozumí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zkouškám</a:t>
            </a:r>
            <a:r>
              <a:rPr lang="es-ES" b="1" dirty="0"/>
              <a:t>.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vydržel</a:t>
            </a:r>
            <a:r>
              <a:rPr lang="es-ES" b="1" dirty="0"/>
              <a:t> </a:t>
            </a:r>
            <a:r>
              <a:rPr lang="es-ES" b="1" dirty="0" err="1"/>
              <a:t>vše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museli</a:t>
            </a:r>
            <a:r>
              <a:rPr lang="es-ES" b="1" dirty="0"/>
              <a:t> </a:t>
            </a:r>
            <a:r>
              <a:rPr lang="es-ES" b="1" dirty="0" err="1"/>
              <a:t>vydržet</a:t>
            </a:r>
            <a:r>
              <a:rPr lang="es-ES" b="1" dirty="0"/>
              <a:t>, </a:t>
            </a:r>
            <a:r>
              <a:rPr lang="es-ES" b="1" dirty="0" err="1"/>
              <a:t>může</a:t>
            </a:r>
            <a:r>
              <a:rPr lang="es-ES" b="1" dirty="0"/>
              <a:t> je </a:t>
            </a:r>
            <a:r>
              <a:rPr lang="es-ES" b="1" dirty="0" err="1"/>
              <a:t>pochopit</a:t>
            </a:r>
            <a:r>
              <a:rPr lang="es-ES" b="1" dirty="0"/>
              <a:t> a </a:t>
            </a:r>
            <a:r>
              <a:rPr lang="es-ES" b="1" dirty="0" err="1"/>
              <a:t>pomoci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.</a:t>
            </a:r>
            <a:r>
              <a:rPr lang="cs-CZ" b="1" dirty="0"/>
              <a:t> (EGW: </a:t>
            </a:r>
            <a:r>
              <a:rPr lang="cs-CZ" b="1" dirty="0" err="1"/>
              <a:t>The</a:t>
            </a:r>
            <a:r>
              <a:rPr lang="cs-CZ" b="1" dirty="0"/>
              <a:t> Story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Jesus</a:t>
            </a:r>
            <a:r>
              <a:rPr lang="cs-CZ" b="1" dirty="0"/>
              <a:t> strana</a:t>
            </a:r>
            <a:r>
              <a:rPr lang="es-ES" b="1" dirty="0"/>
              <a:t> 26</a:t>
            </a:r>
            <a:r>
              <a:rPr lang="cs-CZ" b="1" dirty="0"/>
              <a:t>)</a:t>
            </a:r>
            <a:endParaRPr lang="es-ES" b="1" dirty="0"/>
          </a:p>
          <a:p>
            <a:pPr>
              <a:lnSpc>
                <a:spcPts val="2300"/>
              </a:lnSpc>
            </a:pPr>
            <a:r>
              <a:rPr lang="es-ES" b="1" dirty="0" err="1"/>
              <a:t>Snášel</a:t>
            </a:r>
            <a:r>
              <a:rPr lang="es-ES" b="1" dirty="0"/>
              <a:t> pro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pokušení</a:t>
            </a:r>
            <a:r>
              <a:rPr lang="es-ES" b="1" dirty="0"/>
              <a:t>, </a:t>
            </a:r>
            <a:r>
              <a:rPr lang="es-ES" b="1" dirty="0" err="1"/>
              <a:t>zvítězil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ukázal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es-ES" b="1" dirty="0" err="1"/>
              <a:t>zvítězit</a:t>
            </a:r>
            <a:r>
              <a:rPr lang="es-ES" b="1" dirty="0"/>
              <a:t>. </a:t>
            </a:r>
            <a:r>
              <a:rPr lang="cs-CZ" b="1" dirty="0"/>
              <a:t>(EGW: </a:t>
            </a:r>
            <a:r>
              <a:rPr lang="es-ES" b="1" dirty="0"/>
              <a:t>R</a:t>
            </a:r>
            <a:r>
              <a:rPr lang="cs-CZ" b="1" dirty="0" err="1"/>
              <a:t>eflecting</a:t>
            </a:r>
            <a:r>
              <a:rPr lang="cs-CZ" b="1" dirty="0"/>
              <a:t> Christ strana</a:t>
            </a:r>
            <a:r>
              <a:rPr lang="es-ES" b="1" dirty="0"/>
              <a:t> 1</a:t>
            </a:r>
            <a:r>
              <a:rPr lang="cs-CZ" b="1" dirty="0"/>
              <a:t>3</a:t>
            </a:r>
            <a:r>
              <a:rPr lang="es-ES" b="1" dirty="0"/>
              <a:t>2</a:t>
            </a:r>
            <a:r>
              <a:rPr lang="cs-CZ" b="1" dirty="0"/>
              <a:t>)</a:t>
            </a:r>
            <a:endParaRPr lang="es-ES" b="1" dirty="0"/>
          </a:p>
          <a:p>
            <a:pPr>
              <a:lnSpc>
                <a:spcPts val="2300"/>
              </a:lnSpc>
            </a:pPr>
            <a:r>
              <a:rPr lang="es-ES" b="1" dirty="0" err="1"/>
              <a:t>Kdybychom</a:t>
            </a:r>
            <a:r>
              <a:rPr lang="es-ES" b="1" dirty="0"/>
              <a:t> </a:t>
            </a:r>
            <a:r>
              <a:rPr lang="es-ES" b="1" dirty="0" err="1"/>
              <a:t>museli</a:t>
            </a:r>
            <a:r>
              <a:rPr lang="es-ES" b="1" dirty="0"/>
              <a:t> </a:t>
            </a:r>
            <a:r>
              <a:rPr lang="es-ES" b="1" dirty="0" err="1"/>
              <a:t>snášet</a:t>
            </a:r>
            <a:r>
              <a:rPr lang="es-ES" b="1" dirty="0"/>
              <a:t> </a:t>
            </a:r>
            <a:r>
              <a:rPr lang="es-ES" b="1" dirty="0" err="1"/>
              <a:t>něco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nemohl</a:t>
            </a:r>
            <a:r>
              <a:rPr lang="es-ES" b="1" dirty="0"/>
              <a:t> </a:t>
            </a:r>
            <a:r>
              <a:rPr lang="es-ES" b="1" dirty="0" err="1"/>
              <a:t>vydržet</a:t>
            </a:r>
            <a:r>
              <a:rPr lang="es-ES" b="1" dirty="0"/>
              <a:t>, v </a:t>
            </a:r>
            <a:r>
              <a:rPr lang="es-ES" b="1" dirty="0" err="1"/>
              <a:t>tomto</a:t>
            </a:r>
            <a:r>
              <a:rPr lang="es-ES" b="1" dirty="0"/>
              <a:t> </a:t>
            </a:r>
            <a:r>
              <a:rPr lang="es-ES" b="1" dirty="0" err="1"/>
              <a:t>detailu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Satan</a:t>
            </a:r>
            <a:r>
              <a:rPr lang="es-ES" b="1" dirty="0"/>
              <a:t> </a:t>
            </a:r>
            <a:r>
              <a:rPr lang="es-ES" b="1" dirty="0" err="1"/>
              <a:t>představoval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moc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pro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nedostatečnou</a:t>
            </a:r>
            <a:r>
              <a:rPr lang="es-ES" b="1" dirty="0"/>
              <a:t>. Proto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"</a:t>
            </a:r>
            <a:r>
              <a:rPr lang="es-ES" b="1" dirty="0" err="1"/>
              <a:t>pokoušen</a:t>
            </a:r>
            <a:r>
              <a:rPr lang="es-ES" b="1" dirty="0"/>
              <a:t> ve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věcech</a:t>
            </a:r>
            <a:r>
              <a:rPr lang="es-ES" b="1" dirty="0"/>
              <a:t> </a:t>
            </a:r>
            <a:r>
              <a:rPr lang="es-ES" b="1" dirty="0" err="1"/>
              <a:t>podle</a:t>
            </a:r>
            <a:r>
              <a:rPr lang="es-ES" b="1" dirty="0"/>
              <a:t> </a:t>
            </a:r>
            <a:r>
              <a:rPr lang="es-ES" b="1" dirty="0" err="1"/>
              <a:t>naší</a:t>
            </a:r>
            <a:r>
              <a:rPr lang="es-ES" b="1" dirty="0"/>
              <a:t> </a:t>
            </a:r>
            <a:r>
              <a:rPr lang="es-ES" b="1" dirty="0" err="1"/>
              <a:t>podoby</a:t>
            </a:r>
            <a:r>
              <a:rPr lang="es-ES" b="1" dirty="0"/>
              <a:t>". </a:t>
            </a:r>
            <a:r>
              <a:rPr lang="es-ES" b="1" dirty="0" err="1"/>
              <a:t>Vydržel</a:t>
            </a:r>
            <a:r>
              <a:rPr lang="es-ES" b="1" dirty="0"/>
              <a:t> </a:t>
            </a:r>
            <a:r>
              <a:rPr lang="es-ES" b="1" dirty="0" err="1"/>
              <a:t>každou</a:t>
            </a:r>
            <a:r>
              <a:rPr lang="es-ES" b="1" dirty="0"/>
              <a:t> </a:t>
            </a:r>
            <a:r>
              <a:rPr lang="es-ES" b="1" dirty="0" err="1"/>
              <a:t>zkoušku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vystaveni</a:t>
            </a:r>
            <a:r>
              <a:rPr lang="es-ES" b="1" dirty="0"/>
              <a:t>. A </a:t>
            </a:r>
            <a:r>
              <a:rPr lang="es-ES" b="1" dirty="0" err="1"/>
              <a:t>nepoužil</a:t>
            </a:r>
            <a:r>
              <a:rPr lang="es-ES" b="1" dirty="0"/>
              <a:t> ve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prospěch</a:t>
            </a:r>
            <a:r>
              <a:rPr lang="es-ES" b="1" dirty="0"/>
              <a:t> </a:t>
            </a:r>
            <a:r>
              <a:rPr lang="es-ES" b="1" dirty="0" err="1"/>
              <a:t>žádnou</a:t>
            </a:r>
            <a:r>
              <a:rPr lang="es-ES" b="1" dirty="0"/>
              <a:t> </a:t>
            </a:r>
            <a:r>
              <a:rPr lang="es-ES" b="1" dirty="0" err="1"/>
              <a:t>moc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nebyla</a:t>
            </a:r>
            <a:r>
              <a:rPr lang="es-ES" b="1" dirty="0"/>
              <a:t> </a:t>
            </a:r>
            <a:r>
              <a:rPr lang="es-ES" b="1" dirty="0" err="1"/>
              <a:t>velkoryse</a:t>
            </a:r>
            <a:r>
              <a:rPr lang="es-ES" b="1" dirty="0"/>
              <a:t> </a:t>
            </a:r>
            <a:r>
              <a:rPr lang="es-ES" b="1" dirty="0" err="1"/>
              <a:t>nabídnuta</a:t>
            </a:r>
            <a:r>
              <a:rPr lang="es-ES" b="1" dirty="0"/>
              <a:t>.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člověk</a:t>
            </a:r>
            <a:r>
              <a:rPr lang="es-ES" b="1" dirty="0"/>
              <a:t> </a:t>
            </a:r>
            <a:r>
              <a:rPr lang="es-ES" b="1" dirty="0" err="1"/>
              <a:t>čelil</a:t>
            </a:r>
            <a:r>
              <a:rPr lang="es-ES" b="1" dirty="0"/>
              <a:t> </a:t>
            </a:r>
            <a:r>
              <a:rPr lang="es-ES" b="1" dirty="0" err="1"/>
              <a:t>pokušení</a:t>
            </a:r>
            <a:r>
              <a:rPr lang="es-ES" b="1" dirty="0"/>
              <a:t> </a:t>
            </a:r>
            <a:r>
              <a:rPr lang="cs-CZ" b="1" dirty="0"/>
              <a:t>       </a:t>
            </a:r>
            <a:r>
              <a:rPr lang="es-ES" b="1" dirty="0"/>
              <a:t>a </a:t>
            </a:r>
            <a:r>
              <a:rPr lang="es-ES" b="1" dirty="0" err="1"/>
              <a:t>zvítězil</a:t>
            </a:r>
            <a:r>
              <a:rPr lang="es-ES" b="1" dirty="0"/>
              <a:t> v </a:t>
            </a:r>
            <a:r>
              <a:rPr lang="es-ES" b="1" dirty="0" err="1"/>
              <a:t>síle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mu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dal</a:t>
            </a:r>
            <a:r>
              <a:rPr lang="es-ES" b="1" dirty="0"/>
              <a:t>. </a:t>
            </a:r>
            <a:r>
              <a:rPr lang="es-ES" b="1" dirty="0" err="1"/>
              <a:t>Říká</a:t>
            </a:r>
            <a:r>
              <a:rPr lang="es-ES" b="1" dirty="0"/>
              <a:t>: "</a:t>
            </a:r>
            <a:r>
              <a:rPr lang="es-ES" b="1" dirty="0" err="1"/>
              <a:t>Plnění</a:t>
            </a:r>
            <a:r>
              <a:rPr lang="es-ES" b="1" dirty="0"/>
              <a:t> </a:t>
            </a:r>
            <a:r>
              <a:rPr lang="es-ES" b="1" dirty="0" err="1"/>
              <a:t>tvé</a:t>
            </a:r>
            <a:r>
              <a:rPr lang="es-ES" b="1" dirty="0"/>
              <a:t> </a:t>
            </a:r>
            <a:r>
              <a:rPr lang="es-ES" b="1" dirty="0" err="1"/>
              <a:t>vůle</a:t>
            </a:r>
            <a:r>
              <a:rPr lang="es-ES" b="1" dirty="0"/>
              <a:t>, </a:t>
            </a:r>
            <a:r>
              <a:rPr lang="es-ES" b="1" dirty="0" err="1"/>
              <a:t>můj</a:t>
            </a:r>
            <a:r>
              <a:rPr lang="es-ES" b="1" dirty="0"/>
              <a:t> </a:t>
            </a:r>
            <a:r>
              <a:rPr lang="es-ES" b="1" dirty="0" err="1"/>
              <a:t>Bože</a:t>
            </a:r>
            <a:r>
              <a:rPr lang="es-ES" b="1" dirty="0"/>
              <a:t>, se mi </a:t>
            </a:r>
            <a:r>
              <a:rPr lang="es-ES" b="1" dirty="0" err="1"/>
              <a:t>zalíbilo</a:t>
            </a:r>
            <a:r>
              <a:rPr lang="es-ES" b="1" dirty="0"/>
              <a:t> a </a:t>
            </a:r>
            <a:r>
              <a:rPr lang="es-ES" b="1" dirty="0" err="1"/>
              <a:t>tvůj</a:t>
            </a:r>
            <a:r>
              <a:rPr lang="es-ES" b="1" dirty="0"/>
              <a:t> </a:t>
            </a:r>
            <a:r>
              <a:rPr lang="es-ES" b="1" dirty="0" err="1"/>
              <a:t>zákon</a:t>
            </a:r>
            <a:r>
              <a:rPr lang="es-ES" b="1" dirty="0"/>
              <a:t> je </a:t>
            </a:r>
            <a:r>
              <a:rPr lang="es-ES" b="1" dirty="0" err="1"/>
              <a:t>uprostřed</a:t>
            </a:r>
            <a:r>
              <a:rPr lang="es-ES" b="1" dirty="0"/>
              <a:t> </a:t>
            </a:r>
            <a:r>
              <a:rPr lang="es-ES" b="1" dirty="0" err="1"/>
              <a:t>mého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.". </a:t>
            </a:r>
            <a:r>
              <a:rPr lang="cs-CZ" b="1" dirty="0"/>
              <a:t>Ž</a:t>
            </a:r>
            <a:r>
              <a:rPr lang="es-ES" b="1" dirty="0" err="1"/>
              <a:t>alm</a:t>
            </a:r>
            <a:r>
              <a:rPr lang="es-ES" b="1" dirty="0"/>
              <a:t> 40</a:t>
            </a:r>
            <a:r>
              <a:rPr lang="cs-CZ" b="1" dirty="0"/>
              <a:t>,</a:t>
            </a:r>
            <a:r>
              <a:rPr lang="es-ES" b="1" dirty="0"/>
              <a:t>8. </a:t>
            </a:r>
            <a:r>
              <a:rPr lang="cs-CZ" b="1" dirty="0"/>
              <a:t>(EGW: To </a:t>
            </a:r>
            <a:r>
              <a:rPr lang="cs-CZ" b="1" dirty="0" err="1"/>
              <a:t>Be</a:t>
            </a:r>
            <a:r>
              <a:rPr lang="cs-CZ" b="1" dirty="0"/>
              <a:t> </a:t>
            </a:r>
            <a:r>
              <a:rPr lang="cs-CZ" b="1" dirty="0" err="1"/>
              <a:t>Like</a:t>
            </a:r>
            <a:r>
              <a:rPr lang="cs-CZ" b="1" dirty="0"/>
              <a:t> </a:t>
            </a:r>
            <a:r>
              <a:rPr lang="es-ES" b="1" dirty="0"/>
              <a:t>J</a:t>
            </a:r>
            <a:r>
              <a:rPr lang="cs-CZ" b="1" dirty="0" err="1"/>
              <a:t>esus</a:t>
            </a:r>
            <a:r>
              <a:rPr lang="cs-CZ" b="1" dirty="0"/>
              <a:t> strana</a:t>
            </a:r>
            <a:r>
              <a:rPr lang="es-ES" b="1" dirty="0"/>
              <a:t> 5</a:t>
            </a:r>
            <a:r>
              <a:rPr lang="cs-CZ" b="1" dirty="0"/>
              <a:t>5)</a:t>
            </a:r>
            <a:endParaRPr lang="es-ES" b="1" dirty="0"/>
          </a:p>
          <a:p>
            <a:pPr>
              <a:lnSpc>
                <a:spcPts val="2300"/>
              </a:lnSpc>
            </a:pPr>
            <a:r>
              <a:rPr lang="es-ES" b="1" dirty="0" err="1"/>
              <a:t>Opustil</a:t>
            </a:r>
            <a:r>
              <a:rPr lang="es-ES" b="1" dirty="0"/>
              <a:t> </a:t>
            </a:r>
            <a:r>
              <a:rPr lang="es-ES" b="1" dirty="0" err="1"/>
              <a:t>slávu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es-ES" b="1" dirty="0"/>
              <a:t> u </a:t>
            </a:r>
            <a:r>
              <a:rPr lang="es-ES" b="1" dirty="0" err="1"/>
              <a:t>Otce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stvořením</a:t>
            </a:r>
            <a:r>
              <a:rPr lang="es-ES" b="1" dirty="0"/>
              <a:t> </a:t>
            </a:r>
            <a:r>
              <a:rPr lang="es-ES" b="1" dirty="0" err="1"/>
              <a:t>světa</a:t>
            </a:r>
            <a:r>
              <a:rPr lang="es-ES" b="1" dirty="0"/>
              <a:t>. „</a:t>
            </a:r>
            <a:r>
              <a:rPr lang="cs-CZ" b="1" dirty="0"/>
              <a:t>Jenže on byl </a:t>
            </a:r>
            <a:r>
              <a:rPr lang="cs-CZ" b="1" dirty="0" err="1"/>
              <a:t>proklá</a:t>
            </a:r>
            <a:r>
              <a:rPr lang="es-ES" b="1" dirty="0"/>
              <a:t>n</a:t>
            </a:r>
            <a:r>
              <a:rPr lang="cs-CZ" b="1" dirty="0"/>
              <a:t> pro</a:t>
            </a:r>
            <a:r>
              <a:rPr lang="es-ES" b="1" dirty="0"/>
              <a:t> </a:t>
            </a:r>
            <a:r>
              <a:rPr lang="es-ES" b="1" dirty="0" err="1"/>
              <a:t>naši</a:t>
            </a:r>
            <a:r>
              <a:rPr lang="es-ES" b="1" dirty="0"/>
              <a:t> </a:t>
            </a:r>
            <a:r>
              <a:rPr lang="cs-CZ" b="1" dirty="0"/>
              <a:t>nevěrnost, zmučen pro naši nepravost.</a:t>
            </a:r>
            <a:r>
              <a:rPr lang="es-ES" b="1" dirty="0"/>
              <a:t> </a:t>
            </a:r>
            <a:r>
              <a:rPr lang="es-ES" b="1" dirty="0" err="1"/>
              <a:t>Trest</a:t>
            </a:r>
            <a:r>
              <a:rPr lang="cs-CZ" b="1" dirty="0" err="1"/>
              <a:t>ání</a:t>
            </a:r>
            <a:r>
              <a:rPr lang="cs-CZ" b="1" dirty="0"/>
              <a:t> snášel pro</a:t>
            </a:r>
            <a:r>
              <a:rPr lang="es-ES" b="1" dirty="0"/>
              <a:t> n</a:t>
            </a:r>
            <a:r>
              <a:rPr lang="cs-CZ" b="1" dirty="0"/>
              <a:t>á</a:t>
            </a:r>
            <a:r>
              <a:rPr lang="es-ES" b="1" dirty="0"/>
              <a:t>š </a:t>
            </a:r>
            <a:r>
              <a:rPr lang="es-ES" b="1" dirty="0" err="1"/>
              <a:t>pokoj</a:t>
            </a:r>
            <a:r>
              <a:rPr lang="cs-CZ" b="1" dirty="0"/>
              <a:t>, jeho jizvami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uzdraveni</a:t>
            </a:r>
            <a:r>
              <a:rPr lang="es-ES" b="1" dirty="0"/>
              <a:t>." </a:t>
            </a:r>
            <a:r>
              <a:rPr lang="es-ES" b="1" dirty="0" err="1"/>
              <a:t>Viz</a:t>
            </a:r>
            <a:r>
              <a:rPr lang="es-ES" b="1" dirty="0"/>
              <a:t> </a:t>
            </a:r>
            <a:r>
              <a:rPr lang="es-ES" b="1" dirty="0" err="1"/>
              <a:t>Izaiáš</a:t>
            </a:r>
            <a:r>
              <a:rPr lang="es-ES" b="1" dirty="0"/>
              <a:t> 53</a:t>
            </a:r>
            <a:r>
              <a:rPr lang="cs-CZ" b="1" dirty="0"/>
              <a:t>,</a:t>
            </a:r>
            <a:r>
              <a:rPr lang="es-ES" b="1" dirty="0"/>
              <a:t>5. </a:t>
            </a:r>
            <a:r>
              <a:rPr lang="es-ES" b="1" dirty="0" err="1"/>
              <a:t>Trpělivě</a:t>
            </a:r>
            <a:r>
              <a:rPr lang="es-ES" b="1" dirty="0"/>
              <a:t> </a:t>
            </a:r>
            <a:r>
              <a:rPr lang="es-ES" b="1" dirty="0" err="1"/>
              <a:t>snášel</a:t>
            </a:r>
            <a:r>
              <a:rPr lang="es-ES" b="1" dirty="0"/>
              <a:t> </a:t>
            </a:r>
            <a:r>
              <a:rPr lang="es-ES" b="1" dirty="0" err="1"/>
              <a:t>všechna</a:t>
            </a:r>
            <a:r>
              <a:rPr lang="es-ES" b="1" dirty="0"/>
              <a:t> </a:t>
            </a:r>
            <a:r>
              <a:rPr lang="es-ES" b="1" dirty="0" err="1"/>
              <a:t>ponížení</a:t>
            </a:r>
            <a:r>
              <a:rPr lang="es-ES" b="1" dirty="0"/>
              <a:t> </a:t>
            </a:r>
            <a:r>
              <a:rPr lang="cs-CZ" b="1" dirty="0"/>
              <a:t>     </a:t>
            </a:r>
            <a:r>
              <a:rPr lang="es-ES" b="1" dirty="0"/>
              <a:t>a </a:t>
            </a:r>
            <a:r>
              <a:rPr lang="es-ES" b="1" dirty="0" err="1"/>
              <a:t>výsměch</a:t>
            </a:r>
            <a:r>
              <a:rPr lang="es-ES" b="1" dirty="0"/>
              <a:t>.</a:t>
            </a:r>
            <a:r>
              <a:rPr lang="cs-CZ" b="1" dirty="0"/>
              <a:t> (EGW:</a:t>
            </a:r>
            <a:r>
              <a:rPr lang="es-ES" b="1" dirty="0"/>
              <a:t> </a:t>
            </a:r>
            <a:r>
              <a:rPr lang="cs-CZ" b="1" dirty="0"/>
              <a:t>Svědectví pro církev svazek 1 strana</a:t>
            </a:r>
            <a:r>
              <a:rPr lang="es-ES" b="1" dirty="0"/>
              <a:t> 1</a:t>
            </a:r>
            <a:r>
              <a:rPr lang="cs-CZ" b="1" dirty="0"/>
              <a:t>50)</a:t>
            </a:r>
            <a:endParaRPr lang="es-ES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8D176DE6-3D01-79E2-DDCC-00730BF09B56}"/>
              </a:ext>
            </a:extLst>
          </p:cNvPr>
          <p:cNvGrpSpPr/>
          <p:nvPr/>
        </p:nvGrpSpPr>
        <p:grpSpPr>
          <a:xfrm>
            <a:off x="140899" y="185618"/>
            <a:ext cx="3281902" cy="969363"/>
            <a:chOff x="140899" y="185618"/>
            <a:chExt cx="3281902" cy="969363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713DB26-EBE2-7340-7828-28C69E3B7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899" y="185618"/>
              <a:ext cx="3044555" cy="969363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2E4235A5-7122-A1FC-9609-E6C8D3B1EF4E}"/>
                </a:ext>
              </a:extLst>
            </p:cNvPr>
            <p:cNvSpPr txBox="1"/>
            <p:nvPr/>
          </p:nvSpPr>
          <p:spPr>
            <a:xfrm rot="541628">
              <a:off x="756402" y="281037"/>
              <a:ext cx="2666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Ježíš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projevil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tuto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stránku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lásky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852B336D-0787-6D1C-A34D-A4B424B989B5}"/>
              </a:ext>
            </a:extLst>
          </p:cNvPr>
          <p:cNvSpPr txBox="1"/>
          <p:nvPr/>
        </p:nvSpPr>
        <p:spPr>
          <a:xfrm>
            <a:off x="454248" y="1241077"/>
            <a:ext cx="7925825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s-ES" b="1" dirty="0" err="1"/>
              <a:t>Potom</a:t>
            </a:r>
            <a:r>
              <a:rPr lang="es-ES" b="1" dirty="0"/>
              <a:t> </a:t>
            </a:r>
            <a:r>
              <a:rPr lang="es-ES" b="1" dirty="0" err="1"/>
              <a:t>pocítil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děsivý</a:t>
            </a:r>
            <a:r>
              <a:rPr lang="es-ES" b="1" dirty="0"/>
              <a:t> </a:t>
            </a:r>
            <a:r>
              <a:rPr lang="es-ES" b="1" dirty="0" err="1"/>
              <a:t>hněv</a:t>
            </a:r>
            <a:r>
              <a:rPr lang="es-ES" b="1" dirty="0"/>
              <a:t> </a:t>
            </a:r>
            <a:r>
              <a:rPr lang="es-ES" b="1" dirty="0" err="1"/>
              <a:t>proti</a:t>
            </a:r>
            <a:r>
              <a:rPr lang="es-ES" b="1" dirty="0"/>
              <a:t> </a:t>
            </a:r>
            <a:r>
              <a:rPr lang="es-ES" b="1" dirty="0" err="1"/>
              <a:t>hříchu</a:t>
            </a:r>
            <a:r>
              <a:rPr lang="es-ES" b="1" dirty="0"/>
              <a:t>, </a:t>
            </a:r>
            <a:r>
              <a:rPr lang="es-ES" b="1" dirty="0" err="1"/>
              <a:t>stejně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hříšník</a:t>
            </a:r>
            <a:r>
              <a:rPr lang="es-ES" b="1" dirty="0"/>
              <a:t> </a:t>
            </a:r>
            <a:r>
              <a:rPr lang="es-ES" b="1" dirty="0" err="1"/>
              <a:t>pocítí</a:t>
            </a:r>
            <a:r>
              <a:rPr lang="es-ES" b="1" dirty="0"/>
              <a:t> ve </a:t>
            </a:r>
            <a:r>
              <a:rPr lang="es-ES" b="1" dirty="0" err="1"/>
              <a:t>velký</a:t>
            </a:r>
            <a:r>
              <a:rPr lang="es-ES" b="1" dirty="0"/>
              <a:t> den </a:t>
            </a:r>
            <a:r>
              <a:rPr lang="es-ES" b="1" dirty="0" err="1"/>
              <a:t>odplaty</a:t>
            </a:r>
            <a:r>
              <a:rPr lang="es-ES" b="1" dirty="0"/>
              <a:t>. </a:t>
            </a:r>
            <a:r>
              <a:rPr lang="cs-CZ" b="1" dirty="0"/>
              <a:t>(EGW: </a:t>
            </a:r>
            <a:r>
              <a:rPr lang="es-ES" b="1" dirty="0"/>
              <a:t>C</a:t>
            </a:r>
            <a:r>
              <a:rPr lang="cs-CZ" b="1" dirty="0" err="1"/>
              <a:t>hristo</a:t>
            </a:r>
            <a:r>
              <a:rPr lang="cs-CZ" b="1" dirty="0"/>
              <a:t> </a:t>
            </a:r>
            <a:r>
              <a:rPr lang="es-ES" b="1" dirty="0"/>
              <a:t>N</a:t>
            </a:r>
            <a:r>
              <a:rPr lang="cs-CZ" b="1" dirty="0" err="1"/>
              <a:t>uestro</a:t>
            </a:r>
            <a:r>
              <a:rPr lang="cs-CZ" b="1" dirty="0"/>
              <a:t> </a:t>
            </a:r>
            <a:r>
              <a:rPr lang="es-ES" b="1" dirty="0"/>
              <a:t>S</a:t>
            </a:r>
            <a:r>
              <a:rPr lang="cs-CZ" b="1" dirty="0" err="1"/>
              <a:t>alvador</a:t>
            </a:r>
            <a:r>
              <a:rPr lang="es-ES" b="1" dirty="0"/>
              <a:t> </a:t>
            </a:r>
            <a:r>
              <a:rPr lang="cs-CZ" b="1" dirty="0"/>
              <a:t>strana </a:t>
            </a:r>
            <a:r>
              <a:rPr lang="es-ES" b="1" dirty="0"/>
              <a:t>91</a:t>
            </a:r>
            <a:r>
              <a:rPr lang="cs-CZ" b="1" dirty="0"/>
              <a:t> </a:t>
            </a:r>
            <a:r>
              <a:rPr lang="cs-CZ" sz="1050" b="1" dirty="0"/>
              <a:t>– vydáno pouze ve španělštině</a:t>
            </a:r>
            <a:r>
              <a:rPr lang="cs-CZ" b="1" dirty="0"/>
              <a:t>)</a:t>
            </a:r>
            <a:endParaRPr lang="es-ES" b="1" dirty="0"/>
          </a:p>
          <a:p>
            <a:pPr>
              <a:lnSpc>
                <a:spcPts val="2300"/>
              </a:lnSpc>
            </a:pPr>
            <a:r>
              <a:rPr lang="cs-CZ" b="1" dirty="0"/>
              <a:t>Lidé, kteří jsou povoláni trpět pro Krista a narážejí na nepochopení a nedůvěru i ve vlastní rodině, se mohou utěšovat tím, že Ježíš prožíval stejné těžkosti.</a:t>
            </a:r>
            <a:r>
              <a:rPr lang="es-ES" b="1" dirty="0"/>
              <a:t> T</a:t>
            </a:r>
            <a:r>
              <a:rPr lang="cs-CZ" b="1" dirty="0"/>
              <a:t>V </a:t>
            </a:r>
            <a:r>
              <a:rPr lang="es-ES" b="1" dirty="0"/>
              <a:t>2</a:t>
            </a:r>
            <a:r>
              <a:rPr lang="cs-CZ" b="1" dirty="0"/>
              <a:t>07</a:t>
            </a:r>
            <a:endParaRPr lang="es-ES" b="1" dirty="0"/>
          </a:p>
          <a:p>
            <a:pPr>
              <a:lnSpc>
                <a:spcPts val="2300"/>
              </a:lnSpc>
            </a:pP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snášel</a:t>
            </a:r>
            <a:r>
              <a:rPr lang="cs-CZ" b="1" dirty="0"/>
              <a:t> duševní boj a</a:t>
            </a:r>
            <a:r>
              <a:rPr lang="es-ES" b="1" dirty="0"/>
              <a:t> mu</a:t>
            </a:r>
            <a:r>
              <a:rPr lang="cs-CZ" b="1" dirty="0" err="1"/>
              <a:t>ka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. </a:t>
            </a:r>
            <a:r>
              <a:rPr lang="cs-CZ" b="1" dirty="0"/>
              <a:t>(EGW: </a:t>
            </a:r>
            <a:r>
              <a:rPr lang="cs-CZ" b="1" dirty="0" err="1"/>
              <a:t>That</a:t>
            </a:r>
            <a:r>
              <a:rPr lang="cs-CZ" b="1" dirty="0"/>
              <a:t> I May </a:t>
            </a:r>
            <a:r>
              <a:rPr lang="cs-CZ" b="1" dirty="0" err="1"/>
              <a:t>Know</a:t>
            </a:r>
            <a:r>
              <a:rPr lang="cs-CZ" b="1" dirty="0"/>
              <a:t> </a:t>
            </a:r>
            <a:r>
              <a:rPr lang="cs-CZ" b="1" dirty="0" err="1"/>
              <a:t>Him</a:t>
            </a:r>
            <a:r>
              <a:rPr lang="cs-CZ" b="1" dirty="0"/>
              <a:t> strana</a:t>
            </a:r>
            <a:r>
              <a:rPr lang="es-ES" b="1" dirty="0"/>
              <a:t> 257</a:t>
            </a:r>
            <a:r>
              <a:rPr lang="cs-CZ" b="1" dirty="0"/>
              <a:t>)</a:t>
            </a:r>
            <a:endParaRPr lang="es-ES" b="1" dirty="0"/>
          </a:p>
          <a:p>
            <a:pPr>
              <a:lnSpc>
                <a:spcPts val="2300"/>
              </a:lnSpc>
            </a:pPr>
            <a:r>
              <a:rPr lang="es-ES" b="1" dirty="0" err="1"/>
              <a:t>Snášel</a:t>
            </a:r>
            <a:r>
              <a:rPr lang="es-ES" b="1" dirty="0"/>
              <a:t> </a:t>
            </a:r>
            <a:r>
              <a:rPr lang="es-ES" b="1" dirty="0" err="1"/>
              <a:t>potupu</a:t>
            </a:r>
            <a:r>
              <a:rPr lang="es-ES" b="1" dirty="0"/>
              <a:t> a </a:t>
            </a:r>
            <a:r>
              <a:rPr lang="es-ES" b="1" dirty="0" err="1"/>
              <a:t>pronásledování</a:t>
            </a:r>
            <a:r>
              <a:rPr lang="es-ES" b="1" dirty="0"/>
              <a:t>.</a:t>
            </a:r>
            <a:r>
              <a:rPr lang="cs-CZ" b="1" dirty="0"/>
              <a:t> (EGW:</a:t>
            </a:r>
            <a:r>
              <a:rPr lang="es-ES" b="1" dirty="0"/>
              <a:t> M</a:t>
            </a:r>
            <a:r>
              <a:rPr lang="cs-CZ" b="1" dirty="0" err="1"/>
              <a:t>edical</a:t>
            </a:r>
            <a:r>
              <a:rPr lang="cs-CZ" b="1" dirty="0"/>
              <a:t> Ministry strana</a:t>
            </a:r>
            <a:r>
              <a:rPr lang="es-ES" b="1" dirty="0"/>
              <a:t> 339</a:t>
            </a:r>
            <a:r>
              <a:rPr lang="cs-CZ" b="1" dirty="0"/>
              <a:t>)</a:t>
            </a:r>
            <a:endParaRPr lang="es-ES" b="1" dirty="0"/>
          </a:p>
          <a:p>
            <a:pPr>
              <a:lnSpc>
                <a:spcPts val="2300"/>
              </a:lnSpc>
            </a:pPr>
            <a:r>
              <a:rPr lang="es-ES" b="1" dirty="0" err="1"/>
              <a:t>Snášel</a:t>
            </a:r>
            <a:r>
              <a:rPr lang="es-ES" b="1" dirty="0"/>
              <a:t> </a:t>
            </a:r>
            <a:r>
              <a:rPr lang="es-ES" b="1" dirty="0" err="1"/>
              <a:t>strádání</a:t>
            </a:r>
            <a:r>
              <a:rPr lang="es-ES" b="1" dirty="0"/>
              <a:t>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st</a:t>
            </a:r>
            <a:r>
              <a:rPr lang="cs-CZ" b="1" dirty="0"/>
              <a:t>ě</a:t>
            </a:r>
            <a:r>
              <a:rPr lang="es-ES" b="1" dirty="0" err="1"/>
              <a:t>žo</a:t>
            </a:r>
            <a:r>
              <a:rPr lang="cs-CZ" b="1" dirty="0"/>
              <a:t>ván</a:t>
            </a:r>
            <a:r>
              <a:rPr lang="es-ES" b="1" dirty="0"/>
              <a:t>í.  </a:t>
            </a:r>
            <a:r>
              <a:rPr lang="cs-CZ" b="1" dirty="0"/>
              <a:t>(EGW: </a:t>
            </a:r>
            <a:r>
              <a:rPr lang="cs-CZ" b="1" dirty="0" err="1"/>
              <a:t>That</a:t>
            </a:r>
            <a:r>
              <a:rPr lang="cs-CZ" b="1" dirty="0"/>
              <a:t> I May </a:t>
            </a:r>
            <a:r>
              <a:rPr lang="cs-CZ" b="1" dirty="0" err="1"/>
              <a:t>Know</a:t>
            </a:r>
            <a:r>
              <a:rPr lang="cs-CZ" b="1" dirty="0"/>
              <a:t> </a:t>
            </a:r>
            <a:r>
              <a:rPr lang="cs-CZ" b="1" dirty="0" err="1"/>
              <a:t>Him</a:t>
            </a:r>
            <a:r>
              <a:rPr lang="cs-CZ" b="1" dirty="0"/>
              <a:t> strana</a:t>
            </a:r>
            <a:r>
              <a:rPr lang="es-ES" b="1" dirty="0"/>
              <a:t> 156</a:t>
            </a:r>
            <a:r>
              <a:rPr lang="cs-CZ" b="1" dirty="0"/>
              <a:t>)</a:t>
            </a:r>
            <a:endParaRPr lang="es-ES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440C0A4-D485-1927-714C-FEEF72194847}"/>
              </a:ext>
            </a:extLst>
          </p:cNvPr>
          <p:cNvSpPr txBox="1"/>
          <p:nvPr/>
        </p:nvSpPr>
        <p:spPr>
          <a:xfrm>
            <a:off x="3671153" y="163162"/>
            <a:ext cx="47404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snášel</a:t>
            </a:r>
            <a:r>
              <a:rPr lang="es-ES" b="1" dirty="0"/>
              <a:t> </a:t>
            </a:r>
            <a:r>
              <a:rPr lang="es-ES" b="1" dirty="0" err="1"/>
              <a:t>bolestný</a:t>
            </a:r>
            <a:r>
              <a:rPr lang="es-ES" b="1" dirty="0"/>
              <a:t> </a:t>
            </a:r>
            <a:r>
              <a:rPr lang="es-ES" b="1" dirty="0" err="1"/>
              <a:t>půst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poušti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kvůli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překonal</a:t>
            </a:r>
            <a:r>
              <a:rPr lang="cs-CZ" b="1" dirty="0"/>
              <a:t>. (</a:t>
            </a:r>
            <a:r>
              <a:rPr lang="cs-CZ" sz="1200" b="1" dirty="0"/>
              <a:t>EGW: </a:t>
            </a:r>
            <a:r>
              <a:rPr lang="cs-CZ" sz="1200" b="1" dirty="0" err="1"/>
              <a:t>That</a:t>
            </a:r>
            <a:r>
              <a:rPr lang="cs-CZ" sz="1200" b="1" dirty="0"/>
              <a:t> I May </a:t>
            </a:r>
            <a:r>
              <a:rPr lang="cs-CZ" sz="1200" b="1" dirty="0" err="1"/>
              <a:t>Know</a:t>
            </a:r>
            <a:r>
              <a:rPr lang="cs-CZ" sz="1200" b="1" dirty="0"/>
              <a:t> </a:t>
            </a:r>
            <a:r>
              <a:rPr lang="cs-CZ" sz="1200" b="1" dirty="0" err="1"/>
              <a:t>Him</a:t>
            </a:r>
            <a:r>
              <a:rPr lang="cs-CZ" sz="1200" b="1" dirty="0"/>
              <a:t> strana</a:t>
            </a:r>
            <a:r>
              <a:rPr lang="es-ES" sz="1200" b="1" dirty="0"/>
              <a:t> 313</a:t>
            </a:r>
            <a:r>
              <a:rPr lang="cs-CZ" b="1" dirty="0"/>
              <a:t>)</a:t>
            </a:r>
            <a:endParaRPr lang="es-ES" b="1" dirty="0"/>
          </a:p>
          <a:p>
            <a:r>
              <a:rPr lang="es-ES" b="1" dirty="0" err="1"/>
              <a:t>Snáš</a:t>
            </a:r>
            <a:r>
              <a:rPr lang="cs-CZ" b="1" dirty="0"/>
              <a:t>el </a:t>
            </a:r>
            <a:r>
              <a:rPr lang="es-ES" b="1" dirty="0" err="1"/>
              <a:t>falešné</a:t>
            </a:r>
            <a:r>
              <a:rPr lang="es-ES" b="1" dirty="0"/>
              <a:t> </a:t>
            </a:r>
            <a:r>
              <a:rPr lang="es-ES" b="1" dirty="0" err="1"/>
              <a:t>obvinění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cs-CZ" b="1" dirty="0"/>
              <a:t>                                                    (EGW: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Upward</a:t>
            </a:r>
            <a:r>
              <a:rPr lang="cs-CZ" b="1" dirty="0"/>
              <a:t> </a:t>
            </a:r>
            <a:r>
              <a:rPr lang="cs-CZ" b="1" dirty="0" err="1"/>
              <a:t>Look</a:t>
            </a:r>
            <a:r>
              <a:rPr lang="cs-CZ" b="1" dirty="0"/>
              <a:t> strana 42)</a:t>
            </a:r>
            <a:endParaRPr lang="es-ES" b="1" dirty="0"/>
          </a:p>
        </p:txBody>
      </p:sp>
      <p:pic>
        <p:nvPicPr>
          <p:cNvPr id="21" name="Imagen 20" descr="Imagen que contiene hombre, humo, frente, sostener&#10;&#10;Descripción generada automáticamente">
            <a:extLst>
              <a:ext uri="{FF2B5EF4-FFF2-40B4-BE49-F238E27FC236}">
                <a16:creationId xmlns:a16="http://schemas.microsoft.com/office/drawing/2014/main" id="{7F5D3B86-7660-B046-B747-C43C8C198E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r="236" b="17379"/>
          <a:stretch/>
        </p:blipFill>
        <p:spPr>
          <a:xfrm>
            <a:off x="8289807" y="1171127"/>
            <a:ext cx="3606820" cy="2164807"/>
          </a:xfrm>
          <a:prstGeom prst="ellipse">
            <a:avLst/>
          </a:prstGeom>
          <a:ln w="63500" cap="rnd">
            <a:solidFill>
              <a:srgbClr val="B86258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C8972A15-C1B9-F091-C704-F1C40EB6D6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2264686"/>
              </p:ext>
            </p:extLst>
          </p:nvPr>
        </p:nvGraphicFramePr>
        <p:xfrm>
          <a:off x="8552330" y="156482"/>
          <a:ext cx="3420932" cy="834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Forma, Círculo&#10;&#10;Descripción generada automáticamente">
            <a:extLst>
              <a:ext uri="{FF2B5EF4-FFF2-40B4-BE49-F238E27FC236}">
                <a16:creationId xmlns:a16="http://schemas.microsoft.com/office/drawing/2014/main" id="{40F51AC6-C04F-EE9F-3857-9955730FCE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17" y="879505"/>
            <a:ext cx="291623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Forma, Círculo&#10;&#10;Descripción generada automáticamente">
            <a:extLst>
              <a:ext uri="{FF2B5EF4-FFF2-40B4-BE49-F238E27FC236}">
                <a16:creationId xmlns:a16="http://schemas.microsoft.com/office/drawing/2014/main" id="{B79799C0-8A7C-F433-178C-E3E0AFE788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0" y="1300347"/>
            <a:ext cx="291623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Forma, Círculo&#10;&#10;Descripción generada automáticamente">
            <a:extLst>
              <a:ext uri="{FF2B5EF4-FFF2-40B4-BE49-F238E27FC236}">
                <a16:creationId xmlns:a16="http://schemas.microsoft.com/office/drawing/2014/main" id="{0C63D78B-B53D-4968-7A38-32D710F82B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4" y="2465433"/>
            <a:ext cx="291623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Forma, Círculo&#10;&#10;Descripción generada automáticamente">
            <a:extLst>
              <a:ext uri="{FF2B5EF4-FFF2-40B4-BE49-F238E27FC236}">
                <a16:creationId xmlns:a16="http://schemas.microsoft.com/office/drawing/2014/main" id="{08A0B8E4-8902-B74E-FA13-D60700CCA9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4" y="2759479"/>
            <a:ext cx="291623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Forma, Círculo&#10;&#10;Descripción generada automáticamente">
            <a:extLst>
              <a:ext uri="{FF2B5EF4-FFF2-40B4-BE49-F238E27FC236}">
                <a16:creationId xmlns:a16="http://schemas.microsoft.com/office/drawing/2014/main" id="{974CD1E9-94A2-DD7F-D3DD-9719BF9A49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4" y="3044312"/>
            <a:ext cx="291623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firmar, vista, azul, aire&#10;&#10;Descripción generada automáticamente">
            <a:extLst>
              <a:ext uri="{FF2B5EF4-FFF2-40B4-BE49-F238E27FC236}">
                <a16:creationId xmlns:a16="http://schemas.microsoft.com/office/drawing/2014/main" id="{E4337674-EBDB-FC60-274B-A90F19CECE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4" y="3359486"/>
            <a:ext cx="291623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gen que contiene firmar, raqueta, vista, azul&#10;&#10;Descripción generada automáticamente">
            <a:extLst>
              <a:ext uri="{FF2B5EF4-FFF2-40B4-BE49-F238E27FC236}">
                <a16:creationId xmlns:a16="http://schemas.microsoft.com/office/drawing/2014/main" id="{4DF533B2-AB42-18FD-4BEB-8C83B95049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8" y="3633752"/>
            <a:ext cx="291623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firmar, raqueta, sostener, corte&#10;&#10;Descripción generada automáticamente">
            <a:extLst>
              <a:ext uri="{FF2B5EF4-FFF2-40B4-BE49-F238E27FC236}">
                <a16:creationId xmlns:a16="http://schemas.microsoft.com/office/drawing/2014/main" id="{6D3D62A1-7FF4-F815-3332-33EA6F55DA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8" y="4231485"/>
            <a:ext cx="291623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Forma, Círculo&#10;&#10;Descripción generada automáticamente">
            <a:extLst>
              <a:ext uri="{FF2B5EF4-FFF2-40B4-BE49-F238E27FC236}">
                <a16:creationId xmlns:a16="http://schemas.microsoft.com/office/drawing/2014/main" id="{CB35DA8B-2B8F-AA76-09A2-AFCFBD6F2E0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8" y="4526830"/>
            <a:ext cx="291623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Forma, Círculo&#10;&#10;Descripción generada automáticamente">
            <a:extLst>
              <a:ext uri="{FF2B5EF4-FFF2-40B4-BE49-F238E27FC236}">
                <a16:creationId xmlns:a16="http://schemas.microsoft.com/office/drawing/2014/main" id="{345B2D30-8E99-3771-B9D8-6DDF586D55D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8" y="5987224"/>
            <a:ext cx="291623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Forma, Círculo&#10;&#10;Descripción generada automáticamente">
            <a:extLst>
              <a:ext uri="{FF2B5EF4-FFF2-40B4-BE49-F238E27FC236}">
                <a16:creationId xmlns:a16="http://schemas.microsoft.com/office/drawing/2014/main" id="{A6209E92-BD06-B4E2-4E46-2A09F415D94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67" y="330835"/>
            <a:ext cx="291623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E31D601-C4AA-5597-B955-5C727ED123F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874" y="1879692"/>
            <a:ext cx="291237" cy="291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523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uiExpand="1" build="p"/>
      <p:bldP spid="11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80A32843-344F-EFF1-07C8-D2B0BCCE74C9}"/>
              </a:ext>
            </a:extLst>
          </p:cNvPr>
          <p:cNvGrpSpPr/>
          <p:nvPr/>
        </p:nvGrpSpPr>
        <p:grpSpPr>
          <a:xfrm>
            <a:off x="161732" y="257569"/>
            <a:ext cx="3468504" cy="1202288"/>
            <a:chOff x="161732" y="257569"/>
            <a:chExt cx="3468504" cy="1202288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9F726CD5-48F9-886D-7EFD-ED1F21C85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1732" y="257569"/>
              <a:ext cx="3282195" cy="1202288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54F97E3C-B1A5-13B4-2193-2458421EF5FD}"/>
                </a:ext>
              </a:extLst>
            </p:cNvPr>
            <p:cNvSpPr txBox="1"/>
            <p:nvPr/>
          </p:nvSpPr>
          <p:spPr>
            <a:xfrm rot="21408114">
              <a:off x="863108" y="570747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Jaké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texty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si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pamatovat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52D64CB-7DF0-5ED7-97DD-C0F3F996A8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2561979"/>
              </p:ext>
            </p:extLst>
          </p:nvPr>
        </p:nvGraphicFramePr>
        <p:xfrm>
          <a:off x="8552330" y="156482"/>
          <a:ext cx="3420932" cy="834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4A99DCC5-5F5F-F1C1-A2A0-0A3B1F0D1E9A}"/>
              </a:ext>
            </a:extLst>
          </p:cNvPr>
          <p:cNvSpPr txBox="1"/>
          <p:nvPr/>
        </p:nvSpPr>
        <p:spPr>
          <a:xfrm>
            <a:off x="4114119" y="257569"/>
            <a:ext cx="3768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S</a:t>
            </a:r>
            <a:r>
              <a:rPr lang="es-ES" b="1" dirty="0" err="1"/>
              <a:t>náše</a:t>
            </a:r>
            <a:r>
              <a:rPr lang="cs-CZ" b="1" dirty="0"/>
              <a:t>j</a:t>
            </a:r>
            <a:r>
              <a:rPr lang="es-ES" b="1" dirty="0"/>
              <a:t>t</a:t>
            </a:r>
            <a:r>
              <a:rPr lang="cs-CZ" b="1" dirty="0"/>
              <a:t>e se navzájem</a:t>
            </a:r>
            <a:r>
              <a:rPr lang="es-ES" b="1" dirty="0"/>
              <a:t> v </a:t>
            </a:r>
            <a:r>
              <a:rPr lang="es-ES" b="1" dirty="0" err="1"/>
              <a:t>lásce</a:t>
            </a:r>
            <a:r>
              <a:rPr lang="es-ES" b="1" dirty="0"/>
              <a:t> </a:t>
            </a:r>
            <a:r>
              <a:rPr lang="cs-CZ" b="1" dirty="0"/>
              <a:t>                          </a:t>
            </a:r>
            <a:r>
              <a:rPr lang="es-ES" b="1" dirty="0"/>
              <a:t>(</a:t>
            </a:r>
            <a:r>
              <a:rPr lang="cs-CZ" b="1" dirty="0"/>
              <a:t>list </a:t>
            </a:r>
            <a:r>
              <a:rPr lang="es-ES" b="1" dirty="0"/>
              <a:t>Efe</a:t>
            </a:r>
            <a:r>
              <a:rPr lang="cs-CZ" b="1" dirty="0" err="1"/>
              <a:t>zským</a:t>
            </a:r>
            <a:r>
              <a:rPr lang="es-ES" b="1" dirty="0"/>
              <a:t> 4</a:t>
            </a:r>
            <a:r>
              <a:rPr lang="cs-CZ" b="1" dirty="0"/>
              <a:t>,</a:t>
            </a:r>
            <a:r>
              <a:rPr lang="es-ES" b="1" dirty="0"/>
              <a:t>2).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D2A548E-B429-5A85-CB18-D66612A518F2}"/>
              </a:ext>
            </a:extLst>
          </p:cNvPr>
          <p:cNvSpPr txBox="1"/>
          <p:nvPr/>
        </p:nvSpPr>
        <p:spPr>
          <a:xfrm>
            <a:off x="653705" y="1381711"/>
            <a:ext cx="5924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Jaká však</a:t>
            </a:r>
            <a:r>
              <a:rPr lang="es-ES" b="1" dirty="0"/>
              <a:t> </a:t>
            </a:r>
            <a:r>
              <a:rPr lang="es-ES" b="1" dirty="0" err="1"/>
              <a:t>sláv</a:t>
            </a:r>
            <a:r>
              <a:rPr lang="cs-CZ" b="1" dirty="0"/>
              <a:t>a</a:t>
            </a:r>
            <a:r>
              <a:rPr lang="es-ES" b="1" dirty="0"/>
              <a:t>, </a:t>
            </a:r>
            <a:r>
              <a:rPr lang="cs-CZ" b="1" dirty="0"/>
              <a:t>jestliže budete trpělivě snášet rány za to,      že hřešíte</a:t>
            </a:r>
            <a:r>
              <a:rPr lang="es-ES" b="1" dirty="0"/>
              <a:t>?</a:t>
            </a:r>
            <a:r>
              <a:rPr lang="cs-CZ" b="1" dirty="0"/>
              <a:t> Ale budete-li trpělivě snášet soužení, ač jednáte dobře,</a:t>
            </a:r>
            <a:r>
              <a:rPr lang="es-ES" b="1" dirty="0"/>
              <a:t> </a:t>
            </a:r>
            <a:r>
              <a:rPr lang="cs-CZ" b="1" dirty="0"/>
              <a:t>to je milost před Bohem</a:t>
            </a:r>
            <a:r>
              <a:rPr lang="es-ES" b="1" dirty="0"/>
              <a:t> </a:t>
            </a:r>
            <a:r>
              <a:rPr lang="cs-CZ" b="1" dirty="0"/>
              <a:t>                                                  </a:t>
            </a:r>
            <a:r>
              <a:rPr lang="es-ES" b="1" dirty="0"/>
              <a:t>(1</a:t>
            </a:r>
            <a:r>
              <a:rPr lang="cs-CZ" b="1" dirty="0"/>
              <a:t>. list </a:t>
            </a:r>
            <a:r>
              <a:rPr lang="es-ES" b="1" dirty="0"/>
              <a:t>Pe</a:t>
            </a:r>
            <a:r>
              <a:rPr lang="cs-CZ" b="1" dirty="0" err="1"/>
              <a:t>trův</a:t>
            </a:r>
            <a:r>
              <a:rPr lang="es-ES" b="1" dirty="0"/>
              <a:t> 2</a:t>
            </a:r>
            <a:r>
              <a:rPr lang="cs-CZ" b="1" dirty="0"/>
              <a:t>,</a:t>
            </a:r>
            <a:r>
              <a:rPr lang="es-ES" b="1" dirty="0"/>
              <a:t>20).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D0137CE-A6E4-CAF9-9ADD-417793D547BB}"/>
              </a:ext>
            </a:extLst>
          </p:cNvPr>
          <p:cNvSpPr txBox="1"/>
          <p:nvPr/>
        </p:nvSpPr>
        <p:spPr>
          <a:xfrm>
            <a:off x="7789979" y="1397675"/>
            <a:ext cx="430986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Blaze vám, když vás budou tupit </a:t>
            </a:r>
            <a:r>
              <a:rPr lang="es-ES" b="1" dirty="0"/>
              <a:t>a </a:t>
            </a:r>
            <a:r>
              <a:rPr lang="es-ES" b="1" dirty="0" err="1"/>
              <a:t>pronás</a:t>
            </a:r>
            <a:r>
              <a:rPr lang="cs-CZ" b="1" dirty="0"/>
              <a:t>-</a:t>
            </a:r>
            <a:r>
              <a:rPr lang="es-ES" b="1" dirty="0"/>
              <a:t>led</a:t>
            </a:r>
            <a:r>
              <a:rPr lang="cs-CZ" b="1" dirty="0"/>
              <a:t>ovat</a:t>
            </a:r>
            <a:r>
              <a:rPr lang="es-ES" b="1" dirty="0"/>
              <a:t> a </a:t>
            </a:r>
            <a:r>
              <a:rPr lang="cs-CZ" b="1" dirty="0"/>
              <a:t>lživě mluvit </a:t>
            </a:r>
            <a:r>
              <a:rPr lang="cs-CZ" b="1" dirty="0" err="1"/>
              <a:t>prroti</a:t>
            </a:r>
            <a:r>
              <a:rPr lang="cs-CZ" b="1" dirty="0"/>
              <a:t> vám všecko zlé kvůli mně.</a:t>
            </a:r>
            <a:r>
              <a:rPr lang="es-ES" b="1" dirty="0"/>
              <a:t> </a:t>
            </a:r>
            <a:r>
              <a:rPr lang="es-ES" b="1" dirty="0" err="1"/>
              <a:t>Radujte</a:t>
            </a:r>
            <a:r>
              <a:rPr lang="es-ES" b="1" dirty="0"/>
              <a:t> se a </a:t>
            </a:r>
            <a:r>
              <a:rPr lang="cs-CZ" b="1" dirty="0" err="1"/>
              <a:t>jásejt</a:t>
            </a:r>
            <a:r>
              <a:rPr lang="es-ES" b="1" dirty="0"/>
              <a:t>e, </a:t>
            </a:r>
            <a:r>
              <a:rPr lang="cs-CZ" b="1" dirty="0"/>
              <a:t>protože máte hojnou</a:t>
            </a:r>
            <a:r>
              <a:rPr lang="es-ES" b="1" dirty="0"/>
              <a:t> </a:t>
            </a:r>
            <a:r>
              <a:rPr lang="es-ES" b="1" dirty="0" err="1"/>
              <a:t>odměn</a:t>
            </a:r>
            <a:r>
              <a:rPr lang="cs-CZ" b="1" dirty="0"/>
              <a:t>u</a:t>
            </a:r>
            <a:r>
              <a:rPr lang="es-ES" b="1" dirty="0"/>
              <a:t> v </a:t>
            </a:r>
            <a:r>
              <a:rPr lang="es-ES" b="1" dirty="0" err="1"/>
              <a:t>neb</a:t>
            </a:r>
            <a:r>
              <a:rPr lang="cs-CZ" b="1" dirty="0" err="1"/>
              <a:t>esích</a:t>
            </a:r>
            <a:r>
              <a:rPr lang="cs-CZ" b="1" dirty="0"/>
              <a:t>; stejně</a:t>
            </a:r>
            <a:r>
              <a:rPr lang="es-ES" b="1" dirty="0"/>
              <a:t> </a:t>
            </a:r>
            <a:r>
              <a:rPr lang="es-ES" b="1" dirty="0" err="1"/>
              <a:t>pronásledovali</a:t>
            </a:r>
            <a:r>
              <a:rPr lang="es-ES" b="1" dirty="0"/>
              <a:t> </a:t>
            </a:r>
            <a:r>
              <a:rPr lang="cs-CZ" b="1" dirty="0"/>
              <a:t>i </a:t>
            </a:r>
            <a:r>
              <a:rPr lang="es-ES" b="1" dirty="0" err="1"/>
              <a:t>proroky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cs-CZ" b="1" dirty="0"/>
              <a:t>             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vámi</a:t>
            </a:r>
            <a:r>
              <a:rPr lang="es-ES" b="1" dirty="0"/>
              <a:t> </a:t>
            </a:r>
            <a:r>
              <a:rPr lang="cs-CZ" b="1" dirty="0"/>
              <a:t>		                                          </a:t>
            </a:r>
            <a:r>
              <a:rPr lang="es-ES" b="1" dirty="0"/>
              <a:t>(Mat</a:t>
            </a:r>
            <a:r>
              <a:rPr lang="cs-CZ" b="1" dirty="0" err="1"/>
              <a:t>ouš</a:t>
            </a:r>
            <a:r>
              <a:rPr lang="es-ES" b="1" dirty="0"/>
              <a:t> 5</a:t>
            </a:r>
            <a:r>
              <a:rPr lang="cs-CZ" b="1" dirty="0"/>
              <a:t>,</a:t>
            </a:r>
            <a:r>
              <a:rPr lang="es-ES" b="1" dirty="0"/>
              <a:t>11</a:t>
            </a:r>
            <a:r>
              <a:rPr lang="cs-CZ" b="1" dirty="0"/>
              <a:t>.</a:t>
            </a:r>
            <a:r>
              <a:rPr lang="es-ES" b="1" dirty="0"/>
              <a:t>12).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E906A8F-367D-9562-96B8-88FEDA092AF5}"/>
              </a:ext>
            </a:extLst>
          </p:cNvPr>
          <p:cNvSpPr txBox="1"/>
          <p:nvPr/>
        </p:nvSpPr>
        <p:spPr>
          <a:xfrm>
            <a:off x="7789979" y="3779600"/>
            <a:ext cx="43098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M</a:t>
            </a:r>
            <a:r>
              <a:rPr lang="es-ES" b="1" dirty="0"/>
              <a:t>y </a:t>
            </a:r>
            <a:r>
              <a:rPr lang="es-ES" b="1" dirty="0" err="1"/>
              <a:t>silní</a:t>
            </a:r>
            <a:r>
              <a:rPr lang="cs-CZ" b="1" dirty="0"/>
              <a:t> jsme povinni</a:t>
            </a:r>
            <a:r>
              <a:rPr lang="es-ES" b="1" dirty="0"/>
              <a:t> </a:t>
            </a:r>
            <a:r>
              <a:rPr lang="es-ES" b="1" dirty="0" err="1"/>
              <a:t>snášet</a:t>
            </a:r>
            <a:r>
              <a:rPr lang="es-ES" b="1" dirty="0"/>
              <a:t> </a:t>
            </a:r>
            <a:r>
              <a:rPr lang="es-ES" b="1" dirty="0" err="1"/>
              <a:t>slabosti</a:t>
            </a:r>
            <a:r>
              <a:rPr lang="es-ES" b="1" dirty="0"/>
              <a:t> </a:t>
            </a:r>
            <a:r>
              <a:rPr lang="es-ES" b="1" dirty="0" err="1"/>
              <a:t>slabých</a:t>
            </a:r>
            <a:r>
              <a:rPr lang="es-ES" b="1" dirty="0"/>
              <a:t> a </a:t>
            </a:r>
            <a:r>
              <a:rPr lang="es-ES" b="1" dirty="0" err="1"/>
              <a:t>ne</a:t>
            </a:r>
            <a:r>
              <a:rPr lang="cs-CZ" b="1" dirty="0"/>
              <a:t>mít zalíbení</a:t>
            </a:r>
            <a:r>
              <a:rPr lang="es-ES" b="1" dirty="0"/>
              <a:t> sami</a:t>
            </a:r>
            <a:r>
              <a:rPr lang="cs-CZ" b="1" dirty="0"/>
              <a:t> v</a:t>
            </a:r>
            <a:r>
              <a:rPr lang="es-ES" b="1" dirty="0"/>
              <a:t> </a:t>
            </a:r>
            <a:r>
              <a:rPr lang="es-ES" b="1" dirty="0" err="1"/>
              <a:t>sobě</a:t>
            </a:r>
            <a:r>
              <a:rPr lang="cs-CZ" b="1" dirty="0"/>
              <a:t>                       </a:t>
            </a:r>
            <a:r>
              <a:rPr lang="es-ES" b="1" dirty="0"/>
              <a:t>(</a:t>
            </a:r>
            <a:r>
              <a:rPr lang="cs-CZ" b="1" dirty="0"/>
              <a:t>list Římanů</a:t>
            </a:r>
            <a:r>
              <a:rPr lang="es-ES" b="1" dirty="0"/>
              <a:t>m 15</a:t>
            </a:r>
            <a:r>
              <a:rPr lang="cs-CZ" b="1" dirty="0"/>
              <a:t>,</a:t>
            </a:r>
            <a:r>
              <a:rPr lang="es-ES" b="1" dirty="0"/>
              <a:t>1).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3E2098E-179C-C1BF-F455-05CAAC9D20E8}"/>
              </a:ext>
            </a:extLst>
          </p:cNvPr>
          <p:cNvSpPr txBox="1"/>
          <p:nvPr/>
        </p:nvSpPr>
        <p:spPr>
          <a:xfrm>
            <a:off x="7789979" y="5053529"/>
            <a:ext cx="43098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A </a:t>
            </a:r>
            <a:r>
              <a:rPr lang="es-ES" b="1" dirty="0" err="1"/>
              <a:t>nejen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cs-CZ" b="1" dirty="0"/>
              <a:t>: chlubíme se i utrpením,</a:t>
            </a:r>
            <a:r>
              <a:rPr lang="es-ES" b="1" dirty="0"/>
              <a:t> </a:t>
            </a:r>
            <a:r>
              <a:rPr lang="cs-CZ" b="1" dirty="0"/>
              <a:t>            vždyť</a:t>
            </a:r>
            <a:r>
              <a:rPr lang="es-ES" b="1" dirty="0"/>
              <a:t> </a:t>
            </a:r>
            <a:r>
              <a:rPr lang="es-ES" b="1" dirty="0" err="1"/>
              <a:t>víme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cs-CZ" b="1" dirty="0"/>
              <a:t>z utrpení roste vytrvalost,     z vytrvalosti osvědčenost a z osvědčenosti naděje</a:t>
            </a:r>
            <a:r>
              <a:rPr lang="es-ES" b="1" dirty="0"/>
              <a:t> </a:t>
            </a:r>
            <a:r>
              <a:rPr lang="cs-CZ" b="1" dirty="0"/>
              <a:t>                                                                                     </a:t>
            </a:r>
            <a:r>
              <a:rPr lang="es-ES" b="1" dirty="0"/>
              <a:t>(</a:t>
            </a:r>
            <a:r>
              <a:rPr lang="cs-CZ" b="1" dirty="0"/>
              <a:t>list Římanů</a:t>
            </a:r>
            <a:r>
              <a:rPr lang="es-ES" b="1" dirty="0"/>
              <a:t>m 5</a:t>
            </a:r>
            <a:r>
              <a:rPr lang="cs-CZ" b="1" dirty="0"/>
              <a:t>,</a:t>
            </a:r>
            <a:r>
              <a:rPr lang="es-ES" b="1" dirty="0"/>
              <a:t>3</a:t>
            </a:r>
            <a:r>
              <a:rPr lang="cs-CZ" b="1" dirty="0"/>
              <a:t>.</a:t>
            </a:r>
            <a:r>
              <a:rPr lang="es-ES" b="1" dirty="0"/>
              <a:t>4).</a:t>
            </a:r>
          </a:p>
        </p:txBody>
      </p:sp>
      <p:pic>
        <p:nvPicPr>
          <p:cNvPr id="17" name="Imagen 16" descr="Imagen que contiene persona, hombre, tabla, mujer&#10;&#10;Descripción generada automáticamente">
            <a:extLst>
              <a:ext uri="{FF2B5EF4-FFF2-40B4-BE49-F238E27FC236}">
                <a16:creationId xmlns:a16="http://schemas.microsoft.com/office/drawing/2014/main" id="{DBC6F465-1470-D631-DF8A-0C4FFAA014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32" y="2605774"/>
            <a:ext cx="7190120" cy="4055165"/>
          </a:xfrm>
          <a:prstGeom prst="rect">
            <a:avLst/>
          </a:prstGeom>
          <a:ln w="38100" cap="sq">
            <a:solidFill>
              <a:srgbClr val="B8625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AE8AF4D-0569-BA47-6ABB-EAA99BB5EB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782" y="1452437"/>
            <a:ext cx="355801" cy="25002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8ADE0D8-2D1F-C3C4-DF07-1337F7F47A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881" y="323634"/>
            <a:ext cx="355801" cy="25002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63654AC-AD74-EC82-C37D-21AE9C7EC1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3934" y="1477840"/>
            <a:ext cx="355801" cy="25002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8877476-F98C-E78B-7780-065EF1F5AB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3934" y="5148649"/>
            <a:ext cx="355801" cy="25002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2D3B11F-9C4B-A2D6-C019-99D9637D65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3934" y="3874719"/>
            <a:ext cx="355801" cy="25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5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6000" t="-4000" r="-1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4C0337A-9636-D70B-FDD3-9EEE938378AD}"/>
              </a:ext>
            </a:extLst>
          </p:cNvPr>
          <p:cNvSpPr txBox="1"/>
          <p:nvPr/>
        </p:nvSpPr>
        <p:spPr>
          <a:xfrm>
            <a:off x="726141" y="224385"/>
            <a:ext cx="10748683" cy="6478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>
                <a:latin typeface="Constantia" panose="02030602050306030303" pitchFamily="18" charset="0"/>
              </a:rPr>
              <a:t>Milovaní</a:t>
            </a:r>
            <a:r>
              <a:rPr lang="es-ES" b="1" dirty="0">
                <a:latin typeface="Constantia" panose="02030602050306030303" pitchFamily="18" charset="0"/>
              </a:rPr>
              <a:t>, </a:t>
            </a:r>
            <a:r>
              <a:rPr lang="es-ES" b="1" dirty="0" err="1">
                <a:latin typeface="Constantia" panose="02030602050306030303" pitchFamily="18" charset="0"/>
              </a:rPr>
              <a:t>milujme</a:t>
            </a:r>
            <a:r>
              <a:rPr lang="es-ES" b="1" dirty="0">
                <a:latin typeface="Constantia" panose="02030602050306030303" pitchFamily="18" charset="0"/>
              </a:rPr>
              <a:t> se </a:t>
            </a:r>
            <a:r>
              <a:rPr lang="es-ES" b="1" dirty="0" err="1">
                <a:latin typeface="Constantia" panose="02030602050306030303" pitchFamily="18" charset="0"/>
              </a:rPr>
              <a:t>navzájem</a:t>
            </a:r>
            <a:r>
              <a:rPr lang="cs-CZ" b="1" dirty="0">
                <a:latin typeface="Constantia" panose="02030602050306030303" pitchFamily="18" charset="0"/>
              </a:rPr>
              <a:t>, neboť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láska</a:t>
            </a:r>
            <a:r>
              <a:rPr lang="es-ES" b="1" dirty="0">
                <a:latin typeface="Constantia" panose="02030602050306030303" pitchFamily="18" charset="0"/>
              </a:rPr>
              <a:t> je </a:t>
            </a:r>
            <a:r>
              <a:rPr lang="cs-CZ" b="1" dirty="0">
                <a:latin typeface="Constantia" panose="02030602050306030303" pitchFamily="18" charset="0"/>
              </a:rPr>
              <a:t>z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Boha</a:t>
            </a:r>
            <a:r>
              <a:rPr lang="cs-CZ" b="1" dirty="0">
                <a:latin typeface="Constantia" panose="02030602050306030303" pitchFamily="18" charset="0"/>
              </a:rPr>
              <a:t>, a k</a:t>
            </a:r>
            <a:r>
              <a:rPr lang="es-ES" b="1" dirty="0" err="1">
                <a:latin typeface="Constantia" panose="02030602050306030303" pitchFamily="18" charset="0"/>
              </a:rPr>
              <a:t>aždý</a:t>
            </a:r>
            <a:r>
              <a:rPr lang="es-ES" b="1" dirty="0">
                <a:latin typeface="Constantia" panose="02030602050306030303" pitchFamily="18" charset="0"/>
              </a:rPr>
              <a:t>, </a:t>
            </a:r>
            <a:r>
              <a:rPr lang="es-ES" b="1" dirty="0" err="1">
                <a:latin typeface="Constantia" panose="02030602050306030303" pitchFamily="18" charset="0"/>
              </a:rPr>
              <a:t>kdo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miluje</a:t>
            </a:r>
            <a:r>
              <a:rPr lang="es-ES" b="1" dirty="0">
                <a:latin typeface="Constantia" panose="02030602050306030303" pitchFamily="18" charset="0"/>
              </a:rPr>
              <a:t>, z </a:t>
            </a:r>
            <a:r>
              <a:rPr lang="es-ES" b="1" dirty="0" err="1">
                <a:latin typeface="Constantia" panose="02030602050306030303" pitchFamily="18" charset="0"/>
              </a:rPr>
              <a:t>Boha</a:t>
            </a:r>
            <a:r>
              <a:rPr lang="es-ES" b="1" dirty="0">
                <a:latin typeface="Constantia" panose="02030602050306030303" pitchFamily="18" charset="0"/>
              </a:rPr>
              <a:t> se </a:t>
            </a:r>
            <a:r>
              <a:rPr lang="es-ES" b="1" dirty="0" err="1">
                <a:latin typeface="Constantia" panose="02030602050306030303" pitchFamily="18" charset="0"/>
              </a:rPr>
              <a:t>narodil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cs-CZ" b="1" dirty="0">
                <a:latin typeface="Constantia" panose="02030602050306030303" pitchFamily="18" charset="0"/>
              </a:rPr>
              <a:t>           </a:t>
            </a:r>
            <a:r>
              <a:rPr lang="es-ES" b="1" dirty="0">
                <a:latin typeface="Constantia" panose="02030602050306030303" pitchFamily="18" charset="0"/>
              </a:rPr>
              <a:t>a </a:t>
            </a:r>
            <a:r>
              <a:rPr lang="es-ES" b="1" dirty="0" err="1">
                <a:latin typeface="Constantia" panose="02030602050306030303" pitchFamily="18" charset="0"/>
              </a:rPr>
              <a:t>Boha</a:t>
            </a:r>
            <a:r>
              <a:rPr lang="cs-CZ" b="1" dirty="0">
                <a:latin typeface="Constantia" panose="02030602050306030303" pitchFamily="18" charset="0"/>
              </a:rPr>
              <a:t> zná</a:t>
            </a:r>
            <a:r>
              <a:rPr lang="es-ES" b="1" dirty="0">
                <a:latin typeface="Constantia" panose="02030602050306030303" pitchFamily="18" charset="0"/>
              </a:rPr>
              <a:t>. </a:t>
            </a:r>
            <a:r>
              <a:rPr lang="es-ES" b="1" dirty="0" err="1">
                <a:latin typeface="Constantia" panose="02030602050306030303" pitchFamily="18" charset="0"/>
              </a:rPr>
              <a:t>Kdo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nemiluje</a:t>
            </a:r>
            <a:r>
              <a:rPr lang="es-ES" b="1" dirty="0">
                <a:latin typeface="Constantia" panose="02030602050306030303" pitchFamily="18" charset="0"/>
              </a:rPr>
              <a:t>, </a:t>
            </a:r>
            <a:r>
              <a:rPr lang="es-ES" b="1" dirty="0" err="1">
                <a:latin typeface="Constantia" panose="02030602050306030303" pitchFamily="18" charset="0"/>
              </a:rPr>
              <a:t>nepoznal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Boha</a:t>
            </a:r>
            <a:r>
              <a:rPr lang="cs-CZ" b="1" dirty="0">
                <a:latin typeface="Constantia" panose="02030602050306030303" pitchFamily="18" charset="0"/>
              </a:rPr>
              <a:t>,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protože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Bůh</a:t>
            </a:r>
            <a:r>
              <a:rPr lang="es-ES" b="1" dirty="0">
                <a:latin typeface="Constantia" panose="02030602050306030303" pitchFamily="18" charset="0"/>
              </a:rPr>
              <a:t> je </a:t>
            </a:r>
            <a:r>
              <a:rPr lang="es-ES" b="1" dirty="0" err="1">
                <a:latin typeface="Constantia" panose="02030602050306030303" pitchFamily="18" charset="0"/>
              </a:rPr>
              <a:t>láska</a:t>
            </a:r>
            <a:r>
              <a:rPr lang="es-ES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s-ES" b="1" dirty="0">
                <a:latin typeface="Constantia" panose="02030602050306030303" pitchFamily="18" charset="0"/>
              </a:rPr>
              <a:t>V </a:t>
            </a:r>
            <a:r>
              <a:rPr lang="es-ES" b="1" dirty="0" err="1">
                <a:latin typeface="Constantia" panose="02030602050306030303" pitchFamily="18" charset="0"/>
              </a:rPr>
              <a:t>tom</a:t>
            </a:r>
            <a:r>
              <a:rPr lang="es-ES" b="1" dirty="0">
                <a:latin typeface="Constantia" panose="02030602050306030303" pitchFamily="18" charset="0"/>
              </a:rPr>
              <a:t> se </a:t>
            </a:r>
            <a:r>
              <a:rPr lang="cs-CZ" b="1" dirty="0">
                <a:latin typeface="Constantia" panose="02030602050306030303" pitchFamily="18" charset="0"/>
              </a:rPr>
              <a:t>ukázala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Boží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láska</a:t>
            </a:r>
            <a:r>
              <a:rPr lang="es-ES" b="1" dirty="0">
                <a:latin typeface="Constantia" panose="02030602050306030303" pitchFamily="18" charset="0"/>
              </a:rPr>
              <a:t> k </a:t>
            </a:r>
            <a:r>
              <a:rPr lang="es-ES" b="1" dirty="0" err="1">
                <a:latin typeface="Constantia" panose="02030602050306030303" pitchFamily="18" charset="0"/>
              </a:rPr>
              <a:t>nám</a:t>
            </a:r>
            <a:r>
              <a:rPr lang="es-ES" b="1" dirty="0">
                <a:latin typeface="Constantia" panose="02030602050306030303" pitchFamily="18" charset="0"/>
              </a:rPr>
              <a:t>, </a:t>
            </a:r>
            <a:r>
              <a:rPr lang="es-ES" b="1" dirty="0" err="1">
                <a:latin typeface="Constantia" panose="02030602050306030303" pitchFamily="18" charset="0"/>
              </a:rPr>
              <a:t>že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Bůh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poslal</a:t>
            </a:r>
            <a:r>
              <a:rPr lang="cs-CZ" b="1" dirty="0">
                <a:latin typeface="Constantia" panose="02030602050306030303" pitchFamily="18" charset="0"/>
              </a:rPr>
              <a:t> na svět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svého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jednorozeného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Syna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na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svět</a:t>
            </a:r>
            <a:r>
              <a:rPr lang="es-ES" b="1" dirty="0">
                <a:latin typeface="Constantia" panose="02030602050306030303" pitchFamily="18" charset="0"/>
              </a:rPr>
              <a:t>, </a:t>
            </a:r>
            <a:r>
              <a:rPr lang="es-ES" b="1" dirty="0" err="1">
                <a:latin typeface="Constantia" panose="02030602050306030303" pitchFamily="18" charset="0"/>
              </a:rPr>
              <a:t>abychom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cs-CZ" b="1" dirty="0">
                <a:latin typeface="Constantia" panose="02030602050306030303" pitchFamily="18" charset="0"/>
              </a:rPr>
              <a:t>skrze něho měli život</a:t>
            </a:r>
            <a:r>
              <a:rPr lang="es-ES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>
                <a:latin typeface="Constantia" panose="02030602050306030303" pitchFamily="18" charset="0"/>
              </a:rPr>
              <a:t>To</a:t>
            </a:r>
            <a:r>
              <a:rPr lang="es-ES" b="1" dirty="0">
                <a:latin typeface="Constantia" panose="02030602050306030303" pitchFamily="18" charset="0"/>
              </a:rPr>
              <a:t> je </a:t>
            </a:r>
            <a:r>
              <a:rPr lang="es-ES" b="1" dirty="0" err="1">
                <a:latin typeface="Constantia" panose="02030602050306030303" pitchFamily="18" charset="0"/>
              </a:rPr>
              <a:t>láska</a:t>
            </a:r>
            <a:r>
              <a:rPr lang="es-ES" b="1" dirty="0">
                <a:latin typeface="Constantia" panose="02030602050306030303" pitchFamily="18" charset="0"/>
              </a:rPr>
              <a:t>: </a:t>
            </a:r>
            <a:r>
              <a:rPr lang="es-ES" b="1" dirty="0" err="1">
                <a:latin typeface="Constantia" panose="02030602050306030303" pitchFamily="18" charset="0"/>
              </a:rPr>
              <a:t>ne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že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cs-CZ" b="1" dirty="0">
                <a:latin typeface="Constantia" panose="02030602050306030303" pitchFamily="18" charset="0"/>
              </a:rPr>
              <a:t>my jsme si za</a:t>
            </a:r>
            <a:r>
              <a:rPr lang="es-ES" b="1" dirty="0" err="1">
                <a:latin typeface="Constantia" panose="02030602050306030303" pitchFamily="18" charset="0"/>
              </a:rPr>
              <a:t>milovali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Boha</a:t>
            </a:r>
            <a:r>
              <a:rPr lang="es-ES" b="1" dirty="0">
                <a:latin typeface="Constantia" panose="02030602050306030303" pitchFamily="18" charset="0"/>
              </a:rPr>
              <a:t>, ale </a:t>
            </a:r>
            <a:r>
              <a:rPr lang="es-ES" b="1" dirty="0" err="1">
                <a:latin typeface="Constantia" panose="02030602050306030303" pitchFamily="18" charset="0"/>
              </a:rPr>
              <a:t>že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On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cs-CZ" b="1" dirty="0">
                <a:latin typeface="Constantia" panose="02030602050306030303" pitchFamily="18" charset="0"/>
              </a:rPr>
              <a:t>si za</a:t>
            </a:r>
            <a:r>
              <a:rPr lang="es-ES" b="1" dirty="0" err="1">
                <a:latin typeface="Constantia" panose="02030602050306030303" pitchFamily="18" charset="0"/>
              </a:rPr>
              <a:t>miloval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nás</a:t>
            </a:r>
            <a:r>
              <a:rPr lang="es-ES" b="1" dirty="0">
                <a:latin typeface="Constantia" panose="02030602050306030303" pitchFamily="18" charset="0"/>
              </a:rPr>
              <a:t> a </a:t>
            </a:r>
            <a:r>
              <a:rPr lang="es-ES" b="1" dirty="0" err="1">
                <a:latin typeface="Constantia" panose="02030602050306030303" pitchFamily="18" charset="0"/>
              </a:rPr>
              <a:t>poslal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svého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Syna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jako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oběť</a:t>
            </a:r>
            <a:r>
              <a:rPr lang="cs-CZ" b="1" dirty="0">
                <a:latin typeface="Constantia" panose="02030602050306030303" pitchFamily="18" charset="0"/>
              </a:rPr>
              <a:t> smíření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za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naše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hříchy</a:t>
            </a:r>
            <a:r>
              <a:rPr lang="es-ES" b="1" dirty="0">
                <a:latin typeface="Constantia" panose="02030602050306030303" pitchFamily="18" charset="0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es-ES" b="1" dirty="0" err="1">
                <a:latin typeface="Constantia" panose="02030602050306030303" pitchFamily="18" charset="0"/>
              </a:rPr>
              <a:t>Milovaní</a:t>
            </a:r>
            <a:r>
              <a:rPr lang="es-ES" b="1" dirty="0">
                <a:latin typeface="Constantia" panose="02030602050306030303" pitchFamily="18" charset="0"/>
              </a:rPr>
              <a:t>, </a:t>
            </a:r>
            <a:r>
              <a:rPr lang="es-ES" b="1" dirty="0" err="1">
                <a:latin typeface="Constantia" panose="02030602050306030303" pitchFamily="18" charset="0"/>
              </a:rPr>
              <a:t>jestliže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Bůh</a:t>
            </a:r>
            <a:r>
              <a:rPr lang="cs-CZ" b="1" dirty="0">
                <a:latin typeface="Constantia" panose="02030602050306030303" pitchFamily="18" charset="0"/>
              </a:rPr>
              <a:t> nás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tak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miloval</a:t>
            </a:r>
            <a:r>
              <a:rPr lang="es-ES" b="1" dirty="0">
                <a:latin typeface="Constantia" panose="02030602050306030303" pitchFamily="18" charset="0"/>
              </a:rPr>
              <a:t>,</a:t>
            </a:r>
            <a:r>
              <a:rPr lang="cs-CZ" b="1" dirty="0">
                <a:latin typeface="Constantia" panose="02030602050306030303" pitchFamily="18" charset="0"/>
              </a:rPr>
              <a:t> i my se máme navzájem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milovat</a:t>
            </a:r>
            <a:r>
              <a:rPr lang="es-ES" b="1" dirty="0">
                <a:latin typeface="Constantia" panose="02030602050306030303" pitchFamily="18" charset="0"/>
              </a:rPr>
              <a:t>. 
</a:t>
            </a:r>
            <a:r>
              <a:rPr lang="cs-CZ" b="1" dirty="0">
                <a:latin typeface="Constantia" panose="02030602050306030303" pitchFamily="18" charset="0"/>
              </a:rPr>
              <a:t>Boha n</a:t>
            </a:r>
            <a:r>
              <a:rPr lang="es-ES" b="1" dirty="0" err="1">
                <a:latin typeface="Constantia" panose="02030602050306030303" pitchFamily="18" charset="0"/>
              </a:rPr>
              <a:t>ikd</a:t>
            </a:r>
            <a:r>
              <a:rPr lang="cs-CZ" b="1" dirty="0">
                <a:latin typeface="Constantia" panose="02030602050306030303" pitchFamily="18" charset="0"/>
              </a:rPr>
              <a:t>y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nikd</a:t>
            </a:r>
            <a:r>
              <a:rPr lang="cs-CZ" b="1" dirty="0">
                <a:latin typeface="Constantia" panose="02030602050306030303" pitchFamily="18" charset="0"/>
              </a:rPr>
              <a:t>o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neviděl</a:t>
            </a:r>
            <a:r>
              <a:rPr lang="cs-CZ" b="1" dirty="0">
                <a:latin typeface="Constantia" panose="02030602050306030303" pitchFamily="18" charset="0"/>
              </a:rPr>
              <a:t>, ale jestliže se m</a:t>
            </a:r>
            <a:r>
              <a:rPr lang="es-ES" b="1" dirty="0" err="1">
                <a:latin typeface="Constantia" panose="02030602050306030303" pitchFamily="18" charset="0"/>
              </a:rPr>
              <a:t>ilujeme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navzájem</a:t>
            </a:r>
            <a:r>
              <a:rPr lang="cs-CZ" b="1" dirty="0">
                <a:latin typeface="Constantia" panose="02030602050306030303" pitchFamily="18" charset="0"/>
              </a:rPr>
              <a:t>,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Bůh</a:t>
            </a:r>
            <a:r>
              <a:rPr lang="es-ES" b="1" dirty="0">
                <a:latin typeface="Constantia" panose="02030602050306030303" pitchFamily="18" charset="0"/>
              </a:rPr>
              <a:t> v </a:t>
            </a:r>
            <a:r>
              <a:rPr lang="es-ES" b="1" dirty="0" err="1">
                <a:latin typeface="Constantia" panose="02030602050306030303" pitchFamily="18" charset="0"/>
              </a:rPr>
              <a:t>nás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cs-CZ" b="1" dirty="0" err="1">
                <a:latin typeface="Constantia" panose="02030602050306030303" pitchFamily="18" charset="0"/>
              </a:rPr>
              <a:t>zůstá</a:t>
            </a:r>
            <a:r>
              <a:rPr lang="es-ES" b="1" dirty="0" err="1">
                <a:latin typeface="Constantia" panose="02030602050306030303" pitchFamily="18" charset="0"/>
              </a:rPr>
              <a:t>vá</a:t>
            </a:r>
            <a:r>
              <a:rPr lang="es-ES" b="1" dirty="0">
                <a:latin typeface="Constantia" panose="02030602050306030303" pitchFamily="18" charset="0"/>
              </a:rPr>
              <a:t> a </a:t>
            </a:r>
            <a:r>
              <a:rPr lang="es-ES" b="1" dirty="0" err="1">
                <a:latin typeface="Constantia" panose="02030602050306030303" pitchFamily="18" charset="0"/>
              </a:rPr>
              <a:t>jeho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láska</a:t>
            </a:r>
            <a:r>
              <a:rPr lang="es-ES" b="1" dirty="0">
                <a:latin typeface="Constantia" panose="02030602050306030303" pitchFamily="18" charset="0"/>
              </a:rPr>
              <a:t> v </a:t>
            </a:r>
            <a:r>
              <a:rPr lang="es-ES" b="1" dirty="0" err="1">
                <a:latin typeface="Constantia" panose="02030602050306030303" pitchFamily="18" charset="0"/>
              </a:rPr>
              <a:t>nás</a:t>
            </a:r>
            <a:r>
              <a:rPr lang="es-ES" b="1" dirty="0">
                <a:latin typeface="Constantia" panose="02030602050306030303" pitchFamily="18" charset="0"/>
              </a:rPr>
              <a:t> do</a:t>
            </a:r>
            <a:r>
              <a:rPr lang="cs-CZ" b="1" dirty="0">
                <a:latin typeface="Constantia" panose="02030602050306030303" pitchFamily="18" charset="0"/>
              </a:rPr>
              <a:t>sáhla svého cíle</a:t>
            </a:r>
            <a:r>
              <a:rPr lang="es-ES" b="1" dirty="0">
                <a:latin typeface="Constantia" panose="02030602050306030303" pitchFamily="18" charset="0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es-ES" b="1" dirty="0">
                <a:latin typeface="Constantia" panose="02030602050306030303" pitchFamily="18" charset="0"/>
              </a:rPr>
              <a:t>A </a:t>
            </a:r>
            <a:r>
              <a:rPr lang="es-ES" b="1" dirty="0" err="1">
                <a:latin typeface="Constantia" panose="02030602050306030303" pitchFamily="18" charset="0"/>
              </a:rPr>
              <a:t>poznali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jsme</a:t>
            </a:r>
            <a:r>
              <a:rPr lang="es-ES" b="1" dirty="0">
                <a:latin typeface="Constantia" panose="02030602050306030303" pitchFamily="18" charset="0"/>
              </a:rPr>
              <a:t> a </a:t>
            </a:r>
            <a:r>
              <a:rPr lang="es-ES" b="1" dirty="0" err="1">
                <a:latin typeface="Constantia" panose="02030602050306030303" pitchFamily="18" charset="0"/>
              </a:rPr>
              <a:t>uvěřili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jsme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Boží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lásce</a:t>
            </a:r>
            <a:r>
              <a:rPr lang="es-ES" b="1" dirty="0">
                <a:latin typeface="Constantia" panose="02030602050306030303" pitchFamily="18" charset="0"/>
              </a:rPr>
              <a:t> k </a:t>
            </a:r>
            <a:r>
              <a:rPr lang="es-ES" b="1" dirty="0" err="1">
                <a:latin typeface="Constantia" panose="02030602050306030303" pitchFamily="18" charset="0"/>
              </a:rPr>
              <a:t>nám</a:t>
            </a:r>
            <a:r>
              <a:rPr lang="es-ES" b="1" dirty="0">
                <a:latin typeface="Constantia" panose="02030602050306030303" pitchFamily="18" charset="0"/>
              </a:rPr>
              <a:t>. </a:t>
            </a:r>
            <a:r>
              <a:rPr lang="es-ES" b="1" dirty="0" err="1">
                <a:latin typeface="Constantia" panose="02030602050306030303" pitchFamily="18" charset="0"/>
              </a:rPr>
              <a:t>Bůh</a:t>
            </a:r>
            <a:r>
              <a:rPr lang="es-ES" b="1" dirty="0">
                <a:latin typeface="Constantia" panose="02030602050306030303" pitchFamily="18" charset="0"/>
              </a:rPr>
              <a:t> je </a:t>
            </a:r>
            <a:r>
              <a:rPr lang="es-ES" b="1" dirty="0" err="1">
                <a:latin typeface="Constantia" panose="02030602050306030303" pitchFamily="18" charset="0"/>
              </a:rPr>
              <a:t>láska</a:t>
            </a:r>
            <a:r>
              <a:rPr lang="es-ES" b="1" dirty="0">
                <a:latin typeface="Constantia" panose="02030602050306030303" pitchFamily="18" charset="0"/>
              </a:rPr>
              <a:t>; a </a:t>
            </a:r>
            <a:r>
              <a:rPr lang="es-ES" b="1" dirty="0" err="1">
                <a:latin typeface="Constantia" panose="02030602050306030303" pitchFamily="18" charset="0"/>
              </a:rPr>
              <a:t>kdo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zůstává</a:t>
            </a:r>
            <a:r>
              <a:rPr lang="es-ES" b="1" dirty="0">
                <a:latin typeface="Constantia" panose="02030602050306030303" pitchFamily="18" charset="0"/>
              </a:rPr>
              <a:t> v </a:t>
            </a:r>
            <a:r>
              <a:rPr lang="es-ES" b="1" dirty="0" err="1">
                <a:latin typeface="Constantia" panose="02030602050306030303" pitchFamily="18" charset="0"/>
              </a:rPr>
              <a:t>lásce</a:t>
            </a:r>
            <a:r>
              <a:rPr lang="es-ES" b="1" dirty="0">
                <a:latin typeface="Constantia" panose="02030602050306030303" pitchFamily="18" charset="0"/>
              </a:rPr>
              <a:t>, </a:t>
            </a:r>
            <a:r>
              <a:rPr lang="es-ES" b="1" dirty="0" err="1">
                <a:latin typeface="Constantia" panose="02030602050306030303" pitchFamily="18" charset="0"/>
              </a:rPr>
              <a:t>zůstává</a:t>
            </a:r>
            <a:r>
              <a:rPr lang="es-ES" b="1" dirty="0">
                <a:latin typeface="Constantia" panose="02030602050306030303" pitchFamily="18" charset="0"/>
              </a:rPr>
              <a:t> v </a:t>
            </a:r>
            <a:r>
              <a:rPr lang="es-ES" b="1" dirty="0" err="1">
                <a:latin typeface="Constantia" panose="02030602050306030303" pitchFamily="18" charset="0"/>
              </a:rPr>
              <a:t>Bohu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cs-CZ" b="1" dirty="0">
                <a:latin typeface="Constantia" panose="02030602050306030303" pitchFamily="18" charset="0"/>
              </a:rPr>
              <a:t>  </a:t>
            </a:r>
            <a:r>
              <a:rPr lang="es-ES" b="1" dirty="0">
                <a:latin typeface="Constantia" panose="02030602050306030303" pitchFamily="18" charset="0"/>
              </a:rPr>
              <a:t>a </a:t>
            </a:r>
            <a:r>
              <a:rPr lang="es-ES" b="1" dirty="0" err="1">
                <a:latin typeface="Constantia" panose="02030602050306030303" pitchFamily="18" charset="0"/>
              </a:rPr>
              <a:t>Bůh</a:t>
            </a:r>
            <a:r>
              <a:rPr lang="es-ES" b="1" dirty="0">
                <a:latin typeface="Constantia" panose="02030602050306030303" pitchFamily="18" charset="0"/>
              </a:rPr>
              <a:t> v </a:t>
            </a:r>
            <a:r>
              <a:rPr lang="es-ES" b="1" dirty="0" err="1">
                <a:latin typeface="Constantia" panose="02030602050306030303" pitchFamily="18" charset="0"/>
              </a:rPr>
              <a:t>něm</a:t>
            </a:r>
            <a:r>
              <a:rPr lang="es-ES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cs-CZ" b="1" dirty="0">
                <a:latin typeface="Constantia" panose="02030602050306030303" pitchFamily="18" charset="0"/>
              </a:rPr>
              <a:t>Tato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lás</a:t>
            </a:r>
            <a:r>
              <a:rPr lang="cs-CZ" b="1" dirty="0" err="1">
                <a:latin typeface="Constantia" panose="02030602050306030303" pitchFamily="18" charset="0"/>
              </a:rPr>
              <a:t>ka</a:t>
            </a:r>
            <a:r>
              <a:rPr lang="es-ES" b="1" dirty="0">
                <a:latin typeface="Constantia" panose="02030602050306030303" pitchFamily="18" charset="0"/>
              </a:rPr>
              <a:t> se v </a:t>
            </a:r>
            <a:r>
              <a:rPr lang="es-ES" b="1" dirty="0" err="1">
                <a:latin typeface="Constantia" panose="02030602050306030303" pitchFamily="18" charset="0"/>
              </a:rPr>
              <a:t>nás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zdokonalila</a:t>
            </a:r>
            <a:r>
              <a:rPr lang="es-ES" b="1" dirty="0">
                <a:latin typeface="Constantia" panose="02030602050306030303" pitchFamily="18" charset="0"/>
              </a:rPr>
              <a:t>, </a:t>
            </a:r>
            <a:r>
              <a:rPr lang="es-ES" b="1" dirty="0" err="1">
                <a:latin typeface="Constantia" panose="02030602050306030303" pitchFamily="18" charset="0"/>
              </a:rPr>
              <a:t>abychom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mohli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mít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důvěru</a:t>
            </a:r>
            <a:r>
              <a:rPr lang="es-ES" b="1" dirty="0">
                <a:latin typeface="Constantia" panose="02030602050306030303" pitchFamily="18" charset="0"/>
              </a:rPr>
              <a:t> v den </a:t>
            </a:r>
            <a:r>
              <a:rPr lang="es-ES" b="1" dirty="0" err="1">
                <a:latin typeface="Constantia" panose="02030602050306030303" pitchFamily="18" charset="0"/>
              </a:rPr>
              <a:t>soudu</a:t>
            </a:r>
            <a:r>
              <a:rPr lang="es-ES" b="1" dirty="0">
                <a:latin typeface="Constantia" panose="02030602050306030303" pitchFamily="18" charset="0"/>
              </a:rPr>
              <a:t>; </a:t>
            </a:r>
            <a:r>
              <a:rPr lang="es-ES" b="1" dirty="0" err="1">
                <a:latin typeface="Constantia" panose="02030602050306030303" pitchFamily="18" charset="0"/>
              </a:rPr>
              <a:t>Neboť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jaký</a:t>
            </a:r>
            <a:r>
              <a:rPr lang="es-ES" b="1" dirty="0">
                <a:latin typeface="Constantia" panose="02030602050306030303" pitchFamily="18" charset="0"/>
              </a:rPr>
              <a:t> je </a:t>
            </a:r>
            <a:r>
              <a:rPr lang="es-ES" b="1" dirty="0" err="1">
                <a:latin typeface="Constantia" panose="02030602050306030303" pitchFamily="18" charset="0"/>
              </a:rPr>
              <a:t>On</a:t>
            </a:r>
            <a:r>
              <a:rPr lang="es-ES" b="1" dirty="0">
                <a:latin typeface="Constantia" panose="02030602050306030303" pitchFamily="18" charset="0"/>
              </a:rPr>
              <a:t>, </a:t>
            </a:r>
            <a:r>
              <a:rPr lang="es-ES" b="1" dirty="0" err="1">
                <a:latin typeface="Constantia" panose="02030602050306030303" pitchFamily="18" charset="0"/>
              </a:rPr>
              <a:t>tak</a:t>
            </a:r>
            <a:r>
              <a:rPr lang="cs-CZ" b="1" dirty="0" err="1">
                <a:latin typeface="Constantia" panose="02030602050306030303" pitchFamily="18" charset="0"/>
              </a:rPr>
              <a:t>oví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jsme</a:t>
            </a:r>
            <a:r>
              <a:rPr lang="es-ES" b="1" dirty="0">
                <a:latin typeface="Constantia" panose="02030602050306030303" pitchFamily="18" charset="0"/>
              </a:rPr>
              <a:t> i </a:t>
            </a:r>
            <a:r>
              <a:rPr lang="es-ES" b="1" dirty="0" err="1">
                <a:latin typeface="Constantia" panose="02030602050306030303" pitchFamily="18" charset="0"/>
              </a:rPr>
              <a:t>my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na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tomto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světě</a:t>
            </a:r>
            <a:r>
              <a:rPr lang="es-ES" b="1" dirty="0">
                <a:latin typeface="Constantia" panose="02030602050306030303" pitchFamily="18" charset="0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es-ES" b="1" dirty="0">
                <a:latin typeface="Constantia" panose="02030602050306030303" pitchFamily="18" charset="0"/>
              </a:rPr>
              <a:t>V </a:t>
            </a:r>
            <a:r>
              <a:rPr lang="es-ES" b="1" dirty="0" err="1">
                <a:latin typeface="Constantia" panose="02030602050306030303" pitchFamily="18" charset="0"/>
              </a:rPr>
              <a:t>lásce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není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strach</a:t>
            </a:r>
            <a:r>
              <a:rPr lang="es-ES" b="1" dirty="0">
                <a:latin typeface="Constantia" panose="02030602050306030303" pitchFamily="18" charset="0"/>
              </a:rPr>
              <a:t>, ale </a:t>
            </a:r>
            <a:r>
              <a:rPr lang="es-ES" b="1" dirty="0" err="1">
                <a:latin typeface="Constantia" panose="02030602050306030303" pitchFamily="18" charset="0"/>
              </a:rPr>
              <a:t>dokonalá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láska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strach</a:t>
            </a:r>
            <a:r>
              <a:rPr lang="cs-CZ" b="1" dirty="0">
                <a:latin typeface="Constantia" panose="02030602050306030303" pitchFamily="18" charset="0"/>
              </a:rPr>
              <a:t> zahání</a:t>
            </a:r>
            <a:r>
              <a:rPr lang="es-ES" b="1" dirty="0">
                <a:latin typeface="Constantia" panose="02030602050306030303" pitchFamily="18" charset="0"/>
              </a:rPr>
              <a:t>; </a:t>
            </a:r>
            <a:r>
              <a:rPr lang="cs-CZ" b="1" dirty="0">
                <a:latin typeface="Constantia" panose="02030602050306030303" pitchFamily="18" charset="0"/>
              </a:rPr>
              <a:t>a</a:t>
            </a:r>
            <a:r>
              <a:rPr lang="es-ES" b="1" dirty="0">
                <a:latin typeface="Constantia" panose="02030602050306030303" pitchFamily="18" charset="0"/>
              </a:rPr>
              <a:t> ten, </a:t>
            </a:r>
            <a:r>
              <a:rPr lang="es-ES" b="1" dirty="0" err="1">
                <a:latin typeface="Constantia" panose="02030602050306030303" pitchFamily="18" charset="0"/>
              </a:rPr>
              <a:t>kdo</a:t>
            </a:r>
            <a:r>
              <a:rPr lang="es-ES" b="1" dirty="0">
                <a:latin typeface="Constantia" panose="02030602050306030303" pitchFamily="18" charset="0"/>
              </a:rPr>
              <a:t> se </a:t>
            </a:r>
            <a:r>
              <a:rPr lang="es-ES" b="1" dirty="0" err="1">
                <a:latin typeface="Constantia" panose="02030602050306030303" pitchFamily="18" charset="0"/>
              </a:rPr>
              <a:t>bojí</a:t>
            </a:r>
            <a:r>
              <a:rPr lang="es-ES" b="1" dirty="0">
                <a:latin typeface="Constantia" panose="02030602050306030303" pitchFamily="18" charset="0"/>
              </a:rPr>
              <a:t>, </a:t>
            </a:r>
            <a:r>
              <a:rPr lang="es-ES" b="1" dirty="0" err="1">
                <a:latin typeface="Constantia" panose="02030602050306030303" pitchFamily="18" charset="0"/>
              </a:rPr>
              <a:t>ne</a:t>
            </a:r>
            <a:r>
              <a:rPr lang="cs-CZ" b="1" dirty="0">
                <a:latin typeface="Constantia" panose="02030602050306030303" pitchFamily="18" charset="0"/>
              </a:rPr>
              <a:t>došel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dokonal</a:t>
            </a:r>
            <a:r>
              <a:rPr lang="cs-CZ" b="1" dirty="0" err="1">
                <a:latin typeface="Constantia" panose="02030602050306030303" pitchFamily="18" charset="0"/>
              </a:rPr>
              <a:t>osti</a:t>
            </a:r>
            <a:r>
              <a:rPr lang="es-ES" b="1" dirty="0">
                <a:latin typeface="Constantia" panose="02030602050306030303" pitchFamily="18" charset="0"/>
              </a:rPr>
              <a:t> v </a:t>
            </a:r>
            <a:r>
              <a:rPr lang="es-ES" b="1" dirty="0" err="1">
                <a:latin typeface="Constantia" panose="02030602050306030303" pitchFamily="18" charset="0"/>
              </a:rPr>
              <a:t>lás</a:t>
            </a:r>
            <a:r>
              <a:rPr lang="cs-CZ" b="1" dirty="0">
                <a:latin typeface="Constantia" panose="02030602050306030303" pitchFamily="18" charset="0"/>
              </a:rPr>
              <a:t>-</a:t>
            </a:r>
            <a:r>
              <a:rPr lang="es-ES" b="1" dirty="0">
                <a:latin typeface="Constantia" panose="02030602050306030303" pitchFamily="18" charset="0"/>
              </a:rPr>
              <a:t>ce. </a:t>
            </a:r>
          </a:p>
          <a:p>
            <a:pPr>
              <a:spcBef>
                <a:spcPts val="600"/>
              </a:spcBef>
            </a:pPr>
            <a:r>
              <a:rPr lang="es-ES" b="1" dirty="0" err="1">
                <a:latin typeface="Constantia" panose="02030602050306030303" pitchFamily="18" charset="0"/>
              </a:rPr>
              <a:t>Milujeme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ho</a:t>
            </a:r>
            <a:r>
              <a:rPr lang="es-ES" b="1" dirty="0">
                <a:latin typeface="Constantia" panose="02030602050306030303" pitchFamily="18" charset="0"/>
              </a:rPr>
              <a:t>, </a:t>
            </a:r>
            <a:r>
              <a:rPr lang="es-ES" b="1" dirty="0" err="1">
                <a:latin typeface="Constantia" panose="02030602050306030303" pitchFamily="18" charset="0"/>
              </a:rPr>
              <a:t>protože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On</a:t>
            </a:r>
            <a:r>
              <a:rPr lang="cs-CZ" b="1" dirty="0">
                <a:latin typeface="Constantia" panose="02030602050306030303" pitchFamily="18" charset="0"/>
              </a:rPr>
              <a:t> nejdřív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miloval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nás</a:t>
            </a:r>
            <a:r>
              <a:rPr lang="es-ES" b="1" dirty="0">
                <a:latin typeface="Constantia" panose="02030602050306030303" pitchFamily="18" charset="0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cs-CZ" b="1" dirty="0">
                <a:latin typeface="Constantia" panose="02030602050306030303" pitchFamily="18" charset="0"/>
              </a:rPr>
              <a:t>Řekne-li někdo: „Já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miluj</a:t>
            </a:r>
            <a:r>
              <a:rPr lang="cs-CZ" b="1" dirty="0">
                <a:latin typeface="Constantia" panose="02030602050306030303" pitchFamily="18" charset="0"/>
              </a:rPr>
              <a:t>i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Boha</a:t>
            </a:r>
            <a:r>
              <a:rPr lang="cs-CZ" b="1" dirty="0">
                <a:latin typeface="Constantia" panose="02030602050306030303" pitchFamily="18" charset="0"/>
              </a:rPr>
              <a:t>“</a:t>
            </a:r>
            <a:r>
              <a:rPr lang="es-ES" b="1" dirty="0">
                <a:latin typeface="Constantia" panose="02030602050306030303" pitchFamily="18" charset="0"/>
              </a:rPr>
              <a:t> a </a:t>
            </a:r>
            <a:r>
              <a:rPr lang="cs-CZ" b="1" dirty="0">
                <a:latin typeface="Constantia" panose="02030602050306030303" pitchFamily="18" charset="0"/>
              </a:rPr>
              <a:t>přitom </a:t>
            </a:r>
            <a:r>
              <a:rPr lang="es-ES" b="1" dirty="0" err="1">
                <a:latin typeface="Constantia" panose="02030602050306030303" pitchFamily="18" charset="0"/>
              </a:rPr>
              <a:t>nenávidí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cs-CZ" b="1" dirty="0">
                <a:latin typeface="Constantia" panose="02030602050306030303" pitchFamily="18" charset="0"/>
              </a:rPr>
              <a:t>své</a:t>
            </a:r>
            <a:r>
              <a:rPr lang="es-ES" b="1" dirty="0" err="1">
                <a:latin typeface="Constantia" panose="02030602050306030303" pitchFamily="18" charset="0"/>
              </a:rPr>
              <a:t>ho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bratra</a:t>
            </a:r>
            <a:r>
              <a:rPr lang="es-ES" b="1" dirty="0">
                <a:latin typeface="Constantia" panose="02030602050306030303" pitchFamily="18" charset="0"/>
              </a:rPr>
              <a:t>, je </a:t>
            </a:r>
            <a:r>
              <a:rPr lang="es-ES" b="1" dirty="0" err="1">
                <a:latin typeface="Constantia" panose="02030602050306030303" pitchFamily="18" charset="0"/>
              </a:rPr>
              <a:t>lhář</a:t>
            </a:r>
            <a:r>
              <a:rPr lang="es-ES" b="1" dirty="0">
                <a:latin typeface="Constantia" panose="02030602050306030303" pitchFamily="18" charset="0"/>
              </a:rPr>
              <a:t>. </a:t>
            </a:r>
            <a:r>
              <a:rPr lang="cs-CZ" b="1" dirty="0">
                <a:latin typeface="Constantia" panose="02030602050306030303" pitchFamily="18" charset="0"/>
              </a:rPr>
              <a:t>K</a:t>
            </a:r>
            <a:r>
              <a:rPr lang="es-ES" b="1" dirty="0">
                <a:latin typeface="Constantia" panose="02030602050306030303" pitchFamily="18" charset="0"/>
              </a:rPr>
              <a:t>do </a:t>
            </a:r>
            <a:r>
              <a:rPr lang="es-ES" b="1" dirty="0" err="1">
                <a:latin typeface="Constantia" panose="02030602050306030303" pitchFamily="18" charset="0"/>
              </a:rPr>
              <a:t>nemiluje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svého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bratra</a:t>
            </a:r>
            <a:r>
              <a:rPr lang="es-ES" b="1" dirty="0">
                <a:latin typeface="Constantia" panose="02030602050306030303" pitchFamily="18" charset="0"/>
              </a:rPr>
              <a:t>, </a:t>
            </a:r>
            <a:r>
              <a:rPr lang="es-ES" b="1" dirty="0" err="1">
                <a:latin typeface="Constantia" panose="02030602050306030303" pitchFamily="18" charset="0"/>
              </a:rPr>
              <a:t>kterého</a:t>
            </a:r>
            <a:r>
              <a:rPr lang="es-ES" b="1" dirty="0">
                <a:latin typeface="Constantia" panose="02030602050306030303" pitchFamily="18" charset="0"/>
              </a:rPr>
              <a:t> vid</a:t>
            </a:r>
            <a:r>
              <a:rPr lang="cs-CZ" b="1" dirty="0">
                <a:latin typeface="Constantia" panose="02030602050306030303" pitchFamily="18" charset="0"/>
              </a:rPr>
              <a:t>í</a:t>
            </a:r>
            <a:r>
              <a:rPr lang="es-ES" b="1" dirty="0">
                <a:latin typeface="Constantia" panose="02030602050306030303" pitchFamily="18" charset="0"/>
              </a:rPr>
              <a:t>, </a:t>
            </a:r>
            <a:r>
              <a:rPr lang="cs-CZ" b="1" dirty="0">
                <a:latin typeface="Constantia" panose="02030602050306030303" pitchFamily="18" charset="0"/>
              </a:rPr>
              <a:t>ne</a:t>
            </a:r>
            <a:r>
              <a:rPr lang="es-ES" b="1" dirty="0" err="1">
                <a:latin typeface="Constantia" panose="02030602050306030303" pitchFamily="18" charset="0"/>
              </a:rPr>
              <a:t>může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milovat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Boha</a:t>
            </a:r>
            <a:r>
              <a:rPr lang="es-ES" b="1" dirty="0">
                <a:latin typeface="Constantia" panose="02030602050306030303" pitchFamily="18" charset="0"/>
              </a:rPr>
              <a:t>, </a:t>
            </a:r>
            <a:r>
              <a:rPr lang="es-ES" b="1" dirty="0" err="1">
                <a:latin typeface="Constantia" panose="02030602050306030303" pitchFamily="18" charset="0"/>
              </a:rPr>
              <a:t>kterého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nevid</a:t>
            </a:r>
            <a:r>
              <a:rPr lang="cs-CZ" b="1" dirty="0">
                <a:latin typeface="Constantia" panose="02030602050306030303" pitchFamily="18" charset="0"/>
              </a:rPr>
              <a:t>í.</a:t>
            </a:r>
            <a:endParaRPr lang="es-ES" b="1" dirty="0">
              <a:latin typeface="Constantia" panose="02030602050306030303" pitchFamily="18" charset="0"/>
            </a:endParaRPr>
          </a:p>
          <a:p>
            <a:pPr>
              <a:spcBef>
                <a:spcPts val="600"/>
              </a:spcBef>
            </a:pPr>
            <a:r>
              <a:rPr lang="es-ES" b="1" dirty="0">
                <a:latin typeface="Constantia" panose="02030602050306030303" pitchFamily="18" charset="0"/>
              </a:rPr>
              <a:t>A </a:t>
            </a:r>
            <a:r>
              <a:rPr lang="es-ES" b="1" dirty="0" err="1">
                <a:latin typeface="Constantia" panose="02030602050306030303" pitchFamily="18" charset="0"/>
              </a:rPr>
              <a:t>máme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od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něho</a:t>
            </a:r>
            <a:r>
              <a:rPr lang="es-ES" b="1" dirty="0">
                <a:latin typeface="Constantia" panose="02030602050306030303" pitchFamily="18" charset="0"/>
              </a:rPr>
              <a:t> toto </a:t>
            </a:r>
            <a:r>
              <a:rPr lang="es-ES" b="1" dirty="0" err="1">
                <a:latin typeface="Constantia" panose="02030602050306030303" pitchFamily="18" charset="0"/>
              </a:rPr>
              <a:t>přikázání</a:t>
            </a:r>
            <a:r>
              <a:rPr lang="es-ES" b="1" dirty="0">
                <a:latin typeface="Constantia" panose="02030602050306030303" pitchFamily="18" charset="0"/>
              </a:rPr>
              <a:t>: </a:t>
            </a:r>
            <a:r>
              <a:rPr lang="es-ES" b="1" dirty="0" err="1">
                <a:latin typeface="Constantia" panose="02030602050306030303" pitchFamily="18" charset="0"/>
              </a:rPr>
              <a:t>Kdo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miluje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Boha</a:t>
            </a:r>
            <a:r>
              <a:rPr lang="es-ES" b="1" dirty="0">
                <a:latin typeface="Constantia" panose="02030602050306030303" pitchFamily="18" charset="0"/>
              </a:rPr>
              <a:t>,</a:t>
            </a:r>
            <a:r>
              <a:rPr lang="cs-CZ" b="1" dirty="0">
                <a:latin typeface="Constantia" panose="02030602050306030303" pitchFamily="18" charset="0"/>
              </a:rPr>
              <a:t> ať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miluj</a:t>
            </a:r>
            <a:r>
              <a:rPr lang="cs-CZ" b="1" dirty="0">
                <a:latin typeface="Constantia" panose="02030602050306030303" pitchFamily="18" charset="0"/>
              </a:rPr>
              <a:t>e</a:t>
            </a:r>
            <a:r>
              <a:rPr lang="es-ES" b="1" dirty="0">
                <a:latin typeface="Constantia" panose="02030602050306030303" pitchFamily="18" charset="0"/>
              </a:rPr>
              <a:t> i </a:t>
            </a:r>
            <a:r>
              <a:rPr lang="es-ES" b="1" dirty="0" err="1">
                <a:latin typeface="Constantia" panose="02030602050306030303" pitchFamily="18" charset="0"/>
              </a:rPr>
              <a:t>svého</a:t>
            </a:r>
            <a:r>
              <a:rPr lang="es-ES" b="1" dirty="0">
                <a:latin typeface="Constantia" panose="02030602050306030303" pitchFamily="18" charset="0"/>
              </a:rPr>
              <a:t> </a:t>
            </a:r>
            <a:r>
              <a:rPr lang="es-ES" b="1" dirty="0" err="1">
                <a:latin typeface="Constantia" panose="02030602050306030303" pitchFamily="18" charset="0"/>
              </a:rPr>
              <a:t>bratra</a:t>
            </a:r>
            <a:r>
              <a:rPr lang="es-ES" b="1" dirty="0">
                <a:latin typeface="Constantia" panose="02030602050306030303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cs-CZ" sz="1400" b="1" dirty="0">
                <a:latin typeface="Constantia" panose="02030602050306030303" pitchFamily="18" charset="0"/>
              </a:rPr>
              <a:t>Spisy nevydané v českém jazyce neoficiálně přeložil Ivo Kapec.</a:t>
            </a:r>
            <a:r>
              <a:rPr lang="cs-CZ" b="1" dirty="0">
                <a:latin typeface="Constantia" panose="02030602050306030303" pitchFamily="18" charset="0"/>
              </a:rPr>
              <a:t>          </a:t>
            </a:r>
            <a:r>
              <a:rPr lang="es-ES" b="1" dirty="0">
                <a:latin typeface="Constantia" panose="02030602050306030303" pitchFamily="18" charset="0"/>
              </a:rPr>
              <a:t>(1</a:t>
            </a:r>
            <a:r>
              <a:rPr lang="cs-CZ" b="1" dirty="0">
                <a:latin typeface="Constantia" panose="02030602050306030303" pitchFamily="18" charset="0"/>
              </a:rPr>
              <a:t>. list</a:t>
            </a:r>
            <a:r>
              <a:rPr lang="es-ES" b="1" dirty="0">
                <a:latin typeface="Constantia" panose="02030602050306030303" pitchFamily="18" charset="0"/>
              </a:rPr>
              <a:t> J</a:t>
            </a:r>
            <a:r>
              <a:rPr lang="cs-CZ" b="1" dirty="0">
                <a:latin typeface="Constantia" panose="02030602050306030303" pitchFamily="18" charset="0"/>
              </a:rPr>
              <a:t>a</a:t>
            </a:r>
            <a:r>
              <a:rPr lang="es-ES" b="1" dirty="0">
                <a:latin typeface="Constantia" panose="02030602050306030303" pitchFamily="18" charset="0"/>
              </a:rPr>
              <a:t>n</a:t>
            </a:r>
            <a:r>
              <a:rPr lang="cs-CZ" b="1" dirty="0" err="1">
                <a:latin typeface="Constantia" panose="02030602050306030303" pitchFamily="18" charset="0"/>
              </a:rPr>
              <a:t>ův</a:t>
            </a:r>
            <a:r>
              <a:rPr lang="cs-CZ" b="1" dirty="0">
                <a:latin typeface="Constantia" panose="02030602050306030303" pitchFamily="18" charset="0"/>
              </a:rPr>
              <a:t> </a:t>
            </a:r>
            <a:r>
              <a:rPr lang="es-ES" b="1" dirty="0">
                <a:latin typeface="Constantia" panose="02030602050306030303" pitchFamily="18" charset="0"/>
              </a:rPr>
              <a:t> 4</a:t>
            </a:r>
            <a:r>
              <a:rPr lang="cs-CZ" b="1" dirty="0">
                <a:latin typeface="Constantia" panose="02030602050306030303" pitchFamily="18" charset="0"/>
              </a:rPr>
              <a:t>,</a:t>
            </a:r>
            <a:r>
              <a:rPr lang="es-ES" b="1" dirty="0">
                <a:latin typeface="Constantia" panose="02030602050306030303" pitchFamily="18" charset="0"/>
              </a:rPr>
              <a:t>7-12</a:t>
            </a:r>
            <a:r>
              <a:rPr lang="cs-CZ" b="1" dirty="0">
                <a:latin typeface="Constantia" panose="02030602050306030303" pitchFamily="18" charset="0"/>
              </a:rPr>
              <a:t>.20.</a:t>
            </a:r>
            <a:r>
              <a:rPr lang="es-ES" b="1" dirty="0">
                <a:latin typeface="Constantia" panose="02030602050306030303" pitchFamily="18" charset="0"/>
              </a:rPr>
              <a:t>21).</a:t>
            </a:r>
          </a:p>
        </p:txBody>
      </p:sp>
    </p:spTree>
    <p:extLst>
      <p:ext uri="{BB962C8B-B14F-4D97-AF65-F5344CB8AC3E}">
        <p14:creationId xmlns:p14="http://schemas.microsoft.com/office/powerpoint/2010/main" val="360786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5A8D9C6-0352-28D5-97EE-0F915033765A}"/>
              </a:ext>
            </a:extLst>
          </p:cNvPr>
          <p:cNvSpPr txBox="1"/>
          <p:nvPr/>
        </p:nvSpPr>
        <p:spPr>
          <a:xfrm>
            <a:off x="532923" y="1743141"/>
            <a:ext cx="58454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[abyste] dělali [Pánu] čest svým životem, vždy skromní, tiší a trpěliví. S</a:t>
            </a:r>
            <a:r>
              <a:rPr lang="es-ES" b="1" dirty="0" err="1"/>
              <a:t>nášejte</a:t>
            </a:r>
            <a:r>
              <a:rPr lang="es-ES" b="1" dirty="0"/>
              <a:t> </a:t>
            </a:r>
            <a:r>
              <a:rPr lang="cs-CZ" b="1" dirty="0"/>
              <a:t>se navzájem</a:t>
            </a:r>
            <a:r>
              <a:rPr lang="es-ES" b="1" dirty="0"/>
              <a:t> v </a:t>
            </a:r>
            <a:r>
              <a:rPr lang="es-ES" b="1" dirty="0" err="1"/>
              <a:t>lásce</a:t>
            </a:r>
            <a:r>
              <a:rPr lang="es-ES" b="1" dirty="0"/>
              <a:t> </a:t>
            </a:r>
            <a:r>
              <a:rPr lang="cs-CZ" b="1" dirty="0"/>
              <a:t>                                            </a:t>
            </a:r>
            <a:r>
              <a:rPr lang="es-ES" b="1" dirty="0"/>
              <a:t>(</a:t>
            </a:r>
            <a:r>
              <a:rPr lang="cs-CZ" b="1" dirty="0"/>
              <a:t>list </a:t>
            </a:r>
            <a:r>
              <a:rPr lang="es-ES" b="1" dirty="0" err="1"/>
              <a:t>Ef</a:t>
            </a:r>
            <a:r>
              <a:rPr lang="cs-CZ" b="1" dirty="0" err="1"/>
              <a:t>ezským</a:t>
            </a:r>
            <a:r>
              <a:rPr lang="es-ES" b="1" dirty="0"/>
              <a:t> 4,2). 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7119D41D-D33F-3941-FA68-3DD385A12213}"/>
              </a:ext>
            </a:extLst>
          </p:cNvPr>
          <p:cNvGrpSpPr/>
          <p:nvPr/>
        </p:nvGrpSpPr>
        <p:grpSpPr>
          <a:xfrm>
            <a:off x="61871" y="170325"/>
            <a:ext cx="3487249" cy="1102133"/>
            <a:chOff x="61871" y="170325"/>
            <a:chExt cx="3487249" cy="1102133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A94E79F6-38ED-FBD6-F52B-D70E91134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871" y="170325"/>
              <a:ext cx="3362096" cy="1102133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663641D-BF1F-B6B1-4509-84ABB05A7986}"/>
                </a:ext>
              </a:extLst>
            </p:cNvPr>
            <p:cNvSpPr txBox="1"/>
            <p:nvPr/>
          </p:nvSpPr>
          <p:spPr>
            <a:xfrm rot="21408114">
              <a:off x="781992" y="428639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Jaké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texty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si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pamatovat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D778E643-C775-6406-F955-06B669A4CDF2}"/>
              </a:ext>
            </a:extLst>
          </p:cNvPr>
          <p:cNvGraphicFramePr/>
          <p:nvPr/>
        </p:nvGraphicFramePr>
        <p:xfrm>
          <a:off x="8576144" y="199804"/>
          <a:ext cx="3362097" cy="565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6" name="Diagrama 25">
            <a:extLst>
              <a:ext uri="{FF2B5EF4-FFF2-40B4-BE49-F238E27FC236}">
                <a16:creationId xmlns:a16="http://schemas.microsoft.com/office/drawing/2014/main" id="{533669BF-3C6E-1687-0D44-D5A8959E64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8833926"/>
              </p:ext>
            </p:extLst>
          </p:nvPr>
        </p:nvGraphicFramePr>
        <p:xfrm>
          <a:off x="8441557" y="199804"/>
          <a:ext cx="3420152" cy="83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5F23F60C-66F9-5F57-3988-C3E01A49E93F}"/>
              </a:ext>
            </a:extLst>
          </p:cNvPr>
          <p:cNvSpPr txBox="1"/>
          <p:nvPr/>
        </p:nvSpPr>
        <p:spPr>
          <a:xfrm>
            <a:off x="532922" y="2794363"/>
            <a:ext cx="57639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Blaze vám, když vás budou tupit a pronásledovat a lživě mluvit proti vám všecko zlé kvůli mně</a:t>
            </a:r>
            <a:r>
              <a:rPr lang="es-ES" b="1" dirty="0"/>
              <a:t>. </a:t>
            </a:r>
            <a:r>
              <a:rPr lang="es-ES" b="1" dirty="0" err="1"/>
              <a:t>Radujte</a:t>
            </a:r>
            <a:r>
              <a:rPr lang="es-ES" b="1" dirty="0"/>
              <a:t> s</a:t>
            </a:r>
            <a:r>
              <a:rPr lang="cs-CZ" b="1" dirty="0"/>
              <a:t>e a </a:t>
            </a:r>
            <a:r>
              <a:rPr lang="cs-CZ" b="1" dirty="0" err="1"/>
              <a:t>jásejt</a:t>
            </a:r>
            <a:r>
              <a:rPr lang="es-ES" b="1" dirty="0"/>
              <a:t>e, </a:t>
            </a:r>
            <a:r>
              <a:rPr lang="cs-CZ" b="1" dirty="0"/>
              <a:t>protože máte hojnou</a:t>
            </a:r>
            <a:r>
              <a:rPr lang="es-ES" b="1" dirty="0"/>
              <a:t> </a:t>
            </a:r>
            <a:r>
              <a:rPr lang="es-ES" b="1" dirty="0" err="1"/>
              <a:t>odměn</a:t>
            </a:r>
            <a:r>
              <a:rPr lang="cs-CZ" b="1" dirty="0"/>
              <a:t>u</a:t>
            </a:r>
            <a:r>
              <a:rPr lang="es-ES" b="1" dirty="0"/>
              <a:t> v </a:t>
            </a:r>
            <a:r>
              <a:rPr lang="es-ES" b="1" dirty="0" err="1"/>
              <a:t>neb</a:t>
            </a:r>
            <a:r>
              <a:rPr lang="cs-CZ" b="1" dirty="0" err="1"/>
              <a:t>esích</a:t>
            </a:r>
            <a:r>
              <a:rPr lang="cs-CZ" b="1" dirty="0"/>
              <a:t>; stejně</a:t>
            </a:r>
            <a:r>
              <a:rPr lang="es-ES" b="1" dirty="0"/>
              <a:t> </a:t>
            </a:r>
            <a:r>
              <a:rPr lang="es-ES" b="1" dirty="0" err="1"/>
              <a:t>pronásledoval</a:t>
            </a:r>
            <a:r>
              <a:rPr lang="cs-CZ" b="1" dirty="0"/>
              <a:t>i </a:t>
            </a:r>
            <a:r>
              <a:rPr lang="es-ES" b="1" dirty="0"/>
              <a:t>i </a:t>
            </a:r>
            <a:r>
              <a:rPr lang="es-ES" b="1" dirty="0" err="1"/>
              <a:t>proroky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cs-CZ" b="1" dirty="0"/>
              <a:t>by</a:t>
            </a:r>
            <a:r>
              <a:rPr lang="es-ES" b="1" dirty="0" err="1"/>
              <a:t>li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vámi</a:t>
            </a:r>
            <a:r>
              <a:rPr lang="es-ES" b="1" dirty="0"/>
              <a:t> </a:t>
            </a:r>
            <a:r>
              <a:rPr lang="cs-CZ" b="1" dirty="0"/>
              <a:t>                       </a:t>
            </a:r>
            <a:r>
              <a:rPr lang="es-ES" b="1" dirty="0"/>
              <a:t>(Mat</a:t>
            </a:r>
            <a:r>
              <a:rPr lang="cs-CZ" b="1" dirty="0" err="1"/>
              <a:t>ouš</a:t>
            </a:r>
            <a:r>
              <a:rPr lang="es-ES" b="1" dirty="0"/>
              <a:t> 5</a:t>
            </a:r>
            <a:r>
              <a:rPr lang="cs-CZ" b="1" dirty="0"/>
              <a:t>,</a:t>
            </a:r>
            <a:r>
              <a:rPr lang="es-ES" b="1" dirty="0"/>
              <a:t>11</a:t>
            </a:r>
            <a:r>
              <a:rPr lang="cs-CZ" b="1" dirty="0"/>
              <a:t>.</a:t>
            </a:r>
            <a:r>
              <a:rPr lang="es-ES" b="1" dirty="0"/>
              <a:t>12).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2300F08-E106-FE87-B598-9B1F3C5EB554}"/>
              </a:ext>
            </a:extLst>
          </p:cNvPr>
          <p:cNvSpPr txBox="1"/>
          <p:nvPr/>
        </p:nvSpPr>
        <p:spPr>
          <a:xfrm>
            <a:off x="209652" y="4953581"/>
            <a:ext cx="61686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Dokud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já</a:t>
            </a:r>
            <a:r>
              <a:rPr lang="es-ES" b="1" dirty="0"/>
              <a:t> </a:t>
            </a:r>
            <a:r>
              <a:rPr lang="es-ES" b="1" dirty="0" err="1"/>
              <a:t>žít</a:t>
            </a:r>
            <a:r>
              <a:rPr lang="es-ES" b="1" dirty="0"/>
              <a:t>, </a:t>
            </a:r>
            <a:r>
              <a:rPr lang="es-ES" b="1" dirty="0" err="1"/>
              <a:t>budeme</a:t>
            </a:r>
            <a:r>
              <a:rPr lang="es-ES" b="1" dirty="0"/>
              <a:t>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připraveni</a:t>
            </a:r>
            <a:r>
              <a:rPr lang="es-ES" b="1" dirty="0"/>
              <a:t> </a:t>
            </a:r>
            <a:r>
              <a:rPr lang="es-ES" b="1" dirty="0" err="1"/>
              <a:t>chránit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urážkami</a:t>
            </a:r>
            <a:r>
              <a:rPr lang="es-ES" b="1" dirty="0"/>
              <a:t> a </a:t>
            </a:r>
            <a:r>
              <a:rPr lang="es-ES" b="1" dirty="0" err="1"/>
              <a:t>umrtvováním</a:t>
            </a:r>
            <a:r>
              <a:rPr lang="es-ES" b="1" dirty="0"/>
              <a:t>; ale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zemřeli</a:t>
            </a:r>
            <a:r>
              <a:rPr lang="es-ES" b="1" dirty="0"/>
              <a:t> sami </a:t>
            </a:r>
            <a:r>
              <a:rPr lang="es-ES" b="1" dirty="0" err="1"/>
              <a:t>sobě</a:t>
            </a:r>
            <a:r>
              <a:rPr lang="es-ES" b="1" dirty="0"/>
              <a:t> a </a:t>
            </a:r>
            <a:r>
              <a:rPr lang="es-ES" b="1" dirty="0" err="1"/>
              <a:t>náš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je </a:t>
            </a:r>
            <a:r>
              <a:rPr lang="es-ES" b="1" dirty="0" err="1"/>
              <a:t>skryt</a:t>
            </a:r>
            <a:r>
              <a:rPr lang="es-ES" b="1" dirty="0"/>
              <a:t> s </a:t>
            </a:r>
            <a:r>
              <a:rPr lang="es-ES" b="1" dirty="0" err="1"/>
              <a:t>Kristem</a:t>
            </a:r>
            <a:r>
              <a:rPr lang="es-ES" b="1" dirty="0"/>
              <a:t> v </a:t>
            </a:r>
            <a:r>
              <a:rPr lang="es-ES" b="1" dirty="0" err="1"/>
              <a:t>Bohu</a:t>
            </a:r>
            <a:r>
              <a:rPr lang="es-ES" b="1" dirty="0"/>
              <a:t>, </a:t>
            </a:r>
            <a:r>
              <a:rPr lang="es-ES" b="1" dirty="0" err="1"/>
              <a:t>nevezmeme</a:t>
            </a:r>
            <a:r>
              <a:rPr lang="es-ES" b="1" dirty="0"/>
              <a:t> si k </a:t>
            </a:r>
            <a:r>
              <a:rPr lang="es-ES" b="1" dirty="0" err="1"/>
              <a:t>srdci</a:t>
            </a:r>
            <a:r>
              <a:rPr lang="es-ES" b="1" dirty="0"/>
              <a:t> </a:t>
            </a:r>
            <a:r>
              <a:rPr lang="es-ES" b="1" dirty="0" err="1"/>
              <a:t>opovržení</a:t>
            </a:r>
            <a:r>
              <a:rPr lang="es-ES" b="1" dirty="0"/>
              <a:t> a </a:t>
            </a:r>
            <a:r>
              <a:rPr lang="es-ES" b="1" dirty="0" err="1"/>
              <a:t>urážky</a:t>
            </a:r>
            <a:r>
              <a:rPr lang="es-ES" b="1" dirty="0"/>
              <a:t>. </a:t>
            </a:r>
            <a:r>
              <a:rPr lang="es-ES" b="1" dirty="0" err="1"/>
              <a:t>Budeme</a:t>
            </a:r>
            <a:r>
              <a:rPr lang="es-ES" b="1" dirty="0"/>
              <a:t> </a:t>
            </a:r>
            <a:r>
              <a:rPr lang="es-ES" b="1" dirty="0" err="1"/>
              <a:t>hluší</a:t>
            </a:r>
            <a:r>
              <a:rPr lang="es-ES" b="1" dirty="0"/>
              <a:t> k </a:t>
            </a:r>
            <a:r>
              <a:rPr lang="es-ES" b="1" dirty="0" err="1"/>
              <a:t>výčitkám</a:t>
            </a:r>
            <a:r>
              <a:rPr lang="es-ES" b="1" dirty="0"/>
              <a:t> a </a:t>
            </a:r>
            <a:r>
              <a:rPr lang="es-ES" b="1" dirty="0" err="1"/>
              <a:t>slepí</a:t>
            </a:r>
            <a:r>
              <a:rPr lang="es-ES" b="1" dirty="0"/>
              <a:t> k </a:t>
            </a:r>
            <a:r>
              <a:rPr lang="es-ES" b="1" dirty="0" err="1"/>
              <a:t>výsmě</a:t>
            </a:r>
            <a:r>
              <a:rPr lang="cs-CZ" b="1" dirty="0"/>
              <a:t>-</a:t>
            </a:r>
            <a:r>
              <a:rPr lang="es-ES" b="1" dirty="0" err="1"/>
              <a:t>chu</a:t>
            </a:r>
            <a:r>
              <a:rPr lang="es-ES" b="1" dirty="0"/>
              <a:t> a </a:t>
            </a:r>
            <a:r>
              <a:rPr lang="es-ES" b="1" dirty="0" err="1"/>
              <a:t>pobouření</a:t>
            </a:r>
            <a:r>
              <a:rPr lang="es-ES" b="1" dirty="0"/>
              <a:t>. "</a:t>
            </a:r>
            <a:r>
              <a:rPr lang="es-ES" b="1" dirty="0" err="1"/>
              <a:t>Láska</a:t>
            </a:r>
            <a:r>
              <a:rPr lang="es-ES" b="1" dirty="0"/>
              <a:t> je </a:t>
            </a:r>
            <a:r>
              <a:rPr lang="es-ES" b="1" dirty="0" err="1"/>
              <a:t>trpě</a:t>
            </a:r>
            <a:r>
              <a:rPr lang="cs-CZ" b="1" dirty="0" err="1"/>
              <a:t>livá</a:t>
            </a:r>
            <a:r>
              <a:rPr lang="es-ES" b="1" dirty="0"/>
              <a:t>" </a:t>
            </a:r>
            <a:r>
              <a:rPr lang="cs-CZ" b="1" dirty="0"/>
              <a:t>                                            </a:t>
            </a:r>
            <a:r>
              <a:rPr lang="es-ES" b="1" dirty="0"/>
              <a:t>(E.G.W.</a:t>
            </a:r>
            <a:r>
              <a:rPr lang="cs-CZ" b="1" dirty="0"/>
              <a:t>:</a:t>
            </a:r>
            <a:r>
              <a:rPr lang="es-ES" b="1" dirty="0"/>
              <a:t> </a:t>
            </a:r>
            <a:r>
              <a:rPr lang="es-ES" b="1" dirty="0" err="1"/>
              <a:t>Refle</a:t>
            </a:r>
            <a:r>
              <a:rPr lang="cs-CZ" b="1" dirty="0" err="1"/>
              <a:t>cting</a:t>
            </a:r>
            <a:r>
              <a:rPr lang="cs-CZ" b="1" dirty="0"/>
              <a:t>  Christ strana </a:t>
            </a:r>
            <a:r>
              <a:rPr lang="es-ES" b="1" dirty="0"/>
              <a:t>2</a:t>
            </a:r>
            <a:r>
              <a:rPr lang="cs-CZ" b="1" dirty="0"/>
              <a:t>63</a:t>
            </a:r>
            <a:r>
              <a:rPr lang="es-ES" b="1" dirty="0"/>
              <a:t>).</a:t>
            </a:r>
          </a:p>
        </p:txBody>
      </p:sp>
      <p:pic>
        <p:nvPicPr>
          <p:cNvPr id="3" name="Imagen 2" descr="Imagen que contiene persona, tabla, niño, interior&#10;&#10;Descripción generada automáticamente">
            <a:extLst>
              <a:ext uri="{FF2B5EF4-FFF2-40B4-BE49-F238E27FC236}">
                <a16:creationId xmlns:a16="http://schemas.microsoft.com/office/drawing/2014/main" id="{C8630D58-0F65-3192-8B54-405ABA3673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93" y="1170859"/>
            <a:ext cx="5537048" cy="5537048"/>
          </a:xfrm>
          <a:prstGeom prst="rect">
            <a:avLst/>
          </a:prstGeom>
          <a:ln w="38100" cap="sq">
            <a:solidFill>
              <a:srgbClr val="FF01D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8247C8AA-F1C0-E3BA-244D-8617F4820B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80" y="1823798"/>
            <a:ext cx="356458" cy="252000"/>
          </a:xfrm>
          <a:prstGeom prst="rect">
            <a:avLst/>
          </a:prstGeom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8AF4ACBA-7603-27FA-79C5-6CF330D76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3" y="2862692"/>
            <a:ext cx="356458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4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CDBF7AA-3B89-5851-C59D-3A18D81ABEF4}"/>
              </a:ext>
            </a:extLst>
          </p:cNvPr>
          <p:cNvSpPr txBox="1"/>
          <p:nvPr/>
        </p:nvSpPr>
        <p:spPr>
          <a:xfrm>
            <a:off x="223899" y="947117"/>
            <a:ext cx="899316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Popisuje</a:t>
            </a:r>
            <a:r>
              <a:rPr lang="es-ES" b="1" dirty="0"/>
              <a:t> </a:t>
            </a:r>
            <a:r>
              <a:rPr lang="es-ES" b="1" dirty="0" err="1"/>
              <a:t>laskavou</a:t>
            </a:r>
            <a:r>
              <a:rPr lang="es-ES" b="1" dirty="0"/>
              <a:t> </a:t>
            </a:r>
            <a:r>
              <a:rPr lang="es-ES" b="1" dirty="0" err="1"/>
              <a:t>povahu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je veden </a:t>
            </a:r>
            <a:r>
              <a:rPr lang="es-ES" b="1" dirty="0" err="1"/>
              <a:t>Duchem</a:t>
            </a:r>
            <a:r>
              <a:rPr lang="es-ES" b="1" dirty="0"/>
              <a:t> </a:t>
            </a:r>
            <a:r>
              <a:rPr lang="es-ES" b="1" dirty="0" err="1"/>
              <a:t>Božím</a:t>
            </a:r>
            <a:r>
              <a:rPr lang="es-ES" b="1" dirty="0"/>
              <a:t> a </a:t>
            </a:r>
            <a:r>
              <a:rPr lang="es-ES" b="1" dirty="0" err="1"/>
              <a:t>který</a:t>
            </a:r>
            <a:r>
              <a:rPr lang="es-ES" b="1" dirty="0"/>
              <a:t> se </a:t>
            </a:r>
            <a:r>
              <a:rPr lang="es-ES" b="1" dirty="0" err="1"/>
              <a:t>neustále</a:t>
            </a:r>
            <a:r>
              <a:rPr lang="es-ES" b="1" dirty="0"/>
              <a:t> </a:t>
            </a:r>
            <a:r>
              <a:rPr lang="es-ES" b="1" dirty="0" err="1"/>
              <a:t>snaží</a:t>
            </a:r>
            <a:r>
              <a:rPr lang="es-ES" b="1" dirty="0"/>
              <a:t> </a:t>
            </a:r>
            <a:r>
              <a:rPr lang="es-ES" b="1" dirty="0" err="1"/>
              <a:t>slovem</a:t>
            </a:r>
            <a:r>
              <a:rPr lang="es-ES" b="1" dirty="0"/>
              <a:t> i </a:t>
            </a:r>
            <a:r>
              <a:rPr lang="es-ES" b="1" dirty="0" err="1"/>
              <a:t>skutkem</a:t>
            </a:r>
            <a:r>
              <a:rPr lang="es-ES" b="1" dirty="0"/>
              <a:t> </a:t>
            </a:r>
            <a:r>
              <a:rPr lang="es-ES" b="1" dirty="0" err="1"/>
              <a:t>zjevovat</a:t>
            </a:r>
            <a:r>
              <a:rPr lang="es-ES" b="1" dirty="0"/>
              <a:t> </a:t>
            </a:r>
            <a:r>
              <a:rPr lang="es-ES" b="1" dirty="0" err="1"/>
              <a:t>chápavý</a:t>
            </a:r>
            <a:r>
              <a:rPr lang="es-ES" b="1" dirty="0"/>
              <a:t> </a:t>
            </a:r>
            <a:r>
              <a:rPr lang="es-ES" b="1" dirty="0" err="1"/>
              <a:t>soucit</a:t>
            </a:r>
            <a:r>
              <a:rPr lang="es-ES" b="1" dirty="0"/>
              <a:t> a </a:t>
            </a:r>
            <a:r>
              <a:rPr lang="es-ES" b="1" dirty="0" err="1"/>
              <a:t>vnímavost</a:t>
            </a:r>
            <a:r>
              <a:rPr lang="es-ES" b="1" dirty="0"/>
              <a:t> k </a:t>
            </a:r>
            <a:r>
              <a:rPr lang="es-ES" b="1" dirty="0" err="1"/>
              <a:t>těžkostem</a:t>
            </a:r>
            <a:r>
              <a:rPr lang="es-ES" b="1" dirty="0"/>
              <a:t> a </a:t>
            </a:r>
            <a:r>
              <a:rPr lang="es-ES" b="1" dirty="0" err="1"/>
              <a:t>těžkostem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. </a:t>
            </a:r>
            <a:r>
              <a:rPr lang="es-ES" b="1" dirty="0" err="1"/>
              <a:t>Myšlenka</a:t>
            </a:r>
            <a:r>
              <a:rPr lang="es-ES" b="1" dirty="0"/>
              <a:t> </a:t>
            </a:r>
            <a:r>
              <a:rPr lang="es-ES" b="1" dirty="0" err="1"/>
              <a:t>tohoto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</a:t>
            </a:r>
            <a:r>
              <a:rPr lang="es-ES" b="1" dirty="0" err="1"/>
              <a:t>spočívá</a:t>
            </a:r>
            <a:r>
              <a:rPr lang="es-ES" b="1" dirty="0"/>
              <a:t> v </a:t>
            </a:r>
            <a:r>
              <a:rPr lang="es-ES" b="1" dirty="0" err="1"/>
              <a:t>tom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okolností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, </a:t>
            </a:r>
            <a:r>
              <a:rPr lang="es-ES" b="1" dirty="0" err="1"/>
              <a:t>ať</a:t>
            </a:r>
            <a:r>
              <a:rPr lang="es-ES" b="1" dirty="0"/>
              <a:t> </a:t>
            </a:r>
            <a:r>
              <a:rPr lang="es-ES" b="1" dirty="0" err="1"/>
              <a:t>už</a:t>
            </a:r>
            <a:r>
              <a:rPr lang="es-ES" b="1" dirty="0"/>
              <a:t> </a:t>
            </a:r>
            <a:r>
              <a:rPr lang="es-ES" b="1" dirty="0" err="1"/>
              <a:t>drsných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dráždivých</a:t>
            </a:r>
            <a:r>
              <a:rPr lang="es-ES" b="1" dirty="0"/>
              <a:t>, </a:t>
            </a:r>
            <a:r>
              <a:rPr lang="es-ES" b="1" dirty="0" err="1"/>
              <a:t>bolestivých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bolestivých</a:t>
            </a:r>
            <a:r>
              <a:rPr lang="es-ES" b="1" dirty="0"/>
              <a:t>, je </a:t>
            </a:r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jemná</a:t>
            </a:r>
            <a:r>
              <a:rPr lang="es-ES" b="1" dirty="0"/>
              <a:t> a </a:t>
            </a:r>
            <a:r>
              <a:rPr lang="es-ES" b="1" dirty="0" err="1"/>
              <a:t>jemná</a:t>
            </a:r>
            <a:r>
              <a:rPr lang="es-ES" b="1" dirty="0"/>
              <a:t>. </a:t>
            </a:r>
            <a:r>
              <a:rPr lang="es-ES" b="1" dirty="0" err="1"/>
              <a:t>Láska</a:t>
            </a:r>
            <a:r>
              <a:rPr lang="es-ES" b="1" dirty="0"/>
              <a:t> je </a:t>
            </a:r>
            <a:r>
              <a:rPr lang="es-ES" b="1" dirty="0" err="1"/>
              <a:t>opakem</a:t>
            </a:r>
            <a:r>
              <a:rPr lang="es-ES" b="1" dirty="0"/>
              <a:t> </a:t>
            </a:r>
            <a:r>
              <a:rPr lang="es-ES" b="1" dirty="0" err="1"/>
              <a:t>nenávisti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se </a:t>
            </a:r>
            <a:r>
              <a:rPr lang="es-ES" b="1" dirty="0" err="1"/>
              <a:t>projevuje</a:t>
            </a:r>
            <a:r>
              <a:rPr lang="es-ES" b="1" dirty="0"/>
              <a:t> </a:t>
            </a:r>
            <a:r>
              <a:rPr lang="es-ES" b="1" dirty="0" err="1"/>
              <a:t>přísností</a:t>
            </a:r>
            <a:r>
              <a:rPr lang="es-ES" b="1" dirty="0"/>
              <a:t>, </a:t>
            </a:r>
            <a:r>
              <a:rPr lang="es-ES" b="1" dirty="0" err="1"/>
              <a:t>hněvem</a:t>
            </a:r>
            <a:r>
              <a:rPr lang="es-ES" b="1" dirty="0"/>
              <a:t>, </a:t>
            </a:r>
            <a:r>
              <a:rPr lang="es-ES" b="1" dirty="0" err="1"/>
              <a:t>tvrdostí</a:t>
            </a:r>
            <a:r>
              <a:rPr lang="es-ES" b="1" dirty="0"/>
              <a:t>, </a:t>
            </a:r>
            <a:r>
              <a:rPr lang="es-ES" b="1" dirty="0" err="1"/>
              <a:t>tvrdostí</a:t>
            </a:r>
            <a:r>
              <a:rPr lang="es-ES" b="1" dirty="0"/>
              <a:t> a </a:t>
            </a:r>
            <a:r>
              <a:rPr lang="es-ES" b="1" dirty="0" err="1"/>
              <a:t>pomstou</a:t>
            </a:r>
            <a:r>
              <a:rPr lang="es-ES" b="1" dirty="0"/>
              <a:t>. Ten,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opravdu</a:t>
            </a:r>
            <a:r>
              <a:rPr lang="es-ES" b="1" dirty="0"/>
              <a:t> </a:t>
            </a:r>
            <a:r>
              <a:rPr lang="es-ES" b="1" dirty="0" err="1"/>
              <a:t>miluje</a:t>
            </a:r>
            <a:r>
              <a:rPr lang="es-ES" b="1" dirty="0"/>
              <a:t> </a:t>
            </a:r>
            <a:r>
              <a:rPr lang="es-ES" b="1" dirty="0" err="1"/>
              <a:t>druhého</a:t>
            </a:r>
            <a:r>
              <a:rPr lang="es-ES" b="1" dirty="0"/>
              <a:t>, je k </a:t>
            </a:r>
            <a:r>
              <a:rPr lang="es-ES" b="1" dirty="0" err="1"/>
              <a:t>němu</a:t>
            </a:r>
            <a:r>
              <a:rPr lang="es-ES" b="1" dirty="0"/>
              <a:t> </a:t>
            </a:r>
            <a:r>
              <a:rPr lang="es-ES" b="1" dirty="0" err="1"/>
              <a:t>laskavý</a:t>
            </a:r>
            <a:r>
              <a:rPr lang="es-ES" b="1" dirty="0"/>
              <a:t>, </a:t>
            </a:r>
            <a:r>
              <a:rPr lang="es-ES" b="1" dirty="0" err="1"/>
              <a:t>touží</a:t>
            </a:r>
            <a:r>
              <a:rPr lang="es-ES" b="1" dirty="0"/>
              <a:t> mu </a:t>
            </a:r>
            <a:r>
              <a:rPr lang="es-ES" b="1" dirty="0" err="1"/>
              <a:t>prokázat</a:t>
            </a:r>
            <a:r>
              <a:rPr lang="es-ES" b="1" dirty="0"/>
              <a:t> </a:t>
            </a:r>
            <a:r>
              <a:rPr lang="es-ES" b="1" dirty="0" err="1"/>
              <a:t>dobro</a:t>
            </a:r>
            <a:r>
              <a:rPr lang="cs-CZ" b="1" dirty="0"/>
              <a:t> j</a:t>
            </a:r>
            <a:r>
              <a:rPr lang="es-ES" b="1" dirty="0"/>
              <a:t>e </a:t>
            </a:r>
            <a:r>
              <a:rPr lang="es-ES" b="1" dirty="0" err="1"/>
              <a:t>jemný</a:t>
            </a:r>
            <a:r>
              <a:rPr lang="es-ES" b="1" dirty="0"/>
              <a:t> a </a:t>
            </a:r>
            <a:r>
              <a:rPr lang="es-ES" b="1" dirty="0" err="1"/>
              <a:t>zdvořilý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nechce</a:t>
            </a:r>
            <a:r>
              <a:rPr lang="es-ES" b="1" dirty="0"/>
              <a:t> </a:t>
            </a:r>
            <a:r>
              <a:rPr lang="es-ES" b="1" dirty="0" err="1"/>
              <a:t>zranit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city</a:t>
            </a:r>
            <a:r>
              <a:rPr lang="es-ES" b="1" dirty="0"/>
              <a:t>, ale </a:t>
            </a:r>
            <a:r>
              <a:rPr lang="es-ES" b="1" dirty="0" err="1"/>
              <a:t>snaží</a:t>
            </a:r>
            <a:r>
              <a:rPr lang="es-ES" b="1" dirty="0"/>
              <a:t> se mu </a:t>
            </a:r>
            <a:r>
              <a:rPr lang="es-ES" b="1" dirty="0" err="1"/>
              <a:t>pomoci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šťastný</a:t>
            </a:r>
            <a:r>
              <a:rPr lang="es-ES" b="1" dirty="0"/>
              <a:t>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D8E349A-F26A-E70F-EA01-3D323B44D9F2}"/>
              </a:ext>
            </a:extLst>
          </p:cNvPr>
          <p:cNvSpPr txBox="1"/>
          <p:nvPr/>
        </p:nvSpPr>
        <p:spPr>
          <a:xfrm>
            <a:off x="3176108" y="2948961"/>
            <a:ext cx="89931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Se soucitem a pochopením potěšoval tyto malomyslné, nemocné, zkoušené a ztracené. Promlouval k nim slovy, která potřebovali slyšet a kterým rozuměli … </a:t>
            </a:r>
            <a:r>
              <a:rPr lang="cs-CZ" b="1" u="sng" dirty="0"/>
              <a:t>vycházela z něho uzdravující síla lásky, která pozvedala nemocné a nešťastné.</a:t>
            </a:r>
            <a:r>
              <a:rPr lang="cs-CZ" dirty="0"/>
              <a:t> </a:t>
            </a:r>
            <a:r>
              <a:rPr lang="cs-CZ" b="1" dirty="0"/>
              <a:t>(EGW: Touha věků strana 55)</a:t>
            </a:r>
            <a:br>
              <a:rPr lang="cs-CZ" dirty="0"/>
            </a:br>
            <a:r>
              <a:rPr lang="es-ES" b="1" dirty="0"/>
              <a:t>U </a:t>
            </a:r>
            <a:r>
              <a:rPr lang="es-ES" b="1" dirty="0" err="1"/>
              <a:t>stolu</a:t>
            </a:r>
            <a:r>
              <a:rPr lang="es-ES" b="1" dirty="0"/>
              <a:t> </a:t>
            </a:r>
            <a:r>
              <a:rPr lang="es-ES" b="1" dirty="0" err="1"/>
              <a:t>publikánů</a:t>
            </a:r>
            <a:r>
              <a:rPr lang="es-ES" b="1" dirty="0"/>
              <a:t> [</a:t>
            </a:r>
            <a:r>
              <a:rPr lang="es-ES" b="1" dirty="0" err="1"/>
              <a:t>Kristus</a:t>
            </a:r>
            <a:r>
              <a:rPr lang="es-ES" b="1" dirty="0"/>
              <a:t>] </a:t>
            </a:r>
            <a:r>
              <a:rPr lang="es-ES" b="1" dirty="0" err="1"/>
              <a:t>seděl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významný</a:t>
            </a:r>
            <a:r>
              <a:rPr lang="es-ES" b="1" dirty="0"/>
              <a:t> host a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soucitem</a:t>
            </a:r>
            <a:r>
              <a:rPr lang="es-ES" b="1" dirty="0"/>
              <a:t> a </a:t>
            </a:r>
            <a:r>
              <a:rPr lang="es-ES" b="1" dirty="0" err="1"/>
              <a:t>dobrotou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společenského</a:t>
            </a:r>
            <a:r>
              <a:rPr lang="es-ES" b="1" dirty="0"/>
              <a:t> </a:t>
            </a:r>
            <a:r>
              <a:rPr lang="es-ES" b="1" dirty="0" err="1"/>
              <a:t>zacházení</a:t>
            </a:r>
            <a:r>
              <a:rPr lang="es-ES" b="1" dirty="0"/>
              <a:t> </a:t>
            </a:r>
            <a:r>
              <a:rPr lang="es-ES" b="1" dirty="0" err="1"/>
              <a:t>dokazoval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uznává</a:t>
            </a:r>
            <a:r>
              <a:rPr lang="es-ES" b="1" dirty="0"/>
              <a:t> </a:t>
            </a:r>
            <a:r>
              <a:rPr lang="es-ES" b="1" dirty="0" err="1"/>
              <a:t>lidskou</a:t>
            </a:r>
            <a:r>
              <a:rPr lang="es-ES" b="1" dirty="0"/>
              <a:t> </a:t>
            </a:r>
            <a:r>
              <a:rPr lang="es-ES" b="1" dirty="0" err="1"/>
              <a:t>důstojnost</a:t>
            </a:r>
            <a:r>
              <a:rPr lang="es-ES" b="1" dirty="0"/>
              <a:t>; a </a:t>
            </a:r>
            <a:r>
              <a:rPr lang="es-ES" b="1" dirty="0" err="1"/>
              <a:t>lidé</a:t>
            </a:r>
            <a:r>
              <a:rPr lang="es-ES" b="1" dirty="0"/>
              <a:t>, do </a:t>
            </a:r>
            <a:r>
              <a:rPr lang="es-ES" b="1" dirty="0" err="1"/>
              <a:t>jejichž</a:t>
            </a:r>
            <a:r>
              <a:rPr lang="es-ES" b="1" dirty="0"/>
              <a:t> </a:t>
            </a:r>
            <a:r>
              <a:rPr lang="es-ES" b="1" dirty="0" err="1"/>
              <a:t>žíznivých</a:t>
            </a:r>
            <a:r>
              <a:rPr lang="es-ES" b="1" dirty="0"/>
              <a:t> </a:t>
            </a:r>
            <a:r>
              <a:rPr lang="es-ES" b="1" dirty="0" err="1"/>
              <a:t>srdcí</a:t>
            </a:r>
            <a:r>
              <a:rPr lang="es-ES" b="1" dirty="0"/>
              <a:t> </a:t>
            </a:r>
            <a:r>
              <a:rPr lang="es-ES" b="1" dirty="0" err="1"/>
              <a:t>padla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s </a:t>
            </a:r>
            <a:r>
              <a:rPr lang="es-ES" b="1" dirty="0" err="1"/>
              <a:t>požehnanou</a:t>
            </a:r>
            <a:r>
              <a:rPr lang="es-ES" b="1" dirty="0"/>
              <a:t> a </a:t>
            </a:r>
            <a:r>
              <a:rPr lang="es-ES" b="1" dirty="0" err="1"/>
              <a:t>životodárnou</a:t>
            </a:r>
            <a:r>
              <a:rPr lang="es-ES" b="1" dirty="0"/>
              <a:t> </a:t>
            </a:r>
            <a:r>
              <a:rPr lang="es-ES" b="1" dirty="0" err="1"/>
              <a:t>mocí</a:t>
            </a:r>
            <a:r>
              <a:rPr lang="cs-CZ" b="1" dirty="0"/>
              <a:t>. (EGW: Touha věků strana 55)</a:t>
            </a:r>
            <a:r>
              <a:rPr lang="es-ES" b="1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8D62AF4-3252-400D-105F-3145B629252F}"/>
              </a:ext>
            </a:extLst>
          </p:cNvPr>
          <p:cNvSpPr txBox="1"/>
          <p:nvPr/>
        </p:nvSpPr>
        <p:spPr>
          <a:xfrm>
            <a:off x="6456233" y="5510869"/>
            <a:ext cx="57483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Vždy však mluvil s láskou. Ve styku s lidmi byl velmi ohleduplný, uvážlivý a pozorný. Nikdy se neprojevoval hrubě, nemluvil zbytečně přísně a nezraňoval citlivé lidi.</a:t>
            </a:r>
            <a:r>
              <a:rPr lang="cs-CZ" dirty="0"/>
              <a:t> (</a:t>
            </a:r>
            <a:r>
              <a:rPr lang="cs-CZ" b="1" dirty="0"/>
              <a:t>EGW: Touha věků strana 223)</a:t>
            </a:r>
            <a:endParaRPr lang="es-ES" b="1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9481B28F-2413-B722-EF64-6F03145B659F}"/>
              </a:ext>
            </a:extLst>
          </p:cNvPr>
          <p:cNvSpPr/>
          <p:nvPr/>
        </p:nvSpPr>
        <p:spPr>
          <a:xfrm>
            <a:off x="8502087" y="138232"/>
            <a:ext cx="2938458" cy="522015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F2A1BC4A-3FF0-20A0-8971-E898CD64E6B5}"/>
              </a:ext>
            </a:extLst>
          </p:cNvPr>
          <p:cNvSpPr/>
          <p:nvPr/>
        </p:nvSpPr>
        <p:spPr>
          <a:xfrm>
            <a:off x="8980441" y="451441"/>
            <a:ext cx="2938458" cy="522015"/>
          </a:xfrm>
          <a:custGeom>
            <a:avLst/>
            <a:gdLst>
              <a:gd name="connsiteX0" fmla="*/ 0 w 2938458"/>
              <a:gd name="connsiteY0" fmla="*/ 52202 h 522015"/>
              <a:gd name="connsiteX1" fmla="*/ 52202 w 2938458"/>
              <a:gd name="connsiteY1" fmla="*/ 0 h 522015"/>
              <a:gd name="connsiteX2" fmla="*/ 2886257 w 2938458"/>
              <a:gd name="connsiteY2" fmla="*/ 0 h 522015"/>
              <a:gd name="connsiteX3" fmla="*/ 2938459 w 2938458"/>
              <a:gd name="connsiteY3" fmla="*/ 52202 h 522015"/>
              <a:gd name="connsiteX4" fmla="*/ 2938458 w 2938458"/>
              <a:gd name="connsiteY4" fmla="*/ 469814 h 522015"/>
              <a:gd name="connsiteX5" fmla="*/ 2886256 w 2938458"/>
              <a:gd name="connsiteY5" fmla="*/ 522016 h 522015"/>
              <a:gd name="connsiteX6" fmla="*/ 52202 w 2938458"/>
              <a:gd name="connsiteY6" fmla="*/ 522015 h 522015"/>
              <a:gd name="connsiteX7" fmla="*/ 0 w 2938458"/>
              <a:gd name="connsiteY7" fmla="*/ 469813 h 522015"/>
              <a:gd name="connsiteX8" fmla="*/ 0 w 2938458"/>
              <a:gd name="connsiteY8" fmla="*/ 52202 h 52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8458" h="522015">
                <a:moveTo>
                  <a:pt x="0" y="52202"/>
                </a:moveTo>
                <a:cubicBezTo>
                  <a:pt x="0" y="23372"/>
                  <a:pt x="23372" y="0"/>
                  <a:pt x="52202" y="0"/>
                </a:cubicBezTo>
                <a:lnTo>
                  <a:pt x="2886257" y="0"/>
                </a:lnTo>
                <a:cubicBezTo>
                  <a:pt x="2915087" y="0"/>
                  <a:pt x="2938459" y="23372"/>
                  <a:pt x="2938459" y="52202"/>
                </a:cubicBezTo>
                <a:cubicBezTo>
                  <a:pt x="2938459" y="191406"/>
                  <a:pt x="2938458" y="330610"/>
                  <a:pt x="2938458" y="469814"/>
                </a:cubicBezTo>
                <a:cubicBezTo>
                  <a:pt x="2938458" y="498644"/>
                  <a:pt x="2915086" y="522016"/>
                  <a:pt x="2886256" y="522016"/>
                </a:cubicBezTo>
                <a:lnTo>
                  <a:pt x="52202" y="522015"/>
                </a:lnTo>
                <a:cubicBezTo>
                  <a:pt x="23372" y="522015"/>
                  <a:pt x="0" y="498643"/>
                  <a:pt x="0" y="469813"/>
                </a:cubicBezTo>
                <a:lnTo>
                  <a:pt x="0" y="52202"/>
                </a:lnTo>
                <a:close/>
              </a:path>
            </a:pathLst>
          </a:custGeom>
          <a:solidFill>
            <a:srgbClr val="57C27A"/>
          </a:solidFill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9109" tIns="99109" rIns="99109" bIns="99109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Láska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cs-CZ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laskavá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E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1CEEA8F-5942-D046-4611-AF0527835277}"/>
              </a:ext>
            </a:extLst>
          </p:cNvPr>
          <p:cNvGrpSpPr/>
          <p:nvPr/>
        </p:nvGrpSpPr>
        <p:grpSpPr>
          <a:xfrm>
            <a:off x="96057" y="82543"/>
            <a:ext cx="2226504" cy="880705"/>
            <a:chOff x="96057" y="82543"/>
            <a:chExt cx="2226504" cy="880705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3F768C4F-4CFB-6923-F424-5F1203757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7" y="82543"/>
              <a:ext cx="2208590" cy="880705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51C9C185-FE20-809A-148A-8B3B5F26A475}"/>
                </a:ext>
              </a:extLst>
            </p:cNvPr>
            <p:cNvSpPr txBox="1"/>
            <p:nvPr/>
          </p:nvSpPr>
          <p:spPr>
            <a:xfrm>
              <a:off x="486789" y="129851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znamená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6DE1A41-5DFF-C6D5-AD1A-8A70141220F8}"/>
              </a:ext>
            </a:extLst>
          </p:cNvPr>
          <p:cNvGrpSpPr/>
          <p:nvPr/>
        </p:nvGrpSpPr>
        <p:grpSpPr>
          <a:xfrm>
            <a:off x="96057" y="3128798"/>
            <a:ext cx="3281905" cy="969366"/>
            <a:chOff x="96057" y="3128798"/>
            <a:chExt cx="3281905" cy="969366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D952546B-759D-49D4-EB63-CDA35986C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7" y="3128798"/>
              <a:ext cx="3044563" cy="969366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8A293A2-793B-8653-E929-40B9EA8BD451}"/>
                </a:ext>
              </a:extLst>
            </p:cNvPr>
            <p:cNvSpPr txBox="1"/>
            <p:nvPr/>
          </p:nvSpPr>
          <p:spPr>
            <a:xfrm rot="541628">
              <a:off x="711563" y="3224217"/>
              <a:ext cx="2666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Ježíš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projevil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tuto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stránku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lásky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pic>
        <p:nvPicPr>
          <p:cNvPr id="13" name="Imagen 12" descr="Un grupo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CAA9A159-3AC6-8D8E-2E14-D308F8B2BB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 r="2193"/>
          <a:stretch/>
        </p:blipFill>
        <p:spPr>
          <a:xfrm>
            <a:off x="86272" y="4246282"/>
            <a:ext cx="2914541" cy="25291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5E6B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n 17" descr="Imagen que contiene exterior, persona, hombre, viendo&#10;&#10;Descripción generada automáticamente">
            <a:extLst>
              <a:ext uri="{FF2B5EF4-FFF2-40B4-BE49-F238E27FC236}">
                <a16:creationId xmlns:a16="http://schemas.microsoft.com/office/drawing/2014/main" id="{26C2B679-0C8E-E6FF-71CA-96E6E7E67B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4" r="5930"/>
          <a:stretch/>
        </p:blipFill>
        <p:spPr>
          <a:xfrm>
            <a:off x="9194053" y="1096997"/>
            <a:ext cx="2817973" cy="17543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A26E18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D65CEDF-F0CB-F746-5374-A736758322A1}"/>
              </a:ext>
            </a:extLst>
          </p:cNvPr>
          <p:cNvSpPr txBox="1"/>
          <p:nvPr/>
        </p:nvSpPr>
        <p:spPr>
          <a:xfrm>
            <a:off x="2772285" y="238559"/>
            <a:ext cx="4425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Znamená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"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jemný</a:t>
            </a:r>
            <a:r>
              <a:rPr lang="es-ES" b="1" dirty="0"/>
              <a:t>", "</a:t>
            </a:r>
            <a:r>
              <a:rPr lang="es-ES" b="1" dirty="0" err="1"/>
              <a:t>projevovat</a:t>
            </a:r>
            <a:r>
              <a:rPr lang="es-ES" b="1" dirty="0"/>
              <a:t> </a:t>
            </a:r>
            <a:r>
              <a:rPr lang="es-ES" b="1" dirty="0" err="1"/>
              <a:t>laskavost</a:t>
            </a:r>
            <a:r>
              <a:rPr lang="es-ES" b="1" dirty="0"/>
              <a:t>", "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ohleduplný</a:t>
            </a:r>
            <a:r>
              <a:rPr lang="es-ES" b="1" dirty="0"/>
              <a:t> a </a:t>
            </a:r>
            <a:r>
              <a:rPr lang="es-ES" b="1" dirty="0" err="1"/>
              <a:t>jemný</a:t>
            </a:r>
            <a:r>
              <a:rPr lang="es-ES" b="1" dirty="0"/>
              <a:t>".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6115305-23ED-8F91-49A3-8ECB5F682731}"/>
              </a:ext>
            </a:extLst>
          </p:cNvPr>
          <p:cNvSpPr txBox="1"/>
          <p:nvPr/>
        </p:nvSpPr>
        <p:spPr>
          <a:xfrm>
            <a:off x="6525649" y="4654373"/>
            <a:ext cx="54735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Toužili</a:t>
            </a:r>
            <a:r>
              <a:rPr lang="es-ES" b="1" dirty="0"/>
              <a:t> </a:t>
            </a:r>
            <a:r>
              <a:rPr lang="es-ES" b="1" dirty="0" err="1"/>
              <a:t>stát</a:t>
            </a:r>
            <a:r>
              <a:rPr lang="es-ES" b="1" dirty="0"/>
              <a:t> se </a:t>
            </a:r>
            <a:r>
              <a:rPr lang="es-ES" b="1" dirty="0" err="1"/>
              <a:t>hodnými</a:t>
            </a:r>
            <a:r>
              <a:rPr lang="es-ES" b="1" dirty="0"/>
              <a:t> </a:t>
            </a:r>
            <a:r>
              <a:rPr lang="es-ES" b="1" dirty="0" err="1"/>
              <a:t>jejih</a:t>
            </a:r>
            <a:r>
              <a:rPr lang="cs-CZ" b="1" dirty="0"/>
              <a:t>o</a:t>
            </a:r>
            <a:r>
              <a:rPr lang="es-ES" b="1" dirty="0"/>
              <a:t> </a:t>
            </a:r>
            <a:r>
              <a:rPr lang="es-ES" b="1" dirty="0" err="1"/>
              <a:t>důvěry</a:t>
            </a:r>
            <a:r>
              <a:rPr lang="es-ES" b="1" dirty="0"/>
              <a:t>. </a:t>
            </a:r>
            <a:r>
              <a:rPr lang="es-ES" b="1" dirty="0" err="1"/>
              <a:t>Probudily</a:t>
            </a:r>
            <a:r>
              <a:rPr lang="es-ES" b="1" dirty="0"/>
              <a:t> se nové </a:t>
            </a:r>
            <a:r>
              <a:rPr lang="es-ES" b="1" dirty="0" err="1"/>
              <a:t>impulsy</a:t>
            </a:r>
            <a:r>
              <a:rPr lang="es-ES" b="1" dirty="0"/>
              <a:t> a </a:t>
            </a:r>
            <a:r>
              <a:rPr lang="es-ES" b="1" dirty="0" err="1"/>
              <a:t>těmto</a:t>
            </a:r>
            <a:r>
              <a:rPr lang="es-ES" b="1" dirty="0"/>
              <a:t> </a:t>
            </a:r>
            <a:r>
              <a:rPr lang="es-ES" b="1" dirty="0" err="1"/>
              <a:t>vyděděncům</a:t>
            </a:r>
            <a:r>
              <a:rPr lang="es-ES" b="1" dirty="0"/>
              <a:t> </a:t>
            </a:r>
            <a:r>
              <a:rPr lang="es-ES" b="1" dirty="0" err="1"/>
              <a:t>společnosti</a:t>
            </a:r>
            <a:r>
              <a:rPr lang="es-ES" b="1" dirty="0"/>
              <a:t> se </a:t>
            </a:r>
            <a:r>
              <a:rPr lang="es-ES" b="1" dirty="0" err="1"/>
              <a:t>otevřela</a:t>
            </a:r>
            <a:r>
              <a:rPr lang="es-ES" b="1" dirty="0"/>
              <a:t> </a:t>
            </a:r>
            <a:r>
              <a:rPr lang="es-ES" b="1" dirty="0" err="1"/>
              <a:t>možnost</a:t>
            </a:r>
            <a:r>
              <a:rPr lang="es-ES" b="1" dirty="0"/>
              <a:t> </a:t>
            </a:r>
            <a:r>
              <a:rPr lang="es-ES" b="1" dirty="0" err="1"/>
              <a:t>nového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.</a:t>
            </a:r>
            <a:r>
              <a:rPr lang="cs-CZ" b="1" dirty="0"/>
              <a:t> (EGW: 2MCP strany</a:t>
            </a:r>
            <a:r>
              <a:rPr lang="es-ES" b="1" dirty="0"/>
              <a:t> 16,17</a:t>
            </a:r>
            <a:r>
              <a:rPr lang="cs-CZ" b="1" dirty="0"/>
              <a:t>)</a:t>
            </a:r>
            <a:r>
              <a:rPr lang="es-ES" b="1" dirty="0"/>
              <a:t>
</a:t>
            </a:r>
            <a:endParaRPr lang="es-ES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F433AE99-AEB0-5FF5-6C8C-2D656E9FF3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262"/>
          <a:stretch/>
        </p:blipFill>
        <p:spPr>
          <a:xfrm>
            <a:off x="3143486" y="4703288"/>
            <a:ext cx="3270864" cy="20721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5E6B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7498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  <p:bldP spid="12" grpId="0" animBg="1"/>
      <p:bldP spid="20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67B7237-1B31-F4F2-1136-C5FD13B70913}"/>
              </a:ext>
            </a:extLst>
          </p:cNvPr>
          <p:cNvSpPr txBox="1"/>
          <p:nvPr/>
        </p:nvSpPr>
        <p:spPr>
          <a:xfrm>
            <a:off x="4905716" y="2213983"/>
            <a:ext cx="68254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Oblečte</a:t>
            </a:r>
            <a:r>
              <a:rPr lang="es-ES" b="1" dirty="0"/>
              <a:t> </a:t>
            </a:r>
            <a:r>
              <a:rPr lang="es-ES" b="1" dirty="0" err="1"/>
              <a:t>tedy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vyvolené</a:t>
            </a:r>
            <a:r>
              <a:rPr lang="es-ES" b="1" dirty="0"/>
              <a:t>, </a:t>
            </a:r>
            <a:r>
              <a:rPr lang="es-ES" b="1" dirty="0" err="1"/>
              <a:t>svaté</a:t>
            </a:r>
            <a:r>
              <a:rPr lang="es-ES" b="1" dirty="0"/>
              <a:t> a </a:t>
            </a:r>
            <a:r>
              <a:rPr lang="es-ES" b="1" dirty="0" err="1"/>
              <a:t>milované</a:t>
            </a:r>
            <a:r>
              <a:rPr lang="es-ES" b="1" dirty="0"/>
              <a:t>, s </a:t>
            </a:r>
            <a:r>
              <a:rPr lang="es-ES" b="1" dirty="0" err="1"/>
              <a:t>něžným</a:t>
            </a:r>
            <a:r>
              <a:rPr lang="es-ES" b="1" dirty="0"/>
              <a:t> </a:t>
            </a:r>
            <a:r>
              <a:rPr lang="es-ES" b="1" dirty="0" err="1"/>
              <a:t>milosrdenstvím</a:t>
            </a:r>
            <a:r>
              <a:rPr lang="es-ES" b="1" dirty="0"/>
              <a:t>, </a:t>
            </a:r>
            <a:r>
              <a:rPr lang="es-ES" b="1" dirty="0" err="1"/>
              <a:t>laskavostí</a:t>
            </a:r>
            <a:r>
              <a:rPr lang="es-ES" b="1" dirty="0"/>
              <a:t>, </a:t>
            </a:r>
            <a:r>
              <a:rPr lang="es-ES" b="1" dirty="0" err="1"/>
              <a:t>pokorou</a:t>
            </a:r>
            <a:r>
              <a:rPr lang="es-ES" b="1" dirty="0"/>
              <a:t>, </a:t>
            </a:r>
            <a:r>
              <a:rPr lang="es-ES" b="1" dirty="0" err="1"/>
              <a:t>mírností</a:t>
            </a:r>
            <a:r>
              <a:rPr lang="es-ES" b="1" dirty="0"/>
              <a:t> a </a:t>
            </a:r>
            <a:r>
              <a:rPr lang="es-ES" b="1" dirty="0" err="1"/>
              <a:t>trpělivostí</a:t>
            </a:r>
            <a:r>
              <a:rPr lang="es-ES" b="1" dirty="0"/>
              <a:t> </a:t>
            </a:r>
            <a:r>
              <a:rPr lang="cs-CZ" b="1" dirty="0"/>
              <a:t>                           </a:t>
            </a:r>
            <a:r>
              <a:rPr lang="es-ES" b="1" dirty="0"/>
              <a:t>(</a:t>
            </a:r>
            <a:r>
              <a:rPr lang="cs-CZ" b="1" dirty="0"/>
              <a:t>list </a:t>
            </a:r>
            <a:r>
              <a:rPr lang="es-ES" b="1" dirty="0" err="1"/>
              <a:t>Ko</a:t>
            </a:r>
            <a:r>
              <a:rPr lang="cs-CZ" b="1" dirty="0" err="1"/>
              <a:t>loským</a:t>
            </a:r>
            <a:r>
              <a:rPr lang="es-ES" b="1" dirty="0"/>
              <a:t> 3,12). 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C427BFB-2DAE-417C-6DE4-453139FD7192}"/>
              </a:ext>
            </a:extLst>
          </p:cNvPr>
          <p:cNvSpPr txBox="1"/>
          <p:nvPr/>
        </p:nvSpPr>
        <p:spPr>
          <a:xfrm>
            <a:off x="3924651" y="208206"/>
            <a:ext cx="4312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Nakonec</a:t>
            </a:r>
            <a:r>
              <a:rPr lang="es-ES" b="1" dirty="0"/>
              <a:t> </a:t>
            </a:r>
            <a:r>
              <a:rPr lang="es-ES" b="1" dirty="0" err="1"/>
              <a:t>buďte</a:t>
            </a:r>
            <a:r>
              <a:rPr lang="es-ES" b="1" dirty="0"/>
              <a:t> </a:t>
            </a:r>
            <a:r>
              <a:rPr lang="es-ES" b="1" dirty="0" err="1"/>
              <a:t>všichni</a:t>
            </a:r>
            <a:r>
              <a:rPr lang="es-ES" b="1" dirty="0"/>
              <a:t> </a:t>
            </a:r>
            <a:r>
              <a:rPr lang="es-ES" b="1" dirty="0" err="1"/>
              <a:t>jedné</a:t>
            </a:r>
            <a:r>
              <a:rPr lang="es-ES" b="1" dirty="0"/>
              <a:t> </a:t>
            </a:r>
            <a:r>
              <a:rPr lang="es-ES" b="1" dirty="0" err="1"/>
              <a:t>mysli</a:t>
            </a:r>
            <a:r>
              <a:rPr lang="es-ES" b="1" dirty="0"/>
              <a:t>, </a:t>
            </a:r>
            <a:r>
              <a:rPr lang="es-ES" b="1" dirty="0" err="1"/>
              <a:t>soucitní</a:t>
            </a:r>
            <a:r>
              <a:rPr lang="es-ES" b="1" dirty="0"/>
              <a:t>, </a:t>
            </a:r>
            <a:r>
              <a:rPr lang="es-ES" b="1" dirty="0" err="1"/>
              <a:t>bratrsky</a:t>
            </a:r>
            <a:r>
              <a:rPr lang="es-ES" b="1" dirty="0"/>
              <a:t> </a:t>
            </a:r>
            <a:r>
              <a:rPr lang="es-ES" b="1" dirty="0" err="1"/>
              <a:t>milující</a:t>
            </a:r>
            <a:r>
              <a:rPr lang="es-ES" b="1" dirty="0"/>
              <a:t>, </a:t>
            </a:r>
            <a:r>
              <a:rPr lang="es-ES" b="1" dirty="0" err="1"/>
              <a:t>milosrdní</a:t>
            </a:r>
            <a:r>
              <a:rPr lang="es-ES" b="1" dirty="0"/>
              <a:t>, </a:t>
            </a:r>
            <a:r>
              <a:rPr lang="es-ES" b="1" dirty="0" err="1"/>
              <a:t>přátelští</a:t>
            </a:r>
            <a:r>
              <a:rPr lang="es-ES" b="1" dirty="0"/>
              <a:t> (1</a:t>
            </a:r>
            <a:r>
              <a:rPr lang="cs-CZ" b="1" dirty="0"/>
              <a:t>. list</a:t>
            </a:r>
            <a:r>
              <a:rPr lang="es-ES" b="1" dirty="0"/>
              <a:t> </a:t>
            </a:r>
            <a:r>
              <a:rPr lang="es-ES" b="1" dirty="0" err="1"/>
              <a:t>Petr</a:t>
            </a:r>
            <a:r>
              <a:rPr lang="cs-CZ" b="1" dirty="0" err="1"/>
              <a:t>ův</a:t>
            </a:r>
            <a:r>
              <a:rPr lang="es-ES" b="1" dirty="0"/>
              <a:t> 3</a:t>
            </a:r>
            <a:r>
              <a:rPr lang="cs-CZ" b="1" dirty="0"/>
              <a:t>,</a:t>
            </a:r>
            <a:r>
              <a:rPr lang="es-ES" b="1" dirty="0"/>
              <a:t>8).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E2CD152-07C3-43DE-4E1F-1DAD8B7509CC}"/>
              </a:ext>
            </a:extLst>
          </p:cNvPr>
          <p:cNvGrpSpPr/>
          <p:nvPr/>
        </p:nvGrpSpPr>
        <p:grpSpPr>
          <a:xfrm>
            <a:off x="64795" y="68726"/>
            <a:ext cx="3493469" cy="1202290"/>
            <a:chOff x="64795" y="68726"/>
            <a:chExt cx="3493469" cy="1202290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7828E4E8-3D18-164B-DCA5-A18771582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795" y="68726"/>
              <a:ext cx="3332126" cy="1202290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381EFBCA-2057-4706-7DCE-5C51713E570C}"/>
                </a:ext>
              </a:extLst>
            </p:cNvPr>
            <p:cNvSpPr txBox="1"/>
            <p:nvPr/>
          </p:nvSpPr>
          <p:spPr>
            <a:xfrm rot="21408114">
              <a:off x="791136" y="381904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Jaké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texty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si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pamatovat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FF5FC5C9-F908-5722-C659-7D344B13DFA0}"/>
              </a:ext>
            </a:extLst>
          </p:cNvPr>
          <p:cNvSpPr txBox="1"/>
          <p:nvPr/>
        </p:nvSpPr>
        <p:spPr>
          <a:xfrm>
            <a:off x="4905717" y="1349594"/>
            <a:ext cx="6327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Chvalte</a:t>
            </a:r>
            <a:r>
              <a:rPr lang="es-ES" b="1" dirty="0"/>
              <a:t> H</a:t>
            </a:r>
            <a:r>
              <a:rPr lang="cs-CZ" b="1" dirty="0" err="1"/>
              <a:t>ospodina</a:t>
            </a:r>
            <a:r>
              <a:rPr lang="es-ES" b="1" dirty="0"/>
              <a:t>, </a:t>
            </a:r>
            <a:r>
              <a:rPr lang="es-ES" b="1" dirty="0" err="1"/>
              <a:t>neboť</a:t>
            </a:r>
            <a:r>
              <a:rPr lang="es-ES" b="1" dirty="0"/>
              <a:t> je </a:t>
            </a:r>
            <a:r>
              <a:rPr lang="es-ES" b="1" dirty="0" err="1"/>
              <a:t>dobrý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es-ES" b="1" dirty="0" err="1"/>
              <a:t>Zpívejte</a:t>
            </a:r>
            <a:r>
              <a:rPr lang="es-ES" b="1" dirty="0"/>
              <a:t> </a:t>
            </a:r>
            <a:r>
              <a:rPr lang="es-ES" b="1" dirty="0" err="1"/>
              <a:t>žalmy</a:t>
            </a:r>
            <a:r>
              <a:rPr lang="es-ES" b="1" dirty="0"/>
              <a:t>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jménu</a:t>
            </a:r>
            <a:r>
              <a:rPr lang="es-ES" b="1" dirty="0"/>
              <a:t>, </a:t>
            </a:r>
            <a:r>
              <a:rPr lang="es-ES" b="1" dirty="0" err="1"/>
              <a:t>neboť</a:t>
            </a:r>
            <a:r>
              <a:rPr lang="es-ES" b="1" dirty="0"/>
              <a:t> je </a:t>
            </a:r>
            <a:r>
              <a:rPr lang="es-ES" b="1" dirty="0" err="1"/>
              <a:t>laskavý</a:t>
            </a:r>
            <a:r>
              <a:rPr lang="es-ES" b="1" dirty="0"/>
              <a:t> (Ž</a:t>
            </a:r>
            <a:r>
              <a:rPr lang="cs-CZ" b="1" dirty="0"/>
              <a:t>alm</a:t>
            </a:r>
            <a:r>
              <a:rPr lang="es-ES" b="1" dirty="0"/>
              <a:t> 135,3).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65D5A8D-63B8-A3C3-EF36-6443F815544A}"/>
              </a:ext>
            </a:extLst>
          </p:cNvPr>
          <p:cNvSpPr txBox="1"/>
          <p:nvPr/>
        </p:nvSpPr>
        <p:spPr>
          <a:xfrm>
            <a:off x="4905716" y="3210995"/>
            <a:ext cx="70618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Milujte</a:t>
            </a:r>
            <a:r>
              <a:rPr lang="es-ES" b="1" dirty="0"/>
              <a:t> </a:t>
            </a:r>
            <a:r>
              <a:rPr lang="es-ES" b="1" dirty="0" err="1"/>
              <a:t>tedy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nepřátele</a:t>
            </a:r>
            <a:r>
              <a:rPr lang="es-ES" b="1" dirty="0"/>
              <a:t> a </a:t>
            </a:r>
            <a:r>
              <a:rPr lang="es-ES" b="1" dirty="0" err="1"/>
              <a:t>čiňte</a:t>
            </a:r>
            <a:r>
              <a:rPr lang="es-ES" b="1" dirty="0"/>
              <a:t> </a:t>
            </a:r>
            <a:r>
              <a:rPr lang="es-ES" b="1" dirty="0" err="1"/>
              <a:t>dobro</a:t>
            </a:r>
            <a:r>
              <a:rPr lang="es-ES" b="1" dirty="0"/>
              <a:t> a </a:t>
            </a:r>
            <a:r>
              <a:rPr lang="es-ES" b="1" dirty="0" err="1"/>
              <a:t>půjčujte</a:t>
            </a:r>
            <a:r>
              <a:rPr lang="es-ES" b="1" dirty="0"/>
              <a:t> a </a:t>
            </a:r>
            <a:r>
              <a:rPr lang="es-ES" b="1" dirty="0" err="1"/>
              <a:t>nic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 </a:t>
            </a:r>
            <a:r>
              <a:rPr lang="es-ES" b="1" dirty="0" err="1"/>
              <a:t>nečekejte</a:t>
            </a:r>
            <a:r>
              <a:rPr lang="es-ES" b="1" dirty="0"/>
              <a:t>; a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veliká</a:t>
            </a:r>
            <a:r>
              <a:rPr lang="es-ES" b="1" dirty="0"/>
              <a:t> </a:t>
            </a:r>
            <a:r>
              <a:rPr lang="es-ES" b="1" dirty="0" err="1"/>
              <a:t>odměna</a:t>
            </a:r>
            <a:r>
              <a:rPr lang="es-ES" b="1" dirty="0"/>
              <a:t> a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dětmi</a:t>
            </a:r>
            <a:r>
              <a:rPr lang="es-ES" b="1" dirty="0"/>
              <a:t> </a:t>
            </a:r>
            <a:r>
              <a:rPr lang="es-ES" b="1" dirty="0" err="1"/>
              <a:t>Nejvyššího</a:t>
            </a:r>
            <a:r>
              <a:rPr lang="cs-CZ" b="1" dirty="0"/>
              <a:t>,</a:t>
            </a:r>
            <a:r>
              <a:rPr lang="es-ES" b="1" dirty="0"/>
              <a:t> </a:t>
            </a:r>
            <a:r>
              <a:rPr lang="es-ES" b="1" dirty="0" err="1"/>
              <a:t>neboť</a:t>
            </a:r>
            <a:r>
              <a:rPr lang="es-ES" b="1" dirty="0"/>
              <a:t> je </a:t>
            </a:r>
            <a:r>
              <a:rPr lang="es-ES" b="1" dirty="0" err="1"/>
              <a:t>laskavý</a:t>
            </a:r>
            <a:r>
              <a:rPr lang="es-ES" b="1" dirty="0"/>
              <a:t> k </a:t>
            </a:r>
            <a:r>
              <a:rPr lang="es-ES" b="1" dirty="0" err="1"/>
              <a:t>nevděčným</a:t>
            </a:r>
            <a:r>
              <a:rPr lang="es-ES" b="1" dirty="0"/>
              <a:t> a </a:t>
            </a:r>
            <a:r>
              <a:rPr lang="es-ES" b="1" dirty="0" err="1"/>
              <a:t>zlovolným</a:t>
            </a:r>
            <a:r>
              <a:rPr lang="es-ES" b="1" dirty="0"/>
              <a:t> (</a:t>
            </a:r>
            <a:r>
              <a:rPr lang="es-ES" b="1" dirty="0" err="1"/>
              <a:t>Lukáš</a:t>
            </a:r>
            <a:r>
              <a:rPr lang="es-ES" b="1" dirty="0"/>
              <a:t> 6</a:t>
            </a:r>
            <a:r>
              <a:rPr lang="cs-CZ" b="1" dirty="0"/>
              <a:t>,</a:t>
            </a:r>
            <a:r>
              <a:rPr lang="es-ES" b="1" dirty="0"/>
              <a:t>35).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CDB23DE-997A-78E3-A4BD-408DFE49CF8C}"/>
              </a:ext>
            </a:extLst>
          </p:cNvPr>
          <p:cNvSpPr txBox="1"/>
          <p:nvPr/>
        </p:nvSpPr>
        <p:spPr>
          <a:xfrm>
            <a:off x="4656337" y="4165063"/>
            <a:ext cx="753566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Síla</a:t>
            </a:r>
            <a:r>
              <a:rPr lang="es-ES" b="1" dirty="0"/>
              <a:t> </a:t>
            </a:r>
            <a:r>
              <a:rPr lang="es-ES" b="1" dirty="0" err="1"/>
              <a:t>laskavosti</a:t>
            </a:r>
            <a:r>
              <a:rPr lang="es-ES" b="1" dirty="0"/>
              <a:t>—“</a:t>
            </a:r>
            <a:r>
              <a:rPr lang="es-ES" b="1" dirty="0" err="1"/>
              <a:t>Až</a:t>
            </a:r>
            <a:r>
              <a:rPr lang="es-ES" b="1" dirty="0"/>
              <a:t> do </a:t>
            </a:r>
            <a:r>
              <a:rPr lang="es-ES" b="1" dirty="0" err="1"/>
              <a:t>soudného</a:t>
            </a:r>
            <a:r>
              <a:rPr lang="es-ES" b="1" dirty="0"/>
              <a:t> </a:t>
            </a:r>
            <a:r>
              <a:rPr lang="es-ES" b="1" dirty="0" err="1"/>
              <a:t>dne</a:t>
            </a:r>
            <a:r>
              <a:rPr lang="es-ES" b="1" dirty="0"/>
              <a:t> </a:t>
            </a:r>
            <a:r>
              <a:rPr lang="es-ES" b="1" dirty="0" err="1"/>
              <a:t>nepoznáme</a:t>
            </a:r>
            <a:r>
              <a:rPr lang="es-ES" b="1" dirty="0"/>
              <a:t> </a:t>
            </a:r>
            <a:r>
              <a:rPr lang="es-ES" b="1" dirty="0" err="1"/>
              <a:t>vliv</a:t>
            </a:r>
            <a:r>
              <a:rPr lang="es-ES" b="1" dirty="0"/>
              <a:t> </a:t>
            </a:r>
            <a:r>
              <a:rPr lang="es-ES" b="1" dirty="0" err="1"/>
              <a:t>laskavého</a:t>
            </a:r>
            <a:r>
              <a:rPr lang="es-ES" b="1" dirty="0"/>
              <a:t> a </a:t>
            </a:r>
            <a:r>
              <a:rPr lang="es-ES" b="1" dirty="0" err="1"/>
              <a:t>uctivého</a:t>
            </a:r>
            <a:r>
              <a:rPr lang="es-ES" b="1" dirty="0"/>
              <a:t> </a:t>
            </a:r>
            <a:r>
              <a:rPr lang="es-ES" b="1" dirty="0" err="1"/>
              <a:t>zacházení</a:t>
            </a:r>
            <a:r>
              <a:rPr lang="es-ES" b="1" dirty="0"/>
              <a:t> se </a:t>
            </a:r>
            <a:r>
              <a:rPr lang="es-ES" b="1" dirty="0" err="1"/>
              <a:t>slabými</a:t>
            </a:r>
            <a:r>
              <a:rPr lang="es-ES" b="1" dirty="0"/>
              <a:t>, </a:t>
            </a:r>
            <a:r>
              <a:rPr lang="es-ES" b="1" dirty="0" err="1"/>
              <a:t>bezcitnými</a:t>
            </a:r>
            <a:r>
              <a:rPr lang="es-ES" b="1" dirty="0"/>
              <a:t> a </a:t>
            </a:r>
            <a:r>
              <a:rPr lang="es-ES" b="1" dirty="0" err="1"/>
              <a:t>nehodnými</a:t>
            </a:r>
            <a:r>
              <a:rPr lang="es-ES" b="1" dirty="0"/>
              <a:t>.” </a:t>
            </a:r>
            <a:r>
              <a:rPr lang="cs-CZ" b="1" dirty="0"/>
              <a:t>                                                       (</a:t>
            </a:r>
            <a:r>
              <a:rPr lang="es-ES" b="1" dirty="0"/>
              <a:t>E</a:t>
            </a:r>
            <a:r>
              <a:rPr lang="cs-CZ" b="1" dirty="0"/>
              <a:t>GW: Christian leadership strana 7)</a:t>
            </a:r>
            <a:endParaRPr lang="es-ES" b="1" dirty="0"/>
          </a:p>
          <a:p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sérii</a:t>
            </a:r>
            <a:r>
              <a:rPr lang="es-ES" b="1" dirty="0"/>
              <a:t> </a:t>
            </a:r>
            <a:r>
              <a:rPr lang="es-ES" b="1" dirty="0" err="1"/>
              <a:t>provokací</a:t>
            </a:r>
            <a:r>
              <a:rPr lang="es-ES" b="1" dirty="0"/>
              <a:t> a </a:t>
            </a:r>
            <a:r>
              <a:rPr lang="es-ES" b="1" dirty="0" err="1"/>
              <a:t>nespravedlností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strany</a:t>
            </a:r>
            <a:r>
              <a:rPr lang="es-ES" b="1" dirty="0"/>
              <a:t> </a:t>
            </a:r>
            <a:r>
              <a:rPr lang="es-ES" b="1" dirty="0" err="1"/>
              <a:t>některých</a:t>
            </a:r>
            <a:r>
              <a:rPr lang="es-ES" b="1" dirty="0"/>
              <a:t> </a:t>
            </a:r>
            <a:r>
              <a:rPr lang="es-ES" b="1" dirty="0" err="1"/>
              <a:t>lidí</a:t>
            </a:r>
            <a:r>
              <a:rPr lang="es-ES" b="1" dirty="0"/>
              <a:t> s </a:t>
            </a:r>
            <a:r>
              <a:rPr lang="es-ES" b="1" dirty="0" err="1"/>
              <a:t>nimi</a:t>
            </a:r>
            <a:r>
              <a:rPr lang="es-ES" b="1" dirty="0"/>
              <a:t> </a:t>
            </a:r>
            <a:r>
              <a:rPr lang="es-ES" b="1" dirty="0" err="1"/>
              <a:t>zacházíte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se </a:t>
            </a:r>
            <a:r>
              <a:rPr lang="es-ES" b="1" dirty="0" err="1"/>
              <a:t>zachoval</a:t>
            </a:r>
            <a:r>
              <a:rPr lang="es-ES" b="1" dirty="0"/>
              <a:t> </a:t>
            </a:r>
            <a:r>
              <a:rPr lang="es-ES" b="1" dirty="0" err="1"/>
              <a:t>nevinný</a:t>
            </a:r>
            <a:r>
              <a:rPr lang="es-ES" b="1" dirty="0"/>
              <a:t> </a:t>
            </a:r>
            <a:r>
              <a:rPr lang="es-ES" b="1" dirty="0" err="1"/>
              <a:t>člověk</a:t>
            </a:r>
            <a:r>
              <a:rPr lang="es-ES" b="1" dirty="0"/>
              <a:t>, a </a:t>
            </a:r>
            <a:r>
              <a:rPr lang="es-ES" b="1" dirty="0" err="1"/>
              <a:t>dokonce</a:t>
            </a:r>
            <a:r>
              <a:rPr lang="es-ES" b="1" dirty="0"/>
              <a:t> se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snažíte</a:t>
            </a:r>
            <a:r>
              <a:rPr lang="es-ES" b="1" dirty="0"/>
              <a:t> </a:t>
            </a:r>
            <a:r>
              <a:rPr lang="es-ES" b="1" dirty="0" err="1"/>
              <a:t>projevit</a:t>
            </a:r>
            <a:r>
              <a:rPr lang="es-ES" b="1" dirty="0"/>
              <a:t> </a:t>
            </a:r>
            <a:r>
              <a:rPr lang="es-ES" b="1" dirty="0" err="1"/>
              <a:t>zvláštní</a:t>
            </a:r>
            <a:r>
              <a:rPr lang="es-ES" b="1" dirty="0"/>
              <a:t> </a:t>
            </a:r>
            <a:r>
              <a:rPr lang="es-ES" b="1" dirty="0" err="1"/>
              <a:t>skutky</a:t>
            </a:r>
            <a:r>
              <a:rPr lang="es-ES" b="1" dirty="0"/>
              <a:t> </a:t>
            </a:r>
            <a:r>
              <a:rPr lang="es-ES" b="1" dirty="0" err="1"/>
              <a:t>laskavosti</a:t>
            </a:r>
            <a:r>
              <a:rPr lang="es-ES" b="1" dirty="0"/>
              <a:t>, </a:t>
            </a:r>
            <a:r>
              <a:rPr lang="es-ES" b="1" dirty="0" err="1"/>
              <a:t>pak</a:t>
            </a:r>
            <a:r>
              <a:rPr lang="es-ES" b="1" dirty="0"/>
              <a:t> se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chovat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křesťan</a:t>
            </a:r>
            <a:r>
              <a:rPr lang="es-ES" b="1" dirty="0"/>
              <a:t> a oni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překvapeni</a:t>
            </a:r>
            <a:r>
              <a:rPr lang="es-ES" b="1" dirty="0"/>
              <a:t> a </a:t>
            </a:r>
            <a:r>
              <a:rPr lang="es-ES" b="1" dirty="0" err="1"/>
              <a:t>zahanbeni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špatné</a:t>
            </a:r>
            <a:r>
              <a:rPr lang="es-ES" b="1" dirty="0"/>
              <a:t> </a:t>
            </a:r>
            <a:r>
              <a:rPr lang="es-ES" b="1" dirty="0" err="1"/>
              <a:t>zacházení</a:t>
            </a:r>
            <a:r>
              <a:rPr lang="es-ES" b="1" dirty="0"/>
              <a:t> </a:t>
            </a:r>
            <a:r>
              <a:rPr lang="es-ES" b="1" dirty="0" err="1"/>
              <a:t>jasněji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zviditelníte</a:t>
            </a:r>
            <a:r>
              <a:rPr lang="es-ES" b="1" dirty="0"/>
              <a:t> </a:t>
            </a:r>
            <a:r>
              <a:rPr lang="cs-CZ" b="1" dirty="0"/>
              <a:t>jejich</a:t>
            </a:r>
            <a:r>
              <a:rPr lang="es-ES" b="1" dirty="0"/>
              <a:t> </a:t>
            </a:r>
            <a:r>
              <a:rPr lang="es-ES" b="1" dirty="0" err="1"/>
              <a:t>špatné</a:t>
            </a:r>
            <a:r>
              <a:rPr lang="es-ES" b="1" dirty="0"/>
              <a:t> </a:t>
            </a:r>
            <a:r>
              <a:rPr lang="es-ES" b="1" dirty="0" err="1"/>
              <a:t>činy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je </a:t>
            </a:r>
            <a:r>
              <a:rPr lang="es-ES" b="1" dirty="0" err="1"/>
              <a:t>pokárali</a:t>
            </a:r>
            <a:r>
              <a:rPr lang="es-ES" b="1" dirty="0"/>
              <a:t>. </a:t>
            </a:r>
            <a:r>
              <a:rPr lang="cs-CZ" b="1" dirty="0"/>
              <a:t>                                                        (</a:t>
            </a:r>
            <a:r>
              <a:rPr lang="es-ES" b="1" dirty="0"/>
              <a:t>E</a:t>
            </a:r>
            <a:r>
              <a:rPr lang="cs-CZ" b="1" dirty="0"/>
              <a:t>GW: Christian leadership strana 7)</a:t>
            </a:r>
            <a:endParaRPr lang="es-ES" b="1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97BD275-06BC-D6C0-765C-D09DFF888AD4}"/>
              </a:ext>
            </a:extLst>
          </p:cNvPr>
          <p:cNvGrpSpPr/>
          <p:nvPr/>
        </p:nvGrpSpPr>
        <p:grpSpPr>
          <a:xfrm>
            <a:off x="8502087" y="176332"/>
            <a:ext cx="3416812" cy="835224"/>
            <a:chOff x="8502087" y="176332"/>
            <a:chExt cx="3416812" cy="835224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82A7D843-BB9B-E004-9372-C00D837052CF}"/>
                </a:ext>
              </a:extLst>
            </p:cNvPr>
            <p:cNvSpPr/>
            <p:nvPr/>
          </p:nvSpPr>
          <p:spPr>
            <a:xfrm>
              <a:off x="8502087" y="176332"/>
              <a:ext cx="2938458" cy="522015"/>
            </a:xfrm>
            <a:prstGeom prst="roundRect">
              <a:avLst>
                <a:gd name="adj" fmla="val 10000"/>
              </a:avLst>
            </a:prstGeom>
            <a:blipFill>
              <a:blip r:embed="rId4"/>
              <a:srcRect/>
              <a:stretch>
                <a:fillRect t="-19000" b="-19000"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C8039D71-5B59-F3A3-5025-815FBA64413A}"/>
                </a:ext>
              </a:extLst>
            </p:cNvPr>
            <p:cNvSpPr/>
            <p:nvPr/>
          </p:nvSpPr>
          <p:spPr>
            <a:xfrm>
              <a:off x="8980441" y="489541"/>
              <a:ext cx="2938458" cy="522015"/>
            </a:xfrm>
            <a:custGeom>
              <a:avLst/>
              <a:gdLst>
                <a:gd name="connsiteX0" fmla="*/ 0 w 2938458"/>
                <a:gd name="connsiteY0" fmla="*/ 52202 h 522015"/>
                <a:gd name="connsiteX1" fmla="*/ 52202 w 2938458"/>
                <a:gd name="connsiteY1" fmla="*/ 0 h 522015"/>
                <a:gd name="connsiteX2" fmla="*/ 2886257 w 2938458"/>
                <a:gd name="connsiteY2" fmla="*/ 0 h 522015"/>
                <a:gd name="connsiteX3" fmla="*/ 2938459 w 2938458"/>
                <a:gd name="connsiteY3" fmla="*/ 52202 h 522015"/>
                <a:gd name="connsiteX4" fmla="*/ 2938458 w 2938458"/>
                <a:gd name="connsiteY4" fmla="*/ 469814 h 522015"/>
                <a:gd name="connsiteX5" fmla="*/ 2886256 w 2938458"/>
                <a:gd name="connsiteY5" fmla="*/ 522016 h 522015"/>
                <a:gd name="connsiteX6" fmla="*/ 52202 w 2938458"/>
                <a:gd name="connsiteY6" fmla="*/ 522015 h 522015"/>
                <a:gd name="connsiteX7" fmla="*/ 0 w 2938458"/>
                <a:gd name="connsiteY7" fmla="*/ 469813 h 522015"/>
                <a:gd name="connsiteX8" fmla="*/ 0 w 2938458"/>
                <a:gd name="connsiteY8" fmla="*/ 52202 h 52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38458" h="522015">
                  <a:moveTo>
                    <a:pt x="0" y="52202"/>
                  </a:moveTo>
                  <a:cubicBezTo>
                    <a:pt x="0" y="23372"/>
                    <a:pt x="23372" y="0"/>
                    <a:pt x="52202" y="0"/>
                  </a:cubicBezTo>
                  <a:lnTo>
                    <a:pt x="2886257" y="0"/>
                  </a:lnTo>
                  <a:cubicBezTo>
                    <a:pt x="2915087" y="0"/>
                    <a:pt x="2938459" y="23372"/>
                    <a:pt x="2938459" y="52202"/>
                  </a:cubicBezTo>
                  <a:cubicBezTo>
                    <a:pt x="2938459" y="191406"/>
                    <a:pt x="2938458" y="330610"/>
                    <a:pt x="2938458" y="469814"/>
                  </a:cubicBezTo>
                  <a:cubicBezTo>
                    <a:pt x="2938458" y="498644"/>
                    <a:pt x="2915086" y="522016"/>
                    <a:pt x="2886256" y="522016"/>
                  </a:cubicBezTo>
                  <a:lnTo>
                    <a:pt x="52202" y="522015"/>
                  </a:lnTo>
                  <a:cubicBezTo>
                    <a:pt x="23372" y="522015"/>
                    <a:pt x="0" y="498643"/>
                    <a:pt x="0" y="469813"/>
                  </a:cubicBezTo>
                  <a:lnTo>
                    <a:pt x="0" y="52202"/>
                  </a:lnTo>
                  <a:close/>
                </a:path>
              </a:pathLst>
            </a:custGeom>
            <a:solidFill>
              <a:srgbClr val="57C27A"/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109" tIns="99109" rIns="99109" bIns="99109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Láska</a:t>
              </a:r>
              <a:r>
                <a:rPr lang="es-E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je </a:t>
              </a:r>
              <a:r>
                <a:rPr lang="cs-CZ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laskav</a:t>
              </a:r>
              <a:r>
                <a:rPr lang="es-E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á </a:t>
              </a:r>
              <a:endParaRPr lang="es-ES" sz="22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5" name="Imagen 14" descr="Hombre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C9E7E8A0-08CC-3679-1D4C-C8FFB4C216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 b="6725"/>
          <a:stretch/>
        </p:blipFill>
        <p:spPr>
          <a:xfrm>
            <a:off x="134363" y="1378240"/>
            <a:ext cx="4312070" cy="5271554"/>
          </a:xfrm>
          <a:prstGeom prst="rect">
            <a:avLst/>
          </a:prstGeom>
          <a:ln w="38100" cap="sq">
            <a:solidFill>
              <a:srgbClr val="CB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7483A33-281E-837D-0385-A0B3F12ECE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4574" y="276023"/>
            <a:ext cx="356458" cy="25189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B0BB1A8-BE1F-5A80-8E43-91BA02200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1474" y="1430810"/>
            <a:ext cx="356458" cy="25189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BB42A30-4E06-6DF9-6323-F32E6145F8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3838" y="2287665"/>
            <a:ext cx="356458" cy="25189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F761666-A2E0-13F4-86D5-9567C696D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3837" y="3284677"/>
            <a:ext cx="356458" cy="25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9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2" grpId="0"/>
      <p:bldP spid="1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395BE61-1E1F-F105-EF93-624B6DD017E4}"/>
              </a:ext>
            </a:extLst>
          </p:cNvPr>
          <p:cNvSpPr txBox="1"/>
          <p:nvPr/>
        </p:nvSpPr>
        <p:spPr>
          <a:xfrm>
            <a:off x="123644" y="927510"/>
            <a:ext cx="904237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Zde</a:t>
            </a:r>
            <a:r>
              <a:rPr lang="es-ES" b="1" dirty="0"/>
              <a:t> v </a:t>
            </a:r>
            <a:r>
              <a:rPr lang="es-ES" b="1" dirty="0" err="1"/>
              <a:t>negativním</a:t>
            </a:r>
            <a:r>
              <a:rPr lang="es-ES" b="1" dirty="0"/>
              <a:t> </a:t>
            </a:r>
            <a:r>
              <a:rPr lang="es-ES" b="1" dirty="0" err="1"/>
              <a:t>smyslu</a:t>
            </a:r>
            <a:r>
              <a:rPr lang="es-ES" b="1" dirty="0"/>
              <a:t> </a:t>
            </a:r>
            <a:r>
              <a:rPr lang="es-ES" b="1" dirty="0" err="1"/>
              <a:t>znamená</a:t>
            </a:r>
            <a:r>
              <a:rPr lang="es-ES" b="1" dirty="0"/>
              <a:t> "</a:t>
            </a:r>
            <a:r>
              <a:rPr lang="es-ES" b="1" dirty="0" err="1"/>
              <a:t>závi</a:t>
            </a:r>
            <a:r>
              <a:rPr lang="cs-CZ" b="1" dirty="0" err="1"/>
              <a:t>dě</a:t>
            </a:r>
            <a:r>
              <a:rPr lang="es-ES" b="1" dirty="0"/>
              <a:t>t"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projevovat</a:t>
            </a:r>
            <a:r>
              <a:rPr lang="es-ES" b="1" dirty="0"/>
              <a:t> </a:t>
            </a:r>
            <a:r>
              <a:rPr lang="es-ES" b="1" dirty="0" err="1"/>
              <a:t>špatné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nepříjemné</a:t>
            </a:r>
            <a:r>
              <a:rPr lang="es-ES" b="1" dirty="0"/>
              <a:t> </a:t>
            </a:r>
            <a:r>
              <a:rPr lang="es-ES" b="1" dirty="0" err="1"/>
              <a:t>pocity</a:t>
            </a:r>
            <a:r>
              <a:rPr lang="es-ES" b="1" dirty="0"/>
              <a:t> </a:t>
            </a:r>
            <a:r>
              <a:rPr lang="es-ES" b="1" dirty="0" err="1"/>
              <a:t>vůči</a:t>
            </a:r>
            <a:r>
              <a:rPr lang="es-ES" b="1" dirty="0"/>
              <a:t> </a:t>
            </a:r>
            <a:r>
              <a:rPr lang="es-ES" b="1" dirty="0" err="1"/>
              <a:t>ostatním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nad</a:t>
            </a:r>
            <a:r>
              <a:rPr lang="es-ES" b="1" dirty="0"/>
              <a:t> </a:t>
            </a:r>
            <a:r>
              <a:rPr lang="es-ES" b="1" dirty="0" err="1"/>
              <a:t>vámi</a:t>
            </a:r>
            <a:r>
              <a:rPr lang="es-ES" b="1" dirty="0"/>
              <a:t> </a:t>
            </a:r>
            <a:r>
              <a:rPr lang="es-ES" b="1" dirty="0" err="1"/>
              <a:t>nějakou</a:t>
            </a:r>
            <a:r>
              <a:rPr lang="es-ES" b="1" dirty="0"/>
              <a:t> </a:t>
            </a:r>
            <a:r>
              <a:rPr lang="es-ES" b="1" dirty="0" err="1"/>
              <a:t>výhodu</a:t>
            </a:r>
            <a:r>
              <a:rPr lang="es-ES" b="1" dirty="0"/>
              <a:t>. </a:t>
            </a:r>
            <a:r>
              <a:rPr lang="es-ES" b="1" dirty="0" err="1"/>
              <a:t>Takové</a:t>
            </a:r>
            <a:r>
              <a:rPr lang="es-ES" b="1" dirty="0"/>
              <a:t> </a:t>
            </a:r>
            <a:r>
              <a:rPr lang="es-ES" b="1" dirty="0" err="1"/>
              <a:t>pocity</a:t>
            </a:r>
            <a:r>
              <a:rPr lang="es-ES" b="1" dirty="0"/>
              <a:t> </a:t>
            </a:r>
            <a:r>
              <a:rPr lang="es-ES" b="1" dirty="0" err="1"/>
              <a:t>vyvolávají</a:t>
            </a:r>
            <a:r>
              <a:rPr lang="es-ES" b="1" dirty="0"/>
              <a:t> </a:t>
            </a:r>
            <a:r>
              <a:rPr lang="es-ES" b="1" dirty="0" err="1"/>
              <a:t>sváry</a:t>
            </a:r>
            <a:r>
              <a:rPr lang="es-ES" b="1" dirty="0"/>
              <a:t> a </a:t>
            </a:r>
            <a:r>
              <a:rPr lang="es-ES" b="1" dirty="0" err="1"/>
              <a:t>roz</a:t>
            </a:r>
            <a:r>
              <a:rPr lang="cs-CZ" b="1" dirty="0"/>
              <a:t>-</a:t>
            </a:r>
            <a:r>
              <a:rPr lang="es-ES" b="1" dirty="0" err="1"/>
              <a:t>dělení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zcela</a:t>
            </a:r>
            <a:r>
              <a:rPr lang="es-ES" b="1" dirty="0"/>
              <a:t> v </a:t>
            </a:r>
            <a:r>
              <a:rPr lang="es-ES" b="1" dirty="0" err="1"/>
              <a:t>rozporu</a:t>
            </a:r>
            <a:r>
              <a:rPr lang="es-ES" b="1" dirty="0"/>
              <a:t> s </a:t>
            </a:r>
            <a:r>
              <a:rPr lang="es-ES" b="1" dirty="0" err="1"/>
              <a:t>učením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nabádal</a:t>
            </a:r>
            <a:r>
              <a:rPr lang="es-ES" b="1" dirty="0"/>
              <a:t> </a:t>
            </a:r>
            <a:r>
              <a:rPr lang="es-ES" b="1" dirty="0" err="1"/>
              <a:t>lidi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navzájem</a:t>
            </a:r>
            <a:r>
              <a:rPr lang="es-ES" b="1" dirty="0"/>
              <a:t> mi</a:t>
            </a:r>
            <a:r>
              <a:rPr lang="cs-CZ" b="1" dirty="0"/>
              <a:t>-</a:t>
            </a:r>
            <a:r>
              <a:rPr lang="es-ES" b="1" dirty="0" err="1"/>
              <a:t>lovali</a:t>
            </a:r>
            <a:r>
              <a:rPr lang="es-ES" b="1" dirty="0"/>
              <a:t> a </a:t>
            </a:r>
            <a:r>
              <a:rPr lang="es-ES" b="1" dirty="0" err="1"/>
              <a:t>žili</a:t>
            </a:r>
            <a:r>
              <a:rPr lang="es-ES" b="1" dirty="0"/>
              <a:t> </a:t>
            </a:r>
            <a:r>
              <a:rPr lang="es-ES" b="1" dirty="0" err="1"/>
              <a:t>spolu</a:t>
            </a:r>
            <a:r>
              <a:rPr lang="es-ES" b="1" dirty="0"/>
              <a:t> (</a:t>
            </a:r>
            <a:r>
              <a:rPr lang="es-ES" b="1" dirty="0" err="1"/>
              <a:t>viz</a:t>
            </a:r>
            <a:r>
              <a:rPr lang="es-ES" b="1" dirty="0"/>
              <a:t> Jan 15</a:t>
            </a:r>
            <a:r>
              <a:rPr lang="cs-CZ" b="1" dirty="0"/>
              <a:t>,</a:t>
            </a:r>
            <a:r>
              <a:rPr lang="es-ES" b="1" dirty="0"/>
              <a:t>12; 17</a:t>
            </a:r>
            <a:r>
              <a:rPr lang="cs-CZ" b="1" dirty="0"/>
              <a:t>,</a:t>
            </a:r>
            <a:r>
              <a:rPr lang="es-ES" b="1" dirty="0"/>
              <a:t>22; 1</a:t>
            </a:r>
            <a:r>
              <a:rPr lang="cs-CZ" b="1" dirty="0"/>
              <a:t>. list</a:t>
            </a:r>
            <a:r>
              <a:rPr lang="es-ES" b="1" dirty="0"/>
              <a:t> Jan</a:t>
            </a:r>
            <a:r>
              <a:rPr lang="cs-CZ" b="1" dirty="0" err="1"/>
              <a:t>ův</a:t>
            </a:r>
            <a:r>
              <a:rPr lang="es-ES" b="1" dirty="0"/>
              <a:t> 3</a:t>
            </a:r>
            <a:r>
              <a:rPr lang="cs-CZ" b="1" dirty="0"/>
              <a:t>,</a:t>
            </a:r>
            <a:r>
              <a:rPr lang="es-ES" b="1" dirty="0"/>
              <a:t>23). </a:t>
            </a:r>
            <a:r>
              <a:rPr lang="es-ES" b="1" dirty="0" err="1"/>
              <a:t>Závist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žárlivost</a:t>
            </a:r>
            <a:r>
              <a:rPr lang="es-ES" b="1" dirty="0"/>
              <a:t> je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lidských</a:t>
            </a:r>
            <a:r>
              <a:rPr lang="es-ES" b="1" dirty="0"/>
              <a:t> </a:t>
            </a:r>
            <a:r>
              <a:rPr lang="es-ES" b="1" dirty="0" err="1"/>
              <a:t>nedostatků</a:t>
            </a:r>
            <a:r>
              <a:rPr lang="es-ES" b="1" dirty="0"/>
              <a:t> </a:t>
            </a:r>
            <a:r>
              <a:rPr lang="es-ES" b="1" dirty="0" err="1"/>
              <a:t>jednou</a:t>
            </a:r>
            <a:r>
              <a:rPr lang="es-ES" b="1" dirty="0"/>
              <a:t> z </a:t>
            </a:r>
            <a:r>
              <a:rPr lang="es-ES" b="1" dirty="0" err="1"/>
              <a:t>nejkrutějších</a:t>
            </a:r>
            <a:r>
              <a:rPr lang="es-ES" b="1" dirty="0"/>
              <a:t> a </a:t>
            </a:r>
            <a:r>
              <a:rPr lang="es-ES" b="1" dirty="0" err="1"/>
              <a:t>nejopovrženíhodnějších</a:t>
            </a:r>
            <a:r>
              <a:rPr lang="es-ES" b="1" dirty="0"/>
              <a:t> (</a:t>
            </a:r>
            <a:r>
              <a:rPr lang="es-ES" b="1" dirty="0" err="1"/>
              <a:t>viz</a:t>
            </a:r>
            <a:r>
              <a:rPr lang="es-ES" b="1" dirty="0"/>
              <a:t> </a:t>
            </a:r>
            <a:r>
              <a:rPr lang="es-ES" b="1" dirty="0" err="1"/>
              <a:t>Př</a:t>
            </a:r>
            <a:r>
              <a:rPr lang="cs-CZ" b="1" dirty="0" err="1"/>
              <a:t>ísloví</a:t>
            </a:r>
            <a:r>
              <a:rPr lang="es-ES" b="1" dirty="0"/>
              <a:t> 27,4; </a:t>
            </a:r>
            <a:r>
              <a:rPr lang="cs-CZ" b="1" dirty="0"/>
              <a:t>Píseň</a:t>
            </a:r>
            <a:r>
              <a:rPr lang="es-ES" b="1" dirty="0"/>
              <a:t> 8</a:t>
            </a:r>
            <a:r>
              <a:rPr lang="cs-CZ" b="1" dirty="0"/>
              <a:t>,</a:t>
            </a:r>
            <a:r>
              <a:rPr lang="es-ES" b="1" dirty="0"/>
              <a:t> 6). Lucifer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přemožen</a:t>
            </a:r>
            <a:r>
              <a:rPr lang="es-ES" b="1" dirty="0"/>
              <a:t> </a:t>
            </a:r>
            <a:r>
              <a:rPr lang="es-ES" b="1" dirty="0" err="1"/>
              <a:t>závistí</a:t>
            </a:r>
            <a:r>
              <a:rPr lang="es-ES" b="1" dirty="0"/>
              <a:t> a </a:t>
            </a:r>
            <a:r>
              <a:rPr lang="es-ES" b="1" dirty="0" err="1"/>
              <a:t>ztratil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vysokou</a:t>
            </a:r>
            <a:r>
              <a:rPr lang="es-ES" b="1" dirty="0"/>
              <a:t> </a:t>
            </a:r>
            <a:r>
              <a:rPr lang="es-ES" b="1" dirty="0" err="1"/>
              <a:t>důstojnost</a:t>
            </a:r>
            <a:r>
              <a:rPr lang="es-ES" b="1" dirty="0"/>
              <a:t>. </a:t>
            </a:r>
            <a:r>
              <a:rPr lang="es-ES" b="1" dirty="0" err="1"/>
              <a:t>Od</a:t>
            </a:r>
            <a:r>
              <a:rPr lang="es-ES" b="1" dirty="0"/>
              <a:t> té </a:t>
            </a:r>
            <a:r>
              <a:rPr lang="es-ES" b="1" dirty="0" err="1"/>
              <a:t>doby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padl</a:t>
            </a:r>
            <a:r>
              <a:rPr lang="es-ES" b="1" dirty="0"/>
              <a:t>, se </a:t>
            </a:r>
            <a:r>
              <a:rPr lang="es-ES" b="1" dirty="0" err="1"/>
              <a:t>snažil</a:t>
            </a:r>
            <a:r>
              <a:rPr lang="es-ES" b="1" dirty="0"/>
              <a:t> </a:t>
            </a:r>
            <a:r>
              <a:rPr lang="es-ES" b="1" dirty="0" err="1"/>
              <a:t>implantovat</a:t>
            </a:r>
            <a:r>
              <a:rPr lang="es-ES" b="1" dirty="0"/>
              <a:t> </a:t>
            </a:r>
            <a:r>
              <a:rPr lang="es-ES" b="1" dirty="0" err="1"/>
              <a:t>strašlivý</a:t>
            </a:r>
            <a:r>
              <a:rPr lang="es-ES" b="1" dirty="0"/>
              <a:t> </a:t>
            </a:r>
            <a:r>
              <a:rPr lang="es-ES" b="1" dirty="0" err="1"/>
              <a:t>defekt</a:t>
            </a:r>
            <a:r>
              <a:rPr lang="es-ES" b="1" dirty="0"/>
              <a:t> </a:t>
            </a:r>
            <a:r>
              <a:rPr lang="es-ES" b="1" dirty="0" err="1"/>
              <a:t>závisti</a:t>
            </a:r>
            <a:r>
              <a:rPr lang="es-ES" b="1" dirty="0"/>
              <a:t> do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es-ES" b="1" dirty="0" err="1"/>
              <a:t>každé</a:t>
            </a:r>
            <a:r>
              <a:rPr lang="es-ES" b="1" dirty="0"/>
              <a:t> </a:t>
            </a:r>
            <a:r>
              <a:rPr lang="es-ES" b="1" dirty="0" err="1"/>
              <a:t>lidské</a:t>
            </a:r>
            <a:r>
              <a:rPr lang="es-ES" b="1" dirty="0"/>
              <a:t> </a:t>
            </a:r>
            <a:r>
              <a:rPr lang="es-ES" b="1" dirty="0" err="1"/>
              <a:t>bytosti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všichni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ztraceni</a:t>
            </a:r>
            <a:r>
              <a:rPr lang="es-ES" b="1" dirty="0"/>
              <a:t> </a:t>
            </a:r>
            <a:r>
              <a:rPr lang="es-ES" b="1" dirty="0" err="1"/>
              <a:t>stejně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. </a:t>
            </a:r>
            <a:r>
              <a:rPr lang="es-ES" b="1" dirty="0" err="1"/>
              <a:t>Pouze</a:t>
            </a:r>
            <a:r>
              <a:rPr lang="es-ES" b="1" dirty="0"/>
              <a:t> </a:t>
            </a:r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vyhnat</a:t>
            </a:r>
            <a:r>
              <a:rPr lang="es-ES" b="1" dirty="0"/>
              <a:t> </a:t>
            </a:r>
            <a:r>
              <a:rPr lang="es-ES" b="1" dirty="0" err="1"/>
              <a:t>žárlivost</a:t>
            </a:r>
            <a:r>
              <a:rPr lang="es-ES" b="1" dirty="0"/>
              <a:t>. </a:t>
            </a:r>
            <a:r>
              <a:rPr lang="es-ES" b="1" dirty="0" err="1"/>
              <a:t>Spokojit</a:t>
            </a:r>
            <a:r>
              <a:rPr lang="es-ES" b="1" dirty="0"/>
              <a:t> se </a:t>
            </a:r>
            <a:r>
              <a:rPr lang="es-ES" b="1" dirty="0" err="1"/>
              <a:t>však</a:t>
            </a:r>
            <a:r>
              <a:rPr lang="es-ES" b="1" dirty="0"/>
              <a:t> s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 err="1"/>
              <a:t>Pán</a:t>
            </a:r>
            <a:r>
              <a:rPr lang="es-ES" b="1" dirty="0"/>
              <a:t> </a:t>
            </a:r>
            <a:r>
              <a:rPr lang="es-ES" b="1" dirty="0" err="1"/>
              <a:t>dovolil</a:t>
            </a:r>
            <a:r>
              <a:rPr lang="es-ES" b="1" dirty="0"/>
              <a:t>,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nevylučuje</a:t>
            </a:r>
            <a:r>
              <a:rPr lang="es-ES" b="1" dirty="0"/>
              <a:t> z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</a:t>
            </a:r>
            <a:r>
              <a:rPr lang="es-ES" b="1" dirty="0" err="1"/>
              <a:t>vroucně</a:t>
            </a:r>
            <a:r>
              <a:rPr lang="es-ES" b="1" dirty="0"/>
              <a:t> </a:t>
            </a:r>
            <a:r>
              <a:rPr lang="es-ES" b="1" dirty="0" err="1"/>
              <a:t>toužili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těch</a:t>
            </a:r>
            <a:r>
              <a:rPr lang="es-ES" b="1" dirty="0"/>
              <a:t> </a:t>
            </a:r>
            <a:r>
              <a:rPr lang="es-ES" b="1" dirty="0" err="1"/>
              <a:t>nejlepších</a:t>
            </a:r>
            <a:r>
              <a:rPr lang="es-ES" b="1" dirty="0"/>
              <a:t> </a:t>
            </a:r>
            <a:r>
              <a:rPr lang="es-ES" b="1" dirty="0" err="1"/>
              <a:t>darech</a:t>
            </a:r>
            <a:r>
              <a:rPr lang="es-ES" b="1" dirty="0"/>
              <a:t> </a:t>
            </a:r>
            <a:r>
              <a:rPr lang="cs-CZ" b="1" dirty="0"/>
              <a:t>      </a:t>
            </a:r>
            <a:r>
              <a:rPr lang="es-ES" b="1" dirty="0"/>
              <a:t>a </a:t>
            </a:r>
            <a:r>
              <a:rPr lang="es-ES" b="1" dirty="0" err="1"/>
              <a:t>vroucně</a:t>
            </a:r>
            <a:r>
              <a:rPr lang="es-ES" b="1" dirty="0"/>
              <a:t> </a:t>
            </a:r>
            <a:r>
              <a:rPr lang="es-ES" b="1" dirty="0" err="1"/>
              <a:t>toužili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"</a:t>
            </a:r>
            <a:r>
              <a:rPr lang="es-ES" b="1" dirty="0" err="1"/>
              <a:t>ještě</a:t>
            </a:r>
            <a:r>
              <a:rPr lang="es-ES" b="1" dirty="0"/>
              <a:t> </a:t>
            </a:r>
            <a:r>
              <a:rPr lang="es-ES" b="1" dirty="0" err="1"/>
              <a:t>znamenitější</a:t>
            </a:r>
            <a:r>
              <a:rPr lang="es-ES" b="1" dirty="0"/>
              <a:t> </a:t>
            </a:r>
            <a:r>
              <a:rPr lang="es-ES" b="1" dirty="0" err="1"/>
              <a:t>cestě</a:t>
            </a:r>
            <a:r>
              <a:rPr lang="es-ES" b="1" dirty="0"/>
              <a:t>" </a:t>
            </a:r>
            <a:r>
              <a:rPr lang="es-ES" b="1" dirty="0" err="1"/>
              <a:t>lásky</a:t>
            </a:r>
            <a:r>
              <a:rPr lang="es-ES" b="1" dirty="0"/>
              <a:t>. 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2071C57F-E7EF-4219-2A6A-2D3EB6060B5B}"/>
              </a:ext>
            </a:extLst>
          </p:cNvPr>
          <p:cNvSpPr/>
          <p:nvPr/>
        </p:nvSpPr>
        <p:spPr>
          <a:xfrm>
            <a:off x="8639752" y="158687"/>
            <a:ext cx="2938458" cy="636315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78ADDF9F-B213-8E3B-F054-5CF1ACC960A2}"/>
              </a:ext>
            </a:extLst>
          </p:cNvPr>
          <p:cNvSpPr/>
          <p:nvPr/>
        </p:nvSpPr>
        <p:spPr>
          <a:xfrm>
            <a:off x="9059601" y="508411"/>
            <a:ext cx="2938458" cy="700443"/>
          </a:xfrm>
          <a:custGeom>
            <a:avLst/>
            <a:gdLst>
              <a:gd name="connsiteX0" fmla="*/ 0 w 2938458"/>
              <a:gd name="connsiteY0" fmla="*/ 70044 h 700443"/>
              <a:gd name="connsiteX1" fmla="*/ 70044 w 2938458"/>
              <a:gd name="connsiteY1" fmla="*/ 0 h 700443"/>
              <a:gd name="connsiteX2" fmla="*/ 2868414 w 2938458"/>
              <a:gd name="connsiteY2" fmla="*/ 0 h 700443"/>
              <a:gd name="connsiteX3" fmla="*/ 2938458 w 2938458"/>
              <a:gd name="connsiteY3" fmla="*/ 70044 h 700443"/>
              <a:gd name="connsiteX4" fmla="*/ 2938458 w 2938458"/>
              <a:gd name="connsiteY4" fmla="*/ 630399 h 700443"/>
              <a:gd name="connsiteX5" fmla="*/ 2868414 w 2938458"/>
              <a:gd name="connsiteY5" fmla="*/ 700443 h 700443"/>
              <a:gd name="connsiteX6" fmla="*/ 70044 w 2938458"/>
              <a:gd name="connsiteY6" fmla="*/ 700443 h 700443"/>
              <a:gd name="connsiteX7" fmla="*/ 0 w 2938458"/>
              <a:gd name="connsiteY7" fmla="*/ 630399 h 700443"/>
              <a:gd name="connsiteX8" fmla="*/ 0 w 2938458"/>
              <a:gd name="connsiteY8" fmla="*/ 70044 h 700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8458" h="700443">
                <a:moveTo>
                  <a:pt x="0" y="70044"/>
                </a:moveTo>
                <a:cubicBezTo>
                  <a:pt x="0" y="31360"/>
                  <a:pt x="31360" y="0"/>
                  <a:pt x="70044" y="0"/>
                </a:cubicBezTo>
                <a:lnTo>
                  <a:pt x="2868414" y="0"/>
                </a:lnTo>
                <a:cubicBezTo>
                  <a:pt x="2907098" y="0"/>
                  <a:pt x="2938458" y="31360"/>
                  <a:pt x="2938458" y="70044"/>
                </a:cubicBezTo>
                <a:lnTo>
                  <a:pt x="2938458" y="630399"/>
                </a:lnTo>
                <a:cubicBezTo>
                  <a:pt x="2938458" y="669083"/>
                  <a:pt x="2907098" y="700443"/>
                  <a:pt x="2868414" y="700443"/>
                </a:cubicBezTo>
                <a:lnTo>
                  <a:pt x="70044" y="700443"/>
                </a:lnTo>
                <a:cubicBezTo>
                  <a:pt x="31360" y="700443"/>
                  <a:pt x="0" y="669083"/>
                  <a:pt x="0" y="630399"/>
                </a:cubicBezTo>
                <a:lnTo>
                  <a:pt x="0" y="70044"/>
                </a:lnTo>
                <a:close/>
              </a:path>
            </a:pathLst>
          </a:custGeom>
          <a:solidFill>
            <a:srgbClr val="C3B858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4335" tIns="104335" rIns="104335" bIns="104335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Láska</a:t>
            </a:r>
            <a:r>
              <a:rPr lang="es-E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nezávi</a:t>
            </a:r>
            <a:r>
              <a:rPr lang="cs-CZ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dí</a:t>
            </a:r>
            <a:endParaRPr lang="es-ES" sz="2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E5CEB81-52D4-6487-F5EC-A4771669F434}"/>
              </a:ext>
            </a:extLst>
          </p:cNvPr>
          <p:cNvGrpSpPr/>
          <p:nvPr/>
        </p:nvGrpSpPr>
        <p:grpSpPr>
          <a:xfrm>
            <a:off x="123644" y="135030"/>
            <a:ext cx="2222478" cy="880705"/>
            <a:chOff x="96057" y="82543"/>
            <a:chExt cx="2222478" cy="880705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AB61787F-EF47-EF19-AE66-1A190DAB7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7" y="82543"/>
              <a:ext cx="2208589" cy="880705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20BFF503-F5DC-9DFB-6C4C-40A17EA34752}"/>
                </a:ext>
              </a:extLst>
            </p:cNvPr>
            <p:cNvSpPr txBox="1"/>
            <p:nvPr/>
          </p:nvSpPr>
          <p:spPr>
            <a:xfrm>
              <a:off x="482763" y="136591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znamená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A9A88D2A-76BD-240D-E91B-7168D39E99E1}"/>
              </a:ext>
            </a:extLst>
          </p:cNvPr>
          <p:cNvGrpSpPr/>
          <p:nvPr/>
        </p:nvGrpSpPr>
        <p:grpSpPr>
          <a:xfrm>
            <a:off x="133269" y="4161672"/>
            <a:ext cx="3281905" cy="969366"/>
            <a:chOff x="133269" y="4161672"/>
            <a:chExt cx="3281905" cy="969366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B4FA425A-0B00-730A-CEEF-2F03DDDC6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269" y="4161672"/>
              <a:ext cx="3044562" cy="969366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3E67E55-6116-5D80-A2AF-25A9AD59F533}"/>
                </a:ext>
              </a:extLst>
            </p:cNvPr>
            <p:cNvSpPr txBox="1"/>
            <p:nvPr/>
          </p:nvSpPr>
          <p:spPr>
            <a:xfrm rot="541628">
              <a:off x="748775" y="4257091"/>
              <a:ext cx="2666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Ježíš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projevil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tuto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stránku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lásky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80C9080-9793-BB1A-927A-863D4FE56E9A}"/>
              </a:ext>
            </a:extLst>
          </p:cNvPr>
          <p:cNvSpPr txBox="1"/>
          <p:nvPr/>
        </p:nvSpPr>
        <p:spPr>
          <a:xfrm>
            <a:off x="2310280" y="81356"/>
            <a:ext cx="62503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Závist</a:t>
            </a:r>
            <a:r>
              <a:rPr lang="es-ES" b="1" dirty="0"/>
              <a:t> je "</a:t>
            </a:r>
            <a:r>
              <a:rPr lang="es-ES" b="1" dirty="0" err="1"/>
              <a:t>zlomyslná</a:t>
            </a:r>
            <a:r>
              <a:rPr lang="es-ES" b="1" dirty="0"/>
              <a:t> </a:t>
            </a:r>
            <a:r>
              <a:rPr lang="es-ES" b="1" dirty="0" err="1"/>
              <a:t>touha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majetku</a:t>
            </a:r>
            <a:r>
              <a:rPr lang="es-ES" b="1" dirty="0"/>
              <a:t>, </a:t>
            </a:r>
            <a:r>
              <a:rPr lang="es-ES" b="1" dirty="0" err="1"/>
              <a:t>postavení</a:t>
            </a:r>
            <a:r>
              <a:rPr lang="es-ES" b="1" dirty="0"/>
              <a:t>, </a:t>
            </a:r>
            <a:r>
              <a:rPr lang="es-ES" b="1" dirty="0" err="1"/>
              <a:t>dědictví</a:t>
            </a:r>
            <a:r>
              <a:rPr lang="es-ES" b="1" dirty="0"/>
              <a:t>, </a:t>
            </a:r>
            <a:r>
              <a:rPr lang="es-ES" b="1" dirty="0" err="1"/>
              <a:t>úspěších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úspěchu</a:t>
            </a:r>
            <a:r>
              <a:rPr lang="es-ES" b="1" dirty="0"/>
              <a:t> jiné </a:t>
            </a:r>
            <a:r>
              <a:rPr lang="es-ES" b="1" dirty="0" err="1"/>
              <a:t>osoby</a:t>
            </a:r>
            <a:r>
              <a:rPr lang="es-ES" b="1" dirty="0"/>
              <a:t>". Je </a:t>
            </a:r>
            <a:r>
              <a:rPr lang="es-ES" b="1" dirty="0" err="1"/>
              <a:t>to</a:t>
            </a:r>
            <a:r>
              <a:rPr lang="es-ES" b="1" dirty="0"/>
              <a:t> "</a:t>
            </a:r>
            <a:r>
              <a:rPr lang="es-ES" b="1" dirty="0" err="1"/>
              <a:t>žárlivost</a:t>
            </a:r>
            <a:r>
              <a:rPr lang="es-ES" b="1" dirty="0"/>
              <a:t>", </a:t>
            </a:r>
            <a:r>
              <a:rPr lang="es-ES" b="1" dirty="0" err="1"/>
              <a:t>ať</a:t>
            </a:r>
            <a:r>
              <a:rPr lang="es-ES" b="1" dirty="0"/>
              <a:t> </a:t>
            </a:r>
            <a:r>
              <a:rPr lang="es-ES" b="1" dirty="0" err="1"/>
              <a:t>už</a:t>
            </a:r>
            <a:r>
              <a:rPr lang="es-ES" b="1" dirty="0"/>
              <a:t> </a:t>
            </a:r>
            <a:r>
              <a:rPr lang="cs-CZ" b="1" dirty="0"/>
              <a:t>                            </a:t>
            </a:r>
            <a:r>
              <a:rPr lang="es-ES" b="1" dirty="0"/>
              <a:t>v </a:t>
            </a:r>
            <a:r>
              <a:rPr lang="es-ES" b="1" dirty="0" err="1"/>
              <a:t>pozitivním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negativním</a:t>
            </a:r>
            <a:r>
              <a:rPr lang="es-ES" b="1" dirty="0"/>
              <a:t> </a:t>
            </a:r>
            <a:r>
              <a:rPr lang="es-ES" b="1" dirty="0" err="1"/>
              <a:t>smyslu</a:t>
            </a:r>
            <a:r>
              <a:rPr lang="es-ES" b="1" dirty="0"/>
              <a:t>. </a:t>
            </a:r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CF66A79-8501-517C-64C0-64DA367EA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7515" y="1389285"/>
            <a:ext cx="2939574" cy="2204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767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9D6C311A-3A14-1816-0E1B-8223CA2B694E}"/>
              </a:ext>
            </a:extLst>
          </p:cNvPr>
          <p:cNvSpPr txBox="1"/>
          <p:nvPr/>
        </p:nvSpPr>
        <p:spPr>
          <a:xfrm>
            <a:off x="1951342" y="5047450"/>
            <a:ext cx="791727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Považte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vzal</a:t>
            </a:r>
            <a:r>
              <a:rPr lang="es-ES" b="1" dirty="0"/>
              <a:t> do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es-ES" b="1" dirty="0" err="1"/>
              <a:t>všechna</a:t>
            </a:r>
            <a:r>
              <a:rPr lang="es-ES" b="1" dirty="0"/>
              <a:t> </a:t>
            </a:r>
            <a:r>
              <a:rPr lang="es-ES" b="1" dirty="0" err="1"/>
              <a:t>soužení</a:t>
            </a:r>
            <a:r>
              <a:rPr lang="es-ES" b="1" dirty="0"/>
              <a:t> a </a:t>
            </a:r>
            <a:r>
              <a:rPr lang="es-ES" b="1" dirty="0" err="1"/>
              <a:t>trápení</a:t>
            </a:r>
            <a:r>
              <a:rPr lang="es-ES" b="1" dirty="0"/>
              <a:t>, </a:t>
            </a:r>
            <a:r>
              <a:rPr lang="es-ES" b="1" dirty="0" err="1"/>
              <a:t>chudobu</a:t>
            </a:r>
            <a:r>
              <a:rPr lang="es-ES" b="1" dirty="0"/>
              <a:t> a </a:t>
            </a:r>
            <a:r>
              <a:rPr lang="es-ES" b="1" dirty="0" err="1"/>
              <a:t>utrpe</a:t>
            </a:r>
            <a:r>
              <a:rPr lang="cs-CZ" b="1" dirty="0"/>
              <a:t>-</a:t>
            </a:r>
            <a:r>
              <a:rPr lang="es-ES" b="1" dirty="0" err="1"/>
              <a:t>ní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 a </a:t>
            </a:r>
            <a:r>
              <a:rPr lang="es-ES" b="1" dirty="0" err="1"/>
              <a:t>učinil</a:t>
            </a:r>
            <a:r>
              <a:rPr lang="es-ES" b="1" dirty="0"/>
              <a:t> je </a:t>
            </a:r>
            <a:r>
              <a:rPr lang="es-ES" b="1" dirty="0" err="1"/>
              <a:t>součástí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zkušenosti</a:t>
            </a:r>
            <a:r>
              <a:rPr lang="es-ES" b="1" dirty="0"/>
              <a:t>. I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Knížetem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, </a:t>
            </a:r>
            <a:r>
              <a:rPr lang="es-ES" b="1" dirty="0" err="1"/>
              <a:t>neseděl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velkými</a:t>
            </a:r>
            <a:r>
              <a:rPr lang="es-ES" b="1" dirty="0"/>
              <a:t> a </a:t>
            </a:r>
            <a:r>
              <a:rPr lang="es-ES" b="1" dirty="0" err="1"/>
              <a:t>čestnými</a:t>
            </a:r>
            <a:r>
              <a:rPr lang="es-ES" b="1" dirty="0"/>
              <a:t>, ale s </a:t>
            </a:r>
            <a:r>
              <a:rPr lang="es-ES" b="1" dirty="0" err="1"/>
              <a:t>pokornými</a:t>
            </a:r>
            <a:r>
              <a:rPr lang="es-ES" b="1" dirty="0"/>
              <a:t>, </a:t>
            </a:r>
            <a:r>
              <a:rPr lang="es-ES" b="1" dirty="0" err="1"/>
              <a:t>utlačovanými</a:t>
            </a:r>
            <a:r>
              <a:rPr lang="es-ES" b="1" dirty="0"/>
              <a:t> a </a:t>
            </a:r>
            <a:r>
              <a:rPr lang="es-ES" b="1" dirty="0" err="1"/>
              <a:t>trpícími</a:t>
            </a:r>
            <a:r>
              <a:rPr lang="es-ES" b="1" dirty="0"/>
              <a:t>.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opovr</a:t>
            </a:r>
            <a:r>
              <a:rPr lang="cs-CZ" b="1" dirty="0"/>
              <a:t>-</a:t>
            </a:r>
            <a:r>
              <a:rPr lang="es-ES" b="1" dirty="0" err="1"/>
              <a:t>hovaný</a:t>
            </a:r>
            <a:r>
              <a:rPr lang="es-ES" b="1" dirty="0"/>
              <a:t> </a:t>
            </a:r>
            <a:r>
              <a:rPr lang="es-ES" b="1" dirty="0" err="1"/>
              <a:t>Nazaretský</a:t>
            </a:r>
            <a:r>
              <a:rPr lang="es-ES" b="1" dirty="0"/>
              <a:t>. </a:t>
            </a:r>
            <a:r>
              <a:rPr lang="es-ES" b="1" dirty="0" err="1"/>
              <a:t>Neměl</a:t>
            </a:r>
            <a:r>
              <a:rPr lang="es-ES" b="1" dirty="0"/>
              <a:t> </a:t>
            </a:r>
            <a:r>
              <a:rPr lang="es-ES" b="1" dirty="0" err="1"/>
              <a:t>kde</a:t>
            </a:r>
            <a:r>
              <a:rPr lang="es-ES" b="1" dirty="0"/>
              <a:t> </a:t>
            </a:r>
            <a:r>
              <a:rPr lang="es-ES" b="1" dirty="0" err="1"/>
              <a:t>složit</a:t>
            </a:r>
            <a:r>
              <a:rPr lang="es-ES" b="1" dirty="0"/>
              <a:t> </a:t>
            </a:r>
            <a:r>
              <a:rPr lang="es-ES" b="1" dirty="0" err="1"/>
              <a:t>hlavu</a:t>
            </a:r>
            <a:r>
              <a:rPr lang="es-ES" b="1" dirty="0"/>
              <a:t>. </a:t>
            </a:r>
            <a:r>
              <a:rPr lang="es-ES" b="1" dirty="0" err="1"/>
              <a:t>Učinil</a:t>
            </a:r>
            <a:r>
              <a:rPr lang="es-ES" b="1" dirty="0"/>
              <a:t> se pro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chudým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</a:t>
            </a:r>
            <a:r>
              <a:rPr lang="es-ES" b="1" dirty="0" err="1"/>
              <a:t>díky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chudobě</a:t>
            </a:r>
            <a:r>
              <a:rPr lang="es-ES" b="1" dirty="0"/>
              <a:t>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zbohatnout</a:t>
            </a:r>
            <a:r>
              <a:rPr lang="es-ES" b="1" dirty="0"/>
              <a:t> i </a:t>
            </a:r>
            <a:r>
              <a:rPr lang="es-ES" b="1" dirty="0" err="1"/>
              <a:t>my</a:t>
            </a:r>
            <a:r>
              <a:rPr lang="es-ES" b="1" dirty="0"/>
              <a:t>.</a:t>
            </a:r>
            <a:r>
              <a:rPr lang="cs-CZ" b="1" dirty="0"/>
              <a:t> (EGW:</a:t>
            </a:r>
            <a:r>
              <a:rPr lang="es-ES" b="1" dirty="0"/>
              <a:t> 4T</a:t>
            </a:r>
            <a:r>
              <a:rPr lang="cs-CZ" b="1" dirty="0"/>
              <a:t> strana</a:t>
            </a:r>
            <a:r>
              <a:rPr lang="es-ES" b="1" dirty="0"/>
              <a:t> 6</a:t>
            </a:r>
            <a:r>
              <a:rPr lang="cs-CZ" b="1" dirty="0"/>
              <a:t>20)</a:t>
            </a:r>
            <a:endParaRPr lang="es-ES" b="1" dirty="0"/>
          </a:p>
        </p:txBody>
      </p:sp>
      <p:pic>
        <p:nvPicPr>
          <p:cNvPr id="10" name="Imagen 9" descr="Un grupo de personas sentadas alrededor de una mesa&#10;&#10;Descripción generada automáticamente con confianza baja">
            <a:extLst>
              <a:ext uri="{FF2B5EF4-FFF2-40B4-BE49-F238E27FC236}">
                <a16:creationId xmlns:a16="http://schemas.microsoft.com/office/drawing/2014/main" id="{7133FDBB-908D-A5B5-94CC-A03A62B4F6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744" y="3779562"/>
            <a:ext cx="2236970" cy="2982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998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DED96DD6-63D3-F513-60E4-BB8EEDFC9B5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r="8675"/>
          <a:stretch/>
        </p:blipFill>
        <p:spPr>
          <a:xfrm>
            <a:off x="96057" y="5264617"/>
            <a:ext cx="1721899" cy="1458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998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749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659AF0F-B169-F710-D898-C5F3C1FE9EE6}"/>
              </a:ext>
            </a:extLst>
          </p:cNvPr>
          <p:cNvSpPr txBox="1"/>
          <p:nvPr/>
        </p:nvSpPr>
        <p:spPr>
          <a:xfrm>
            <a:off x="4876140" y="3419888"/>
            <a:ext cx="33633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Ať tvé</a:t>
            </a:r>
            <a:r>
              <a:rPr lang="es-ES" b="1" dirty="0"/>
              <a:t> </a:t>
            </a:r>
            <a:r>
              <a:rPr lang="es-ES" b="1" dirty="0" err="1"/>
              <a:t>srdc</a:t>
            </a:r>
            <a:r>
              <a:rPr lang="cs-CZ" b="1" dirty="0"/>
              <a:t>e nezávidí</a:t>
            </a:r>
            <a:r>
              <a:rPr lang="es-ES" b="1" dirty="0"/>
              <a:t> </a:t>
            </a:r>
            <a:r>
              <a:rPr lang="es-ES" b="1" dirty="0" err="1"/>
              <a:t>hříšníkům</a:t>
            </a:r>
            <a:r>
              <a:rPr lang="es-ES" b="1" dirty="0"/>
              <a:t>, ale </a:t>
            </a:r>
            <a:r>
              <a:rPr lang="cs-CZ" b="1" dirty="0"/>
              <a:t>ať horlí pro</a:t>
            </a:r>
            <a:r>
              <a:rPr lang="es-ES" b="1" dirty="0"/>
              <a:t> </a:t>
            </a:r>
            <a:r>
              <a:rPr lang="es-ES" b="1" dirty="0" err="1"/>
              <a:t>báz</a:t>
            </a:r>
            <a:r>
              <a:rPr lang="cs-CZ" b="1" dirty="0" err="1"/>
              <a:t>eň</a:t>
            </a:r>
            <a:r>
              <a:rPr lang="cs-CZ" b="1" dirty="0"/>
              <a:t> před Hospodinem po všechny dny</a:t>
            </a:r>
            <a:r>
              <a:rPr lang="es-ES" b="1" dirty="0"/>
              <a:t>. (P</a:t>
            </a:r>
            <a:r>
              <a:rPr lang="cs-CZ" b="1" dirty="0" err="1"/>
              <a:t>řísloví</a:t>
            </a:r>
            <a:r>
              <a:rPr lang="es-ES" b="1" dirty="0"/>
              <a:t> 23</a:t>
            </a:r>
            <a:r>
              <a:rPr lang="cs-CZ" b="1" dirty="0"/>
              <a:t>,</a:t>
            </a:r>
            <a:r>
              <a:rPr lang="es-ES" b="1" dirty="0"/>
              <a:t>17). 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82CF9C-3DA9-BD0B-15BD-B88CC53D9D08}"/>
              </a:ext>
            </a:extLst>
          </p:cNvPr>
          <p:cNvSpPr txBox="1"/>
          <p:nvPr/>
        </p:nvSpPr>
        <p:spPr>
          <a:xfrm>
            <a:off x="4883429" y="1025268"/>
            <a:ext cx="33633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/>
              <a:t>Mírn</a:t>
            </a:r>
            <a:r>
              <a:rPr lang="es-ES" b="1" dirty="0"/>
              <a:t>é </a:t>
            </a:r>
            <a:r>
              <a:rPr lang="es-ES" b="1" dirty="0" err="1"/>
              <a:t>srdce</a:t>
            </a:r>
            <a:r>
              <a:rPr lang="es-ES" b="1" dirty="0"/>
              <a:t> je</a:t>
            </a:r>
            <a:r>
              <a:rPr lang="cs-CZ" b="1" dirty="0"/>
              <a:t> tělu k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cs-CZ" b="1" dirty="0"/>
              <a:t>u, kdežto žárlivost je jako</a:t>
            </a:r>
            <a:r>
              <a:rPr lang="es-ES" b="1" dirty="0"/>
              <a:t> </a:t>
            </a:r>
            <a:r>
              <a:rPr lang="es-ES" b="1" dirty="0" err="1"/>
              <a:t>kost</a:t>
            </a:r>
            <a:r>
              <a:rPr lang="cs-CZ" b="1" dirty="0" err="1"/>
              <a:t>ižer</a:t>
            </a:r>
            <a:r>
              <a:rPr lang="es-ES" b="1" dirty="0"/>
              <a:t> (P</a:t>
            </a:r>
            <a:r>
              <a:rPr lang="cs-CZ" b="1" dirty="0" err="1"/>
              <a:t>řísloví</a:t>
            </a:r>
            <a:r>
              <a:rPr lang="es-ES" b="1" dirty="0"/>
              <a:t> 14</a:t>
            </a:r>
            <a:r>
              <a:rPr lang="cs-CZ" b="1" dirty="0"/>
              <a:t>,</a:t>
            </a:r>
            <a:r>
              <a:rPr lang="es-ES" b="1" dirty="0"/>
              <a:t>30).  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6066E7DB-ED71-BA7A-A170-81AE742C0E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7646229"/>
              </p:ext>
            </p:extLst>
          </p:nvPr>
        </p:nvGraphicFramePr>
        <p:xfrm>
          <a:off x="8419990" y="226578"/>
          <a:ext cx="3420152" cy="1018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upo 5">
            <a:extLst>
              <a:ext uri="{FF2B5EF4-FFF2-40B4-BE49-F238E27FC236}">
                <a16:creationId xmlns:a16="http://schemas.microsoft.com/office/drawing/2014/main" id="{9926E842-254F-8A19-9340-0303E81289D2}"/>
              </a:ext>
            </a:extLst>
          </p:cNvPr>
          <p:cNvGrpSpPr/>
          <p:nvPr/>
        </p:nvGrpSpPr>
        <p:grpSpPr>
          <a:xfrm>
            <a:off x="89758" y="68726"/>
            <a:ext cx="3468506" cy="1202290"/>
            <a:chOff x="89758" y="68726"/>
            <a:chExt cx="3468506" cy="1202290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CC5A1D71-1CCA-4843-6C63-9102B52EC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758" y="68726"/>
              <a:ext cx="3282200" cy="1202290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720CFCD8-C5E9-92C0-17E6-05C57E13F87B}"/>
                </a:ext>
              </a:extLst>
            </p:cNvPr>
            <p:cNvSpPr txBox="1"/>
            <p:nvPr/>
          </p:nvSpPr>
          <p:spPr>
            <a:xfrm rot="21408114">
              <a:off x="791136" y="381904"/>
              <a:ext cx="27671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2Left"/>
                <a:lightRig rig="threePt" dir="t"/>
              </a:scene3d>
            </a:bodyPr>
            <a:lstStyle/>
            <a:p>
              <a:pPr algn="ctr"/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Jaké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texty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si </a:t>
              </a:r>
              <a:r>
                <a:rPr lang="es-ES" sz="21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pamatovat</a:t>
              </a:r>
              <a:r>
                <a:rPr lang="es-ES" sz="21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ED1F104-551D-2686-BA4E-5BA1C26FE571}"/>
              </a:ext>
            </a:extLst>
          </p:cNvPr>
          <p:cNvSpPr txBox="1"/>
          <p:nvPr/>
        </p:nvSpPr>
        <p:spPr>
          <a:xfrm>
            <a:off x="44879" y="4658869"/>
            <a:ext cx="1210224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Zde</a:t>
            </a:r>
            <a:r>
              <a:rPr lang="es-ES" b="1" dirty="0"/>
              <a:t> </a:t>
            </a:r>
            <a:r>
              <a:rPr lang="es-ES" b="1" dirty="0" err="1"/>
              <a:t>můžete</a:t>
            </a:r>
            <a:r>
              <a:rPr lang="es-ES" b="1" dirty="0"/>
              <a:t> </a:t>
            </a:r>
            <a:r>
              <a:rPr lang="es-ES" b="1" dirty="0" err="1"/>
              <a:t>jasně</a:t>
            </a:r>
            <a:r>
              <a:rPr lang="es-ES" b="1" dirty="0"/>
              <a:t> </a:t>
            </a:r>
            <a:r>
              <a:rPr lang="es-ES" b="1" dirty="0" err="1"/>
              <a:t>vidět</a:t>
            </a:r>
            <a:r>
              <a:rPr lang="es-ES" b="1" dirty="0"/>
              <a:t> </a:t>
            </a:r>
            <a:r>
              <a:rPr lang="es-ES" b="1" dirty="0" err="1"/>
              <a:t>ty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čestnými</a:t>
            </a:r>
            <a:r>
              <a:rPr lang="es-ES" b="1" dirty="0"/>
              <a:t> </a:t>
            </a:r>
            <a:r>
              <a:rPr lang="es-ES" b="1" dirty="0" err="1"/>
              <a:t>plavidly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obdrží</a:t>
            </a:r>
            <a:r>
              <a:rPr lang="es-ES" b="1" dirty="0"/>
              <a:t> </a:t>
            </a:r>
            <a:r>
              <a:rPr lang="es-ES" b="1" dirty="0" err="1"/>
              <a:t>pozdní</a:t>
            </a:r>
            <a:r>
              <a:rPr lang="es-ES" b="1" dirty="0"/>
              <a:t> </a:t>
            </a:r>
            <a:r>
              <a:rPr lang="es-ES" b="1" dirty="0" err="1"/>
              <a:t>déšť</a:t>
            </a:r>
            <a:r>
              <a:rPr lang="es-ES" b="1" dirty="0"/>
              <a:t>. </a:t>
            </a:r>
            <a:r>
              <a:rPr lang="es-ES" b="1" dirty="0" err="1"/>
              <a:t>Každá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světlem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nyní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 err="1"/>
              <a:t>září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naší</a:t>
            </a:r>
            <a:r>
              <a:rPr lang="es-ES" b="1" dirty="0"/>
              <a:t> </a:t>
            </a:r>
            <a:r>
              <a:rPr lang="es-ES" b="1" dirty="0" err="1"/>
              <a:t>cestě</a:t>
            </a:r>
            <a:r>
              <a:rPr lang="es-ES" b="1" dirty="0"/>
              <a:t>, </a:t>
            </a:r>
            <a:r>
              <a:rPr lang="es-ES" b="1" dirty="0" err="1"/>
              <a:t>pokračuje</a:t>
            </a:r>
            <a:r>
              <a:rPr lang="es-ES" b="1" dirty="0"/>
              <a:t> v </a:t>
            </a:r>
            <a:r>
              <a:rPr lang="es-ES" b="1" dirty="0" err="1"/>
              <a:t>hříchu</a:t>
            </a:r>
            <a:r>
              <a:rPr lang="es-ES" b="1" dirty="0"/>
              <a:t>,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oslepena</a:t>
            </a:r>
            <a:r>
              <a:rPr lang="es-ES" b="1" dirty="0"/>
              <a:t> a </a:t>
            </a:r>
            <a:r>
              <a:rPr lang="es-ES" b="1" dirty="0" err="1"/>
              <a:t>přijme</a:t>
            </a:r>
            <a:r>
              <a:rPr lang="es-ES" b="1" dirty="0"/>
              <a:t> </a:t>
            </a:r>
            <a:r>
              <a:rPr lang="es-ES" b="1" dirty="0" err="1"/>
              <a:t>podvody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přicházejí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Satana</a:t>
            </a:r>
            <a:r>
              <a:rPr lang="es-ES" b="1" dirty="0"/>
              <a:t>. </a:t>
            </a:r>
            <a:r>
              <a:rPr lang="es-ES" b="1" dirty="0" err="1"/>
              <a:t>Nyní</a:t>
            </a:r>
            <a:r>
              <a:rPr lang="es-ES" b="1" dirty="0"/>
              <a:t> se </a:t>
            </a:r>
            <a:r>
              <a:rPr lang="es-ES" b="1" dirty="0" err="1"/>
              <a:t>blížíme</a:t>
            </a:r>
            <a:r>
              <a:rPr lang="es-ES" b="1" dirty="0"/>
              <a:t> ke </a:t>
            </a:r>
            <a:r>
              <a:rPr lang="es-ES" b="1" dirty="0" err="1"/>
              <a:t>konci</a:t>
            </a:r>
            <a:r>
              <a:rPr lang="es-ES" b="1" dirty="0"/>
              <a:t> historie </a:t>
            </a:r>
            <a:r>
              <a:rPr lang="es-ES" b="1" dirty="0" err="1"/>
              <a:t>této</a:t>
            </a:r>
            <a:r>
              <a:rPr lang="es-ES" b="1" dirty="0"/>
              <a:t> </a:t>
            </a:r>
            <a:r>
              <a:rPr lang="es-ES" b="1" dirty="0" err="1"/>
              <a:t>země</a:t>
            </a:r>
            <a:r>
              <a:rPr lang="es-ES" b="1" dirty="0"/>
              <a:t>. </a:t>
            </a:r>
            <a:r>
              <a:rPr lang="es-ES" b="1" dirty="0" err="1"/>
              <a:t>Kde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věrní</a:t>
            </a:r>
            <a:r>
              <a:rPr lang="es-ES" b="1" dirty="0"/>
              <a:t> </a:t>
            </a:r>
            <a:r>
              <a:rPr lang="es-ES" b="1" dirty="0" err="1"/>
              <a:t>strážci</a:t>
            </a:r>
            <a:r>
              <a:rPr lang="es-ES" b="1" dirty="0"/>
              <a:t> </a:t>
            </a:r>
            <a:r>
              <a:rPr lang="es-ES" b="1" dirty="0" err="1"/>
              <a:t>hradeb</a:t>
            </a:r>
            <a:r>
              <a:rPr lang="es-ES" b="1" dirty="0"/>
              <a:t> </a:t>
            </a:r>
            <a:r>
              <a:rPr lang="es-ES" b="1" dirty="0" err="1"/>
              <a:t>Sionu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nebudou</a:t>
            </a:r>
            <a:r>
              <a:rPr lang="es-ES" b="1" dirty="0"/>
              <a:t> </a:t>
            </a:r>
            <a:r>
              <a:rPr lang="es-ES" b="1" dirty="0" err="1"/>
              <a:t>podřimovat</a:t>
            </a:r>
            <a:r>
              <a:rPr lang="es-ES" b="1" dirty="0"/>
              <a:t>, ale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věrně</a:t>
            </a:r>
            <a:r>
              <a:rPr lang="es-ES" b="1" dirty="0"/>
              <a:t> </a:t>
            </a:r>
            <a:r>
              <a:rPr lang="es-ES" b="1" dirty="0" err="1"/>
              <a:t>hlásat</a:t>
            </a:r>
            <a:r>
              <a:rPr lang="es-ES" b="1" dirty="0"/>
              <a:t> </a:t>
            </a:r>
            <a:r>
              <a:rPr lang="es-ES" b="1" dirty="0" err="1"/>
              <a:t>hodinu</a:t>
            </a:r>
            <a:r>
              <a:rPr lang="es-ES" b="1" dirty="0"/>
              <a:t> </a:t>
            </a:r>
            <a:r>
              <a:rPr lang="es-ES" b="1" dirty="0" err="1"/>
              <a:t>noci</a:t>
            </a:r>
            <a:r>
              <a:rPr lang="es-ES" b="1" dirty="0"/>
              <a:t>? </a:t>
            </a:r>
            <a:r>
              <a:rPr lang="es-ES" b="1" dirty="0" err="1"/>
              <a:t>Kristus</a:t>
            </a:r>
            <a:r>
              <a:rPr lang="es-ES" b="1" dirty="0"/>
              <a:t> se </a:t>
            </a:r>
            <a:r>
              <a:rPr lang="es-ES" b="1" dirty="0" err="1"/>
              <a:t>vrací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kontemplován</a:t>
            </a:r>
            <a:r>
              <a:rPr lang="es-ES" b="1" dirty="0"/>
              <a:t> </a:t>
            </a:r>
            <a:r>
              <a:rPr lang="es-ES" b="1" dirty="0" err="1"/>
              <a:t>všemi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věří</a:t>
            </a:r>
            <a:r>
              <a:rPr lang="es-ES" b="1" dirty="0"/>
              <a:t>.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bolestné</a:t>
            </a:r>
            <a:r>
              <a:rPr lang="es-ES" b="1" dirty="0"/>
              <a:t> je </a:t>
            </a:r>
            <a:r>
              <a:rPr lang="es-ES" b="1" dirty="0" err="1"/>
              <a:t>pozorovat</a:t>
            </a:r>
            <a:r>
              <a:rPr lang="es-ES" b="1" dirty="0"/>
              <a:t> </a:t>
            </a:r>
            <a:r>
              <a:rPr lang="es-ES" b="1" dirty="0" err="1"/>
              <a:t>Pána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je </a:t>
            </a:r>
            <a:r>
              <a:rPr lang="es-ES" b="1" dirty="0" err="1"/>
              <a:t>držen</a:t>
            </a:r>
            <a:r>
              <a:rPr lang="es-ES" b="1" dirty="0"/>
              <a:t> v </a:t>
            </a:r>
            <a:r>
              <a:rPr lang="es-ES" b="1" dirty="0" err="1"/>
              <a:t>pozadí</a:t>
            </a:r>
            <a:r>
              <a:rPr lang="es-ES" b="1" dirty="0"/>
              <a:t>!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málo</a:t>
            </a:r>
            <a:r>
              <a:rPr lang="es-ES" b="1" dirty="0"/>
              <a:t> </a:t>
            </a:r>
            <a:r>
              <a:rPr lang="es-ES" b="1" dirty="0" err="1"/>
              <a:t>jich</a:t>
            </a:r>
            <a:r>
              <a:rPr lang="es-ES" b="1" dirty="0"/>
              <a:t> </a:t>
            </a:r>
            <a:r>
              <a:rPr lang="es-ES" b="1" dirty="0" err="1"/>
              <a:t>zvelebuje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milost</a:t>
            </a:r>
            <a:r>
              <a:rPr lang="es-ES" b="1" dirty="0"/>
              <a:t> a </a:t>
            </a:r>
            <a:r>
              <a:rPr lang="es-ES" b="1" dirty="0" err="1"/>
              <a:t>vyvyšuje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nekonečný</a:t>
            </a:r>
            <a:r>
              <a:rPr lang="es-ES" b="1" dirty="0"/>
              <a:t> </a:t>
            </a:r>
            <a:r>
              <a:rPr lang="es-ES" b="1" dirty="0" err="1"/>
              <a:t>soucit</a:t>
            </a:r>
            <a:r>
              <a:rPr lang="es-ES" b="1" dirty="0"/>
              <a:t> a </a:t>
            </a:r>
            <a:r>
              <a:rPr lang="es-ES" b="1" dirty="0" err="1"/>
              <a:t>lásku</a:t>
            </a:r>
            <a:r>
              <a:rPr lang="es-ES" b="1" dirty="0"/>
              <a:t>! V </a:t>
            </a:r>
            <a:r>
              <a:rPr lang="es-ES" b="1" dirty="0" err="1"/>
              <a:t>srdcích</a:t>
            </a:r>
            <a:r>
              <a:rPr lang="es-ES" b="1" dirty="0"/>
              <a:t> </a:t>
            </a:r>
            <a:r>
              <a:rPr lang="es-ES" b="1" dirty="0" err="1"/>
              <a:t>těch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se </a:t>
            </a:r>
            <a:r>
              <a:rPr lang="es-ES" b="1" dirty="0" err="1"/>
              <a:t>snaží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povahou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, </a:t>
            </a:r>
            <a:r>
              <a:rPr lang="es-ES" b="1" dirty="0" err="1"/>
              <a:t>nebude</a:t>
            </a:r>
            <a:r>
              <a:rPr lang="es-ES" b="1" dirty="0"/>
              <a:t>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špetka</a:t>
            </a:r>
            <a:r>
              <a:rPr lang="es-ES" b="1" dirty="0"/>
              <a:t> </a:t>
            </a:r>
            <a:r>
              <a:rPr lang="es-ES" b="1" dirty="0" err="1"/>
              <a:t>závisti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žárlivosti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                                                                               (EGW: </a:t>
            </a:r>
            <a:r>
              <a:rPr lang="es-ES" b="1" dirty="0"/>
              <a:t> </a:t>
            </a:r>
            <a:r>
              <a:rPr lang="cs-CZ" b="1" dirty="0" err="1"/>
              <a:t>Manuscripts</a:t>
            </a:r>
            <a:r>
              <a:rPr lang="es-ES" b="1" dirty="0"/>
              <a:t> 15, 1892, p. 5 (pastor</a:t>
            </a:r>
            <a:r>
              <a:rPr lang="cs-CZ" b="1" dirty="0" err="1"/>
              <a:t>ovi</a:t>
            </a:r>
            <a:r>
              <a:rPr lang="es-ES" b="1" dirty="0"/>
              <a:t> Stephen N. Haskell</a:t>
            </a:r>
            <a:r>
              <a:rPr lang="cs-CZ" b="1" dirty="0" err="1"/>
              <a:t>ovik</a:t>
            </a:r>
            <a:r>
              <a:rPr lang="es-ES" b="1" dirty="0"/>
              <a:t>, 25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cs-CZ" b="1" dirty="0"/>
              <a:t>července</a:t>
            </a:r>
            <a:r>
              <a:rPr lang="es-ES" b="1" dirty="0"/>
              <a:t> 1892) </a:t>
            </a:r>
            <a:r>
              <a:rPr lang="cs-CZ" b="1" dirty="0"/>
              <a:t>strana</a:t>
            </a:r>
            <a:r>
              <a:rPr lang="es-ES" b="1" dirty="0"/>
              <a:t> 170</a:t>
            </a:r>
            <a:r>
              <a:rPr lang="cs-CZ" b="1" dirty="0"/>
              <a:t>)</a:t>
            </a:r>
            <a:endParaRPr lang="es-ES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637D2E8-50B3-32B6-AB7F-EDB0DCC55505}"/>
              </a:ext>
            </a:extLst>
          </p:cNvPr>
          <p:cNvSpPr txBox="1"/>
          <p:nvPr/>
        </p:nvSpPr>
        <p:spPr>
          <a:xfrm>
            <a:off x="4883429" y="1938017"/>
            <a:ext cx="32907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Žijeme-li</a:t>
            </a:r>
            <a:r>
              <a:rPr lang="es-ES" b="1" dirty="0"/>
              <a:t> </a:t>
            </a:r>
            <a:r>
              <a:rPr lang="es-ES" b="1" dirty="0" err="1"/>
              <a:t>Duchem</a:t>
            </a:r>
            <a:r>
              <a:rPr lang="es-ES" b="1" dirty="0"/>
              <a:t>, </a:t>
            </a:r>
            <a:r>
              <a:rPr lang="es-ES" b="1" dirty="0" err="1"/>
              <a:t>choďme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Duchem</a:t>
            </a:r>
            <a:r>
              <a:rPr lang="es-ES" b="1" dirty="0"/>
              <a:t>. </a:t>
            </a:r>
            <a:r>
              <a:rPr lang="es-ES" b="1" dirty="0" err="1"/>
              <a:t>Nebuďme</a:t>
            </a:r>
            <a:r>
              <a:rPr lang="es-ES" b="1" dirty="0"/>
              <a:t> </a:t>
            </a:r>
            <a:r>
              <a:rPr lang="es-ES" b="1" dirty="0" err="1"/>
              <a:t>ješitní</a:t>
            </a:r>
            <a:r>
              <a:rPr lang="es-ES" b="1" dirty="0"/>
              <a:t>, </a:t>
            </a:r>
            <a:r>
              <a:rPr lang="es-ES" b="1" dirty="0" err="1"/>
              <a:t>nedráždivejme</a:t>
            </a:r>
            <a:r>
              <a:rPr lang="es-ES" b="1" dirty="0"/>
              <a:t> se </a:t>
            </a:r>
            <a:r>
              <a:rPr lang="es-ES" b="1" dirty="0" err="1"/>
              <a:t>navzájem</a:t>
            </a:r>
            <a:r>
              <a:rPr lang="es-ES" b="1" dirty="0"/>
              <a:t>, </a:t>
            </a:r>
            <a:r>
              <a:rPr lang="es-ES" b="1" dirty="0" err="1"/>
              <a:t>nezávidíme</a:t>
            </a:r>
            <a:r>
              <a:rPr lang="es-ES" b="1" dirty="0"/>
              <a:t> jeden </a:t>
            </a:r>
            <a:r>
              <a:rPr lang="es-ES" b="1" dirty="0" err="1"/>
              <a:t>druhému</a:t>
            </a:r>
            <a:r>
              <a:rPr lang="es-ES" b="1" dirty="0"/>
              <a:t>. </a:t>
            </a:r>
            <a:r>
              <a:rPr lang="cs-CZ" b="1" dirty="0"/>
              <a:t>  </a:t>
            </a:r>
            <a:r>
              <a:rPr lang="es-ES" b="1" dirty="0"/>
              <a:t>(</a:t>
            </a:r>
            <a:r>
              <a:rPr lang="cs-CZ" b="1" dirty="0"/>
              <a:t>list </a:t>
            </a:r>
            <a:r>
              <a:rPr lang="es-ES" b="1" dirty="0"/>
              <a:t>G</a:t>
            </a:r>
            <a:r>
              <a:rPr lang="cs-CZ" b="1" dirty="0"/>
              <a:t>a</a:t>
            </a:r>
            <a:r>
              <a:rPr lang="es-ES" b="1" dirty="0"/>
              <a:t>l</a:t>
            </a:r>
            <a:r>
              <a:rPr lang="cs-CZ" b="1" dirty="0" err="1"/>
              <a:t>atským</a:t>
            </a:r>
            <a:r>
              <a:rPr lang="es-ES" b="1" dirty="0"/>
              <a:t> 5</a:t>
            </a:r>
            <a:r>
              <a:rPr lang="cs-CZ" b="1" dirty="0"/>
              <a:t>,</a:t>
            </a:r>
            <a:r>
              <a:rPr lang="es-ES" b="1" dirty="0"/>
              <a:t>25</a:t>
            </a:r>
            <a:r>
              <a:rPr lang="cs-CZ" b="1" dirty="0"/>
              <a:t>.</a:t>
            </a:r>
            <a:r>
              <a:rPr lang="es-ES" b="1" dirty="0"/>
              <a:t>26).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8F42F80-2FD4-C6B8-36C1-5FAD90090216}"/>
              </a:ext>
            </a:extLst>
          </p:cNvPr>
          <p:cNvSpPr txBox="1"/>
          <p:nvPr/>
        </p:nvSpPr>
        <p:spPr>
          <a:xfrm>
            <a:off x="3907011" y="112519"/>
            <a:ext cx="44212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Vždyť k</a:t>
            </a:r>
            <a:r>
              <a:rPr lang="es-ES" b="1" dirty="0"/>
              <a:t>de je </a:t>
            </a:r>
            <a:r>
              <a:rPr lang="es-ES" b="1" dirty="0" err="1"/>
              <a:t>závist</a:t>
            </a:r>
            <a:r>
              <a:rPr lang="es-ES" b="1" dirty="0"/>
              <a:t> a </a:t>
            </a:r>
            <a:r>
              <a:rPr lang="cs-CZ" b="1" dirty="0"/>
              <a:t>svárlivost</a:t>
            </a:r>
            <a:r>
              <a:rPr lang="es-ES" b="1" dirty="0"/>
              <a:t>, </a:t>
            </a:r>
            <a:r>
              <a:rPr lang="es-ES" b="1" dirty="0" err="1"/>
              <a:t>tam</a:t>
            </a:r>
            <a:r>
              <a:rPr lang="es-ES" b="1" dirty="0"/>
              <a:t> je </a:t>
            </a:r>
            <a:r>
              <a:rPr lang="cs-CZ" b="1" dirty="0"/>
              <a:t>zmatek a lecjaká špatnost</a:t>
            </a:r>
            <a:r>
              <a:rPr lang="es-ES" b="1" dirty="0"/>
              <a:t> </a:t>
            </a:r>
            <a:r>
              <a:rPr lang="cs-CZ" b="1" dirty="0"/>
              <a:t>                                   </a:t>
            </a:r>
            <a:r>
              <a:rPr lang="es-ES" b="1" dirty="0"/>
              <a:t>(</a:t>
            </a:r>
            <a:r>
              <a:rPr lang="cs-CZ" b="1" dirty="0"/>
              <a:t>list Jakubův</a:t>
            </a:r>
            <a:r>
              <a:rPr lang="es-ES" b="1" dirty="0"/>
              <a:t> 3</a:t>
            </a:r>
            <a:r>
              <a:rPr lang="cs-CZ" b="1" dirty="0"/>
              <a:t>,</a:t>
            </a:r>
            <a:r>
              <a:rPr lang="es-ES" b="1" dirty="0"/>
              <a:t>16).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2A9BB7B-962A-475A-DC0F-5421721A8A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6" r="6157"/>
          <a:stretch/>
        </p:blipFill>
        <p:spPr>
          <a:xfrm>
            <a:off x="163649" y="1518903"/>
            <a:ext cx="4226835" cy="3006916"/>
          </a:xfrm>
          <a:prstGeom prst="rect">
            <a:avLst/>
          </a:prstGeom>
          <a:ln w="38100" cap="sq">
            <a:solidFill>
              <a:srgbClr val="98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Imagen que contiene persona, interior, hombre, sostener&#10;&#10;Descripción generada automáticamente">
            <a:extLst>
              <a:ext uri="{FF2B5EF4-FFF2-40B4-BE49-F238E27FC236}">
                <a16:creationId xmlns:a16="http://schemas.microsoft.com/office/drawing/2014/main" id="{C3929205-2AD1-34F3-962E-7FA9A5A18D3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0" t="-240" r="11736" b="240"/>
          <a:stretch/>
        </p:blipFill>
        <p:spPr>
          <a:xfrm>
            <a:off x="8242652" y="1518903"/>
            <a:ext cx="3730283" cy="3006915"/>
          </a:xfrm>
          <a:prstGeom prst="rect">
            <a:avLst/>
          </a:prstGeom>
          <a:ln w="38100" cap="sq">
            <a:solidFill>
              <a:srgbClr val="C3B85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B4B4DFE-8CEE-5B11-D521-86D7DF513E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3077" y="181924"/>
            <a:ext cx="356316" cy="25189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6B866A-8361-D398-A2C0-55BAB81F79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9733" y="1103485"/>
            <a:ext cx="356316" cy="25189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4187882-FF8F-258B-A78F-89EE99A7A8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9733" y="2007290"/>
            <a:ext cx="356316" cy="25189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95B0BD7-FAD7-7775-59B8-EFFA49B1DC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9733" y="3495856"/>
            <a:ext cx="356316" cy="25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  <p:bldP spid="9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7B9DA84E-E6D6-C811-1229-84E832172718}"/>
              </a:ext>
            </a:extLst>
          </p:cNvPr>
          <p:cNvGrpSpPr/>
          <p:nvPr/>
        </p:nvGrpSpPr>
        <p:grpSpPr>
          <a:xfrm>
            <a:off x="96057" y="108421"/>
            <a:ext cx="2279190" cy="880705"/>
            <a:chOff x="96057" y="108421"/>
            <a:chExt cx="2279190" cy="880705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975349E5-271E-67F8-2696-844A4369B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57" y="108421"/>
              <a:ext cx="2208589" cy="880705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D0AFCF31-D5BD-F0F3-64DE-DEC152D2A3AA}"/>
                </a:ext>
              </a:extLst>
            </p:cNvPr>
            <p:cNvSpPr txBox="1"/>
            <p:nvPr/>
          </p:nvSpPr>
          <p:spPr>
            <a:xfrm>
              <a:off x="539475" y="122997"/>
              <a:ext cx="1835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znamená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cs-CZ" sz="2000" b="1" dirty="0">
                <a:solidFill>
                  <a:schemeClr val="bg1"/>
                </a:solidFill>
                <a:effectLst>
                  <a:glow rad="254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6E48C961-45B5-D524-2F96-B09F5E6D1F1D}"/>
              </a:ext>
            </a:extLst>
          </p:cNvPr>
          <p:cNvSpPr txBox="1"/>
          <p:nvPr/>
        </p:nvSpPr>
        <p:spPr>
          <a:xfrm>
            <a:off x="2304646" y="104301"/>
            <a:ext cx="61889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Znamená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"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ješitný</a:t>
            </a:r>
            <a:r>
              <a:rPr lang="es-ES" b="1" dirty="0"/>
              <a:t>", "</a:t>
            </a:r>
            <a:r>
              <a:rPr lang="es-ES" b="1" dirty="0" err="1"/>
              <a:t>chlubit</a:t>
            </a:r>
            <a:r>
              <a:rPr lang="es-ES" b="1" dirty="0"/>
              <a:t> se". </a:t>
            </a:r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nekáže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chvály</a:t>
            </a:r>
            <a:r>
              <a:rPr lang="cs-CZ" b="1" dirty="0"/>
              <a:t>,</a:t>
            </a:r>
            <a:r>
              <a:rPr lang="es-ES" b="1" dirty="0"/>
              <a:t> </a:t>
            </a:r>
            <a:r>
              <a:rPr lang="es-ES" b="1" dirty="0" err="1"/>
              <a:t>nechlubí</a:t>
            </a:r>
            <a:r>
              <a:rPr lang="es-ES" b="1" dirty="0"/>
              <a:t> se </a:t>
            </a:r>
            <a:r>
              <a:rPr lang="es-ES" b="1" dirty="0" err="1"/>
              <a:t>svými</a:t>
            </a:r>
            <a:r>
              <a:rPr lang="es-ES" b="1" dirty="0"/>
              <a:t> </a:t>
            </a:r>
            <a:r>
              <a:rPr lang="es-ES" b="1" dirty="0" err="1"/>
              <a:t>zásluhami</a:t>
            </a:r>
            <a:r>
              <a:rPr lang="es-ES" b="1" dirty="0"/>
              <a:t> a </a:t>
            </a:r>
            <a:r>
              <a:rPr lang="es-ES" b="1" dirty="0" err="1"/>
              <a:t>dobrými</a:t>
            </a:r>
            <a:r>
              <a:rPr lang="es-ES" b="1" dirty="0"/>
              <a:t> </a:t>
            </a:r>
            <a:r>
              <a:rPr lang="es-ES" b="1" dirty="0" err="1"/>
              <a:t>skutky</a:t>
            </a:r>
            <a:r>
              <a:rPr lang="cs-CZ" b="1" dirty="0"/>
              <a:t>.</a:t>
            </a:r>
            <a:r>
              <a:rPr lang="es-ES" b="1" dirty="0"/>
              <a:t> Je </a:t>
            </a:r>
            <a:r>
              <a:rPr lang="es-ES" b="1" dirty="0" err="1"/>
              <a:t>pokorn</a:t>
            </a:r>
            <a:r>
              <a:rPr lang="cs-CZ" b="1" dirty="0"/>
              <a:t>á</a:t>
            </a:r>
            <a:r>
              <a:rPr lang="es-ES" b="1" dirty="0"/>
              <a:t>, </a:t>
            </a:r>
            <a:r>
              <a:rPr lang="es-ES" b="1" dirty="0" err="1"/>
              <a:t>nesnaží</a:t>
            </a:r>
            <a:r>
              <a:rPr lang="es-ES" b="1" dirty="0"/>
              <a:t> se </a:t>
            </a:r>
            <a:r>
              <a:rPr lang="es-ES" b="1" dirty="0" err="1"/>
              <a:t>vyvyšovat</a:t>
            </a:r>
            <a:r>
              <a:rPr lang="es-ES" b="1" dirty="0"/>
              <a:t>. Ten, </a:t>
            </a:r>
            <a:r>
              <a:rPr lang="cs-CZ" b="1" dirty="0"/>
              <a:t>kdo má pravou lásku,</a:t>
            </a:r>
            <a:r>
              <a:rPr lang="es-ES" b="1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1915568-2D34-43BC-9CF6-D8EFD3867451}"/>
              </a:ext>
            </a:extLst>
          </p:cNvPr>
          <p:cNvSpPr txBox="1"/>
          <p:nvPr/>
        </p:nvSpPr>
        <p:spPr>
          <a:xfrm>
            <a:off x="18877" y="5434733"/>
            <a:ext cx="58158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Velký</a:t>
            </a:r>
            <a:r>
              <a:rPr lang="es-ES" b="1" dirty="0"/>
              <a:t> </a:t>
            </a:r>
            <a:r>
              <a:rPr lang="es-ES" b="1" dirty="0" err="1"/>
              <a:t>Učitel</a:t>
            </a:r>
            <a:r>
              <a:rPr lang="es-ES" b="1" dirty="0"/>
              <a:t> </a:t>
            </a:r>
            <a:r>
              <a:rPr lang="es-ES" b="1" dirty="0" err="1"/>
              <a:t>říká</a:t>
            </a:r>
            <a:r>
              <a:rPr lang="es-ES" b="1" dirty="0"/>
              <a:t>: "</a:t>
            </a:r>
            <a:r>
              <a:rPr lang="es-ES" b="1" dirty="0" err="1"/>
              <a:t>Učte</a:t>
            </a:r>
            <a:r>
              <a:rPr lang="es-ES" b="1" dirty="0"/>
              <a:t> se </a:t>
            </a:r>
            <a:r>
              <a:rPr lang="es-ES" b="1" dirty="0" err="1"/>
              <a:t>ode</a:t>
            </a:r>
            <a:r>
              <a:rPr lang="es-ES" b="1" dirty="0"/>
              <a:t> </a:t>
            </a:r>
            <a:r>
              <a:rPr lang="es-ES" b="1" dirty="0" err="1"/>
              <a:t>mne</a:t>
            </a:r>
            <a:r>
              <a:rPr lang="es-ES" b="1" dirty="0"/>
              <a:t> [</a:t>
            </a:r>
            <a:r>
              <a:rPr lang="es-ES" b="1" dirty="0" err="1"/>
              <a:t>nejsem</a:t>
            </a:r>
            <a:r>
              <a:rPr lang="es-ES" b="1" dirty="0"/>
              <a:t> </a:t>
            </a:r>
            <a:r>
              <a:rPr lang="es-ES" b="1" dirty="0" err="1"/>
              <a:t>vychloubačný</a:t>
            </a:r>
            <a:r>
              <a:rPr lang="es-ES" b="1" dirty="0"/>
              <a:t>, </a:t>
            </a:r>
            <a:r>
              <a:rPr lang="cs-CZ" b="1" dirty="0"/>
              <a:t>             ne</a:t>
            </a:r>
            <a:r>
              <a:rPr lang="es-ES" b="1" dirty="0" err="1"/>
              <a:t>skrývám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slávu</a:t>
            </a:r>
            <a:r>
              <a:rPr lang="es-ES" b="1" dirty="0"/>
              <a:t>],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</a:t>
            </a:r>
            <a:r>
              <a:rPr lang="es-ES" b="1" dirty="0" err="1"/>
              <a:t>mírný</a:t>
            </a:r>
            <a:r>
              <a:rPr lang="es-ES" b="1" dirty="0"/>
              <a:t> a </a:t>
            </a:r>
            <a:r>
              <a:rPr lang="es-ES" b="1" dirty="0" err="1"/>
              <a:t>pokorný</a:t>
            </a:r>
            <a:r>
              <a:rPr lang="es-ES" b="1" dirty="0"/>
              <a:t> </a:t>
            </a:r>
            <a:r>
              <a:rPr lang="es-ES" b="1" dirty="0" err="1"/>
              <a:t>srdcem</a:t>
            </a:r>
            <a:r>
              <a:rPr lang="es-ES" b="1" dirty="0"/>
              <a:t>." </a:t>
            </a:r>
            <a:r>
              <a:rPr lang="cs-CZ" b="1" dirty="0"/>
              <a:t>                                         </a:t>
            </a:r>
            <a:r>
              <a:rPr lang="es-ES" b="1" dirty="0" err="1"/>
              <a:t>Jak</a:t>
            </a:r>
            <a:r>
              <a:rPr lang="es-ES" b="1" dirty="0"/>
              <a:t> se </a:t>
            </a:r>
            <a:r>
              <a:rPr lang="es-ES" b="1" dirty="0" err="1"/>
              <a:t>dozvíte</a:t>
            </a:r>
            <a:r>
              <a:rPr lang="es-ES" b="1" dirty="0"/>
              <a:t> </a:t>
            </a:r>
            <a:r>
              <a:rPr lang="es-ES" b="1" dirty="0" err="1"/>
              <a:t>ode</a:t>
            </a:r>
            <a:r>
              <a:rPr lang="es-ES" b="1" dirty="0"/>
              <a:t> </a:t>
            </a:r>
            <a:r>
              <a:rPr lang="es-ES" b="1" dirty="0" err="1"/>
              <a:t>mne</a:t>
            </a:r>
            <a:r>
              <a:rPr lang="es-ES" b="1" dirty="0"/>
              <a:t>: "</a:t>
            </a:r>
            <a:r>
              <a:rPr lang="es-ES" b="1" dirty="0" err="1"/>
              <a:t>Naleznete</a:t>
            </a:r>
            <a:r>
              <a:rPr lang="es-ES" b="1" dirty="0"/>
              <a:t> </a:t>
            </a:r>
            <a:r>
              <a:rPr lang="es-ES" b="1" dirty="0" err="1"/>
              <a:t>odpočinutí</a:t>
            </a:r>
            <a:r>
              <a:rPr lang="es-ES" b="1" dirty="0"/>
              <a:t> pro </a:t>
            </a:r>
            <a:r>
              <a:rPr lang="es-ES" b="1" dirty="0" err="1"/>
              <a:t>duše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." </a:t>
            </a:r>
            <a:r>
              <a:rPr lang="cs-CZ" b="1" dirty="0"/>
              <a:t>                                                                                                       (EGW: </a:t>
            </a:r>
            <a:r>
              <a:rPr lang="es-ES" b="1" dirty="0"/>
              <a:t>TM</a:t>
            </a:r>
            <a:r>
              <a:rPr lang="cs-CZ" b="1" dirty="0"/>
              <a:t> strana</a:t>
            </a:r>
            <a:r>
              <a:rPr lang="es-ES" b="1" dirty="0"/>
              <a:t> 222</a:t>
            </a:r>
            <a:r>
              <a:rPr lang="cs-CZ" b="1" dirty="0"/>
              <a:t>)</a:t>
            </a:r>
            <a:endParaRPr lang="es-ES" b="1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642A6C4-A363-C422-D5F5-21D55E5B6835}"/>
              </a:ext>
            </a:extLst>
          </p:cNvPr>
          <p:cNvSpPr/>
          <p:nvPr/>
        </p:nvSpPr>
        <p:spPr>
          <a:xfrm>
            <a:off x="8447893" y="215402"/>
            <a:ext cx="2948934" cy="610209"/>
          </a:xfrm>
          <a:prstGeom prst="roundRect">
            <a:avLst>
              <a:gd name="adj" fmla="val 10000"/>
            </a:avLst>
          </a:prstGeom>
          <a:blipFill>
            <a:blip r:embed="rId4"/>
            <a:srcRect/>
            <a:stretch>
              <a:fillRect t="-19000" b="-19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51E069B7-6296-A916-3265-130CF703B0A5}"/>
              </a:ext>
            </a:extLst>
          </p:cNvPr>
          <p:cNvSpPr/>
          <p:nvPr/>
        </p:nvSpPr>
        <p:spPr>
          <a:xfrm>
            <a:off x="8927952" y="595528"/>
            <a:ext cx="2948934" cy="750205"/>
          </a:xfrm>
          <a:custGeom>
            <a:avLst/>
            <a:gdLst>
              <a:gd name="connsiteX0" fmla="*/ 0 w 2948934"/>
              <a:gd name="connsiteY0" fmla="*/ 75021 h 750205"/>
              <a:gd name="connsiteX1" fmla="*/ 75021 w 2948934"/>
              <a:gd name="connsiteY1" fmla="*/ 0 h 750205"/>
              <a:gd name="connsiteX2" fmla="*/ 2873914 w 2948934"/>
              <a:gd name="connsiteY2" fmla="*/ 0 h 750205"/>
              <a:gd name="connsiteX3" fmla="*/ 2948935 w 2948934"/>
              <a:gd name="connsiteY3" fmla="*/ 75021 h 750205"/>
              <a:gd name="connsiteX4" fmla="*/ 2948934 w 2948934"/>
              <a:gd name="connsiteY4" fmla="*/ 675185 h 750205"/>
              <a:gd name="connsiteX5" fmla="*/ 2873913 w 2948934"/>
              <a:gd name="connsiteY5" fmla="*/ 750206 h 750205"/>
              <a:gd name="connsiteX6" fmla="*/ 75021 w 2948934"/>
              <a:gd name="connsiteY6" fmla="*/ 750205 h 750205"/>
              <a:gd name="connsiteX7" fmla="*/ 0 w 2948934"/>
              <a:gd name="connsiteY7" fmla="*/ 675184 h 750205"/>
              <a:gd name="connsiteX8" fmla="*/ 0 w 2948934"/>
              <a:gd name="connsiteY8" fmla="*/ 75021 h 7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8934" h="750205">
                <a:moveTo>
                  <a:pt x="0" y="75021"/>
                </a:moveTo>
                <a:cubicBezTo>
                  <a:pt x="0" y="33588"/>
                  <a:pt x="33588" y="0"/>
                  <a:pt x="75021" y="0"/>
                </a:cubicBezTo>
                <a:lnTo>
                  <a:pt x="2873914" y="0"/>
                </a:lnTo>
                <a:cubicBezTo>
                  <a:pt x="2915347" y="0"/>
                  <a:pt x="2948935" y="33588"/>
                  <a:pt x="2948935" y="75021"/>
                </a:cubicBezTo>
                <a:cubicBezTo>
                  <a:pt x="2948935" y="275076"/>
                  <a:pt x="2948934" y="475130"/>
                  <a:pt x="2948934" y="675185"/>
                </a:cubicBezTo>
                <a:cubicBezTo>
                  <a:pt x="2948934" y="716618"/>
                  <a:pt x="2915346" y="750206"/>
                  <a:pt x="2873913" y="750206"/>
                </a:cubicBezTo>
                <a:lnTo>
                  <a:pt x="75021" y="750205"/>
                </a:lnTo>
                <a:cubicBezTo>
                  <a:pt x="33588" y="750205"/>
                  <a:pt x="0" y="716617"/>
                  <a:pt x="0" y="675184"/>
                </a:cubicBezTo>
                <a:lnTo>
                  <a:pt x="0" y="75021"/>
                </a:lnTo>
                <a:close/>
              </a:path>
            </a:pathLst>
          </a:custGeom>
          <a:solidFill>
            <a:srgbClr val="9AB858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3413" tIns="113413" rIns="113413" bIns="11341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Láska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nevychloubá</a:t>
            </a:r>
            <a:endPara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2B53929B-663A-7B3C-A06A-26DF56D382E0}"/>
              </a:ext>
            </a:extLst>
          </p:cNvPr>
          <p:cNvGrpSpPr/>
          <p:nvPr/>
        </p:nvGrpSpPr>
        <p:grpSpPr>
          <a:xfrm>
            <a:off x="196431" y="2570348"/>
            <a:ext cx="3281905" cy="969366"/>
            <a:chOff x="196431" y="2639921"/>
            <a:chExt cx="3281905" cy="969366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6E7A1B65-704F-3D76-5325-8C783D554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6431" y="2639921"/>
              <a:ext cx="3044562" cy="969366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FB6A4498-2F53-02AF-36FE-8753FB94C00F}"/>
                </a:ext>
              </a:extLst>
            </p:cNvPr>
            <p:cNvSpPr txBox="1"/>
            <p:nvPr/>
          </p:nvSpPr>
          <p:spPr>
            <a:xfrm rot="541628">
              <a:off x="811937" y="2735340"/>
              <a:ext cx="2666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Ježíš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projevil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tuto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stránku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lásky</a:t>
              </a:r>
              <a:r>
                <a:rPr lang="es-ES" sz="2000" b="1" dirty="0">
                  <a:solidFill>
                    <a:schemeClr val="bg1"/>
                  </a:solidFill>
                  <a:effectLst>
                    <a:glow rad="25400">
                      <a:schemeClr val="tx1">
                        <a:lumMod val="95000"/>
                        <a:lumOff val="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83516BA3-9168-66D4-4E90-61E82A3C7916}"/>
              </a:ext>
            </a:extLst>
          </p:cNvPr>
          <p:cNvSpPr txBox="1"/>
          <p:nvPr/>
        </p:nvSpPr>
        <p:spPr>
          <a:xfrm>
            <a:off x="123644" y="937711"/>
            <a:ext cx="8152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pamatuje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a </a:t>
            </a:r>
            <a:r>
              <a:rPr lang="es-ES" b="1" dirty="0" err="1"/>
              <a:t>smrt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a </a:t>
            </a:r>
            <a:r>
              <a:rPr lang="es-ES" b="1" dirty="0" err="1"/>
              <a:t>okamžitě</a:t>
            </a:r>
            <a:r>
              <a:rPr lang="es-ES" b="1" dirty="0"/>
              <a:t> </a:t>
            </a:r>
            <a:r>
              <a:rPr lang="es-ES" b="1" dirty="0" err="1"/>
              <a:t>odmítá</a:t>
            </a:r>
            <a:r>
              <a:rPr lang="es-ES" b="1" dirty="0"/>
              <a:t> </a:t>
            </a:r>
            <a:r>
              <a:rPr lang="es-ES" b="1" dirty="0" err="1"/>
              <a:t>každou</a:t>
            </a:r>
            <a:r>
              <a:rPr lang="es-ES" b="1" dirty="0"/>
              <a:t> </a:t>
            </a:r>
            <a:r>
              <a:rPr lang="es-ES" b="1" dirty="0" err="1"/>
              <a:t>myšlenku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návrh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vede k </a:t>
            </a:r>
            <a:r>
              <a:rPr lang="es-ES" b="1" dirty="0" err="1"/>
              <a:t>sebeospravedlnění</a:t>
            </a:r>
            <a:r>
              <a:rPr lang="es-ES" b="1" dirty="0"/>
              <a:t>. </a:t>
            </a:r>
            <a:r>
              <a:rPr lang="es-ES" b="1" dirty="0" err="1"/>
              <a:t>Láska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je </a:t>
            </a:r>
            <a:r>
              <a:rPr lang="es-ES" b="1" dirty="0" err="1"/>
              <a:t>darem</a:t>
            </a:r>
            <a:r>
              <a:rPr lang="es-ES" b="1" dirty="0"/>
              <a:t> Ducha, </a:t>
            </a:r>
            <a:r>
              <a:rPr lang="es-ES" b="1" dirty="0" err="1"/>
              <a:t>považuje</a:t>
            </a:r>
            <a:r>
              <a:rPr lang="es-ES" b="1" dirty="0"/>
              <a:t> </a:t>
            </a:r>
            <a:r>
              <a:rPr lang="es-ES" b="1" dirty="0" err="1"/>
              <a:t>každou</a:t>
            </a:r>
            <a:r>
              <a:rPr lang="es-ES" b="1" dirty="0"/>
              <a:t> </a:t>
            </a:r>
            <a:r>
              <a:rPr lang="es-ES" b="1" dirty="0" err="1"/>
              <a:t>ctnost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pocházející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 a </a:t>
            </a:r>
            <a:r>
              <a:rPr lang="es-ES" b="1" dirty="0" err="1"/>
              <a:t>darovanou</a:t>
            </a:r>
            <a:r>
              <a:rPr lang="es-ES" b="1" dirty="0"/>
              <a:t> </a:t>
            </a:r>
            <a:r>
              <a:rPr lang="es-ES" b="1" dirty="0" err="1"/>
              <a:t>Bohem</a:t>
            </a:r>
            <a:r>
              <a:rPr lang="es-ES" b="1" dirty="0"/>
              <a:t>, a proto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důvod</a:t>
            </a:r>
            <a:r>
              <a:rPr lang="es-ES" b="1" dirty="0"/>
              <a:t> k </a:t>
            </a:r>
            <a:r>
              <a:rPr lang="es-ES" b="1" dirty="0" err="1"/>
              <a:t>marnému</a:t>
            </a:r>
            <a:r>
              <a:rPr lang="es-ES" b="1" dirty="0"/>
              <a:t> </a:t>
            </a:r>
            <a:r>
              <a:rPr lang="es-ES" b="1" dirty="0" err="1"/>
              <a:t>vychloubání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vlastnictví</a:t>
            </a:r>
            <a:r>
              <a:rPr lang="es-ES" b="1" dirty="0"/>
              <a:t> </a:t>
            </a:r>
            <a:r>
              <a:rPr lang="es-ES" b="1" dirty="0" err="1"/>
              <a:t>každého</a:t>
            </a:r>
            <a:r>
              <a:rPr lang="es-ES" b="1" dirty="0"/>
              <a:t> </a:t>
            </a:r>
            <a:r>
              <a:rPr lang="es-ES" b="1" dirty="0" err="1"/>
              <a:t>daru</a:t>
            </a:r>
            <a:r>
              <a:rPr lang="es-ES" b="1" dirty="0"/>
              <a:t> </a:t>
            </a:r>
            <a:r>
              <a:rPr lang="es-ES" b="1" dirty="0" err="1"/>
              <a:t>pochází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. </a:t>
            </a:r>
            <a:endParaRPr lang="es-ES" dirty="0"/>
          </a:p>
        </p:txBody>
      </p:sp>
      <p:pic>
        <p:nvPicPr>
          <p:cNvPr id="17" name="Imagen 16" descr="Mujer hablando por telefono&#10;&#10;Descripción generada automáticamente con confianza baja">
            <a:extLst>
              <a:ext uri="{FF2B5EF4-FFF2-40B4-BE49-F238E27FC236}">
                <a16:creationId xmlns:a16="http://schemas.microsoft.com/office/drawing/2014/main" id="{BAA9059E-E51A-F39B-5691-7EEBCA243D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544" y="1676375"/>
            <a:ext cx="3193162" cy="4574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CEA66D22-2153-84A5-C19A-5734A1B0CA23}"/>
              </a:ext>
            </a:extLst>
          </p:cNvPr>
          <p:cNvSpPr txBox="1"/>
          <p:nvPr/>
        </p:nvSpPr>
        <p:spPr>
          <a:xfrm>
            <a:off x="18877" y="3484310"/>
            <a:ext cx="578551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Spasitel</a:t>
            </a:r>
            <a:r>
              <a:rPr lang="es-ES" b="1" dirty="0"/>
              <a:t> </a:t>
            </a:r>
            <a:r>
              <a:rPr lang="es-ES" b="1" dirty="0" err="1"/>
              <a:t>světa</a:t>
            </a:r>
            <a:r>
              <a:rPr lang="es-ES" b="1" dirty="0"/>
              <a:t> </a:t>
            </a:r>
            <a:r>
              <a:rPr lang="es-ES" b="1" dirty="0" err="1"/>
              <a:t>přijal</a:t>
            </a:r>
            <a:r>
              <a:rPr lang="es-ES" b="1" dirty="0"/>
              <a:t> </a:t>
            </a:r>
            <a:r>
              <a:rPr lang="es-ES" b="1" dirty="0" err="1"/>
              <a:t>uctívání</a:t>
            </a:r>
            <a:r>
              <a:rPr lang="es-ES" b="1" dirty="0"/>
              <a:t> </a:t>
            </a:r>
            <a:r>
              <a:rPr lang="es-ES" b="1" dirty="0" err="1"/>
              <a:t>andělů</a:t>
            </a:r>
            <a:r>
              <a:rPr lang="es-ES" b="1" dirty="0"/>
              <a:t>,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knížetem</a:t>
            </a:r>
            <a:r>
              <a:rPr lang="es-ES" b="1" dirty="0"/>
              <a:t> </a:t>
            </a:r>
            <a:r>
              <a:rPr lang="es-ES" b="1" dirty="0" err="1"/>
              <a:t>královských</a:t>
            </a:r>
            <a:r>
              <a:rPr lang="es-ES" b="1" dirty="0"/>
              <a:t> </a:t>
            </a:r>
            <a:r>
              <a:rPr lang="es-ES" b="1" dirty="0" err="1"/>
              <a:t>dvorů</a:t>
            </a:r>
            <a:r>
              <a:rPr lang="es-ES" b="1" dirty="0"/>
              <a:t> </a:t>
            </a:r>
            <a:r>
              <a:rPr lang="es-ES" b="1" dirty="0" err="1"/>
              <a:t>nebes</a:t>
            </a:r>
            <a:r>
              <a:rPr lang="es-ES" b="1" dirty="0"/>
              <a:t>. </a:t>
            </a:r>
            <a:r>
              <a:rPr lang="es-ES" b="1" dirty="0" err="1"/>
              <a:t>Odložil</a:t>
            </a:r>
            <a:r>
              <a:rPr lang="es-ES" b="1" dirty="0"/>
              <a:t> </a:t>
            </a:r>
            <a:r>
              <a:rPr lang="es-ES" b="1" dirty="0" err="1"/>
              <a:t>však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slávu</a:t>
            </a:r>
            <a:r>
              <a:rPr lang="es-ES" b="1" dirty="0"/>
              <a:t> a </a:t>
            </a:r>
            <a:r>
              <a:rPr lang="es-ES" b="1" dirty="0" err="1"/>
              <a:t>přikryl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božství</a:t>
            </a:r>
            <a:r>
              <a:rPr lang="es-ES" b="1" dirty="0"/>
              <a:t> </a:t>
            </a:r>
            <a:r>
              <a:rPr lang="es-ES" b="1" dirty="0" err="1"/>
              <a:t>lidskostí</a:t>
            </a:r>
            <a:r>
              <a:rPr lang="es-ES" b="1" dirty="0"/>
              <a:t>. </a:t>
            </a:r>
            <a:r>
              <a:rPr lang="es-ES" b="1" dirty="0" err="1"/>
              <a:t>Stal</a:t>
            </a:r>
            <a:r>
              <a:rPr lang="es-ES" b="1" dirty="0"/>
              <a:t> se </a:t>
            </a:r>
            <a:r>
              <a:rPr lang="es-ES" b="1" dirty="0" err="1"/>
              <a:t>mírným</a:t>
            </a:r>
            <a:r>
              <a:rPr lang="es-ES" b="1" dirty="0"/>
              <a:t> a </a:t>
            </a:r>
            <a:r>
              <a:rPr lang="es-ES" b="1" dirty="0" err="1"/>
              <a:t>pokorným</a:t>
            </a:r>
            <a:r>
              <a:rPr lang="es-ES" b="1" dirty="0"/>
              <a:t> </a:t>
            </a:r>
            <a:r>
              <a:rPr lang="es-ES" b="1" dirty="0" err="1"/>
              <a:t>Ježíšem</a:t>
            </a:r>
            <a:r>
              <a:rPr lang="es-ES" b="1" dirty="0"/>
              <a:t>. </a:t>
            </a:r>
            <a:r>
              <a:rPr lang="es-ES" b="1" dirty="0" err="1"/>
              <a:t>Opustil</a:t>
            </a:r>
            <a:r>
              <a:rPr lang="es-ES" b="1" dirty="0"/>
              <a:t> </a:t>
            </a:r>
            <a:r>
              <a:rPr lang="es-ES" b="1" dirty="0" err="1"/>
              <a:t>bohatství</a:t>
            </a:r>
            <a:r>
              <a:rPr lang="es-ES" b="1" dirty="0"/>
              <a:t> a </a:t>
            </a:r>
            <a:r>
              <a:rPr lang="es-ES" b="1" dirty="0" err="1"/>
              <a:t>slávu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se </a:t>
            </a:r>
            <a:r>
              <a:rPr lang="es-ES" b="1" dirty="0" err="1"/>
              <a:t>těšil</a:t>
            </a:r>
            <a:r>
              <a:rPr lang="es-ES" b="1" dirty="0"/>
              <a:t> v </a:t>
            </a:r>
            <a:r>
              <a:rPr lang="es-ES" b="1" dirty="0" err="1"/>
              <a:t>nebi</a:t>
            </a:r>
            <a:r>
              <a:rPr lang="es-ES" b="1" dirty="0"/>
              <a:t>, a </a:t>
            </a:r>
            <a:r>
              <a:rPr lang="es-ES" b="1" dirty="0" err="1"/>
              <a:t>stal</a:t>
            </a:r>
            <a:r>
              <a:rPr lang="es-ES" b="1" dirty="0"/>
              <a:t> se </a:t>
            </a:r>
            <a:r>
              <a:rPr lang="es-ES" b="1" dirty="0" err="1"/>
              <a:t>chudým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</a:t>
            </a:r>
            <a:r>
              <a:rPr lang="es-ES" b="1" dirty="0" err="1"/>
              <a:t>skrze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chudobu</a:t>
            </a:r>
            <a:r>
              <a:rPr lang="es-ES" b="1" dirty="0"/>
              <a:t>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zbohatnout</a:t>
            </a:r>
            <a:r>
              <a:rPr lang="es-ES" b="1" dirty="0"/>
              <a:t>. </a:t>
            </a:r>
          </a:p>
          <a:p>
            <a:r>
              <a:rPr lang="pl-PL" b="1" dirty="0"/>
              <a:t>Tři roky chodil z místa na místo jako tulák bez domova.</a:t>
            </a:r>
            <a:r>
              <a:rPr lang="es-ES" b="1" dirty="0"/>
              <a:t> </a:t>
            </a:r>
            <a:r>
              <a:rPr lang="cs-CZ" b="1" dirty="0"/>
              <a:t>           (EGW:</a:t>
            </a:r>
            <a:r>
              <a:rPr lang="es-ES" b="1" dirty="0"/>
              <a:t> 4T 21</a:t>
            </a:r>
            <a:r>
              <a:rPr lang="cs-CZ" b="1" dirty="0"/>
              <a:t>9)</a:t>
            </a:r>
            <a:endParaRPr lang="es-ES" b="1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3B70BAF4-A82B-AD3B-6108-CF3A01CC4B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3027" y="2333220"/>
            <a:ext cx="2724760" cy="2055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Imagen 25" descr="Una caricatura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8AD0F046-028C-E3A1-2DC7-3AEFFEF19C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16005" r="10179"/>
          <a:stretch/>
        </p:blipFill>
        <p:spPr>
          <a:xfrm>
            <a:off x="5953027" y="4524780"/>
            <a:ext cx="2724760" cy="1924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3923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 animBg="1"/>
      <p:bldP spid="10" grpId="0"/>
      <p:bldP spid="21" grpId="0" uiExpand="1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specto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12482</TotalTime>
  <Words>7795</Words>
  <Application>Microsoft Office PowerPoint</Application>
  <PresentationFormat>Panorámica</PresentationFormat>
  <Paragraphs>231</Paragraphs>
  <Slides>34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Constantia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 Fustero Carreras</cp:lastModifiedBy>
  <cp:revision>883</cp:revision>
  <dcterms:created xsi:type="dcterms:W3CDTF">2023-05-21T19:12:22Z</dcterms:created>
  <dcterms:modified xsi:type="dcterms:W3CDTF">2023-07-23T14:14:27Z</dcterms:modified>
</cp:coreProperties>
</file>