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74" r:id="rId4"/>
    <p:sldId id="275" r:id="rId5"/>
    <p:sldId id="261" r:id="rId6"/>
    <p:sldId id="267" r:id="rId7"/>
    <p:sldId id="262" r:id="rId8"/>
    <p:sldId id="268" r:id="rId9"/>
    <p:sldId id="266" r:id="rId10"/>
    <p:sldId id="259" r:id="rId11"/>
    <p:sldId id="271" r:id="rId12"/>
    <p:sldId id="272" r:id="rId13"/>
    <p:sldId id="273" r:id="rId14"/>
    <p:sldId id="265" r:id="rId15"/>
    <p:sldId id="269" r:id="rId16"/>
    <p:sldId id="270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85D"/>
    <a:srgbClr val="8A301F"/>
    <a:srgbClr val="3399BE"/>
    <a:srgbClr val="4FD138"/>
    <a:srgbClr val="D17738"/>
    <a:srgbClr val="6134C1"/>
    <a:srgbClr val="D13894"/>
    <a:srgbClr val="4B683B"/>
    <a:srgbClr val="C81FCC"/>
    <a:srgbClr val="71A1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10" Type="http://schemas.openxmlformats.org/officeDocument/2006/relationships/image" Target="../media/image16.jpe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10" Type="http://schemas.openxmlformats.org/officeDocument/2006/relationships/image" Target="../media/image16.jpeg"/><Relationship Id="rId4" Type="http://schemas.openxmlformats.org/officeDocument/2006/relationships/image" Target="../media/image12.png"/><Relationship Id="rId9" Type="http://schemas.openxmlformats.org/officeDocument/2006/relationships/image" Target="../media/image1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22.jpeg"/><Relationship Id="rId4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4A99A0-E9BA-430C-AA11-F61595636247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D0D5DB0-A5A4-4CBC-94D4-1FFFCE7E6109}">
      <dgm:prSet custT="1"/>
      <dgm:spPr>
        <a:solidFill>
          <a:srgbClr val="FBE5AF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S" sz="1800" b="1" dirty="0" err="1">
              <a:solidFill>
                <a:srgbClr val="C00000"/>
              </a:solidFill>
            </a:rPr>
            <a:t>Bohatý</a:t>
          </a:r>
          <a:r>
            <a:rPr lang="es-ES" sz="1800" b="1" dirty="0">
              <a:solidFill>
                <a:srgbClr val="C00000"/>
              </a:solidFill>
            </a:rPr>
            <a:t> m</a:t>
          </a:r>
          <a:r>
            <a:rPr lang="cs-CZ" sz="1800" b="1" dirty="0">
              <a:solidFill>
                <a:srgbClr val="C00000"/>
              </a:solidFill>
            </a:rPr>
            <a:t>už</a:t>
          </a:r>
          <a:r>
            <a:rPr lang="es-ES" sz="1800" b="1" dirty="0"/>
            <a:t>: “</a:t>
          </a:r>
          <a:r>
            <a:rPr lang="es-ES" sz="1800" b="1" dirty="0" err="1"/>
            <a:t>Když</a:t>
          </a:r>
          <a:r>
            <a:rPr lang="es-ES" sz="1800" b="1" dirty="0"/>
            <a:t> se </a:t>
          </a:r>
          <a:r>
            <a:rPr lang="es-ES" sz="1800" b="1" dirty="0" err="1"/>
            <a:t>vyd</a:t>
          </a:r>
          <a:r>
            <a:rPr lang="cs-CZ" sz="1800" b="1" dirty="0" err="1"/>
            <a:t>áv</a:t>
          </a:r>
          <a:r>
            <a:rPr lang="es-ES" sz="1800" b="1" dirty="0"/>
            <a:t>al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cestu</a:t>
          </a:r>
          <a:r>
            <a:rPr lang="es-ES" sz="1800" b="1" dirty="0"/>
            <a:t>, </a:t>
          </a:r>
          <a:r>
            <a:rPr lang="es-ES" sz="1800" b="1" dirty="0" err="1"/>
            <a:t>při</a:t>
          </a:r>
          <a:r>
            <a:rPr lang="cs-CZ" sz="1800" b="1" dirty="0"/>
            <a:t>šel k němu nějaký </a:t>
          </a:r>
          <a:r>
            <a:rPr lang="cs-CZ" sz="1800" b="1" dirty="0" err="1"/>
            <a:t>člov</a:t>
          </a:r>
          <a:r>
            <a:rPr lang="es-ES" sz="1800" b="1" dirty="0"/>
            <a:t>ě</a:t>
          </a:r>
          <a:r>
            <a:rPr lang="cs-CZ" sz="1800" b="1" dirty="0"/>
            <a:t>k</a:t>
          </a:r>
          <a:r>
            <a:rPr lang="es-ES" sz="1800" b="1" dirty="0"/>
            <a:t>, </a:t>
          </a:r>
          <a:r>
            <a:rPr lang="es-ES" sz="1800" b="1" dirty="0" err="1"/>
            <a:t>poklekl</a:t>
          </a:r>
          <a:r>
            <a:rPr lang="es-ES" sz="1800" b="1" dirty="0"/>
            <a:t> </a:t>
          </a:r>
          <a:r>
            <a:rPr lang="es-ES" sz="1800" b="1" dirty="0" err="1"/>
            <a:t>před</a:t>
          </a:r>
          <a:r>
            <a:rPr lang="es-ES" sz="1800" b="1" dirty="0"/>
            <a:t> </a:t>
          </a:r>
          <a:r>
            <a:rPr lang="es-ES" sz="1800" b="1" dirty="0" err="1"/>
            <a:t>ním</a:t>
          </a:r>
          <a:r>
            <a:rPr lang="es-ES" sz="1800" b="1" dirty="0"/>
            <a:t> a </a:t>
          </a:r>
          <a:r>
            <a:rPr lang="es-ES" sz="1800" b="1" dirty="0" err="1"/>
            <a:t>ptal</a:t>
          </a:r>
          <a:r>
            <a:rPr lang="es-ES" sz="1800" b="1" dirty="0"/>
            <a:t> se </a:t>
          </a:r>
          <a:r>
            <a:rPr lang="es-ES" sz="1800" b="1" dirty="0" err="1"/>
            <a:t>ho</a:t>
          </a:r>
          <a:r>
            <a:rPr lang="es-ES" sz="1800" b="1" dirty="0"/>
            <a:t>: "</a:t>
          </a:r>
          <a:r>
            <a:rPr lang="es-ES" sz="1800" b="1" dirty="0" err="1"/>
            <a:t>Mistře</a:t>
          </a:r>
          <a:r>
            <a:rPr lang="cs-CZ" sz="1800" b="1" dirty="0"/>
            <a:t> d</a:t>
          </a:r>
          <a:r>
            <a:rPr lang="es-ES" sz="1800" b="1" dirty="0" err="1"/>
            <a:t>obrý</a:t>
          </a:r>
          <a:r>
            <a:rPr lang="es-ES" sz="1800" b="1" dirty="0"/>
            <a:t>, </a:t>
          </a:r>
          <a:r>
            <a:rPr lang="es-ES" sz="1800" b="1" dirty="0" err="1"/>
            <a:t>co</a:t>
          </a:r>
          <a:r>
            <a:rPr lang="es-ES" sz="1800" b="1" dirty="0"/>
            <a:t> </a:t>
          </a:r>
          <a:r>
            <a:rPr lang="es-ES" sz="1800" b="1" dirty="0" err="1"/>
            <a:t>mám</a:t>
          </a:r>
          <a:r>
            <a:rPr lang="es-ES" sz="1800" b="1" dirty="0"/>
            <a:t> </a:t>
          </a:r>
          <a:r>
            <a:rPr lang="es-ES" sz="1800" b="1" dirty="0" err="1"/>
            <a:t>dělat</a:t>
          </a:r>
          <a:r>
            <a:rPr lang="es-ES" sz="1800" b="1" dirty="0"/>
            <a:t>, </a:t>
          </a:r>
          <a:r>
            <a:rPr lang="es-ES" sz="1800" b="1" dirty="0" err="1"/>
            <a:t>abych</a:t>
          </a:r>
          <a:r>
            <a:rPr lang="es-ES" sz="1800" b="1" dirty="0"/>
            <a:t> </a:t>
          </a:r>
          <a:r>
            <a:rPr lang="cs-CZ" sz="1800" b="1" dirty="0"/>
            <a:t>měl po</a:t>
          </a:r>
          <a:r>
            <a:rPr lang="es-ES" sz="1800" b="1" dirty="0"/>
            <a:t>d</a:t>
          </a:r>
          <a:r>
            <a:rPr lang="cs-CZ" sz="1800" b="1" dirty="0"/>
            <a:t>í</a:t>
          </a:r>
          <a:r>
            <a:rPr lang="es-ES" sz="1800" b="1" dirty="0"/>
            <a:t>l</a:t>
          </a:r>
          <a:r>
            <a:rPr lang="cs-CZ" sz="1800" b="1" dirty="0"/>
            <a:t> na</a:t>
          </a:r>
          <a:r>
            <a:rPr lang="es-ES" sz="1800" b="1" dirty="0"/>
            <a:t> </a:t>
          </a:r>
          <a:r>
            <a:rPr lang="es-ES" sz="1800" b="1" dirty="0" err="1"/>
            <a:t>věčn</a:t>
          </a:r>
          <a:r>
            <a:rPr lang="cs-CZ" sz="1800" b="1" dirty="0" err="1"/>
            <a:t>ém</a:t>
          </a:r>
          <a:r>
            <a:rPr lang="es-ES" sz="1800" b="1" dirty="0"/>
            <a:t> </a:t>
          </a:r>
          <a:r>
            <a:rPr lang="es-ES" sz="1800" b="1" dirty="0" err="1"/>
            <a:t>život</a:t>
          </a:r>
          <a:r>
            <a:rPr lang="cs-CZ" sz="1800" b="1" dirty="0"/>
            <a:t>ě</a:t>
          </a:r>
          <a:r>
            <a:rPr lang="es-ES" sz="1800" b="1" dirty="0"/>
            <a:t>?” (Mar. 10</a:t>
          </a:r>
          <a:r>
            <a:rPr lang="cs-CZ" sz="1800" b="1" dirty="0"/>
            <a:t>,</a:t>
          </a:r>
          <a:r>
            <a:rPr lang="es-ES" sz="1800" b="1" dirty="0"/>
            <a:t>17).</a:t>
          </a:r>
          <a:endParaRPr lang="es-ES" sz="1800" dirty="0"/>
        </a:p>
      </dgm:t>
    </dgm:pt>
    <dgm:pt modelId="{B8589C8C-30C4-493F-88A9-32CDA3A56F41}" type="parTrans" cxnId="{51149967-DF83-4936-B62B-B63636181025}">
      <dgm:prSet/>
      <dgm:spPr/>
      <dgm:t>
        <a:bodyPr/>
        <a:lstStyle/>
        <a:p>
          <a:endParaRPr lang="es-ES" sz="1800"/>
        </a:p>
      </dgm:t>
    </dgm:pt>
    <dgm:pt modelId="{792C4685-1070-4992-B64F-9E6E1CBD4E75}" type="sibTrans" cxnId="{51149967-DF83-4936-B62B-B63636181025}">
      <dgm:prSet/>
      <dgm:spPr/>
      <dgm:t>
        <a:bodyPr/>
        <a:lstStyle/>
        <a:p>
          <a:endParaRPr lang="es-ES" sz="1800"/>
        </a:p>
      </dgm:t>
    </dgm:pt>
    <dgm:pt modelId="{F2CA64A3-A0C4-4EDD-9D6B-A8CD09A09A76}">
      <dgm:prSet custT="1"/>
      <dgm:spPr>
        <a:solidFill>
          <a:schemeClr val="accent6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S" sz="1800" b="1" dirty="0" err="1">
              <a:solidFill>
                <a:srgbClr val="C00000"/>
              </a:solidFill>
            </a:rPr>
            <a:t>Herodiáni</a:t>
          </a:r>
          <a:r>
            <a:rPr lang="es-ES" sz="1800" b="1" dirty="0"/>
            <a:t>: “</a:t>
          </a:r>
          <a:r>
            <a:rPr lang="cs-CZ" sz="1800" b="1" dirty="0"/>
            <a:t>Poslali za ním své</a:t>
          </a:r>
          <a:r>
            <a:rPr lang="es-ES" sz="1800" b="1" dirty="0"/>
            <a:t> </a:t>
          </a:r>
          <a:r>
            <a:rPr lang="es-ES" sz="1800" b="1" dirty="0" err="1"/>
            <a:t>učedn</a:t>
          </a:r>
          <a:r>
            <a:rPr lang="cs-CZ" sz="1800" b="1" dirty="0" err="1"/>
            <a:t>ky</a:t>
          </a:r>
          <a:r>
            <a:rPr lang="cs-CZ" sz="1800" b="1" dirty="0"/>
            <a:t>  i  </a:t>
          </a:r>
          <a:r>
            <a:rPr lang="es-ES" sz="1800" b="1" dirty="0"/>
            <a:t>s </a:t>
          </a:r>
          <a:r>
            <a:rPr lang="es-ES" sz="1800" b="1" dirty="0" err="1"/>
            <a:t>herodiány</a:t>
          </a:r>
          <a:r>
            <a:rPr lang="es-ES" sz="1800" b="1" dirty="0"/>
            <a:t>,</a:t>
          </a:r>
          <a:r>
            <a:rPr lang="cs-CZ" sz="1800" b="1" dirty="0"/>
            <a:t> aby</a:t>
          </a:r>
          <a:r>
            <a:rPr lang="es-ES" sz="1800" b="1" dirty="0"/>
            <a:t> ř</a:t>
          </a:r>
          <a:r>
            <a:rPr lang="cs-CZ" sz="1800" b="1" dirty="0"/>
            <a:t>e</a:t>
          </a:r>
          <a:r>
            <a:rPr lang="es-ES" sz="1800" b="1" dirty="0"/>
            <a:t>k</a:t>
          </a:r>
          <a:r>
            <a:rPr lang="cs-CZ" sz="1800" b="1" dirty="0" err="1"/>
            <a:t>li</a:t>
          </a:r>
          <a:r>
            <a:rPr lang="es-ES" sz="1800" b="1" dirty="0"/>
            <a:t>: </a:t>
          </a:r>
          <a:r>
            <a:rPr lang="cs-CZ" sz="1800" b="1" dirty="0"/>
            <a:t>´</a:t>
          </a:r>
          <a:r>
            <a:rPr lang="es-ES" sz="1800" b="1" dirty="0" err="1"/>
            <a:t>Mistře</a:t>
          </a:r>
          <a:r>
            <a:rPr lang="es-ES" sz="1800" b="1" dirty="0"/>
            <a:t>, </a:t>
          </a:r>
          <a:r>
            <a:rPr lang="es-ES" sz="1800" b="1" dirty="0" err="1"/>
            <a:t>víme</a:t>
          </a:r>
          <a:r>
            <a:rPr lang="es-ES" sz="1800" b="1" dirty="0"/>
            <a:t>, </a:t>
          </a:r>
          <a:r>
            <a:rPr lang="es-ES" sz="1800" b="1" dirty="0" err="1"/>
            <a:t>že</a:t>
          </a:r>
          <a:r>
            <a:rPr lang="es-ES" sz="1800" b="1" dirty="0"/>
            <a:t> </a:t>
          </a:r>
          <a:r>
            <a:rPr lang="es-ES" sz="1800" b="1" dirty="0" err="1"/>
            <a:t>jsi</a:t>
          </a:r>
          <a:r>
            <a:rPr lang="es-ES" sz="1800" b="1" dirty="0"/>
            <a:t> </a:t>
          </a:r>
          <a:r>
            <a:rPr lang="es-ES" sz="1800" b="1" dirty="0" err="1"/>
            <a:t>pravd</a:t>
          </a:r>
          <a:r>
            <a:rPr lang="cs-CZ" sz="1800" b="1" dirty="0" err="1"/>
            <a:t>ivý</a:t>
          </a:r>
          <a:r>
            <a:rPr lang="es-ES" sz="1800" b="1" dirty="0"/>
            <a:t> a </a:t>
          </a:r>
          <a:r>
            <a:rPr lang="cs-CZ" sz="1800" b="1" dirty="0"/>
            <a:t>učil</a:t>
          </a:r>
          <a:r>
            <a:rPr lang="es-ES" sz="1800" b="1" dirty="0"/>
            <a:t> </a:t>
          </a:r>
          <a:r>
            <a:rPr lang="es-ES" sz="1800" b="1" dirty="0" err="1"/>
            <a:t>cest</a:t>
          </a:r>
          <a:r>
            <a:rPr lang="cs-CZ" sz="1800" b="1" dirty="0"/>
            <a:t>ě</a:t>
          </a:r>
          <a:r>
            <a:rPr lang="es-ES" sz="1800" b="1" dirty="0"/>
            <a:t> </a:t>
          </a:r>
          <a:r>
            <a:rPr lang="es-ES" sz="1800" b="1" dirty="0" err="1"/>
            <a:t>Boží</a:t>
          </a:r>
          <a:r>
            <a:rPr lang="cs-CZ" sz="1800" b="1" dirty="0"/>
            <a:t> podle prav-</a:t>
          </a:r>
          <a:r>
            <a:rPr lang="cs-CZ" sz="1800" b="1" dirty="0" err="1"/>
            <a:t>dy</a:t>
          </a:r>
          <a:r>
            <a:rPr lang="es-ES" sz="1800" b="1" dirty="0"/>
            <a:t>...</a:t>
          </a:r>
          <a:r>
            <a:rPr lang="cs-CZ" sz="1800" b="1" dirty="0"/>
            <a:t>´</a:t>
          </a:r>
          <a:r>
            <a:rPr lang="es-ES" sz="1800" b="1" dirty="0"/>
            <a:t>”</a:t>
          </a:r>
          <a:r>
            <a:rPr lang="cs-CZ" sz="1800" b="1" dirty="0"/>
            <a:t> </a:t>
          </a:r>
          <a:r>
            <a:rPr lang="es-ES" sz="1800" b="1" dirty="0"/>
            <a:t>(Mat</a:t>
          </a:r>
          <a:r>
            <a:rPr lang="cs-CZ" sz="1800" b="1" dirty="0" err="1"/>
            <a:t>ouš</a:t>
          </a:r>
          <a:r>
            <a:rPr lang="es-ES" sz="1800" b="1" dirty="0"/>
            <a:t> 22</a:t>
          </a:r>
          <a:r>
            <a:rPr lang="cs-CZ" sz="1800" b="1" dirty="0"/>
            <a:t>,</a:t>
          </a:r>
          <a:r>
            <a:rPr lang="es-ES" sz="1800" b="1" dirty="0"/>
            <a:t>16</a:t>
          </a:r>
          <a:r>
            <a:rPr lang="cs-CZ" sz="1800" b="1" dirty="0"/>
            <a:t>.</a:t>
          </a:r>
          <a:r>
            <a:rPr lang="es-ES" sz="1800" b="1" dirty="0"/>
            <a:t>17).</a:t>
          </a:r>
          <a:endParaRPr lang="es-ES" sz="1800" dirty="0"/>
        </a:p>
      </dgm:t>
    </dgm:pt>
    <dgm:pt modelId="{0F7BDE0B-F83E-4736-ACA4-6796C0000870}" type="parTrans" cxnId="{3619223E-FD2C-4B27-8BBA-A81CD0B0D5F9}">
      <dgm:prSet/>
      <dgm:spPr/>
      <dgm:t>
        <a:bodyPr/>
        <a:lstStyle/>
        <a:p>
          <a:endParaRPr lang="es-ES" sz="1800"/>
        </a:p>
      </dgm:t>
    </dgm:pt>
    <dgm:pt modelId="{B132BCE0-0489-48D1-A940-22B892582E17}" type="sibTrans" cxnId="{3619223E-FD2C-4B27-8BBA-A81CD0B0D5F9}">
      <dgm:prSet/>
      <dgm:spPr/>
      <dgm:t>
        <a:bodyPr/>
        <a:lstStyle/>
        <a:p>
          <a:endParaRPr lang="es-ES" sz="1800"/>
        </a:p>
      </dgm:t>
    </dgm:pt>
    <dgm:pt modelId="{8745583F-E9BA-4E3E-9E39-4332EAB1DDF7}">
      <dgm:prSet custT="1"/>
      <dgm:spPr>
        <a:solidFill>
          <a:schemeClr val="accent3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cs-CZ" sz="1800" b="1" dirty="0">
              <a:solidFill>
                <a:srgbClr val="C00000"/>
              </a:solidFill>
            </a:rPr>
            <a:t>Zákoník</a:t>
          </a:r>
          <a:r>
            <a:rPr lang="es-ES" sz="1800" b="1" dirty="0"/>
            <a:t>: “M</a:t>
          </a:r>
          <a:r>
            <a:rPr lang="cs-CZ" sz="1800" b="1" dirty="0" err="1"/>
            <a:t>istře</a:t>
          </a:r>
          <a:r>
            <a:rPr lang="es-ES" sz="1800" b="1" dirty="0"/>
            <a:t>,</a:t>
          </a:r>
          <a:r>
            <a:rPr lang="cs-CZ" sz="1800" b="1" dirty="0"/>
            <a:t> budu</a:t>
          </a:r>
          <a:r>
            <a:rPr lang="es-ES" sz="1800" b="1" dirty="0"/>
            <a:t> t</a:t>
          </a:r>
          <a:r>
            <a:rPr lang="cs-CZ" sz="1800" b="1" dirty="0"/>
            <a:t>ě</a:t>
          </a:r>
          <a:r>
            <a:rPr lang="es-ES" sz="1800" b="1" dirty="0"/>
            <a:t> </a:t>
          </a:r>
          <a:r>
            <a:rPr lang="cs-CZ" sz="1800" b="1" dirty="0"/>
            <a:t>následovat, kamkoli půjdeš</a:t>
          </a:r>
          <a:r>
            <a:rPr lang="es-ES" sz="1800" b="1" dirty="0"/>
            <a:t>” (Mat</a:t>
          </a:r>
          <a:r>
            <a:rPr lang="cs-CZ" sz="1800" b="1" dirty="0" err="1"/>
            <a:t>ouš</a:t>
          </a:r>
          <a:r>
            <a:rPr lang="es-ES" sz="1800" b="1" dirty="0"/>
            <a:t> 8</a:t>
          </a:r>
          <a:r>
            <a:rPr lang="cs-CZ" sz="1800" b="1" dirty="0"/>
            <a:t>,</a:t>
          </a:r>
          <a:r>
            <a:rPr lang="es-ES" sz="1800" b="1" dirty="0"/>
            <a:t>19).</a:t>
          </a:r>
          <a:endParaRPr lang="es-ES" sz="1800" dirty="0"/>
        </a:p>
      </dgm:t>
    </dgm:pt>
    <dgm:pt modelId="{CCD1961C-AFE6-4FDF-A3F7-172ACB606E2B}" type="parTrans" cxnId="{AC8A6C42-3E2E-403C-9C82-C35E91CEF775}">
      <dgm:prSet/>
      <dgm:spPr/>
      <dgm:t>
        <a:bodyPr/>
        <a:lstStyle/>
        <a:p>
          <a:endParaRPr lang="es-ES" sz="1800"/>
        </a:p>
      </dgm:t>
    </dgm:pt>
    <dgm:pt modelId="{CF0242E5-1F00-431F-BC4C-96F8D56AE64A}" type="sibTrans" cxnId="{AC8A6C42-3E2E-403C-9C82-C35E91CEF775}">
      <dgm:prSet/>
      <dgm:spPr/>
      <dgm:t>
        <a:bodyPr/>
        <a:lstStyle/>
        <a:p>
          <a:endParaRPr lang="es-ES" sz="1800"/>
        </a:p>
      </dgm:t>
    </dgm:pt>
    <dgm:pt modelId="{BF52EED2-6F98-44F7-B632-EFC329E2CBCB}">
      <dgm:prSet custT="1"/>
      <dgm:spPr>
        <a:solidFill>
          <a:schemeClr val="tx2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S" sz="1800" b="1" dirty="0" err="1">
              <a:solidFill>
                <a:srgbClr val="C00000"/>
              </a:solidFill>
            </a:rPr>
            <a:t>Někteří</a:t>
          </a:r>
          <a:r>
            <a:rPr lang="es-ES" sz="1800" b="1" dirty="0">
              <a:solidFill>
                <a:srgbClr val="C00000"/>
              </a:solidFill>
            </a:rPr>
            <a:t> </a:t>
          </a:r>
          <a:r>
            <a:rPr lang="es-ES" sz="1800" b="1" dirty="0" err="1">
              <a:solidFill>
                <a:srgbClr val="C00000"/>
              </a:solidFill>
            </a:rPr>
            <a:t>zákoníci</a:t>
          </a:r>
          <a:r>
            <a:rPr lang="es-ES" sz="1800" b="1" dirty="0">
              <a:solidFill>
                <a:srgbClr val="C00000"/>
              </a:solidFill>
            </a:rPr>
            <a:t> a </a:t>
          </a:r>
          <a:r>
            <a:rPr lang="es-ES" sz="1800" b="1" dirty="0" err="1">
              <a:solidFill>
                <a:srgbClr val="C00000"/>
              </a:solidFill>
            </a:rPr>
            <a:t>farizeové</a:t>
          </a:r>
          <a:r>
            <a:rPr lang="es-ES" sz="1800" b="1" dirty="0"/>
            <a:t>: “M</a:t>
          </a:r>
          <a:r>
            <a:rPr lang="cs-CZ" sz="1800" b="1" dirty="0"/>
            <a:t>i</a:t>
          </a:r>
          <a:r>
            <a:rPr lang="es-ES" sz="1800" b="1" dirty="0" err="1"/>
            <a:t>st</a:t>
          </a:r>
          <a:r>
            <a:rPr lang="cs-CZ" sz="1800" b="1" dirty="0" err="1"/>
            <a:t>ře</a:t>
          </a:r>
          <a:r>
            <a:rPr lang="es-ES" sz="1800" b="1" dirty="0"/>
            <a:t>, </a:t>
          </a:r>
          <a:r>
            <a:rPr lang="cs-CZ" sz="1800" b="1" dirty="0"/>
            <a:t>c</a:t>
          </a:r>
          <a:r>
            <a:rPr lang="es-ES" sz="1800" b="1" dirty="0" err="1"/>
            <a:t>hceme</a:t>
          </a:r>
          <a:r>
            <a:rPr lang="cs-CZ" sz="1800" b="1" dirty="0"/>
            <a:t> od tebe</a:t>
          </a:r>
          <a:r>
            <a:rPr lang="es-ES" sz="1800" b="1" dirty="0"/>
            <a:t> </a:t>
          </a:r>
          <a:r>
            <a:rPr lang="es-ES" sz="1800" b="1" dirty="0" err="1"/>
            <a:t>vidět</a:t>
          </a:r>
          <a:r>
            <a:rPr lang="es-ES" sz="1800" b="1" dirty="0"/>
            <a:t> </a:t>
          </a:r>
          <a:r>
            <a:rPr lang="es-ES" sz="1800" b="1" dirty="0" err="1"/>
            <a:t>znamení</a:t>
          </a:r>
          <a:r>
            <a:rPr lang="es-ES" sz="1800" b="1" dirty="0"/>
            <a:t>” </a:t>
          </a:r>
          <a:r>
            <a:rPr lang="cs-CZ" sz="1800" b="1" dirty="0"/>
            <a:t> </a:t>
          </a:r>
          <a:r>
            <a:rPr lang="es-ES" sz="1800" b="1" dirty="0"/>
            <a:t>(Mat</a:t>
          </a:r>
          <a:r>
            <a:rPr lang="cs-CZ" sz="1800" b="1" dirty="0" err="1"/>
            <a:t>ouš</a:t>
          </a:r>
          <a:r>
            <a:rPr lang="es-ES" sz="1800" b="1" dirty="0"/>
            <a:t> 12</a:t>
          </a:r>
          <a:r>
            <a:rPr lang="cs-CZ" sz="1800" b="1" dirty="0"/>
            <a:t>,</a:t>
          </a:r>
          <a:r>
            <a:rPr lang="es-ES" sz="1800" b="1" dirty="0"/>
            <a:t>38).</a:t>
          </a:r>
          <a:endParaRPr lang="es-ES" sz="1800" dirty="0"/>
        </a:p>
      </dgm:t>
    </dgm:pt>
    <dgm:pt modelId="{F71CF0C8-7486-4E3D-9886-5A3D32149B71}" type="parTrans" cxnId="{8044A099-C0F2-4DF5-80AF-1256906C433D}">
      <dgm:prSet/>
      <dgm:spPr/>
      <dgm:t>
        <a:bodyPr/>
        <a:lstStyle/>
        <a:p>
          <a:endParaRPr lang="es-ES" sz="1800"/>
        </a:p>
      </dgm:t>
    </dgm:pt>
    <dgm:pt modelId="{0838F707-CF0B-4679-955B-E071AD45387D}" type="sibTrans" cxnId="{8044A099-C0F2-4DF5-80AF-1256906C433D}">
      <dgm:prSet/>
      <dgm:spPr/>
      <dgm:t>
        <a:bodyPr/>
        <a:lstStyle/>
        <a:p>
          <a:endParaRPr lang="es-ES" sz="1800"/>
        </a:p>
      </dgm:t>
    </dgm:pt>
    <dgm:pt modelId="{6EDCACB1-8C90-4502-A7D1-2C4FCC458D6A}">
      <dgm:prSet custT="1"/>
      <dgm:spPr>
        <a:solidFill>
          <a:srgbClr val="D8D0F8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>
            <a:lnSpc>
              <a:spcPts val="1700"/>
            </a:lnSpc>
          </a:pPr>
          <a:r>
            <a:rPr lang="es-ES" sz="1800" b="1" dirty="0">
              <a:solidFill>
                <a:srgbClr val="C00000"/>
              </a:solidFill>
            </a:rPr>
            <a:t>Pe</a:t>
          </a:r>
          <a:r>
            <a:rPr lang="cs-CZ" sz="1800" b="1" dirty="0">
              <a:solidFill>
                <a:srgbClr val="C00000"/>
              </a:solidFill>
            </a:rPr>
            <a:t>t</a:t>
          </a:r>
          <a:r>
            <a:rPr lang="es-ES" sz="1800" b="1" dirty="0">
              <a:solidFill>
                <a:srgbClr val="C00000"/>
              </a:solidFill>
            </a:rPr>
            <a:t>r</a:t>
          </a:r>
          <a:r>
            <a:rPr lang="es-ES" sz="1800" b="1" dirty="0"/>
            <a:t>: “Pe</a:t>
          </a:r>
          <a:r>
            <a:rPr lang="cs-CZ" sz="1800" b="1" dirty="0"/>
            <a:t>t</a:t>
          </a:r>
          <a:r>
            <a:rPr lang="es-ES" sz="1800" b="1" dirty="0"/>
            <a:t>r</a:t>
          </a:r>
          <a:r>
            <a:rPr lang="cs-CZ" sz="1800" b="1" dirty="0"/>
            <a:t> </a:t>
          </a:r>
          <a:r>
            <a:rPr lang="cs-CZ" sz="1800" b="1" dirty="0" err="1"/>
            <a:t>pr</a:t>
          </a:r>
          <a:r>
            <a:rPr lang="es-ES" sz="1800" b="1" dirty="0"/>
            <a:t>o</a:t>
          </a:r>
          <a:r>
            <a:rPr lang="cs-CZ" sz="1800" b="1" dirty="0"/>
            <a:t>mluvil a řekl</a:t>
          </a:r>
          <a:r>
            <a:rPr lang="es-ES" sz="1800" b="1" dirty="0"/>
            <a:t> Je</a:t>
          </a:r>
          <a:r>
            <a:rPr lang="cs-CZ" sz="1800" b="1" dirty="0" err="1"/>
            <a:t>žíšovi</a:t>
          </a:r>
          <a:r>
            <a:rPr lang="es-ES" sz="1800" b="1" dirty="0"/>
            <a:t>: </a:t>
          </a:r>
          <a:r>
            <a:rPr lang="cs-CZ" sz="1800" b="1" dirty="0"/>
            <a:t>´</a:t>
          </a:r>
          <a:r>
            <a:rPr lang="es-ES" sz="1800" b="1" dirty="0"/>
            <a:t>M</a:t>
          </a:r>
          <a:r>
            <a:rPr lang="cs-CZ" sz="1800" b="1" dirty="0" err="1"/>
            <a:t>istře</a:t>
          </a:r>
          <a:r>
            <a:rPr lang="cs-CZ" sz="1800" b="1" dirty="0"/>
            <a:t>, je dobré, že jsme zde; </a:t>
          </a:r>
          <a:r>
            <a:rPr lang="cs-CZ" sz="1800" b="1" dirty="0" err="1"/>
            <a:t>udělejma</a:t>
          </a:r>
          <a:r>
            <a:rPr lang="cs-CZ" sz="1800" b="1" dirty="0"/>
            <a:t> tři stany, jeden tobě, jeden</a:t>
          </a:r>
          <a:r>
            <a:rPr lang="es-ES" sz="1800" b="1" dirty="0"/>
            <a:t> Mo</a:t>
          </a:r>
          <a:r>
            <a:rPr lang="cs-CZ" sz="1800" b="1" dirty="0" err="1"/>
            <a:t>jčíšovi</a:t>
          </a:r>
          <a:r>
            <a:rPr lang="cs-CZ" sz="1800" b="1" dirty="0"/>
            <a:t> a jeden</a:t>
          </a:r>
          <a:r>
            <a:rPr lang="es-ES" sz="1800" b="1" dirty="0"/>
            <a:t> Elí</a:t>
          </a:r>
          <a:r>
            <a:rPr lang="cs-CZ" sz="1800" b="1" dirty="0" err="1"/>
            <a:t>ášovi</a:t>
          </a:r>
          <a:r>
            <a:rPr lang="cs-CZ" sz="1800" b="1" dirty="0"/>
            <a:t>´</a:t>
          </a:r>
          <a:r>
            <a:rPr lang="es-ES" sz="1800" b="1" dirty="0"/>
            <a:t>” (Mar</a:t>
          </a:r>
          <a:r>
            <a:rPr lang="cs-CZ" sz="1800" b="1" dirty="0" err="1"/>
            <a:t>ek</a:t>
          </a:r>
          <a:r>
            <a:rPr lang="es-ES" sz="1800" b="1" dirty="0"/>
            <a:t> 9</a:t>
          </a:r>
          <a:r>
            <a:rPr lang="cs-CZ" sz="1800" b="1" dirty="0"/>
            <a:t>,</a:t>
          </a:r>
          <a:r>
            <a:rPr lang="es-ES" sz="1800" b="1" dirty="0"/>
            <a:t>5).</a:t>
          </a:r>
          <a:endParaRPr lang="es-ES" sz="1800" dirty="0"/>
        </a:p>
      </dgm:t>
    </dgm:pt>
    <dgm:pt modelId="{8345D60C-1249-46BA-AB0D-F321D5E3A818}" type="parTrans" cxnId="{3F747DD7-FE97-486B-9148-1836AEEE082C}">
      <dgm:prSet/>
      <dgm:spPr/>
      <dgm:t>
        <a:bodyPr/>
        <a:lstStyle/>
        <a:p>
          <a:endParaRPr lang="es-ES" sz="1800"/>
        </a:p>
      </dgm:t>
    </dgm:pt>
    <dgm:pt modelId="{E6840FF7-59B6-45A3-B7EA-CDA55998866D}" type="sibTrans" cxnId="{3F747DD7-FE97-486B-9148-1836AEEE082C}">
      <dgm:prSet/>
      <dgm:spPr/>
      <dgm:t>
        <a:bodyPr/>
        <a:lstStyle/>
        <a:p>
          <a:endParaRPr lang="es-ES" sz="1800"/>
        </a:p>
      </dgm:t>
    </dgm:pt>
    <dgm:pt modelId="{E0DD89D5-E001-4A2C-9961-D506F272476B}">
      <dgm:prSet custT="1"/>
      <dgm:spPr>
        <a:solidFill>
          <a:srgbClr val="E1F2CE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S" sz="1800" b="1" dirty="0">
              <a:solidFill>
                <a:srgbClr val="C00000"/>
              </a:solidFill>
            </a:rPr>
            <a:t>J</a:t>
          </a:r>
          <a:r>
            <a:rPr lang="cs-CZ" sz="1800" b="1" dirty="0">
              <a:solidFill>
                <a:srgbClr val="C00000"/>
              </a:solidFill>
            </a:rPr>
            <a:t>i</a:t>
          </a:r>
          <a:r>
            <a:rPr lang="es-ES" sz="1800" b="1" dirty="0">
              <a:solidFill>
                <a:srgbClr val="C00000"/>
              </a:solidFill>
            </a:rPr>
            <a:t>d</a:t>
          </a:r>
          <a:r>
            <a:rPr lang="cs-CZ" sz="1800" b="1" dirty="0" err="1">
              <a:solidFill>
                <a:srgbClr val="C00000"/>
              </a:solidFill>
            </a:rPr>
            <a:t>áš</a:t>
          </a:r>
          <a:r>
            <a:rPr lang="es-ES" sz="1800" b="1" dirty="0"/>
            <a:t>: “</a:t>
          </a:r>
          <a:r>
            <a:rPr lang="cs-CZ" sz="1800" b="1" dirty="0"/>
            <a:t>Na to řekl Jidáš, který ho zrazoval: ´Jsem to snad já, Mistře?´ Řekl mu: ´Ty sám jsi to řekl´</a:t>
          </a:r>
          <a:r>
            <a:rPr lang="es-ES" sz="1800" b="1" dirty="0"/>
            <a:t>”</a:t>
          </a:r>
          <a:br>
            <a:rPr lang="es-ES" sz="1800" b="1" dirty="0"/>
          </a:br>
          <a:r>
            <a:rPr lang="es-ES" sz="1800" b="1" dirty="0"/>
            <a:t>(Mat</a:t>
          </a:r>
          <a:r>
            <a:rPr lang="cs-CZ" sz="1800" b="1" dirty="0" err="1"/>
            <a:t>ouš</a:t>
          </a:r>
          <a:r>
            <a:rPr lang="es-ES" sz="1800" b="1" dirty="0"/>
            <a:t> 26</a:t>
          </a:r>
          <a:r>
            <a:rPr lang="cs-CZ" sz="1800" b="1" dirty="0"/>
            <a:t>,</a:t>
          </a:r>
          <a:r>
            <a:rPr lang="es-ES" sz="1800" b="1" dirty="0"/>
            <a:t>25).</a:t>
          </a:r>
          <a:endParaRPr lang="es-ES" sz="1800" dirty="0"/>
        </a:p>
      </dgm:t>
    </dgm:pt>
    <dgm:pt modelId="{3E863235-969E-4B8B-BCC2-B0AE9A54C7E6}" type="parTrans" cxnId="{2D2B2ABF-041D-445D-9E3B-F313BF64C5D1}">
      <dgm:prSet/>
      <dgm:spPr/>
      <dgm:t>
        <a:bodyPr/>
        <a:lstStyle/>
        <a:p>
          <a:endParaRPr lang="es-ES" sz="1800"/>
        </a:p>
      </dgm:t>
    </dgm:pt>
    <dgm:pt modelId="{C0548C44-36BE-46D2-A01D-515C0E9BB20C}" type="sibTrans" cxnId="{2D2B2ABF-041D-445D-9E3B-F313BF64C5D1}">
      <dgm:prSet/>
      <dgm:spPr/>
      <dgm:t>
        <a:bodyPr/>
        <a:lstStyle/>
        <a:p>
          <a:endParaRPr lang="es-ES" sz="1800"/>
        </a:p>
      </dgm:t>
    </dgm:pt>
    <dgm:pt modelId="{934C3A4F-5877-47A6-93E1-8B2A2C4E7F3E}">
      <dgm:prSet custT="1"/>
      <dgm:spPr>
        <a:solidFill>
          <a:schemeClr val="accent5">
            <a:lumMod val="20000"/>
            <a:lumOff val="8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>
            <a:lnSpc>
              <a:spcPts val="1700"/>
            </a:lnSpc>
          </a:pPr>
          <a:r>
            <a:rPr lang="es-ES" sz="1800" b="1" dirty="0" err="1">
              <a:solidFill>
                <a:srgbClr val="C00000"/>
              </a:solidFill>
            </a:rPr>
            <a:t>Učedníci</a:t>
          </a:r>
          <a:r>
            <a:rPr lang="es-ES" sz="1800" b="1" dirty="0"/>
            <a:t>: “</a:t>
          </a:r>
          <a:r>
            <a:rPr lang="cs-CZ" sz="1800" b="1" dirty="0"/>
            <a:t>P</a:t>
          </a:r>
          <a:r>
            <a:rPr lang="es-ES" sz="1800" b="1" dirty="0" err="1"/>
            <a:t>ři</a:t>
          </a:r>
          <a:r>
            <a:rPr lang="cs-CZ" sz="1800" b="1" dirty="0" err="1"/>
            <a:t>stoupi</a:t>
          </a:r>
          <a:r>
            <a:rPr lang="es-ES" sz="1800" b="1" dirty="0" err="1"/>
            <a:t>li</a:t>
          </a:r>
          <a:r>
            <a:rPr lang="es-ES" sz="1800" b="1" dirty="0"/>
            <a:t> a </a:t>
          </a:r>
          <a:r>
            <a:rPr lang="es-ES" sz="1800" b="1" dirty="0" err="1"/>
            <a:t>probudili</a:t>
          </a:r>
          <a:r>
            <a:rPr lang="es-ES" sz="1800" b="1" dirty="0"/>
            <a:t> </a:t>
          </a:r>
          <a:r>
            <a:rPr lang="es-ES" sz="1800" b="1" dirty="0" err="1"/>
            <a:t>ho</a:t>
          </a:r>
          <a:r>
            <a:rPr lang="es-ES" sz="1800" b="1" dirty="0"/>
            <a:t>,</a:t>
          </a:r>
          <a:r>
            <a:rPr lang="cs-CZ" sz="1800" b="1" dirty="0"/>
            <a:t> se slovy</a:t>
          </a:r>
          <a:r>
            <a:rPr lang="es-ES" sz="1800" b="1" dirty="0"/>
            <a:t>: </a:t>
          </a:r>
          <a:r>
            <a:rPr lang="cs-CZ" sz="1800" b="1" dirty="0"/>
            <a:t>´</a:t>
          </a:r>
          <a:r>
            <a:rPr lang="es-ES" sz="1800" b="1" dirty="0" err="1"/>
            <a:t>Mistře</a:t>
          </a:r>
          <a:r>
            <a:rPr lang="es-ES" sz="1800" b="1" dirty="0"/>
            <a:t>, </a:t>
          </a:r>
          <a:r>
            <a:rPr lang="es-ES" sz="1800" b="1" dirty="0" err="1"/>
            <a:t>Mistře</a:t>
          </a:r>
          <a:r>
            <a:rPr lang="es-ES" sz="1800" b="1" dirty="0"/>
            <a:t>, </a:t>
          </a:r>
          <a:r>
            <a:rPr lang="cs-CZ" sz="1800" b="1" dirty="0"/>
            <a:t>za</a:t>
          </a:r>
          <a:r>
            <a:rPr lang="es-ES" sz="1800" b="1" dirty="0" err="1"/>
            <a:t>hyneme</a:t>
          </a:r>
          <a:r>
            <a:rPr lang="es-ES" sz="1800" b="1" dirty="0"/>
            <a:t>!</a:t>
          </a:r>
          <a:r>
            <a:rPr lang="cs-CZ" sz="1800" b="1" dirty="0"/>
            <a:t>´ On vstal, pohrozil větru a valícím se vlnám; i ustaly a bylo ticho</a:t>
          </a:r>
          <a:r>
            <a:rPr lang="es-ES" sz="1800" b="1" dirty="0"/>
            <a:t>” (Lu</a:t>
          </a:r>
          <a:r>
            <a:rPr lang="cs-CZ" sz="1800" b="1" dirty="0" err="1"/>
            <a:t>káš</a:t>
          </a:r>
          <a:r>
            <a:rPr lang="es-ES" sz="1800" b="1" dirty="0"/>
            <a:t> 8</a:t>
          </a:r>
          <a:r>
            <a:rPr lang="cs-CZ" sz="1800" b="1" dirty="0"/>
            <a:t>,</a:t>
          </a:r>
          <a:r>
            <a:rPr lang="es-ES" sz="1800" b="1" dirty="0"/>
            <a:t>24).</a:t>
          </a:r>
          <a:endParaRPr lang="es-ES" sz="1800" dirty="0"/>
        </a:p>
      </dgm:t>
    </dgm:pt>
    <dgm:pt modelId="{408C5407-F701-481E-9A76-CBCE19DFA1B5}" type="parTrans" cxnId="{E46C0855-F433-4263-94D4-787AFCAD4BD2}">
      <dgm:prSet/>
      <dgm:spPr/>
      <dgm:t>
        <a:bodyPr/>
        <a:lstStyle/>
        <a:p>
          <a:endParaRPr lang="es-ES" sz="1800"/>
        </a:p>
      </dgm:t>
    </dgm:pt>
    <dgm:pt modelId="{0CBF028C-B1CD-46C0-AA55-F48499E5895E}" type="sibTrans" cxnId="{E46C0855-F433-4263-94D4-787AFCAD4BD2}">
      <dgm:prSet/>
      <dgm:spPr/>
      <dgm:t>
        <a:bodyPr/>
        <a:lstStyle/>
        <a:p>
          <a:endParaRPr lang="es-ES" sz="1800"/>
        </a:p>
      </dgm:t>
    </dgm:pt>
    <dgm:pt modelId="{8FEE3BEE-604B-482F-BA2D-071E79A1899A}">
      <dgm:prSet custT="1"/>
      <dgm:spPr>
        <a:solidFill>
          <a:srgbClr val="FFF1C5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s-ES" sz="1800" b="1" dirty="0">
              <a:solidFill>
                <a:srgbClr val="C00000"/>
              </a:solidFill>
            </a:rPr>
            <a:t>De</a:t>
          </a:r>
          <a:r>
            <a:rPr lang="cs-CZ" sz="1800" b="1" dirty="0">
              <a:solidFill>
                <a:srgbClr val="C00000"/>
              </a:solidFill>
            </a:rPr>
            <a:t>set malomocných</a:t>
          </a:r>
          <a:r>
            <a:rPr lang="es-ES" sz="1800" b="1" dirty="0"/>
            <a:t>:  “</a:t>
          </a:r>
          <a:r>
            <a:rPr lang="cs-CZ" sz="1800" b="1" dirty="0"/>
            <a:t>K</a:t>
          </a:r>
          <a:r>
            <a:rPr lang="es-ES" sz="1800" b="1" dirty="0" err="1"/>
            <a:t>dyž</a:t>
          </a:r>
          <a:r>
            <a:rPr lang="es-ES" sz="1800" b="1" dirty="0"/>
            <a:t> </a:t>
          </a:r>
          <a:r>
            <a:rPr lang="cs-CZ" sz="1800" b="1" dirty="0"/>
            <a:t>přicházeli k jed-</a:t>
          </a:r>
          <a:r>
            <a:rPr lang="cs-CZ" sz="1800" b="1" dirty="0" err="1"/>
            <a:t>né</a:t>
          </a:r>
          <a:r>
            <a:rPr lang="es-ES" sz="1800" b="1" dirty="0"/>
            <a:t> </a:t>
          </a:r>
          <a:r>
            <a:rPr lang="es-ES" sz="1800" b="1" dirty="0" err="1"/>
            <a:t>vesnic</a:t>
          </a:r>
          <a:r>
            <a:rPr lang="cs-CZ" sz="1800" b="1" dirty="0"/>
            <a:t>i</a:t>
          </a:r>
          <a:r>
            <a:rPr lang="es-ES" sz="1800" b="1" dirty="0"/>
            <a:t>, </a:t>
          </a:r>
          <a:r>
            <a:rPr lang="es-ES" sz="1800" b="1" dirty="0" err="1"/>
            <a:t>šlo</a:t>
          </a:r>
          <a:r>
            <a:rPr lang="es-ES" sz="1800" b="1" dirty="0"/>
            <a:t> mu </a:t>
          </a:r>
          <a:r>
            <a:rPr lang="es-ES" sz="1800" b="1" dirty="0" err="1"/>
            <a:t>vstříc</a:t>
          </a:r>
          <a:r>
            <a:rPr lang="es-ES" sz="1800" b="1" dirty="0"/>
            <a:t> </a:t>
          </a:r>
          <a:r>
            <a:rPr lang="es-ES" sz="1800" b="1" dirty="0" err="1"/>
            <a:t>deset</a:t>
          </a:r>
          <a:r>
            <a:rPr lang="es-ES" sz="1800" b="1" dirty="0"/>
            <a:t> </a:t>
          </a:r>
          <a:r>
            <a:rPr lang="es-ES" sz="1800" b="1" dirty="0" err="1"/>
            <a:t>malomocných</a:t>
          </a:r>
          <a:r>
            <a:rPr lang="cs-CZ" sz="1800" b="1" dirty="0"/>
            <a:t>; zůstali stát opodál a hlasitě volali: ´</a:t>
          </a:r>
          <a:r>
            <a:rPr lang="es-ES" sz="1800" b="1" dirty="0" err="1"/>
            <a:t>Ježíši</a:t>
          </a:r>
          <a:r>
            <a:rPr lang="es-ES" sz="1800" b="1" dirty="0"/>
            <a:t>, </a:t>
          </a:r>
          <a:r>
            <a:rPr lang="es-ES" sz="1800" b="1" dirty="0" err="1"/>
            <a:t>Mistře</a:t>
          </a:r>
          <a:r>
            <a:rPr lang="es-ES" sz="1800" b="1" dirty="0"/>
            <a:t>, </a:t>
          </a:r>
          <a:r>
            <a:rPr lang="es-ES" sz="1800" b="1" dirty="0" err="1"/>
            <a:t>smiluj</a:t>
          </a:r>
          <a:r>
            <a:rPr lang="es-ES" sz="1800" b="1" dirty="0"/>
            <a:t> se </a:t>
          </a:r>
          <a:r>
            <a:rPr lang="es-ES" sz="1800" b="1" dirty="0" err="1"/>
            <a:t>nad</a:t>
          </a:r>
          <a:r>
            <a:rPr lang="es-ES" sz="1800" b="1" dirty="0"/>
            <a:t> </a:t>
          </a:r>
          <a:r>
            <a:rPr lang="es-ES" sz="1800" b="1" dirty="0" err="1"/>
            <a:t>námi</a:t>
          </a:r>
          <a:r>
            <a:rPr lang="es-ES" sz="1800" b="1" dirty="0"/>
            <a:t>!</a:t>
          </a:r>
          <a:r>
            <a:rPr lang="cs-CZ" sz="1800" b="1" dirty="0"/>
            <a:t>´</a:t>
          </a:r>
          <a:r>
            <a:rPr lang="es-ES" sz="1800" b="1" dirty="0"/>
            <a:t>” </a:t>
          </a:r>
          <a:r>
            <a:rPr lang="cs-CZ" sz="1800" b="1" dirty="0"/>
            <a:t>                             </a:t>
          </a:r>
          <a:r>
            <a:rPr lang="es-ES" sz="1800" b="1" dirty="0"/>
            <a:t>(Lu</a:t>
          </a:r>
          <a:r>
            <a:rPr lang="cs-CZ" sz="1800" b="1" dirty="0" err="1"/>
            <a:t>káš</a:t>
          </a:r>
          <a:r>
            <a:rPr lang="es-ES" sz="1800" b="1" dirty="0"/>
            <a:t> 17</a:t>
          </a:r>
          <a:r>
            <a:rPr lang="cs-CZ" sz="1800" b="1" dirty="0"/>
            <a:t>,</a:t>
          </a:r>
          <a:r>
            <a:rPr lang="es-ES" sz="1800" b="1" dirty="0"/>
            <a:t>12</a:t>
          </a:r>
          <a:r>
            <a:rPr lang="cs-CZ" sz="1800" b="1" dirty="0"/>
            <a:t>.</a:t>
          </a:r>
          <a:r>
            <a:rPr lang="es-ES" sz="1800" b="1" dirty="0"/>
            <a:t>13).</a:t>
          </a:r>
          <a:endParaRPr lang="es-ES" sz="1800" dirty="0"/>
        </a:p>
      </dgm:t>
    </dgm:pt>
    <dgm:pt modelId="{A1253EF9-EA5C-420D-A2FE-4BFE7007D33F}" type="parTrans" cxnId="{4E5E657D-7609-4957-B823-CEE13BC02F17}">
      <dgm:prSet/>
      <dgm:spPr/>
      <dgm:t>
        <a:bodyPr/>
        <a:lstStyle/>
        <a:p>
          <a:endParaRPr lang="es-ES" sz="1800"/>
        </a:p>
      </dgm:t>
    </dgm:pt>
    <dgm:pt modelId="{B45FFB01-66F9-4DE8-BF9E-9DE309572189}" type="sibTrans" cxnId="{4E5E657D-7609-4957-B823-CEE13BC02F17}">
      <dgm:prSet/>
      <dgm:spPr/>
      <dgm:t>
        <a:bodyPr/>
        <a:lstStyle/>
        <a:p>
          <a:endParaRPr lang="es-ES" sz="1800"/>
        </a:p>
      </dgm:t>
    </dgm:pt>
    <dgm:pt modelId="{F9A2F83A-02CD-41F2-88B0-EC325E46C1AD}" type="pres">
      <dgm:prSet presAssocID="{1D4A99A0-E9BA-430C-AA11-F61595636247}" presName="Name0" presStyleCnt="0">
        <dgm:presLayoutVars>
          <dgm:dir/>
          <dgm:resizeHandles val="exact"/>
        </dgm:presLayoutVars>
      </dgm:prSet>
      <dgm:spPr/>
    </dgm:pt>
    <dgm:pt modelId="{9B52E1C9-02C3-439B-8A9D-12E2AE714134}" type="pres">
      <dgm:prSet presAssocID="{3D0D5DB0-A5A4-4CBC-94D4-1FFFCE7E6109}" presName="composit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CABA0DA4-839C-4C12-9E2B-B83C90AD0044}" type="pres">
      <dgm:prSet presAssocID="{3D0D5DB0-A5A4-4CBC-94D4-1FFFCE7E6109}" presName="rect1" presStyleLbl="trAlignAcc1" presStyleIdx="0" presStyleCnt="8" custScaleX="124132" custScaleY="117473" custLinFactNeighborX="534" custLinFactNeighborY="10056">
        <dgm:presLayoutVars>
          <dgm:bulletEnabled val="1"/>
        </dgm:presLayoutVars>
      </dgm:prSet>
      <dgm:spPr/>
    </dgm:pt>
    <dgm:pt modelId="{8547643D-73DA-4F89-814F-9AE60BF1CED1}" type="pres">
      <dgm:prSet presAssocID="{3D0D5DB0-A5A4-4CBC-94D4-1FFFCE7E6109}" presName="rect2" presStyleLbl="fgImgPlace1" presStyleIdx="0" presStyleCnt="8" custScaleX="139651" custScaleY="110045" custLinFactNeighborX="-65145" custLinFactNeighborY="9588"/>
      <dgm:spPr>
        <a:blipFill dpi="0" rotWithShape="1">
          <a:blip xmlns:r="http://schemas.openxmlformats.org/officeDocument/2006/relationships" r:embed="rId1"/>
          <a:srcRect/>
          <a:stretch>
            <a:fillRect l="-1434" t="-13599" r="1434" b="-8349"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04676A5B-6970-4343-8ADB-FCB4FF3C3F38}" type="pres">
      <dgm:prSet presAssocID="{792C4685-1070-4992-B64F-9E6E1CBD4E75}" presName="sibTrans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06D1F61C-8007-4722-BE14-FD14D409500E}" type="pres">
      <dgm:prSet presAssocID="{F2CA64A3-A0C4-4EDD-9D6B-A8CD09A09A76}" presName="composit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1D7761C7-7CD7-46A7-91CF-2E69E2B5DD7E}" type="pres">
      <dgm:prSet presAssocID="{F2CA64A3-A0C4-4EDD-9D6B-A8CD09A09A76}" presName="rect1" presStyleLbl="trAlignAcc1" presStyleIdx="1" presStyleCnt="8" custScaleX="124132" custScaleY="128234" custLinFactNeighborX="17751">
        <dgm:presLayoutVars>
          <dgm:bulletEnabled val="1"/>
        </dgm:presLayoutVars>
      </dgm:prSet>
      <dgm:spPr/>
    </dgm:pt>
    <dgm:pt modelId="{0A0FE3A9-1597-4FF5-A5EF-107AD18D34D6}" type="pres">
      <dgm:prSet presAssocID="{F2CA64A3-A0C4-4EDD-9D6B-A8CD09A09A76}" presName="rect2" presStyleLbl="fgImgPlace1" presStyleIdx="1" presStyleCnt="8" custScaleX="139651" custScaleY="110045" custLinFactNeighborX="5238" custLinFactNeighborY="5559"/>
      <dgm:spPr>
        <a:blipFill dpi="0" rotWithShape="1">
          <a:blip xmlns:r="http://schemas.openxmlformats.org/officeDocument/2006/relationships" r:embed="rId2"/>
          <a:srcRect/>
          <a:stretch>
            <a:fillRect l="-76770" t="-2" r="-68200" b="-3623"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48670B6B-2390-47F7-9012-EB9104BB2D84}" type="pres">
      <dgm:prSet presAssocID="{B132BCE0-0489-48D1-A940-22B892582E17}" presName="sibTrans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18D4EF5B-C655-46A8-8458-592B131F08C8}" type="pres">
      <dgm:prSet presAssocID="{8745583F-E9BA-4E3E-9E39-4332EAB1DDF7}" presName="composit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FA856D56-B4BC-4BC0-97B8-84AA7C88B06C}" type="pres">
      <dgm:prSet presAssocID="{8745583F-E9BA-4E3E-9E39-4332EAB1DDF7}" presName="rect1" presStyleLbl="trAlignAcc1" presStyleIdx="2" presStyleCnt="8" custScaleX="124132" custLinFactNeighborX="534" custLinFactNeighborY="5869">
        <dgm:presLayoutVars>
          <dgm:bulletEnabled val="1"/>
        </dgm:presLayoutVars>
      </dgm:prSet>
      <dgm:spPr/>
    </dgm:pt>
    <dgm:pt modelId="{4B1A0950-B09E-48FA-8EF3-D0B10B365104}" type="pres">
      <dgm:prSet presAssocID="{8745583F-E9BA-4E3E-9E39-4332EAB1DDF7}" presName="rect2" presStyleLbl="fgImgPlace1" presStyleIdx="2" presStyleCnt="8" custScaleX="139651" custScaleY="110045" custLinFactNeighborX="-65145" custLinFactNeighborY="5590"/>
      <dgm:spPr>
        <a:blipFill dpi="0" rotWithShape="1">
          <a:blip xmlns:r="http://schemas.openxmlformats.org/officeDocument/2006/relationships" r:embed="rId3"/>
          <a:srcRect/>
          <a:stretch>
            <a:fillRect l="-32798" t="-30827" r="-6186" b="-14165"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E5539A91-0B37-4A97-A28B-0712F3D7126D}" type="pres">
      <dgm:prSet presAssocID="{CF0242E5-1F00-431F-BC4C-96F8D56AE64A}" presName="sibTrans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F2CE89C2-4F2F-46F3-A4D9-B8110A3B8CEE}" type="pres">
      <dgm:prSet presAssocID="{BF52EED2-6F98-44F7-B632-EFC329E2CBCB}" presName="composit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798AD3FB-3EBB-456D-91A7-B7DCD98BA010}" type="pres">
      <dgm:prSet presAssocID="{BF52EED2-6F98-44F7-B632-EFC329E2CBCB}" presName="rect1" presStyleLbl="trAlignAcc1" presStyleIdx="3" presStyleCnt="8" custScaleX="124132" custLinFactNeighborX="16676">
        <dgm:presLayoutVars>
          <dgm:bulletEnabled val="1"/>
        </dgm:presLayoutVars>
      </dgm:prSet>
      <dgm:spPr/>
    </dgm:pt>
    <dgm:pt modelId="{079839FE-7EC5-476B-8455-45E96B1224E1}" type="pres">
      <dgm:prSet presAssocID="{BF52EED2-6F98-44F7-B632-EFC329E2CBCB}" presName="rect2" presStyleLbl="fgImgPlace1" presStyleIdx="3" presStyleCnt="8" custScaleX="139651" custScaleY="110045" custLinFactNeighborX="6611"/>
      <dgm:spPr>
        <a:blipFill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14000" b="-14000"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ED3A322F-28B4-4589-9B5D-04E7EF9EC05A}" type="pres">
      <dgm:prSet presAssocID="{0838F707-CF0B-4679-955B-E071AD45387D}" presName="sibTrans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A56C4C0E-1238-4DCF-8568-3141256E8719}" type="pres">
      <dgm:prSet presAssocID="{6EDCACB1-8C90-4502-A7D1-2C4FCC458D6A}" presName="composit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E0922C17-384D-4600-9596-95899DD5C4F9}" type="pres">
      <dgm:prSet presAssocID="{6EDCACB1-8C90-4502-A7D1-2C4FCC458D6A}" presName="rect1" presStyleLbl="trAlignAcc1" presStyleIdx="4" presStyleCnt="8" custScaleX="124132" custLinFactNeighborX="1335" custLinFactNeighborY="3352">
        <dgm:presLayoutVars>
          <dgm:bulletEnabled val="1"/>
        </dgm:presLayoutVars>
      </dgm:prSet>
      <dgm:spPr/>
    </dgm:pt>
    <dgm:pt modelId="{8E8AA272-0714-4A38-BC9F-AEC846A656C3}" type="pres">
      <dgm:prSet presAssocID="{6EDCACB1-8C90-4502-A7D1-2C4FCC458D6A}" presName="rect2" presStyleLbl="fgImgPlace1" presStyleIdx="4" presStyleCnt="8" custScaleX="139651" custScaleY="110045" custLinFactNeighborX="-65145" custLinFactNeighborY="3196"/>
      <dgm:spPr>
        <a:blipFill rotWithShape="1">
          <a:blip xmlns:r="http://schemas.openxmlformats.org/officeDocument/2006/relationships" r:embed="rId6"/>
          <a:srcRect/>
          <a:stretch>
            <a:fillRect t="-4000" b="-4000"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F5D89DFE-7049-409F-9CE7-3C320D579A1E}" type="pres">
      <dgm:prSet presAssocID="{E6840FF7-59B6-45A3-B7EA-CDA55998866D}" presName="sibTrans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E91E0FB2-747D-4087-BDBE-5E1253F5CBA0}" type="pres">
      <dgm:prSet presAssocID="{E0DD89D5-E001-4A2C-9961-D506F272476B}" presName="composit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10FF48B6-F953-4661-B038-532517004A2D}" type="pres">
      <dgm:prSet presAssocID="{E0DD89D5-E001-4A2C-9961-D506F272476B}" presName="rect1" presStyleLbl="trAlignAcc1" presStyleIdx="5" presStyleCnt="8" custScaleX="124132" custLinFactNeighborX="16676">
        <dgm:presLayoutVars>
          <dgm:bulletEnabled val="1"/>
        </dgm:presLayoutVars>
      </dgm:prSet>
      <dgm:spPr/>
    </dgm:pt>
    <dgm:pt modelId="{D9D5956B-D03B-47A9-BFA2-483A1CCC5B59}" type="pres">
      <dgm:prSet presAssocID="{E0DD89D5-E001-4A2C-9961-D506F272476B}" presName="rect2" presStyleLbl="fgImgPlace1" presStyleIdx="5" presStyleCnt="8" custScaleX="139651" custScaleY="110045" custLinFactNeighborX="6611"/>
      <dgm:spPr>
        <a:blipFill rotWithShape="1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FD5B7CDB-5DF1-4437-BAE2-7BEB1E1EAD29}" type="pres">
      <dgm:prSet presAssocID="{C0548C44-36BE-46D2-A01D-515C0E9BB20C}" presName="sibTrans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97FE2422-E779-405B-BA52-7CEC4CA4CF9A}" type="pres">
      <dgm:prSet presAssocID="{934C3A4F-5877-47A6-93E1-8B2A2C4E7F3E}" presName="composit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0B5FADE2-6239-49AC-BB7F-C3EFB03D0DAA}" type="pres">
      <dgm:prSet presAssocID="{934C3A4F-5877-47A6-93E1-8B2A2C4E7F3E}" presName="rect1" presStyleLbl="trAlignAcc1" presStyleIdx="6" presStyleCnt="8" custScaleX="124132" custScaleY="104920" custLinFactNeighborX="801">
        <dgm:presLayoutVars>
          <dgm:bulletEnabled val="1"/>
        </dgm:presLayoutVars>
      </dgm:prSet>
      <dgm:spPr/>
    </dgm:pt>
    <dgm:pt modelId="{B5FEABF3-65C9-4976-93DA-1082B5657120}" type="pres">
      <dgm:prSet presAssocID="{934C3A4F-5877-47A6-93E1-8B2A2C4E7F3E}" presName="rect2" presStyleLbl="fgImgPlace1" presStyleIdx="6" presStyleCnt="8" custScaleX="139651" custScaleY="110045" custLinFactNeighborX="-65145"/>
      <dgm:spPr>
        <a:blipFill rotWithShape="1">
          <a:blip xmlns:r="http://schemas.openxmlformats.org/officeDocument/2006/relationships" r:embed="rId9"/>
          <a:srcRect/>
          <a:stretch>
            <a:fillRect t="-6000" b="-6000"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C29BBAFE-A7BD-41CF-AB4B-D6A0CCDAF196}" type="pres">
      <dgm:prSet presAssocID="{0CBF028C-B1CD-46C0-AA55-F48499E5895E}" presName="sibTrans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68D02701-57B0-49F8-A1D7-4AA7745505B5}" type="pres">
      <dgm:prSet presAssocID="{8FEE3BEE-604B-482F-BA2D-071E79A1899A}" presName="composite" presStyleCnt="0"/>
      <dgm:spPr>
        <a:scene3d>
          <a:camera prst="orthographicFront"/>
          <a:lightRig rig="threePt" dir="t"/>
        </a:scene3d>
        <a:sp3d>
          <a:bevelT/>
        </a:sp3d>
      </dgm:spPr>
    </dgm:pt>
    <dgm:pt modelId="{4E26228D-DA7B-448C-82E1-477BEFAE2379}" type="pres">
      <dgm:prSet presAssocID="{8FEE3BEE-604B-482F-BA2D-071E79A1899A}" presName="rect1" presStyleLbl="trAlignAcc1" presStyleIdx="7" presStyleCnt="8" custScaleX="133340" custScaleY="117864" custLinFactNeighborX="21444">
        <dgm:presLayoutVars>
          <dgm:bulletEnabled val="1"/>
        </dgm:presLayoutVars>
      </dgm:prSet>
      <dgm:spPr/>
    </dgm:pt>
    <dgm:pt modelId="{444696C1-C3DD-4D5A-A269-B9CB60C2D9D4}" type="pres">
      <dgm:prSet presAssocID="{8FEE3BEE-604B-482F-BA2D-071E79A1899A}" presName="rect2" presStyleLbl="fgImgPlace1" presStyleIdx="7" presStyleCnt="8" custScaleX="139651" custScaleY="110045" custLinFactNeighborX="6611"/>
      <dgm:spPr>
        <a:blipFill dpi="0" rotWithShape="1">
          <a:blip xmlns:r="http://schemas.openxmlformats.org/officeDocument/2006/relationships" r:embed="rId10"/>
          <a:srcRect/>
          <a:stretch>
            <a:fillRect l="-33196" t="607" r="-3456" b="-607"/>
          </a:stretch>
        </a:blipFill>
        <a:scene3d>
          <a:camera prst="orthographicFront"/>
          <a:lightRig rig="threePt" dir="t"/>
        </a:scene3d>
        <a:sp3d>
          <a:bevelT/>
        </a:sp3d>
      </dgm:spPr>
    </dgm:pt>
  </dgm:ptLst>
  <dgm:cxnLst>
    <dgm:cxn modelId="{64EC2C03-9145-45F7-9682-40EB7C1FC7FF}" type="presOf" srcId="{3D0D5DB0-A5A4-4CBC-94D4-1FFFCE7E6109}" destId="{CABA0DA4-839C-4C12-9E2B-B83C90AD0044}" srcOrd="0" destOrd="0" presId="urn:microsoft.com/office/officeart/2008/layout/PictureStrips"/>
    <dgm:cxn modelId="{2A1F7413-B876-4A93-ABA2-B49AB3D668A0}" type="presOf" srcId="{1D4A99A0-E9BA-430C-AA11-F61595636247}" destId="{F9A2F83A-02CD-41F2-88B0-EC325E46C1AD}" srcOrd="0" destOrd="0" presId="urn:microsoft.com/office/officeart/2008/layout/PictureStrips"/>
    <dgm:cxn modelId="{26EB9E39-1578-4E51-8BEC-6A501A900F0F}" type="presOf" srcId="{F2CA64A3-A0C4-4EDD-9D6B-A8CD09A09A76}" destId="{1D7761C7-7CD7-46A7-91CF-2E69E2B5DD7E}" srcOrd="0" destOrd="0" presId="urn:microsoft.com/office/officeart/2008/layout/PictureStrips"/>
    <dgm:cxn modelId="{3619223E-FD2C-4B27-8BBA-A81CD0B0D5F9}" srcId="{1D4A99A0-E9BA-430C-AA11-F61595636247}" destId="{F2CA64A3-A0C4-4EDD-9D6B-A8CD09A09A76}" srcOrd="1" destOrd="0" parTransId="{0F7BDE0B-F83E-4736-ACA4-6796C0000870}" sibTransId="{B132BCE0-0489-48D1-A940-22B892582E17}"/>
    <dgm:cxn modelId="{25EA4D61-3970-4ABF-8688-3CF400CC38F7}" type="presOf" srcId="{6EDCACB1-8C90-4502-A7D1-2C4FCC458D6A}" destId="{E0922C17-384D-4600-9596-95899DD5C4F9}" srcOrd="0" destOrd="0" presId="urn:microsoft.com/office/officeart/2008/layout/PictureStrips"/>
    <dgm:cxn modelId="{AC8A6C42-3E2E-403C-9C82-C35E91CEF775}" srcId="{1D4A99A0-E9BA-430C-AA11-F61595636247}" destId="{8745583F-E9BA-4E3E-9E39-4332EAB1DDF7}" srcOrd="2" destOrd="0" parTransId="{CCD1961C-AFE6-4FDF-A3F7-172ACB606E2B}" sibTransId="{CF0242E5-1F00-431F-BC4C-96F8D56AE64A}"/>
    <dgm:cxn modelId="{51149967-DF83-4936-B62B-B63636181025}" srcId="{1D4A99A0-E9BA-430C-AA11-F61595636247}" destId="{3D0D5DB0-A5A4-4CBC-94D4-1FFFCE7E6109}" srcOrd="0" destOrd="0" parTransId="{B8589C8C-30C4-493F-88A9-32CDA3A56F41}" sibTransId="{792C4685-1070-4992-B64F-9E6E1CBD4E75}"/>
    <dgm:cxn modelId="{E46C0855-F433-4263-94D4-787AFCAD4BD2}" srcId="{1D4A99A0-E9BA-430C-AA11-F61595636247}" destId="{934C3A4F-5877-47A6-93E1-8B2A2C4E7F3E}" srcOrd="6" destOrd="0" parTransId="{408C5407-F701-481E-9A76-CBCE19DFA1B5}" sibTransId="{0CBF028C-B1CD-46C0-AA55-F48499E5895E}"/>
    <dgm:cxn modelId="{4E5E657D-7609-4957-B823-CEE13BC02F17}" srcId="{1D4A99A0-E9BA-430C-AA11-F61595636247}" destId="{8FEE3BEE-604B-482F-BA2D-071E79A1899A}" srcOrd="7" destOrd="0" parTransId="{A1253EF9-EA5C-420D-A2FE-4BFE7007D33F}" sibTransId="{B45FFB01-66F9-4DE8-BF9E-9DE309572189}"/>
    <dgm:cxn modelId="{8044A099-C0F2-4DF5-80AF-1256906C433D}" srcId="{1D4A99A0-E9BA-430C-AA11-F61595636247}" destId="{BF52EED2-6F98-44F7-B632-EFC329E2CBCB}" srcOrd="3" destOrd="0" parTransId="{F71CF0C8-7486-4E3D-9886-5A3D32149B71}" sibTransId="{0838F707-CF0B-4679-955B-E071AD45387D}"/>
    <dgm:cxn modelId="{D82D0FB5-9BDC-44DE-A4A2-07FD2F3F5E08}" type="presOf" srcId="{8FEE3BEE-604B-482F-BA2D-071E79A1899A}" destId="{4E26228D-DA7B-448C-82E1-477BEFAE2379}" srcOrd="0" destOrd="0" presId="urn:microsoft.com/office/officeart/2008/layout/PictureStrips"/>
    <dgm:cxn modelId="{2D2B2ABF-041D-445D-9E3B-F313BF64C5D1}" srcId="{1D4A99A0-E9BA-430C-AA11-F61595636247}" destId="{E0DD89D5-E001-4A2C-9961-D506F272476B}" srcOrd="5" destOrd="0" parTransId="{3E863235-969E-4B8B-BCC2-B0AE9A54C7E6}" sibTransId="{C0548C44-36BE-46D2-A01D-515C0E9BB20C}"/>
    <dgm:cxn modelId="{B3CF82C3-E010-4BFC-912B-62C70F91F474}" type="presOf" srcId="{8745583F-E9BA-4E3E-9E39-4332EAB1DDF7}" destId="{FA856D56-B4BC-4BC0-97B8-84AA7C88B06C}" srcOrd="0" destOrd="0" presId="urn:microsoft.com/office/officeart/2008/layout/PictureStrips"/>
    <dgm:cxn modelId="{B16D7AC9-BD4E-48C9-B2FD-A9023DE55018}" type="presOf" srcId="{934C3A4F-5877-47A6-93E1-8B2A2C4E7F3E}" destId="{0B5FADE2-6239-49AC-BB7F-C3EFB03D0DAA}" srcOrd="0" destOrd="0" presId="urn:microsoft.com/office/officeart/2008/layout/PictureStrips"/>
    <dgm:cxn modelId="{3F747DD7-FE97-486B-9148-1836AEEE082C}" srcId="{1D4A99A0-E9BA-430C-AA11-F61595636247}" destId="{6EDCACB1-8C90-4502-A7D1-2C4FCC458D6A}" srcOrd="4" destOrd="0" parTransId="{8345D60C-1249-46BA-AB0D-F321D5E3A818}" sibTransId="{E6840FF7-59B6-45A3-B7EA-CDA55998866D}"/>
    <dgm:cxn modelId="{C4324EEC-3D3F-4ED0-B33D-6B8A996472A8}" type="presOf" srcId="{BF52EED2-6F98-44F7-B632-EFC329E2CBCB}" destId="{798AD3FB-3EBB-456D-91A7-B7DCD98BA010}" srcOrd="0" destOrd="0" presId="urn:microsoft.com/office/officeart/2008/layout/PictureStrips"/>
    <dgm:cxn modelId="{399D4BF9-52E1-4619-8D0B-0F5B33E84E5A}" type="presOf" srcId="{E0DD89D5-E001-4A2C-9961-D506F272476B}" destId="{10FF48B6-F953-4661-B038-532517004A2D}" srcOrd="0" destOrd="0" presId="urn:microsoft.com/office/officeart/2008/layout/PictureStrips"/>
    <dgm:cxn modelId="{CAEAA1A4-7647-496A-969E-F67C8CEF7D68}" type="presParOf" srcId="{F9A2F83A-02CD-41F2-88B0-EC325E46C1AD}" destId="{9B52E1C9-02C3-439B-8A9D-12E2AE714134}" srcOrd="0" destOrd="0" presId="urn:microsoft.com/office/officeart/2008/layout/PictureStrips"/>
    <dgm:cxn modelId="{63B04FFE-3C4D-4BBB-9115-CA9B52A1CDC5}" type="presParOf" srcId="{9B52E1C9-02C3-439B-8A9D-12E2AE714134}" destId="{CABA0DA4-839C-4C12-9E2B-B83C90AD0044}" srcOrd="0" destOrd="0" presId="urn:microsoft.com/office/officeart/2008/layout/PictureStrips"/>
    <dgm:cxn modelId="{184DAFC5-526A-42D6-9F11-AC57A21F8CD8}" type="presParOf" srcId="{9B52E1C9-02C3-439B-8A9D-12E2AE714134}" destId="{8547643D-73DA-4F89-814F-9AE60BF1CED1}" srcOrd="1" destOrd="0" presId="urn:microsoft.com/office/officeart/2008/layout/PictureStrips"/>
    <dgm:cxn modelId="{7FA2F8D9-6D25-41F4-83E7-E4453A1034EF}" type="presParOf" srcId="{F9A2F83A-02CD-41F2-88B0-EC325E46C1AD}" destId="{04676A5B-6970-4343-8ADB-FCB4FF3C3F38}" srcOrd="1" destOrd="0" presId="urn:microsoft.com/office/officeart/2008/layout/PictureStrips"/>
    <dgm:cxn modelId="{299047C1-139C-48CF-8D8E-AACE5D0C9C8C}" type="presParOf" srcId="{F9A2F83A-02CD-41F2-88B0-EC325E46C1AD}" destId="{06D1F61C-8007-4722-BE14-FD14D409500E}" srcOrd="2" destOrd="0" presId="urn:microsoft.com/office/officeart/2008/layout/PictureStrips"/>
    <dgm:cxn modelId="{B222EB40-5302-440B-9B7F-064E1D7D9445}" type="presParOf" srcId="{06D1F61C-8007-4722-BE14-FD14D409500E}" destId="{1D7761C7-7CD7-46A7-91CF-2E69E2B5DD7E}" srcOrd="0" destOrd="0" presId="urn:microsoft.com/office/officeart/2008/layout/PictureStrips"/>
    <dgm:cxn modelId="{54525BA5-B428-4EC8-9050-0C24527C8F4B}" type="presParOf" srcId="{06D1F61C-8007-4722-BE14-FD14D409500E}" destId="{0A0FE3A9-1597-4FF5-A5EF-107AD18D34D6}" srcOrd="1" destOrd="0" presId="urn:microsoft.com/office/officeart/2008/layout/PictureStrips"/>
    <dgm:cxn modelId="{F2969A55-25ED-4ECD-BB2F-69E3FC9A2EEE}" type="presParOf" srcId="{F9A2F83A-02CD-41F2-88B0-EC325E46C1AD}" destId="{48670B6B-2390-47F7-9012-EB9104BB2D84}" srcOrd="3" destOrd="0" presId="urn:microsoft.com/office/officeart/2008/layout/PictureStrips"/>
    <dgm:cxn modelId="{50EA350F-4C98-4FFC-BA31-AE90D2FDD7F0}" type="presParOf" srcId="{F9A2F83A-02CD-41F2-88B0-EC325E46C1AD}" destId="{18D4EF5B-C655-46A8-8458-592B131F08C8}" srcOrd="4" destOrd="0" presId="urn:microsoft.com/office/officeart/2008/layout/PictureStrips"/>
    <dgm:cxn modelId="{105024F5-CE13-4AA6-96EE-289426CDA3BC}" type="presParOf" srcId="{18D4EF5B-C655-46A8-8458-592B131F08C8}" destId="{FA856D56-B4BC-4BC0-97B8-84AA7C88B06C}" srcOrd="0" destOrd="0" presId="urn:microsoft.com/office/officeart/2008/layout/PictureStrips"/>
    <dgm:cxn modelId="{9742FC53-F564-4A6B-B1D0-95FA58168697}" type="presParOf" srcId="{18D4EF5B-C655-46A8-8458-592B131F08C8}" destId="{4B1A0950-B09E-48FA-8EF3-D0B10B365104}" srcOrd="1" destOrd="0" presId="urn:microsoft.com/office/officeart/2008/layout/PictureStrips"/>
    <dgm:cxn modelId="{A94B8D84-684A-4F4A-BFEE-03818E2EB422}" type="presParOf" srcId="{F9A2F83A-02CD-41F2-88B0-EC325E46C1AD}" destId="{E5539A91-0B37-4A97-A28B-0712F3D7126D}" srcOrd="5" destOrd="0" presId="urn:microsoft.com/office/officeart/2008/layout/PictureStrips"/>
    <dgm:cxn modelId="{53519D63-50B4-4E4A-B6BC-BDAFAF297F2F}" type="presParOf" srcId="{F9A2F83A-02CD-41F2-88B0-EC325E46C1AD}" destId="{F2CE89C2-4F2F-46F3-A4D9-B8110A3B8CEE}" srcOrd="6" destOrd="0" presId="urn:microsoft.com/office/officeart/2008/layout/PictureStrips"/>
    <dgm:cxn modelId="{4D54E4B0-4418-4E7F-BAC3-720C69A6F1C4}" type="presParOf" srcId="{F2CE89C2-4F2F-46F3-A4D9-B8110A3B8CEE}" destId="{798AD3FB-3EBB-456D-91A7-B7DCD98BA010}" srcOrd="0" destOrd="0" presId="urn:microsoft.com/office/officeart/2008/layout/PictureStrips"/>
    <dgm:cxn modelId="{856D942F-6FB8-4DD0-898E-477709855BDB}" type="presParOf" srcId="{F2CE89C2-4F2F-46F3-A4D9-B8110A3B8CEE}" destId="{079839FE-7EC5-476B-8455-45E96B1224E1}" srcOrd="1" destOrd="0" presId="urn:microsoft.com/office/officeart/2008/layout/PictureStrips"/>
    <dgm:cxn modelId="{E8F83C21-440E-4D10-B656-F4EE33092C13}" type="presParOf" srcId="{F9A2F83A-02CD-41F2-88B0-EC325E46C1AD}" destId="{ED3A322F-28B4-4589-9B5D-04E7EF9EC05A}" srcOrd="7" destOrd="0" presId="urn:microsoft.com/office/officeart/2008/layout/PictureStrips"/>
    <dgm:cxn modelId="{CEF71240-5249-495A-8171-94C1EEF96348}" type="presParOf" srcId="{F9A2F83A-02CD-41F2-88B0-EC325E46C1AD}" destId="{A56C4C0E-1238-4DCF-8568-3141256E8719}" srcOrd="8" destOrd="0" presId="urn:microsoft.com/office/officeart/2008/layout/PictureStrips"/>
    <dgm:cxn modelId="{5CD07569-EC33-40FE-99B1-458341906DEE}" type="presParOf" srcId="{A56C4C0E-1238-4DCF-8568-3141256E8719}" destId="{E0922C17-384D-4600-9596-95899DD5C4F9}" srcOrd="0" destOrd="0" presId="urn:microsoft.com/office/officeart/2008/layout/PictureStrips"/>
    <dgm:cxn modelId="{86D78A8C-DB9A-4846-AA58-F2D8D5B814B9}" type="presParOf" srcId="{A56C4C0E-1238-4DCF-8568-3141256E8719}" destId="{8E8AA272-0714-4A38-BC9F-AEC846A656C3}" srcOrd="1" destOrd="0" presId="urn:microsoft.com/office/officeart/2008/layout/PictureStrips"/>
    <dgm:cxn modelId="{5047F7DB-7299-43BE-A69A-C83F278F3469}" type="presParOf" srcId="{F9A2F83A-02CD-41F2-88B0-EC325E46C1AD}" destId="{F5D89DFE-7049-409F-9CE7-3C320D579A1E}" srcOrd="9" destOrd="0" presId="urn:microsoft.com/office/officeart/2008/layout/PictureStrips"/>
    <dgm:cxn modelId="{B7A84A02-2B7B-4938-A7A3-65E7E37E6A0C}" type="presParOf" srcId="{F9A2F83A-02CD-41F2-88B0-EC325E46C1AD}" destId="{E91E0FB2-747D-4087-BDBE-5E1253F5CBA0}" srcOrd="10" destOrd="0" presId="urn:microsoft.com/office/officeart/2008/layout/PictureStrips"/>
    <dgm:cxn modelId="{13399A07-4431-41B6-AD97-41306A812FE6}" type="presParOf" srcId="{E91E0FB2-747D-4087-BDBE-5E1253F5CBA0}" destId="{10FF48B6-F953-4661-B038-532517004A2D}" srcOrd="0" destOrd="0" presId="urn:microsoft.com/office/officeart/2008/layout/PictureStrips"/>
    <dgm:cxn modelId="{C231C039-3E2D-49C2-B1A4-8126AA29965C}" type="presParOf" srcId="{E91E0FB2-747D-4087-BDBE-5E1253F5CBA0}" destId="{D9D5956B-D03B-47A9-BFA2-483A1CCC5B59}" srcOrd="1" destOrd="0" presId="urn:microsoft.com/office/officeart/2008/layout/PictureStrips"/>
    <dgm:cxn modelId="{2713016A-B725-4683-881A-1BB9C6D06D06}" type="presParOf" srcId="{F9A2F83A-02CD-41F2-88B0-EC325E46C1AD}" destId="{FD5B7CDB-5DF1-4437-BAE2-7BEB1E1EAD29}" srcOrd="11" destOrd="0" presId="urn:microsoft.com/office/officeart/2008/layout/PictureStrips"/>
    <dgm:cxn modelId="{205926B9-886A-400A-A7AF-9228A1BD17CA}" type="presParOf" srcId="{F9A2F83A-02CD-41F2-88B0-EC325E46C1AD}" destId="{97FE2422-E779-405B-BA52-7CEC4CA4CF9A}" srcOrd="12" destOrd="0" presId="urn:microsoft.com/office/officeart/2008/layout/PictureStrips"/>
    <dgm:cxn modelId="{97260F10-8977-411F-9E94-CC9A9EB91D8F}" type="presParOf" srcId="{97FE2422-E779-405B-BA52-7CEC4CA4CF9A}" destId="{0B5FADE2-6239-49AC-BB7F-C3EFB03D0DAA}" srcOrd="0" destOrd="0" presId="urn:microsoft.com/office/officeart/2008/layout/PictureStrips"/>
    <dgm:cxn modelId="{5C3C3D1B-7B88-4FBA-A8B2-BFCE8ED75317}" type="presParOf" srcId="{97FE2422-E779-405B-BA52-7CEC4CA4CF9A}" destId="{B5FEABF3-65C9-4976-93DA-1082B5657120}" srcOrd="1" destOrd="0" presId="urn:microsoft.com/office/officeart/2008/layout/PictureStrips"/>
    <dgm:cxn modelId="{D7D26F09-A99E-4C26-85F8-971ACDE02D88}" type="presParOf" srcId="{F9A2F83A-02CD-41F2-88B0-EC325E46C1AD}" destId="{C29BBAFE-A7BD-41CF-AB4B-D6A0CCDAF196}" srcOrd="13" destOrd="0" presId="urn:microsoft.com/office/officeart/2008/layout/PictureStrips"/>
    <dgm:cxn modelId="{47C7A78A-B06F-4921-9A37-90826EC872D8}" type="presParOf" srcId="{F9A2F83A-02CD-41F2-88B0-EC325E46C1AD}" destId="{68D02701-57B0-49F8-A1D7-4AA7745505B5}" srcOrd="14" destOrd="0" presId="urn:microsoft.com/office/officeart/2008/layout/PictureStrips"/>
    <dgm:cxn modelId="{E29CF8EB-212B-4060-93F1-4E47F751D813}" type="presParOf" srcId="{68D02701-57B0-49F8-A1D7-4AA7745505B5}" destId="{4E26228D-DA7B-448C-82E1-477BEFAE2379}" srcOrd="0" destOrd="0" presId="urn:microsoft.com/office/officeart/2008/layout/PictureStrips"/>
    <dgm:cxn modelId="{71CDA716-B9C7-4A28-8D6F-90BDB750681B}" type="presParOf" srcId="{68D02701-57B0-49F8-A1D7-4AA7745505B5}" destId="{444696C1-C3DD-4D5A-A269-B9CB60C2D9D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6E5892-3A19-4BB5-9A14-E4F5DBA090D2}" type="doc">
      <dgm:prSet loTypeId="urn:microsoft.com/office/officeart/2005/8/layout/chevron2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DAE7E79-BAD7-45D8-A885-9FA82D5DE5A0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es-ES" sz="1800" b="1" dirty="0" err="1"/>
            <a:t>Ježíš</a:t>
          </a:r>
          <a:r>
            <a:rPr lang="es-ES" sz="1800" b="1" dirty="0"/>
            <a:t> </a:t>
          </a:r>
          <a:r>
            <a:rPr lang="es-ES" sz="1800" b="1" dirty="0" err="1"/>
            <a:t>pravidelně</a:t>
          </a:r>
          <a:r>
            <a:rPr lang="es-ES" sz="1800" b="1" dirty="0"/>
            <a:t> </a:t>
          </a:r>
          <a:r>
            <a:rPr lang="es-ES" sz="1800" b="1" dirty="0" err="1"/>
            <a:t>učil</a:t>
          </a:r>
          <a:r>
            <a:rPr lang="es-ES" sz="1800" b="1" dirty="0"/>
            <a:t> v </a:t>
          </a:r>
          <a:r>
            <a:rPr lang="es-ES" sz="1800" b="1" dirty="0" err="1"/>
            <a:t>synagogách</a:t>
          </a:r>
          <a:r>
            <a:rPr lang="es-ES" sz="1800" b="1" dirty="0"/>
            <a:t> a </a:t>
          </a:r>
          <a:r>
            <a:rPr lang="es-ES" sz="1800" b="1" dirty="0" err="1"/>
            <a:t>četl</a:t>
          </a:r>
          <a:r>
            <a:rPr lang="es-ES" sz="1800" b="1" dirty="0"/>
            <a:t> </a:t>
          </a:r>
          <a:r>
            <a:rPr lang="es-ES" sz="1800" b="1" dirty="0" err="1"/>
            <a:t>Písmo</a:t>
          </a:r>
          <a:r>
            <a:rPr lang="es-ES" sz="1800" b="1" dirty="0"/>
            <a:t>, </a:t>
          </a:r>
          <a:r>
            <a:rPr lang="es-ES" sz="1800" b="1" dirty="0" err="1"/>
            <a:t>když</a:t>
          </a:r>
          <a:r>
            <a:rPr lang="es-ES" sz="1800" b="1" dirty="0"/>
            <a:t> </a:t>
          </a:r>
          <a:r>
            <a:rPr lang="es-ES" sz="1800" b="1" dirty="0" err="1"/>
            <a:t>kázal</a:t>
          </a:r>
          <a:r>
            <a:rPr lang="es-ES" sz="1800" b="1" dirty="0"/>
            <a:t>: "</a:t>
          </a:r>
          <a:r>
            <a:rPr lang="es-ES" sz="1800" b="1" dirty="0" err="1"/>
            <a:t>Přišel</a:t>
          </a:r>
          <a:r>
            <a:rPr lang="es-ES" sz="1800" b="1" dirty="0"/>
            <a:t> do </a:t>
          </a:r>
          <a:r>
            <a:rPr lang="es-ES" sz="1800" b="1" dirty="0" err="1"/>
            <a:t>Nazaretu</a:t>
          </a:r>
          <a:r>
            <a:rPr lang="es-ES" sz="1800" b="1" dirty="0"/>
            <a:t>, </a:t>
          </a:r>
          <a:r>
            <a:rPr lang="es-ES" sz="1800" b="1" dirty="0" err="1"/>
            <a:t>kde</a:t>
          </a:r>
          <a:r>
            <a:rPr lang="es-ES" sz="1800" b="1" dirty="0"/>
            <a:t> </a:t>
          </a:r>
          <a:r>
            <a:rPr lang="es-ES" sz="1800" b="1" dirty="0" err="1"/>
            <a:t>vyrůstal</a:t>
          </a:r>
          <a:r>
            <a:rPr lang="es-ES" sz="1800" b="1" dirty="0"/>
            <a:t>; A v </a:t>
          </a:r>
          <a:r>
            <a:rPr lang="es-ES" sz="1800" b="1" dirty="0" err="1"/>
            <a:t>sobotu</a:t>
          </a:r>
          <a:r>
            <a:rPr lang="es-ES" sz="1800" b="1" dirty="0"/>
            <a:t> </a:t>
          </a:r>
          <a:r>
            <a:rPr lang="es-ES" sz="1800" b="1" dirty="0" err="1"/>
            <a:t>vstoupil</a:t>
          </a:r>
          <a:r>
            <a:rPr lang="es-ES" sz="1800" b="1" dirty="0"/>
            <a:t> </a:t>
          </a:r>
          <a:r>
            <a:rPr lang="es-ES" sz="1800" b="1" dirty="0" err="1"/>
            <a:t>podle</a:t>
          </a:r>
          <a:r>
            <a:rPr lang="es-ES" sz="1800" b="1" dirty="0"/>
            <a:t> </a:t>
          </a:r>
          <a:r>
            <a:rPr lang="es-ES" sz="1800" b="1" dirty="0" err="1"/>
            <a:t>svého</a:t>
          </a:r>
          <a:r>
            <a:rPr lang="es-ES" sz="1800" b="1" dirty="0"/>
            <a:t> </a:t>
          </a:r>
          <a:r>
            <a:rPr lang="es-ES" sz="1800" b="1" dirty="0" err="1"/>
            <a:t>zvyku</a:t>
          </a:r>
          <a:r>
            <a:rPr lang="es-ES" sz="1800" b="1" dirty="0"/>
            <a:t> do </a:t>
          </a:r>
          <a:r>
            <a:rPr lang="es-ES" sz="1800" b="1" dirty="0" err="1"/>
            <a:t>synagogy</a:t>
          </a:r>
          <a:r>
            <a:rPr lang="es-ES" sz="1800" b="1" dirty="0"/>
            <a:t> a </a:t>
          </a:r>
          <a:r>
            <a:rPr lang="es-ES" sz="1800" b="1" dirty="0" err="1"/>
            <a:t>vstal</a:t>
          </a:r>
          <a:r>
            <a:rPr lang="es-ES" sz="1800" b="1" dirty="0"/>
            <a:t>, </a:t>
          </a:r>
          <a:r>
            <a:rPr lang="es-ES" sz="1800" b="1" dirty="0" err="1"/>
            <a:t>aby</a:t>
          </a:r>
          <a:r>
            <a:rPr lang="es-ES" sz="1800" b="1" dirty="0"/>
            <a:t> </a:t>
          </a:r>
          <a:r>
            <a:rPr lang="es-ES" sz="1800" b="1" dirty="0" err="1"/>
            <a:t>četl</a:t>
          </a:r>
          <a:r>
            <a:rPr lang="es-ES" sz="1800" b="1" dirty="0"/>
            <a:t>. A </a:t>
          </a:r>
          <a:r>
            <a:rPr lang="es-ES" sz="1800" b="1" dirty="0" err="1"/>
            <a:t>byla</a:t>
          </a:r>
          <a:r>
            <a:rPr lang="es-ES" sz="1800" b="1" dirty="0"/>
            <a:t> mu </a:t>
          </a:r>
          <a:r>
            <a:rPr lang="es-ES" sz="1800" b="1" dirty="0" err="1"/>
            <a:t>dána</a:t>
          </a:r>
          <a:r>
            <a:rPr lang="es-ES" sz="1800" b="1" dirty="0"/>
            <a:t> </a:t>
          </a:r>
          <a:r>
            <a:rPr lang="es-ES" sz="1800" b="1" dirty="0" err="1"/>
            <a:t>kniha</a:t>
          </a:r>
          <a:r>
            <a:rPr lang="es-ES" sz="1800" b="1" dirty="0"/>
            <a:t> </a:t>
          </a:r>
          <a:r>
            <a:rPr lang="es-ES" sz="1800" b="1" dirty="0" err="1"/>
            <a:t>proroka</a:t>
          </a:r>
          <a:r>
            <a:rPr lang="es-ES" sz="1800" b="1" dirty="0"/>
            <a:t> </a:t>
          </a:r>
          <a:r>
            <a:rPr lang="es-ES" sz="1800" b="1" dirty="0" err="1"/>
            <a:t>Izaiáše</a:t>
          </a:r>
          <a:r>
            <a:rPr lang="es-ES" sz="1800" b="1" dirty="0"/>
            <a:t>; a </a:t>
          </a:r>
          <a:r>
            <a:rPr lang="es-ES" sz="1800" b="1" dirty="0" err="1"/>
            <a:t>když</a:t>
          </a:r>
          <a:r>
            <a:rPr lang="es-ES" sz="1800" b="1" dirty="0"/>
            <a:t> </a:t>
          </a:r>
          <a:r>
            <a:rPr lang="es-ES" sz="1800" b="1" dirty="0" err="1"/>
            <a:t>otevřel</a:t>
          </a:r>
          <a:r>
            <a:rPr lang="es-ES" sz="1800" b="1" dirty="0"/>
            <a:t> </a:t>
          </a:r>
          <a:r>
            <a:rPr lang="es-ES" sz="1800" b="1" dirty="0" err="1"/>
            <a:t>knihu</a:t>
          </a:r>
          <a:r>
            <a:rPr lang="es-ES" sz="1800" b="1" dirty="0"/>
            <a:t>, </a:t>
          </a:r>
          <a:r>
            <a:rPr lang="es-ES" sz="1800" b="1" dirty="0" err="1"/>
            <a:t>našel</a:t>
          </a:r>
          <a:r>
            <a:rPr lang="es-ES" sz="1800" b="1" dirty="0"/>
            <a:t> </a:t>
          </a:r>
          <a:r>
            <a:rPr lang="es-ES" sz="1800" b="1" dirty="0" err="1"/>
            <a:t>místo</a:t>
          </a:r>
          <a:r>
            <a:rPr lang="es-ES" sz="1800" b="1" dirty="0"/>
            <a:t>, </a:t>
          </a:r>
          <a:r>
            <a:rPr lang="es-ES" sz="1800" b="1" dirty="0" err="1"/>
            <a:t>kde</a:t>
          </a:r>
          <a:r>
            <a:rPr lang="es-ES" sz="1800" b="1" dirty="0"/>
            <a:t> </a:t>
          </a:r>
          <a:r>
            <a:rPr lang="es-ES" sz="1800" b="1" dirty="0" err="1"/>
            <a:t>byla</a:t>
          </a:r>
          <a:r>
            <a:rPr lang="es-ES" sz="1800" b="1" dirty="0"/>
            <a:t> </a:t>
          </a:r>
          <a:r>
            <a:rPr lang="es-ES" sz="1800" b="1" dirty="0" err="1"/>
            <a:t>napsána</a:t>
          </a:r>
          <a:r>
            <a:rPr lang="es-ES" sz="1800" b="1" dirty="0"/>
            <a:t>: </a:t>
          </a:r>
          <a:r>
            <a:rPr lang="es-ES" sz="1800" b="1" dirty="0" err="1"/>
            <a:t>Duch</a:t>
          </a:r>
          <a:r>
            <a:rPr lang="es-ES" sz="1800" b="1" dirty="0"/>
            <a:t> </a:t>
          </a:r>
          <a:r>
            <a:rPr lang="es-ES" sz="1800" b="1" dirty="0" err="1"/>
            <a:t>Páně</a:t>
          </a:r>
          <a:r>
            <a:rPr lang="es-ES" sz="1800" b="1" dirty="0"/>
            <a:t> je nade </a:t>
          </a:r>
          <a:r>
            <a:rPr lang="es-ES" sz="1800" b="1" dirty="0" err="1"/>
            <a:t>mnou</a:t>
          </a:r>
          <a:r>
            <a:rPr lang="es-ES" sz="1800" b="1" dirty="0"/>
            <a:t>, </a:t>
          </a:r>
          <a:r>
            <a:rPr lang="es-ES" sz="1800" b="1" dirty="0" err="1"/>
            <a:t>protože</a:t>
          </a:r>
          <a:r>
            <a:rPr lang="es-ES" sz="1800" b="1" dirty="0"/>
            <a:t> </a:t>
          </a:r>
          <a:r>
            <a:rPr lang="es-ES" sz="1800" b="1" dirty="0" err="1"/>
            <a:t>mě</a:t>
          </a:r>
          <a:r>
            <a:rPr lang="es-ES" sz="1800" b="1" dirty="0"/>
            <a:t> </a:t>
          </a:r>
          <a:r>
            <a:rPr lang="es-ES" sz="1800" b="1" dirty="0" err="1"/>
            <a:t>pomazal</a:t>
          </a:r>
          <a:r>
            <a:rPr lang="es-ES" sz="1800" b="1" dirty="0"/>
            <a:t>, </a:t>
          </a:r>
          <a:r>
            <a:rPr lang="es-ES" sz="1800" b="1" dirty="0" err="1"/>
            <a:t>abych</a:t>
          </a:r>
          <a:r>
            <a:rPr lang="es-ES" sz="1800" b="1" dirty="0"/>
            <a:t> </a:t>
          </a:r>
          <a:r>
            <a:rPr lang="es-ES" sz="1800" b="1" dirty="0" err="1"/>
            <a:t>zvěstoval</a:t>
          </a:r>
          <a:r>
            <a:rPr lang="es-ES" sz="1800" b="1" dirty="0"/>
            <a:t> </a:t>
          </a:r>
          <a:r>
            <a:rPr lang="es-ES" sz="1800" b="1" dirty="0" err="1"/>
            <a:t>radostnou</a:t>
          </a:r>
          <a:r>
            <a:rPr lang="es-ES" sz="1800" b="1" dirty="0"/>
            <a:t> </a:t>
          </a:r>
          <a:r>
            <a:rPr lang="es-ES" sz="1800" b="1" dirty="0" err="1"/>
            <a:t>zvěst</a:t>
          </a:r>
          <a:r>
            <a:rPr lang="es-ES" sz="1800" b="1" dirty="0"/>
            <a:t> </a:t>
          </a:r>
          <a:r>
            <a:rPr lang="es-ES" sz="1800" b="1" dirty="0" err="1"/>
            <a:t>chudým</a:t>
          </a:r>
          <a:r>
            <a:rPr lang="es-ES" sz="1800" b="1" dirty="0"/>
            <a:t>; </a:t>
          </a:r>
          <a:r>
            <a:rPr lang="es-ES" sz="1800" b="1" dirty="0" err="1"/>
            <a:t>Poslal</a:t>
          </a:r>
          <a:r>
            <a:rPr lang="es-ES" sz="1800" b="1" dirty="0"/>
            <a:t> </a:t>
          </a:r>
          <a:r>
            <a:rPr lang="es-ES" sz="1800" b="1" dirty="0" err="1"/>
            <a:t>mě</a:t>
          </a:r>
          <a:r>
            <a:rPr lang="es-ES" sz="1800" b="1" dirty="0"/>
            <a:t>, </a:t>
          </a:r>
          <a:r>
            <a:rPr lang="es-ES" sz="1800" b="1" dirty="0" err="1"/>
            <a:t>abych</a:t>
          </a:r>
          <a:r>
            <a:rPr lang="es-ES" sz="1800" b="1" dirty="0"/>
            <a:t> </a:t>
          </a:r>
          <a:r>
            <a:rPr lang="es-ES" sz="1800" b="1" dirty="0" err="1"/>
            <a:t>uzdravil</a:t>
          </a:r>
          <a:r>
            <a:rPr lang="es-ES" sz="1800" b="1" dirty="0"/>
            <a:t> </a:t>
          </a:r>
          <a:r>
            <a:rPr lang="es-ES" sz="1800" b="1" dirty="0" err="1"/>
            <a:t>zlomené</a:t>
          </a:r>
          <a:r>
            <a:rPr lang="es-ES" sz="1800" b="1" dirty="0"/>
            <a:t> </a:t>
          </a:r>
          <a:r>
            <a:rPr lang="es-ES" sz="1800" b="1" dirty="0" err="1"/>
            <a:t>srdce</a:t>
          </a:r>
          <a:r>
            <a:rPr lang="es-ES" sz="1800" b="1" dirty="0"/>
            <a:t>. </a:t>
          </a:r>
          <a:r>
            <a:rPr lang="es-ES" sz="1800" b="1" dirty="0" err="1"/>
            <a:t>vyhlásit</a:t>
          </a:r>
          <a:r>
            <a:rPr lang="es-ES" sz="1800" b="1" dirty="0"/>
            <a:t> </a:t>
          </a:r>
          <a:r>
            <a:rPr lang="es-ES" sz="1800" b="1" dirty="0" err="1"/>
            <a:t>svobodu</a:t>
          </a:r>
          <a:r>
            <a:rPr lang="es-ES" sz="1800" b="1" dirty="0"/>
            <a:t> </a:t>
          </a:r>
          <a:r>
            <a:rPr lang="es-ES" sz="1800" b="1" dirty="0" err="1"/>
            <a:t>zajatcům</a:t>
          </a:r>
          <a:r>
            <a:rPr lang="es-ES" sz="1800" b="1" dirty="0"/>
            <a:t> a </a:t>
          </a:r>
          <a:r>
            <a:rPr lang="es-ES" sz="1800" b="1" dirty="0" err="1"/>
            <a:t>zrak</a:t>
          </a:r>
          <a:r>
            <a:rPr lang="es-ES" sz="1800" b="1" dirty="0"/>
            <a:t> </a:t>
          </a:r>
          <a:r>
            <a:rPr lang="es-ES" sz="1800" b="1" dirty="0" err="1"/>
            <a:t>slepým</a:t>
          </a:r>
          <a:r>
            <a:rPr lang="es-ES" sz="1800" b="1" dirty="0"/>
            <a:t>; </a:t>
          </a:r>
          <a:r>
            <a:rPr lang="es-ES" sz="1800" b="1" dirty="0" err="1"/>
            <a:t>osvobodit</a:t>
          </a:r>
          <a:r>
            <a:rPr lang="es-ES" sz="1800" b="1" dirty="0"/>
            <a:t> </a:t>
          </a:r>
          <a:r>
            <a:rPr lang="es-ES" sz="1800" b="1" dirty="0" err="1"/>
            <a:t>utlačované</a:t>
          </a:r>
          <a:r>
            <a:rPr lang="es-ES" sz="1800" b="1" dirty="0"/>
            <a:t>; </a:t>
          </a:r>
          <a:r>
            <a:rPr lang="es-ES" sz="1800" b="1" dirty="0" err="1"/>
            <a:t>kázat</a:t>
          </a:r>
          <a:r>
            <a:rPr lang="es-ES" sz="1800" b="1" dirty="0"/>
            <a:t> </a:t>
          </a:r>
          <a:r>
            <a:rPr lang="es-ES" sz="1800" b="1" dirty="0" err="1"/>
            <a:t>příjemný</a:t>
          </a:r>
          <a:r>
            <a:rPr lang="es-ES" sz="1800" b="1" dirty="0"/>
            <a:t> </a:t>
          </a:r>
          <a:r>
            <a:rPr lang="es-ES" sz="1800" b="1" dirty="0" err="1"/>
            <a:t>rok</a:t>
          </a:r>
          <a:r>
            <a:rPr lang="es-ES" sz="1800" b="1" dirty="0"/>
            <a:t> </a:t>
          </a:r>
          <a:r>
            <a:rPr lang="es-ES" sz="1800" b="1" dirty="0" err="1"/>
            <a:t>Páně</a:t>
          </a:r>
          <a:r>
            <a:rPr lang="es-ES" sz="1800" b="1" dirty="0"/>
            <a:t>” (Lu</a:t>
          </a:r>
          <a:r>
            <a:rPr lang="cs-CZ" sz="1800" b="1" dirty="0" err="1"/>
            <a:t>káš</a:t>
          </a:r>
          <a:r>
            <a:rPr lang="es-ES" sz="1800" b="1" dirty="0"/>
            <a:t>. 4</a:t>
          </a:r>
          <a:r>
            <a:rPr lang="cs-CZ" sz="1800" b="1" dirty="0"/>
            <a:t>,</a:t>
          </a:r>
          <a:r>
            <a:rPr lang="es-ES" sz="1800" b="1" dirty="0"/>
            <a:t>16-21). </a:t>
          </a:r>
          <a:endParaRPr lang="es-ES" sz="1800" dirty="0"/>
        </a:p>
      </dgm:t>
    </dgm:pt>
    <dgm:pt modelId="{E49D85A5-79EF-46CB-977F-12670C9DA0F1}" type="parTrans" cxnId="{B48F0FDC-41DF-4390-9A13-36FE5D730695}">
      <dgm:prSet/>
      <dgm:spPr/>
      <dgm:t>
        <a:bodyPr/>
        <a:lstStyle/>
        <a:p>
          <a:endParaRPr lang="es-ES" sz="1800"/>
        </a:p>
      </dgm:t>
    </dgm:pt>
    <dgm:pt modelId="{A58EF0FF-641E-4392-9E6A-74699DCC1E57}" type="sibTrans" cxnId="{B48F0FDC-41DF-4390-9A13-36FE5D730695}">
      <dgm:prSet/>
      <dgm:spPr/>
      <dgm:t>
        <a:bodyPr/>
        <a:lstStyle/>
        <a:p>
          <a:endParaRPr lang="es-ES" sz="1800"/>
        </a:p>
      </dgm:t>
    </dgm:pt>
    <dgm:pt modelId="{613727B5-420D-403E-899D-9FE433570943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es-ES" sz="1800" b="1" dirty="0" err="1"/>
            <a:t>Také</a:t>
          </a:r>
          <a:r>
            <a:rPr lang="es-ES" sz="1800" b="1" dirty="0"/>
            <a:t> v </a:t>
          </a:r>
          <a:r>
            <a:rPr lang="es-ES" sz="1800" b="1" dirty="0" err="1"/>
            <a:t>pokušeních</a:t>
          </a:r>
          <a:r>
            <a:rPr lang="es-ES" sz="1800" b="1" dirty="0"/>
            <a:t> </a:t>
          </a:r>
          <a:r>
            <a:rPr lang="es-ES" sz="1800" b="1" dirty="0" err="1"/>
            <a:t>citoval</a:t>
          </a:r>
          <a:r>
            <a:rPr lang="es-ES" sz="1800" b="1" dirty="0"/>
            <a:t> </a:t>
          </a:r>
          <a:r>
            <a:rPr lang="es-ES" sz="1800" b="1" dirty="0" err="1"/>
            <a:t>Písmo</a:t>
          </a:r>
          <a:r>
            <a:rPr lang="es-ES" sz="1800" b="1" dirty="0"/>
            <a:t>: "</a:t>
          </a:r>
          <a:r>
            <a:rPr lang="es-ES" sz="1800" b="1" dirty="0" err="1"/>
            <a:t>Ďábel</a:t>
          </a:r>
          <a:r>
            <a:rPr lang="es-ES" sz="1800" b="1" dirty="0"/>
            <a:t> mu </a:t>
          </a:r>
          <a:r>
            <a:rPr lang="es-ES" sz="1800" b="1" dirty="0" err="1"/>
            <a:t>řekl</a:t>
          </a:r>
          <a:r>
            <a:rPr lang="es-ES" sz="1800" b="1" dirty="0"/>
            <a:t>: </a:t>
          </a:r>
          <a:r>
            <a:rPr lang="es-ES" sz="1800" b="1" dirty="0" err="1"/>
            <a:t>Jsi-li</a:t>
          </a:r>
          <a:r>
            <a:rPr lang="es-ES" sz="1800" b="1" dirty="0"/>
            <a:t> </a:t>
          </a:r>
          <a:r>
            <a:rPr lang="es-ES" sz="1800" b="1" dirty="0" err="1"/>
            <a:t>Syn</a:t>
          </a:r>
          <a:r>
            <a:rPr lang="es-ES" sz="1800" b="1" dirty="0"/>
            <a:t> </a:t>
          </a:r>
          <a:r>
            <a:rPr lang="es-ES" sz="1800" b="1" dirty="0" err="1"/>
            <a:t>Boží</a:t>
          </a:r>
          <a:r>
            <a:rPr lang="es-ES" sz="1800" b="1" dirty="0"/>
            <a:t>, </a:t>
          </a:r>
          <a:r>
            <a:rPr lang="es-ES" sz="1800" b="1" dirty="0" err="1"/>
            <a:t>řekni</a:t>
          </a:r>
          <a:r>
            <a:rPr lang="es-ES" sz="1800" b="1" dirty="0"/>
            <a:t> </a:t>
          </a:r>
          <a:r>
            <a:rPr lang="es-ES" sz="1800" b="1" dirty="0" err="1"/>
            <a:t>tomuto</a:t>
          </a:r>
          <a:r>
            <a:rPr lang="es-ES" sz="1800" b="1" dirty="0"/>
            <a:t> </a:t>
          </a:r>
          <a:r>
            <a:rPr lang="es-ES" sz="1800" b="1" dirty="0" err="1"/>
            <a:t>kameni</a:t>
          </a:r>
          <a:r>
            <a:rPr lang="es-ES" sz="1800" b="1" dirty="0"/>
            <a:t>, </a:t>
          </a:r>
          <a:r>
            <a:rPr lang="es-ES" sz="1800" b="1" dirty="0" err="1"/>
            <a:t>aby</a:t>
          </a:r>
          <a:r>
            <a:rPr lang="es-ES" sz="1800" b="1" dirty="0"/>
            <a:t> se </a:t>
          </a:r>
          <a:r>
            <a:rPr lang="es-ES" sz="1800" b="1" dirty="0" err="1"/>
            <a:t>stal</a:t>
          </a:r>
          <a:r>
            <a:rPr lang="es-ES" sz="1800" b="1" dirty="0"/>
            <a:t> </a:t>
          </a:r>
          <a:r>
            <a:rPr lang="es-ES" sz="1800" b="1" dirty="0" err="1"/>
            <a:t>chlebem</a:t>
          </a:r>
          <a:r>
            <a:rPr lang="es-ES" sz="1800" b="1" dirty="0"/>
            <a:t>. </a:t>
          </a:r>
          <a:r>
            <a:rPr lang="es-ES" sz="1800" b="1" dirty="0" err="1"/>
            <a:t>Ježíš</a:t>
          </a:r>
          <a:r>
            <a:rPr lang="es-ES" sz="1800" b="1" dirty="0"/>
            <a:t> mu </a:t>
          </a:r>
          <a:r>
            <a:rPr lang="es-ES" sz="1800" b="1" dirty="0" err="1"/>
            <a:t>odpověděl</a:t>
          </a:r>
          <a:r>
            <a:rPr lang="es-ES" sz="1800" b="1" dirty="0"/>
            <a:t>: Je </a:t>
          </a:r>
          <a:r>
            <a:rPr lang="es-ES" sz="1800" b="1" dirty="0" err="1"/>
            <a:t>psáno</a:t>
          </a:r>
          <a:r>
            <a:rPr lang="es-ES" sz="1800" b="1" dirty="0"/>
            <a:t>: Je </a:t>
          </a:r>
          <a:r>
            <a:rPr lang="es-ES" sz="1800" b="1" dirty="0" err="1"/>
            <a:t>psáno</a:t>
          </a:r>
          <a:r>
            <a:rPr lang="es-ES" sz="1800" b="1" dirty="0"/>
            <a:t>: </a:t>
          </a:r>
          <a:r>
            <a:rPr lang="es-ES" sz="1800" b="1" dirty="0" err="1"/>
            <a:t>Nejen</a:t>
          </a:r>
          <a:r>
            <a:rPr lang="es-ES" sz="1800" b="1" dirty="0"/>
            <a:t> </a:t>
          </a:r>
          <a:r>
            <a:rPr lang="es-ES" sz="1800" b="1" dirty="0" err="1"/>
            <a:t>chlebem</a:t>
          </a:r>
          <a:r>
            <a:rPr lang="es-ES" sz="1800" b="1" dirty="0"/>
            <a:t> </a:t>
          </a:r>
          <a:r>
            <a:rPr lang="es-ES" sz="1800" b="1" dirty="0" err="1"/>
            <a:t>bude</a:t>
          </a:r>
          <a:r>
            <a:rPr lang="es-ES" sz="1800" b="1" dirty="0"/>
            <a:t> </a:t>
          </a:r>
          <a:r>
            <a:rPr lang="es-ES" sz="1800" b="1" dirty="0" err="1"/>
            <a:t>člověk</a:t>
          </a:r>
          <a:r>
            <a:rPr lang="es-ES" sz="1800" b="1" dirty="0"/>
            <a:t> </a:t>
          </a:r>
          <a:r>
            <a:rPr lang="es-ES" sz="1800" b="1" dirty="0" err="1"/>
            <a:t>živ</a:t>
          </a:r>
          <a:r>
            <a:rPr lang="es-ES" sz="1800" b="1" dirty="0"/>
            <a:t>, ale </a:t>
          </a:r>
          <a:r>
            <a:rPr lang="es-ES" sz="1800" b="1" dirty="0" err="1"/>
            <a:t>každým</a:t>
          </a:r>
          <a:r>
            <a:rPr lang="es-ES" sz="1800" b="1" dirty="0"/>
            <a:t> </a:t>
          </a:r>
          <a:r>
            <a:rPr lang="es-ES" sz="1800" b="1" dirty="0" err="1"/>
            <a:t>Božím</a:t>
          </a:r>
          <a:r>
            <a:rPr lang="es-ES" sz="1800" b="1" dirty="0"/>
            <a:t> </a:t>
          </a:r>
          <a:r>
            <a:rPr lang="es-ES" sz="1800" b="1" dirty="0" err="1"/>
            <a:t>slovem</a:t>
          </a:r>
          <a:r>
            <a:rPr lang="es-ES" sz="1800" b="1" dirty="0"/>
            <a:t>.” </a:t>
          </a:r>
          <a:r>
            <a:rPr lang="cs-CZ" sz="1800" b="1" dirty="0"/>
            <a:t> </a:t>
          </a:r>
          <a:r>
            <a:rPr lang="es-ES" sz="1800" b="1" dirty="0"/>
            <a:t>(Lu</a:t>
          </a:r>
          <a:r>
            <a:rPr lang="cs-CZ" sz="1800" b="1" dirty="0" err="1"/>
            <a:t>káš</a:t>
          </a:r>
          <a:r>
            <a:rPr lang="es-ES" sz="1800" b="1" dirty="0"/>
            <a:t> 4</a:t>
          </a:r>
          <a:r>
            <a:rPr lang="cs-CZ" sz="1800" b="1" dirty="0"/>
            <a:t>,</a:t>
          </a:r>
          <a:r>
            <a:rPr lang="es-ES" sz="1800" b="1" dirty="0"/>
            <a:t>3</a:t>
          </a:r>
          <a:r>
            <a:rPr lang="cs-CZ" sz="1800" b="1" dirty="0"/>
            <a:t>.</a:t>
          </a:r>
          <a:r>
            <a:rPr lang="es-ES" sz="1800" b="1" dirty="0"/>
            <a:t>4; </a:t>
          </a:r>
          <a:r>
            <a:rPr lang="cs-CZ" sz="1800" b="1" dirty="0"/>
            <a:t>5</a:t>
          </a:r>
          <a:r>
            <a:rPr lang="es-ES" sz="1800" b="1" dirty="0"/>
            <a:t>.</a:t>
          </a:r>
          <a:r>
            <a:rPr lang="cs-CZ" sz="1800" b="1" dirty="0"/>
            <a:t> Mojžíšova</a:t>
          </a:r>
          <a:r>
            <a:rPr lang="es-ES" sz="1800" b="1" dirty="0"/>
            <a:t> 8</a:t>
          </a:r>
          <a:r>
            <a:rPr lang="cs-CZ" sz="1800" b="1" dirty="0"/>
            <a:t>,</a:t>
          </a:r>
          <a:r>
            <a:rPr lang="es-ES" sz="1800" b="1" dirty="0"/>
            <a:t>3).</a:t>
          </a:r>
          <a:endParaRPr lang="es-ES" sz="1800" dirty="0"/>
        </a:p>
      </dgm:t>
    </dgm:pt>
    <dgm:pt modelId="{2F2D4B86-4DCE-43DB-8EB2-6C9123F3D9B2}" type="parTrans" cxnId="{24CFACEE-82D8-41F8-895B-F96A21047BEA}">
      <dgm:prSet/>
      <dgm:spPr/>
      <dgm:t>
        <a:bodyPr/>
        <a:lstStyle/>
        <a:p>
          <a:endParaRPr lang="es-ES" sz="1800"/>
        </a:p>
      </dgm:t>
    </dgm:pt>
    <dgm:pt modelId="{C951C4A7-3107-4B05-8569-D88F16F60D1E}" type="sibTrans" cxnId="{24CFACEE-82D8-41F8-895B-F96A21047BEA}">
      <dgm:prSet/>
      <dgm:spPr/>
      <dgm:t>
        <a:bodyPr/>
        <a:lstStyle/>
        <a:p>
          <a:endParaRPr lang="es-ES" sz="1800"/>
        </a:p>
      </dgm:t>
    </dgm:pt>
    <dgm:pt modelId="{D40A5F0B-094A-4039-AE7E-C915AD5BA75E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es-ES" sz="1800" b="1" dirty="0" err="1"/>
            <a:t>Uplatnil</a:t>
          </a:r>
          <a:r>
            <a:rPr lang="es-ES" sz="1800" b="1" dirty="0"/>
            <a:t> </a:t>
          </a:r>
          <a:r>
            <a:rPr lang="es-ES" sz="1800" b="1" dirty="0" err="1"/>
            <a:t>písma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svůj</a:t>
          </a:r>
          <a:r>
            <a:rPr lang="es-ES" sz="1800" b="1" dirty="0"/>
            <a:t> </a:t>
          </a:r>
          <a:r>
            <a:rPr lang="es-ES" sz="1800" b="1" dirty="0" err="1"/>
            <a:t>život</a:t>
          </a:r>
          <a:r>
            <a:rPr lang="es-ES" sz="1800" b="1" dirty="0"/>
            <a:t>: "A </a:t>
          </a:r>
          <a:r>
            <a:rPr lang="es-ES" sz="1800" b="1" dirty="0" err="1"/>
            <a:t>když</a:t>
          </a:r>
          <a:r>
            <a:rPr lang="es-ES" sz="1800" b="1" dirty="0"/>
            <a:t> </a:t>
          </a:r>
          <a:r>
            <a:rPr lang="es-ES" sz="1800" b="1" dirty="0" err="1"/>
            <a:t>zazpívali</a:t>
          </a:r>
          <a:r>
            <a:rPr lang="es-ES" sz="1800" b="1" dirty="0"/>
            <a:t> </a:t>
          </a:r>
          <a:r>
            <a:rPr lang="es-ES" sz="1800" b="1" dirty="0" err="1"/>
            <a:t>náboženskou</a:t>
          </a:r>
          <a:r>
            <a:rPr lang="es-ES" sz="1800" b="1" dirty="0"/>
            <a:t> </a:t>
          </a:r>
          <a:r>
            <a:rPr lang="es-ES" sz="1800" b="1" dirty="0" err="1"/>
            <a:t>píseň</a:t>
          </a:r>
          <a:r>
            <a:rPr lang="es-ES" sz="1800" b="1" dirty="0"/>
            <a:t>, </a:t>
          </a:r>
          <a:r>
            <a:rPr lang="es-ES" sz="1800" b="1" dirty="0" err="1"/>
            <a:t>vyšli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horu</a:t>
          </a:r>
          <a:r>
            <a:rPr lang="es-ES" sz="1800" b="1" dirty="0"/>
            <a:t> </a:t>
          </a:r>
          <a:r>
            <a:rPr lang="es-ES" sz="1800" b="1" dirty="0" err="1"/>
            <a:t>Olivovou</a:t>
          </a:r>
          <a:r>
            <a:rPr lang="es-ES" sz="1800" b="1" dirty="0"/>
            <a:t>. </a:t>
          </a:r>
          <a:r>
            <a:rPr lang="es-ES" sz="1800" b="1" dirty="0" err="1"/>
            <a:t>Potom</a:t>
          </a:r>
          <a:r>
            <a:rPr lang="es-ES" sz="1800" b="1" dirty="0"/>
            <a:t> </a:t>
          </a:r>
          <a:r>
            <a:rPr lang="es-ES" sz="1800" b="1" dirty="0" err="1"/>
            <a:t>jim</a:t>
          </a:r>
          <a:r>
            <a:rPr lang="es-ES" sz="1800" b="1" dirty="0"/>
            <a:t> </a:t>
          </a:r>
          <a:r>
            <a:rPr lang="es-ES" sz="1800" b="1" dirty="0" err="1"/>
            <a:t>Ježíš</a:t>
          </a:r>
          <a:r>
            <a:rPr lang="es-ES" sz="1800" b="1" dirty="0"/>
            <a:t> </a:t>
          </a:r>
          <a:r>
            <a:rPr lang="es-ES" sz="1800" b="1" dirty="0" err="1"/>
            <a:t>řekl</a:t>
          </a:r>
          <a:r>
            <a:rPr lang="es-ES" sz="1800" b="1" dirty="0"/>
            <a:t>: "</a:t>
          </a:r>
          <a:r>
            <a:rPr lang="es-ES" sz="1800" b="1" dirty="0" err="1"/>
            <a:t>Vy</a:t>
          </a:r>
          <a:r>
            <a:rPr lang="es-ES" sz="1800" b="1" dirty="0"/>
            <a:t> </a:t>
          </a:r>
          <a:r>
            <a:rPr lang="es-ES" sz="1800" b="1" dirty="0" err="1"/>
            <a:t>všichni</a:t>
          </a:r>
          <a:r>
            <a:rPr lang="es-ES" sz="1800" b="1" dirty="0"/>
            <a:t> </a:t>
          </a:r>
          <a:r>
            <a:rPr lang="es-ES" sz="1800" b="1" dirty="0" err="1"/>
            <a:t>budete</a:t>
          </a:r>
          <a:r>
            <a:rPr lang="es-ES" sz="1800" b="1" dirty="0"/>
            <a:t> </a:t>
          </a:r>
          <a:r>
            <a:rPr lang="es-ES" sz="1800" b="1" dirty="0" err="1"/>
            <a:t>dnes</a:t>
          </a:r>
          <a:r>
            <a:rPr lang="es-ES" sz="1800" b="1" dirty="0"/>
            <a:t> </a:t>
          </a:r>
          <a:r>
            <a:rPr lang="es-ES" sz="1800" b="1" dirty="0" err="1"/>
            <a:t>večer</a:t>
          </a:r>
          <a:r>
            <a:rPr lang="es-ES" sz="1800" b="1" dirty="0"/>
            <a:t> </a:t>
          </a:r>
          <a:r>
            <a:rPr lang="es-ES" sz="1800" b="1" dirty="0" err="1"/>
            <a:t>pohoršeni</a:t>
          </a:r>
          <a:r>
            <a:rPr lang="es-ES" sz="1800" b="1" dirty="0"/>
            <a:t> </a:t>
          </a:r>
          <a:r>
            <a:rPr lang="es-ES" sz="1800" b="1" dirty="0" err="1"/>
            <a:t>Mnou</a:t>
          </a:r>
          <a:r>
            <a:rPr lang="es-ES" sz="1800" b="1" dirty="0"/>
            <a:t>; </a:t>
          </a:r>
          <a:r>
            <a:rPr lang="es-ES" sz="1800" b="1" dirty="0" err="1"/>
            <a:t>neboť</a:t>
          </a:r>
          <a:r>
            <a:rPr lang="es-ES" sz="1800" b="1" dirty="0"/>
            <a:t> je </a:t>
          </a:r>
          <a:r>
            <a:rPr lang="es-ES" sz="1800" b="1" dirty="0" err="1"/>
            <a:t>psáno</a:t>
          </a:r>
          <a:r>
            <a:rPr lang="es-ES" sz="1800" b="1" dirty="0"/>
            <a:t>: '</a:t>
          </a:r>
          <a:r>
            <a:rPr lang="es-ES" sz="1800" b="1" dirty="0" err="1"/>
            <a:t>Udeřím</a:t>
          </a:r>
          <a:r>
            <a:rPr lang="es-ES" sz="1800" b="1" dirty="0"/>
            <a:t> </a:t>
          </a:r>
          <a:r>
            <a:rPr lang="es-ES" sz="1800" b="1" dirty="0" err="1"/>
            <a:t>pastýře</a:t>
          </a:r>
          <a:r>
            <a:rPr lang="es-ES" sz="1800" b="1" dirty="0"/>
            <a:t> a </a:t>
          </a:r>
          <a:r>
            <a:rPr lang="es-ES" sz="1800" b="1" dirty="0" err="1"/>
            <a:t>ovce</a:t>
          </a:r>
          <a:r>
            <a:rPr lang="es-ES" sz="1800" b="1" dirty="0"/>
            <a:t> </a:t>
          </a:r>
          <a:r>
            <a:rPr lang="es-ES" sz="1800" b="1" dirty="0" err="1"/>
            <a:t>stáda</a:t>
          </a:r>
          <a:r>
            <a:rPr lang="es-ES" sz="1800" b="1" dirty="0"/>
            <a:t> </a:t>
          </a:r>
          <a:r>
            <a:rPr lang="es-ES" sz="1800" b="1" dirty="0" err="1"/>
            <a:t>budou</a:t>
          </a:r>
          <a:r>
            <a:rPr lang="es-ES" sz="1800" b="1" dirty="0"/>
            <a:t> </a:t>
          </a:r>
          <a:r>
            <a:rPr lang="es-ES" sz="1800" b="1" dirty="0" err="1"/>
            <a:t>rozptýleny</a:t>
          </a:r>
          <a:r>
            <a:rPr lang="es-ES" sz="1800" b="1" dirty="0"/>
            <a:t>.'" (Mat</a:t>
          </a:r>
          <a:r>
            <a:rPr lang="cs-CZ" sz="1800" b="1" dirty="0" err="1"/>
            <a:t>ouš</a:t>
          </a:r>
          <a:r>
            <a:rPr lang="es-ES" sz="1800" b="1" dirty="0"/>
            <a:t> 26:30</a:t>
          </a:r>
          <a:r>
            <a:rPr lang="cs-CZ" sz="1800" b="1" dirty="0"/>
            <a:t>.</a:t>
          </a:r>
          <a:r>
            <a:rPr lang="es-ES" sz="1800" b="1" dirty="0"/>
            <a:t>31; Zac</a:t>
          </a:r>
          <a:r>
            <a:rPr lang="cs-CZ" sz="1800" b="1" dirty="0" err="1"/>
            <a:t>harjáš</a:t>
          </a:r>
          <a:r>
            <a:rPr lang="es-ES" sz="1800" b="1" dirty="0"/>
            <a:t> 13</a:t>
          </a:r>
          <a:r>
            <a:rPr lang="cs-CZ" sz="1800" b="1" dirty="0"/>
            <a:t>,</a:t>
          </a:r>
          <a:r>
            <a:rPr lang="es-ES" sz="1800" b="1" dirty="0"/>
            <a:t>7).</a:t>
          </a:r>
          <a:endParaRPr lang="es-ES" sz="1800" dirty="0"/>
        </a:p>
      </dgm:t>
    </dgm:pt>
    <dgm:pt modelId="{BF2E3C52-A39F-429D-8B21-5B6660212D91}" type="parTrans" cxnId="{5B4072BD-D8EE-450E-A09F-A57CB039D830}">
      <dgm:prSet/>
      <dgm:spPr/>
      <dgm:t>
        <a:bodyPr/>
        <a:lstStyle/>
        <a:p>
          <a:endParaRPr lang="es-ES" sz="1800"/>
        </a:p>
      </dgm:t>
    </dgm:pt>
    <dgm:pt modelId="{2B79D23B-FBF9-4FBB-A1DF-D385B9C2E021}" type="sibTrans" cxnId="{5B4072BD-D8EE-450E-A09F-A57CB039D830}">
      <dgm:prSet/>
      <dgm:spPr/>
      <dgm:t>
        <a:bodyPr/>
        <a:lstStyle/>
        <a:p>
          <a:endParaRPr lang="es-ES" sz="1800"/>
        </a:p>
      </dgm:t>
    </dgm:pt>
    <dgm:pt modelId="{E6A72274-7FC0-4266-BDCD-10E08B4D7CC7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es-ES" sz="1800" b="1" dirty="0" err="1"/>
            <a:t>Použil</a:t>
          </a:r>
          <a:r>
            <a:rPr lang="es-ES" sz="1800" b="1" dirty="0"/>
            <a:t> </a:t>
          </a:r>
          <a:r>
            <a:rPr lang="es-ES" sz="1800" b="1" dirty="0" err="1"/>
            <a:t>písma</a:t>
          </a:r>
          <a:r>
            <a:rPr lang="es-ES" sz="1800" b="1" dirty="0"/>
            <a:t>, </a:t>
          </a:r>
          <a:r>
            <a:rPr lang="es-ES" sz="1800" b="1" dirty="0" err="1"/>
            <a:t>aby</a:t>
          </a:r>
          <a:r>
            <a:rPr lang="es-ES" sz="1800" b="1" dirty="0"/>
            <a:t> </a:t>
          </a:r>
          <a:r>
            <a:rPr lang="es-ES" sz="1800" b="1" dirty="0" err="1"/>
            <a:t>odpověděl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otázku</a:t>
          </a:r>
          <a:r>
            <a:rPr lang="es-ES" sz="1800" b="1" dirty="0"/>
            <a:t>: "I </a:t>
          </a:r>
          <a:r>
            <a:rPr lang="es-ES" sz="1800" b="1" dirty="0" err="1"/>
            <a:t>přišli</a:t>
          </a:r>
          <a:r>
            <a:rPr lang="es-ES" sz="1800" b="1" dirty="0"/>
            <a:t> k </a:t>
          </a:r>
          <a:r>
            <a:rPr lang="es-ES" sz="1800" b="1" dirty="0" err="1"/>
            <a:t>němu</a:t>
          </a:r>
          <a:r>
            <a:rPr lang="es-ES" sz="1800" b="1" dirty="0"/>
            <a:t> </a:t>
          </a:r>
          <a:r>
            <a:rPr lang="es-ES" sz="1800" b="1" dirty="0" err="1"/>
            <a:t>farizeové</a:t>
          </a:r>
          <a:r>
            <a:rPr lang="es-ES" sz="1800" b="1" dirty="0"/>
            <a:t>, </a:t>
          </a:r>
          <a:r>
            <a:rPr lang="es-ES" sz="1800" b="1" dirty="0" err="1"/>
            <a:t>pokoušeli</a:t>
          </a:r>
          <a:r>
            <a:rPr lang="es-ES" sz="1800" b="1" dirty="0"/>
            <a:t> </a:t>
          </a:r>
          <a:r>
            <a:rPr lang="es-ES" sz="1800" b="1" dirty="0" err="1"/>
            <a:t>ho</a:t>
          </a:r>
          <a:r>
            <a:rPr lang="es-ES" sz="1800" b="1" dirty="0"/>
            <a:t> a </a:t>
          </a:r>
          <a:r>
            <a:rPr lang="es-ES" sz="1800" b="1" dirty="0" err="1"/>
            <a:t>říkali</a:t>
          </a:r>
          <a:r>
            <a:rPr lang="es-ES" sz="1800" b="1" dirty="0"/>
            <a:t> mu: Je </a:t>
          </a:r>
          <a:r>
            <a:rPr lang="es-ES" sz="1800" b="1" dirty="0" err="1"/>
            <a:t>dovoleno</a:t>
          </a:r>
          <a:r>
            <a:rPr lang="es-ES" sz="1800" b="1" dirty="0"/>
            <a:t>, </a:t>
          </a:r>
          <a:r>
            <a:rPr lang="es-ES" sz="1800" b="1" dirty="0" err="1"/>
            <a:t>aby</a:t>
          </a:r>
          <a:r>
            <a:rPr lang="es-ES" sz="1800" b="1" dirty="0"/>
            <a:t> se </a:t>
          </a:r>
          <a:r>
            <a:rPr lang="es-ES" sz="1800" b="1" dirty="0" err="1"/>
            <a:t>muž</a:t>
          </a:r>
          <a:r>
            <a:rPr lang="es-ES" sz="1800" b="1" dirty="0"/>
            <a:t> z </a:t>
          </a:r>
          <a:r>
            <a:rPr lang="es-ES" sz="1800" b="1" dirty="0" err="1"/>
            <a:t>jakéhokoli</a:t>
          </a:r>
          <a:r>
            <a:rPr lang="es-ES" sz="1800" b="1" dirty="0"/>
            <a:t> </a:t>
          </a:r>
          <a:r>
            <a:rPr lang="es-ES" sz="1800" b="1" dirty="0" err="1"/>
            <a:t>důvodu</a:t>
          </a:r>
          <a:r>
            <a:rPr lang="es-ES" sz="1800" b="1" dirty="0"/>
            <a:t> </a:t>
          </a:r>
          <a:r>
            <a:rPr lang="es-ES" sz="1800" b="1" dirty="0" err="1"/>
            <a:t>zřekl</a:t>
          </a:r>
          <a:r>
            <a:rPr lang="es-ES" sz="1800" b="1" dirty="0"/>
            <a:t> </a:t>
          </a:r>
          <a:r>
            <a:rPr lang="es-ES" sz="1800" b="1" dirty="0" err="1"/>
            <a:t>své</a:t>
          </a:r>
          <a:r>
            <a:rPr lang="es-ES" sz="1800" b="1" dirty="0"/>
            <a:t> </a:t>
          </a:r>
          <a:r>
            <a:rPr lang="es-ES" sz="1800" b="1" dirty="0" err="1"/>
            <a:t>manželky</a:t>
          </a:r>
          <a:r>
            <a:rPr lang="es-ES" sz="1800" b="1" dirty="0"/>
            <a:t>? </a:t>
          </a:r>
          <a:r>
            <a:rPr lang="es-ES" sz="1800" b="1" dirty="0" err="1"/>
            <a:t>Odpověděl</a:t>
          </a:r>
          <a:r>
            <a:rPr lang="es-ES" sz="1800" b="1" dirty="0"/>
            <a:t> </a:t>
          </a:r>
          <a:r>
            <a:rPr lang="es-ES" sz="1800" b="1" dirty="0" err="1"/>
            <a:t>jim</a:t>
          </a:r>
          <a:r>
            <a:rPr lang="es-ES" sz="1800" b="1" dirty="0"/>
            <a:t> a </a:t>
          </a:r>
          <a:r>
            <a:rPr lang="es-ES" sz="1800" b="1" dirty="0" err="1"/>
            <a:t>řekl</a:t>
          </a:r>
          <a:r>
            <a:rPr lang="es-ES" sz="1800" b="1" dirty="0"/>
            <a:t> </a:t>
          </a:r>
          <a:r>
            <a:rPr lang="es-ES" sz="1800" b="1" dirty="0" err="1"/>
            <a:t>jim</a:t>
          </a:r>
          <a:r>
            <a:rPr lang="es-ES" sz="1800" b="1" dirty="0"/>
            <a:t>: "</a:t>
          </a:r>
          <a:r>
            <a:rPr lang="es-ES" sz="1800" b="1" dirty="0" err="1"/>
            <a:t>Nečetli</a:t>
          </a:r>
          <a:r>
            <a:rPr lang="es-ES" sz="1800" b="1" dirty="0"/>
            <a:t> </a:t>
          </a:r>
          <a:r>
            <a:rPr lang="es-ES" sz="1800" b="1" dirty="0" err="1"/>
            <a:t>jste</a:t>
          </a:r>
          <a:r>
            <a:rPr lang="es-ES" sz="1800" b="1" dirty="0"/>
            <a:t>, </a:t>
          </a:r>
          <a:r>
            <a:rPr lang="es-ES" sz="1800" b="1" dirty="0" err="1"/>
            <a:t>že</a:t>
          </a:r>
          <a:r>
            <a:rPr lang="es-ES" sz="1800" b="1" dirty="0"/>
            <a:t> ten, </a:t>
          </a:r>
          <a:r>
            <a:rPr lang="es-ES" sz="1800" b="1" dirty="0" err="1"/>
            <a:t>který</a:t>
          </a:r>
          <a:r>
            <a:rPr lang="es-ES" sz="1800" b="1" dirty="0"/>
            <a:t> je </a:t>
          </a:r>
          <a:r>
            <a:rPr lang="es-ES" sz="1800" b="1" dirty="0" err="1"/>
            <a:t>učinil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počátku</a:t>
          </a:r>
          <a:r>
            <a:rPr lang="es-ES" sz="1800" b="1" dirty="0"/>
            <a:t>, </a:t>
          </a:r>
          <a:r>
            <a:rPr lang="es-ES" sz="1800" b="1" dirty="0" err="1"/>
            <a:t>muž</a:t>
          </a:r>
          <a:r>
            <a:rPr lang="es-ES" sz="1800" b="1" dirty="0"/>
            <a:t> a </a:t>
          </a:r>
          <a:r>
            <a:rPr lang="es-ES" sz="1800" b="1" dirty="0" err="1"/>
            <a:t>žena</a:t>
          </a:r>
          <a:r>
            <a:rPr lang="es-ES" sz="1800" b="1" dirty="0"/>
            <a:t>, je </a:t>
          </a:r>
          <a:r>
            <a:rPr lang="es-ES" sz="1800" b="1" dirty="0" err="1"/>
            <a:t>stvořil</a:t>
          </a:r>
          <a:r>
            <a:rPr lang="es-ES" sz="1800" b="1" dirty="0"/>
            <a:t>, a </a:t>
          </a:r>
          <a:r>
            <a:rPr lang="es-ES" sz="1800" b="1" dirty="0" err="1"/>
            <a:t>řekl</a:t>
          </a:r>
          <a:r>
            <a:rPr lang="es-ES" sz="1800" b="1" dirty="0"/>
            <a:t>: "</a:t>
          </a:r>
          <a:r>
            <a:rPr lang="es-ES" sz="1800" b="1" dirty="0" err="1"/>
            <a:t>Tím</a:t>
          </a:r>
          <a:r>
            <a:rPr lang="es-ES" sz="1800" b="1" dirty="0"/>
            <a:t> </a:t>
          </a:r>
          <a:r>
            <a:rPr lang="es-ES" sz="1800" b="1" dirty="0" err="1"/>
            <a:t>muž</a:t>
          </a:r>
          <a:r>
            <a:rPr lang="es-ES" sz="1800" b="1" dirty="0"/>
            <a:t> </a:t>
          </a:r>
          <a:r>
            <a:rPr lang="es-ES" sz="1800" b="1" dirty="0" err="1"/>
            <a:t>opustí</a:t>
          </a:r>
          <a:r>
            <a:rPr lang="es-ES" sz="1800" b="1" dirty="0"/>
            <a:t> </a:t>
          </a:r>
          <a:r>
            <a:rPr lang="es-ES" sz="1800" b="1" dirty="0" err="1"/>
            <a:t>otce</a:t>
          </a:r>
          <a:r>
            <a:rPr lang="es-ES" sz="1800" b="1" dirty="0"/>
            <a:t> a </a:t>
          </a:r>
          <a:r>
            <a:rPr lang="es-ES" sz="1800" b="1" dirty="0" err="1"/>
            <a:t>matku</a:t>
          </a:r>
          <a:r>
            <a:rPr lang="es-ES" sz="1800" b="1" dirty="0"/>
            <a:t> a </a:t>
          </a:r>
          <a:r>
            <a:rPr lang="es-ES" sz="1800" b="1" dirty="0" err="1"/>
            <a:t>přilne</a:t>
          </a:r>
          <a:r>
            <a:rPr lang="es-ES" sz="1800" b="1" dirty="0"/>
            <a:t> ke </a:t>
          </a:r>
          <a:r>
            <a:rPr lang="es-ES" sz="1800" b="1" dirty="0" err="1"/>
            <a:t>své</a:t>
          </a:r>
          <a:r>
            <a:rPr lang="es-ES" sz="1800" b="1" dirty="0"/>
            <a:t> </a:t>
          </a:r>
          <a:r>
            <a:rPr lang="es-ES" sz="1800" b="1" dirty="0" err="1"/>
            <a:t>ženě</a:t>
          </a:r>
          <a:r>
            <a:rPr lang="es-ES" sz="1800" b="1" dirty="0"/>
            <a:t> a ti </a:t>
          </a:r>
          <a:r>
            <a:rPr lang="es-ES" sz="1800" b="1" dirty="0" err="1"/>
            <a:t>dva</a:t>
          </a:r>
          <a:r>
            <a:rPr lang="es-ES" sz="1800" b="1" dirty="0"/>
            <a:t> </a:t>
          </a:r>
          <a:r>
            <a:rPr lang="es-ES" sz="1800" b="1" dirty="0" err="1"/>
            <a:t>budou</a:t>
          </a:r>
          <a:r>
            <a:rPr lang="es-ES" sz="1800" b="1" dirty="0"/>
            <a:t> </a:t>
          </a:r>
          <a:r>
            <a:rPr lang="es-ES" sz="1800" b="1" dirty="0" err="1"/>
            <a:t>jedno</a:t>
          </a:r>
          <a:r>
            <a:rPr lang="es-ES" sz="1800" b="1" dirty="0"/>
            <a:t> </a:t>
          </a:r>
          <a:r>
            <a:rPr lang="es-ES" sz="1800" b="1" dirty="0" err="1"/>
            <a:t>tělo</a:t>
          </a:r>
          <a:r>
            <a:rPr lang="es-ES" sz="1800" b="1" dirty="0"/>
            <a:t>? </a:t>
          </a:r>
          <a:r>
            <a:rPr lang="es-ES" sz="1800" b="1" dirty="0" err="1"/>
            <a:t>Takže</a:t>
          </a:r>
          <a:r>
            <a:rPr lang="es-ES" sz="1800" b="1" dirty="0"/>
            <a:t> </a:t>
          </a:r>
          <a:r>
            <a:rPr lang="es-ES" sz="1800" b="1" dirty="0" err="1"/>
            <a:t>už</a:t>
          </a:r>
          <a:r>
            <a:rPr lang="es-ES" sz="1800" b="1" dirty="0"/>
            <a:t> </a:t>
          </a:r>
          <a:r>
            <a:rPr lang="es-ES" sz="1800" b="1" dirty="0" err="1"/>
            <a:t>nejsou</a:t>
          </a:r>
          <a:r>
            <a:rPr lang="es-ES" sz="1800" b="1" dirty="0"/>
            <a:t> </a:t>
          </a:r>
          <a:r>
            <a:rPr lang="es-ES" sz="1800" b="1" dirty="0" err="1"/>
            <a:t>dvě</a:t>
          </a:r>
          <a:r>
            <a:rPr lang="es-ES" sz="1800" b="1" dirty="0"/>
            <a:t>, ale </a:t>
          </a:r>
          <a:r>
            <a:rPr lang="es-ES" sz="1800" b="1" dirty="0" err="1"/>
            <a:t>jedno</a:t>
          </a:r>
          <a:r>
            <a:rPr lang="es-ES" sz="1800" b="1" dirty="0"/>
            <a:t> </a:t>
          </a:r>
          <a:r>
            <a:rPr lang="es-ES" sz="1800" b="1" dirty="0" err="1"/>
            <a:t>tělo</a:t>
          </a:r>
          <a:r>
            <a:rPr lang="es-ES" sz="1800" b="1" dirty="0"/>
            <a:t>; proto, </a:t>
          </a:r>
          <a:r>
            <a:rPr lang="es-ES" sz="1800" b="1" dirty="0" err="1"/>
            <a:t>co</a:t>
          </a:r>
          <a:r>
            <a:rPr lang="es-ES" sz="1800" b="1" dirty="0"/>
            <a:t> </a:t>
          </a:r>
          <a:r>
            <a:rPr lang="es-ES" sz="1800" b="1" dirty="0" err="1"/>
            <a:t>Bůh</a:t>
          </a:r>
          <a:r>
            <a:rPr lang="es-ES" sz="1800" b="1" dirty="0"/>
            <a:t> </a:t>
          </a:r>
          <a:r>
            <a:rPr lang="es-ES" sz="1800" b="1" dirty="0" err="1"/>
            <a:t>spojil</a:t>
          </a:r>
          <a:r>
            <a:rPr lang="es-ES" sz="1800" b="1" dirty="0"/>
            <a:t>, </a:t>
          </a:r>
          <a:r>
            <a:rPr lang="es-ES" sz="1800" b="1" dirty="0" err="1"/>
            <a:t>nechť</a:t>
          </a:r>
          <a:r>
            <a:rPr lang="es-ES" sz="1800" b="1" dirty="0"/>
            <a:t> </a:t>
          </a:r>
          <a:r>
            <a:rPr lang="es-ES" sz="1800" b="1" dirty="0" err="1"/>
            <a:t>člověk</a:t>
          </a:r>
          <a:r>
            <a:rPr lang="es-ES" sz="1800" b="1" dirty="0"/>
            <a:t> </a:t>
          </a:r>
          <a:r>
            <a:rPr lang="es-ES" sz="1800" b="1" dirty="0" err="1"/>
            <a:t>neodděluje</a:t>
          </a:r>
          <a:r>
            <a:rPr lang="es-ES" sz="1800" b="1" dirty="0"/>
            <a:t>." (Mat</a:t>
          </a:r>
          <a:r>
            <a:rPr lang="cs-CZ" sz="1800" b="1" dirty="0" err="1"/>
            <a:t>ouš</a:t>
          </a:r>
          <a:r>
            <a:rPr lang="es-ES" sz="1800" b="1" dirty="0"/>
            <a:t> 19:3-6; </a:t>
          </a:r>
          <a:r>
            <a:rPr lang="cs-CZ" sz="1800" b="1" dirty="0"/>
            <a:t>1</a:t>
          </a:r>
          <a:r>
            <a:rPr lang="es-ES" sz="1800" b="1" dirty="0"/>
            <a:t>.</a:t>
          </a:r>
          <a:r>
            <a:rPr lang="cs-CZ" sz="1800" b="1" dirty="0"/>
            <a:t> Mojžíšova</a:t>
          </a:r>
          <a:r>
            <a:rPr lang="es-ES" sz="1800" b="1" dirty="0"/>
            <a:t> 2</a:t>
          </a:r>
          <a:r>
            <a:rPr lang="cs-CZ" sz="1800" b="1" dirty="0"/>
            <a:t>,</a:t>
          </a:r>
          <a:r>
            <a:rPr lang="es-ES" sz="1800" b="1" dirty="0"/>
            <a:t>24).</a:t>
          </a:r>
          <a:endParaRPr lang="es-ES" sz="1800" dirty="0"/>
        </a:p>
      </dgm:t>
    </dgm:pt>
    <dgm:pt modelId="{5CF40ED2-CF63-45D9-BD54-148E685DD380}" type="parTrans" cxnId="{69EC72D9-5FDE-4C02-8687-969FBA802761}">
      <dgm:prSet/>
      <dgm:spPr/>
      <dgm:t>
        <a:bodyPr/>
        <a:lstStyle/>
        <a:p>
          <a:endParaRPr lang="es-ES" sz="1800"/>
        </a:p>
      </dgm:t>
    </dgm:pt>
    <dgm:pt modelId="{05A374F7-B3BB-4AEF-AD74-62CEF7301149}" type="sibTrans" cxnId="{69EC72D9-5FDE-4C02-8687-969FBA802761}">
      <dgm:prSet/>
      <dgm:spPr/>
      <dgm:t>
        <a:bodyPr/>
        <a:lstStyle/>
        <a:p>
          <a:endParaRPr lang="es-ES" sz="1800"/>
        </a:p>
      </dgm:t>
    </dgm:pt>
    <dgm:pt modelId="{49996B5E-6983-4E85-909C-04F63CFF4233}">
      <dgm:prSet custT="1"/>
      <dgm:spPr>
        <a:blipFill rotWithShape="0">
          <a:blip xmlns:r="http://schemas.openxmlformats.org/officeDocument/2006/relationships" r:embed="rId1"/>
          <a:srcRect/>
          <a:stretch>
            <a:fillRect t="-11000" b="-11000"/>
          </a:stretch>
        </a:blipFill>
        <a:ln>
          <a:solidFill>
            <a:schemeClr val="accent2"/>
          </a:solidFill>
        </a:ln>
      </dgm:spPr>
      <dgm:t>
        <a:bodyPr/>
        <a:lstStyle/>
        <a:p>
          <a:endParaRPr lang="es-ES" sz="1800" dirty="0"/>
        </a:p>
      </dgm:t>
    </dgm:pt>
    <dgm:pt modelId="{4453CB99-710B-4CEA-9F58-7F8E9563928B}" type="parTrans" cxnId="{30C86878-9965-4D4A-A01F-E58C0AF7DD30}">
      <dgm:prSet/>
      <dgm:spPr/>
      <dgm:t>
        <a:bodyPr/>
        <a:lstStyle/>
        <a:p>
          <a:endParaRPr lang="es-ES" sz="1800"/>
        </a:p>
      </dgm:t>
    </dgm:pt>
    <dgm:pt modelId="{210697B5-102C-4D04-AAAE-167CA68EA9D5}" type="sibTrans" cxnId="{30C86878-9965-4D4A-A01F-E58C0AF7DD30}">
      <dgm:prSet/>
      <dgm:spPr/>
      <dgm:t>
        <a:bodyPr/>
        <a:lstStyle/>
        <a:p>
          <a:endParaRPr lang="es-ES" sz="1800"/>
        </a:p>
      </dgm:t>
    </dgm:pt>
    <dgm:pt modelId="{42BC7C29-B6C9-4B53-99D4-256181323020}">
      <dgm:prSet custT="1"/>
      <dgm:spPr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es-ES" sz="1800" dirty="0"/>
        </a:p>
      </dgm:t>
    </dgm:pt>
    <dgm:pt modelId="{5384854D-01B8-4F25-A4D6-BCE651BDEC2A}" type="parTrans" cxnId="{0E558A6D-C309-4488-828F-D4B372296F19}">
      <dgm:prSet/>
      <dgm:spPr/>
      <dgm:t>
        <a:bodyPr/>
        <a:lstStyle/>
        <a:p>
          <a:endParaRPr lang="es-ES" sz="1800"/>
        </a:p>
      </dgm:t>
    </dgm:pt>
    <dgm:pt modelId="{45E4ED56-6D1F-44B5-8229-393DE70134C4}" type="sibTrans" cxnId="{0E558A6D-C309-4488-828F-D4B372296F19}">
      <dgm:prSet/>
      <dgm:spPr/>
      <dgm:t>
        <a:bodyPr/>
        <a:lstStyle/>
        <a:p>
          <a:endParaRPr lang="es-ES" sz="1800"/>
        </a:p>
      </dgm:t>
    </dgm:pt>
    <dgm:pt modelId="{222B6CEA-CED7-4697-A018-07A72D14CAD8}">
      <dgm:prSet custT="1"/>
      <dgm:spPr>
        <a:blipFill dpi="0" rotWithShape="0">
          <a:blip xmlns:r="http://schemas.openxmlformats.org/officeDocument/2006/relationships" r:embed="rId3"/>
          <a:srcRect/>
          <a:stretch>
            <a:fillRect l="-29884" r="-5288"/>
          </a:stretch>
        </a:blip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es-ES" sz="1800" dirty="0"/>
        </a:p>
      </dgm:t>
    </dgm:pt>
    <dgm:pt modelId="{AB74844C-D35F-4C1E-A892-CBC8F9E31A4A}" type="parTrans" cxnId="{7D19C18C-579E-463A-97BC-B83DE90B6E62}">
      <dgm:prSet/>
      <dgm:spPr/>
      <dgm:t>
        <a:bodyPr/>
        <a:lstStyle/>
        <a:p>
          <a:endParaRPr lang="es-ES" sz="1800"/>
        </a:p>
      </dgm:t>
    </dgm:pt>
    <dgm:pt modelId="{E8554241-F265-468B-89A1-46982E1C8313}" type="sibTrans" cxnId="{7D19C18C-579E-463A-97BC-B83DE90B6E62}">
      <dgm:prSet/>
      <dgm:spPr/>
      <dgm:t>
        <a:bodyPr/>
        <a:lstStyle/>
        <a:p>
          <a:endParaRPr lang="es-ES" sz="1800"/>
        </a:p>
      </dgm:t>
    </dgm:pt>
    <dgm:pt modelId="{F26B3088-2E54-4FCF-B42D-129CDE2A0B3A}">
      <dgm:prSet custT="1"/>
      <dgm:spPr>
        <a:blipFill rotWithShape="0">
          <a:blip xmlns:r="http://schemas.openxmlformats.org/officeDocument/2006/relationships" r:embed="rId4"/>
          <a:srcRect/>
          <a:stretch>
            <a:fillRect l="-39000" r="-39000"/>
          </a:stretch>
        </a:blip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1800" dirty="0"/>
        </a:p>
      </dgm:t>
    </dgm:pt>
    <dgm:pt modelId="{8CD15343-9425-4839-9E56-263320354E75}" type="parTrans" cxnId="{79FF28BC-EF59-4655-B663-5D5E638BABC2}">
      <dgm:prSet/>
      <dgm:spPr/>
      <dgm:t>
        <a:bodyPr/>
        <a:lstStyle/>
        <a:p>
          <a:endParaRPr lang="es-ES" sz="1800"/>
        </a:p>
      </dgm:t>
    </dgm:pt>
    <dgm:pt modelId="{D35CDC6F-672B-4664-BA2E-38A8E1DC5655}" type="sibTrans" cxnId="{79FF28BC-EF59-4655-B663-5D5E638BABC2}">
      <dgm:prSet/>
      <dgm:spPr/>
      <dgm:t>
        <a:bodyPr/>
        <a:lstStyle/>
        <a:p>
          <a:endParaRPr lang="es-ES" sz="1800"/>
        </a:p>
      </dgm:t>
    </dgm:pt>
    <dgm:pt modelId="{907C6DB8-2D36-419C-AC4B-F0F75E7A86E5}" type="pres">
      <dgm:prSet presAssocID="{E96E5892-3A19-4BB5-9A14-E4F5DBA090D2}" presName="linearFlow" presStyleCnt="0">
        <dgm:presLayoutVars>
          <dgm:dir/>
          <dgm:animLvl val="lvl"/>
          <dgm:resizeHandles val="exact"/>
        </dgm:presLayoutVars>
      </dgm:prSet>
      <dgm:spPr/>
    </dgm:pt>
    <dgm:pt modelId="{0756967A-1DF8-4992-8509-1931E30AB038}" type="pres">
      <dgm:prSet presAssocID="{49996B5E-6983-4E85-909C-04F63CFF4233}" presName="composite" presStyleCnt="0"/>
      <dgm:spPr/>
    </dgm:pt>
    <dgm:pt modelId="{F2754A64-91B0-43A8-8828-2D20D4204A76}" type="pres">
      <dgm:prSet presAssocID="{49996B5E-6983-4E85-909C-04F63CFF4233}" presName="parentText" presStyleLbl="alignNode1" presStyleIdx="0" presStyleCnt="4" custScaleX="140024" custLinFactNeighborX="-830" custLinFactNeighborY="-20454">
        <dgm:presLayoutVars>
          <dgm:chMax val="1"/>
          <dgm:bulletEnabled val="1"/>
        </dgm:presLayoutVars>
      </dgm:prSet>
      <dgm:spPr>
        <a:prstGeom prst="round1Rect">
          <a:avLst/>
        </a:prstGeom>
      </dgm:spPr>
    </dgm:pt>
    <dgm:pt modelId="{8A5A5349-AF7D-45CE-90A7-AC255EC07D30}" type="pres">
      <dgm:prSet presAssocID="{49996B5E-6983-4E85-909C-04F63CFF4233}" presName="descendantText" presStyleLbl="alignAcc1" presStyleIdx="0" presStyleCnt="4" custScaleX="95532" custScaleY="159991">
        <dgm:presLayoutVars>
          <dgm:bulletEnabled val="1"/>
        </dgm:presLayoutVars>
      </dgm:prSet>
      <dgm:spPr/>
    </dgm:pt>
    <dgm:pt modelId="{7AC576C5-2A50-42D0-A961-24C07765B712}" type="pres">
      <dgm:prSet presAssocID="{210697B5-102C-4D04-AAAE-167CA68EA9D5}" presName="sp" presStyleCnt="0"/>
      <dgm:spPr/>
    </dgm:pt>
    <dgm:pt modelId="{D08DC6B6-B65D-4C85-9BD4-1457B409D25E}" type="pres">
      <dgm:prSet presAssocID="{42BC7C29-B6C9-4B53-99D4-256181323020}" presName="composite" presStyleCnt="0"/>
      <dgm:spPr/>
    </dgm:pt>
    <dgm:pt modelId="{9C1D0D0C-CFD3-48F1-AB25-10A04AEAFBD4}" type="pres">
      <dgm:prSet presAssocID="{42BC7C29-B6C9-4B53-99D4-256181323020}" presName="parentText" presStyleLbl="alignNode1" presStyleIdx="1" presStyleCnt="4" custScaleX="138571" custLinFactNeighborY="-8599">
        <dgm:presLayoutVars>
          <dgm:chMax val="1"/>
          <dgm:bulletEnabled val="1"/>
        </dgm:presLayoutVars>
      </dgm:prSet>
      <dgm:spPr>
        <a:prstGeom prst="round2SameRect">
          <a:avLst/>
        </a:prstGeom>
      </dgm:spPr>
    </dgm:pt>
    <dgm:pt modelId="{3A1E59BE-DA90-4444-AA68-6579D347C316}" type="pres">
      <dgm:prSet presAssocID="{42BC7C29-B6C9-4B53-99D4-256181323020}" presName="descendantText" presStyleLbl="alignAcc1" presStyleIdx="1" presStyleCnt="4" custScaleX="95532" custLinFactNeighborX="78" custLinFactNeighborY="18380">
        <dgm:presLayoutVars>
          <dgm:bulletEnabled val="1"/>
        </dgm:presLayoutVars>
      </dgm:prSet>
      <dgm:spPr/>
    </dgm:pt>
    <dgm:pt modelId="{A4E4E8E5-8E8E-4CFE-8ED1-85B6B2F428CD}" type="pres">
      <dgm:prSet presAssocID="{45E4ED56-6D1F-44B5-8229-393DE70134C4}" presName="sp" presStyleCnt="0"/>
      <dgm:spPr/>
    </dgm:pt>
    <dgm:pt modelId="{C7F704F6-51C0-478C-B7DE-62F91A20A100}" type="pres">
      <dgm:prSet presAssocID="{222B6CEA-CED7-4697-A018-07A72D14CAD8}" presName="composite" presStyleCnt="0"/>
      <dgm:spPr/>
    </dgm:pt>
    <dgm:pt modelId="{52C57F59-B9BA-4457-A6A4-5C26263450E1}" type="pres">
      <dgm:prSet presAssocID="{222B6CEA-CED7-4697-A018-07A72D14CAD8}" presName="parentText" presStyleLbl="alignNode1" presStyleIdx="2" presStyleCnt="4" custScaleX="140913" custLinFactNeighborX="-246" custLinFactNeighborY="2760">
        <dgm:presLayoutVars>
          <dgm:chMax val="1"/>
          <dgm:bulletEnabled val="1"/>
        </dgm:presLayoutVars>
      </dgm:prSet>
      <dgm:spPr>
        <a:prstGeom prst="round2SameRect">
          <a:avLst/>
        </a:prstGeom>
      </dgm:spPr>
    </dgm:pt>
    <dgm:pt modelId="{A607EEC0-73B1-4A4C-B882-EC3E34483BCC}" type="pres">
      <dgm:prSet presAssocID="{222B6CEA-CED7-4697-A018-07A72D14CAD8}" presName="descendantText" presStyleLbl="alignAcc1" presStyleIdx="2" presStyleCnt="4" custScaleX="95532" custLinFactNeighborX="79" custLinFactNeighborY="31129">
        <dgm:presLayoutVars>
          <dgm:bulletEnabled val="1"/>
        </dgm:presLayoutVars>
      </dgm:prSet>
      <dgm:spPr/>
    </dgm:pt>
    <dgm:pt modelId="{A05A3FE3-C8E7-4029-B14E-E9A0CE81EFF5}" type="pres">
      <dgm:prSet presAssocID="{E8554241-F265-468B-89A1-46982E1C8313}" presName="sp" presStyleCnt="0"/>
      <dgm:spPr/>
    </dgm:pt>
    <dgm:pt modelId="{9D2F8967-3194-437B-88C6-8C9F3B376484}" type="pres">
      <dgm:prSet presAssocID="{F26B3088-2E54-4FCF-B42D-129CDE2A0B3A}" presName="composite" presStyleCnt="0"/>
      <dgm:spPr/>
    </dgm:pt>
    <dgm:pt modelId="{D57AD85C-E67D-465C-8FF4-1CF951C27EB1}" type="pres">
      <dgm:prSet presAssocID="{F26B3088-2E54-4FCF-B42D-129CDE2A0B3A}" presName="parentText" presStyleLbl="alignNode1" presStyleIdx="3" presStyleCnt="4" custFlipVert="1" custScaleX="135208" custLinFactNeighborX="699" custLinFactNeighborY="16504">
        <dgm:presLayoutVars>
          <dgm:chMax val="1"/>
          <dgm:bulletEnabled val="1"/>
        </dgm:presLayoutVars>
      </dgm:prSet>
      <dgm:spPr>
        <a:prstGeom prst="round1Rect">
          <a:avLst/>
        </a:prstGeom>
      </dgm:spPr>
    </dgm:pt>
    <dgm:pt modelId="{C134F9B0-24DE-4820-9ABB-ECF6FBDE2ED2}" type="pres">
      <dgm:prSet presAssocID="{F26B3088-2E54-4FCF-B42D-129CDE2A0B3A}" presName="descendantText" presStyleLbl="alignAcc1" presStyleIdx="3" presStyleCnt="4" custScaleX="95532" custScaleY="143869" custLinFactNeighborY="28224">
        <dgm:presLayoutVars>
          <dgm:bulletEnabled val="1"/>
        </dgm:presLayoutVars>
      </dgm:prSet>
      <dgm:spPr/>
    </dgm:pt>
  </dgm:ptLst>
  <dgm:cxnLst>
    <dgm:cxn modelId="{AC945D17-C9E4-4D62-AB99-6DCCD127ADD6}" type="presOf" srcId="{D40A5F0B-094A-4039-AE7E-C915AD5BA75E}" destId="{A607EEC0-73B1-4A4C-B882-EC3E34483BCC}" srcOrd="0" destOrd="0" presId="urn:microsoft.com/office/officeart/2005/8/layout/chevron2"/>
    <dgm:cxn modelId="{37FE342D-EBD8-4891-A7AA-2274ECE87A5A}" type="presOf" srcId="{613727B5-420D-403E-899D-9FE433570943}" destId="{3A1E59BE-DA90-4444-AA68-6579D347C316}" srcOrd="0" destOrd="0" presId="urn:microsoft.com/office/officeart/2005/8/layout/chevron2"/>
    <dgm:cxn modelId="{BF7F4D3D-3020-4E6B-A437-842BA7E10CBF}" type="presOf" srcId="{49996B5E-6983-4E85-909C-04F63CFF4233}" destId="{F2754A64-91B0-43A8-8828-2D20D4204A76}" srcOrd="0" destOrd="0" presId="urn:microsoft.com/office/officeart/2005/8/layout/chevron2"/>
    <dgm:cxn modelId="{E5096960-8BA6-46D9-9847-1E0444B0E63C}" type="presOf" srcId="{E6A72274-7FC0-4266-BDCD-10E08B4D7CC7}" destId="{C134F9B0-24DE-4820-9ABB-ECF6FBDE2ED2}" srcOrd="0" destOrd="0" presId="urn:microsoft.com/office/officeart/2005/8/layout/chevron2"/>
    <dgm:cxn modelId="{0E558A6D-C309-4488-828F-D4B372296F19}" srcId="{E96E5892-3A19-4BB5-9A14-E4F5DBA090D2}" destId="{42BC7C29-B6C9-4B53-99D4-256181323020}" srcOrd="1" destOrd="0" parTransId="{5384854D-01B8-4F25-A4D6-BCE651BDEC2A}" sibTransId="{45E4ED56-6D1F-44B5-8229-393DE70134C4}"/>
    <dgm:cxn modelId="{788DEE75-8DEA-412C-83C2-F06A67716E49}" type="presOf" srcId="{42BC7C29-B6C9-4B53-99D4-256181323020}" destId="{9C1D0D0C-CFD3-48F1-AB25-10A04AEAFBD4}" srcOrd="0" destOrd="0" presId="urn:microsoft.com/office/officeart/2005/8/layout/chevron2"/>
    <dgm:cxn modelId="{30C86878-9965-4D4A-A01F-E58C0AF7DD30}" srcId="{E96E5892-3A19-4BB5-9A14-E4F5DBA090D2}" destId="{49996B5E-6983-4E85-909C-04F63CFF4233}" srcOrd="0" destOrd="0" parTransId="{4453CB99-710B-4CEA-9F58-7F8E9563928B}" sibTransId="{210697B5-102C-4D04-AAAE-167CA68EA9D5}"/>
    <dgm:cxn modelId="{7D19C18C-579E-463A-97BC-B83DE90B6E62}" srcId="{E96E5892-3A19-4BB5-9A14-E4F5DBA090D2}" destId="{222B6CEA-CED7-4697-A018-07A72D14CAD8}" srcOrd="2" destOrd="0" parTransId="{AB74844C-D35F-4C1E-A892-CBC8F9E31A4A}" sibTransId="{E8554241-F265-468B-89A1-46982E1C8313}"/>
    <dgm:cxn modelId="{12A0EAAF-B0D5-4CE7-9ED5-DB9188097CB9}" type="presOf" srcId="{E96E5892-3A19-4BB5-9A14-E4F5DBA090D2}" destId="{907C6DB8-2D36-419C-AC4B-F0F75E7A86E5}" srcOrd="0" destOrd="0" presId="urn:microsoft.com/office/officeart/2005/8/layout/chevron2"/>
    <dgm:cxn modelId="{79FF28BC-EF59-4655-B663-5D5E638BABC2}" srcId="{E96E5892-3A19-4BB5-9A14-E4F5DBA090D2}" destId="{F26B3088-2E54-4FCF-B42D-129CDE2A0B3A}" srcOrd="3" destOrd="0" parTransId="{8CD15343-9425-4839-9E56-263320354E75}" sibTransId="{D35CDC6F-672B-4664-BA2E-38A8E1DC5655}"/>
    <dgm:cxn modelId="{5B4072BD-D8EE-450E-A09F-A57CB039D830}" srcId="{222B6CEA-CED7-4697-A018-07A72D14CAD8}" destId="{D40A5F0B-094A-4039-AE7E-C915AD5BA75E}" srcOrd="0" destOrd="0" parTransId="{BF2E3C52-A39F-429D-8B21-5B6660212D91}" sibTransId="{2B79D23B-FBF9-4FBB-A1DF-D385B9C2E021}"/>
    <dgm:cxn modelId="{F49992C2-990E-4431-B2B4-8756582ECFE1}" type="presOf" srcId="{222B6CEA-CED7-4697-A018-07A72D14CAD8}" destId="{52C57F59-B9BA-4457-A6A4-5C26263450E1}" srcOrd="0" destOrd="0" presId="urn:microsoft.com/office/officeart/2005/8/layout/chevron2"/>
    <dgm:cxn modelId="{3CE58BD7-13EC-4F5C-9C0B-4D4A4227586D}" type="presOf" srcId="{5DAE7E79-BAD7-45D8-A885-9FA82D5DE5A0}" destId="{8A5A5349-AF7D-45CE-90A7-AC255EC07D30}" srcOrd="0" destOrd="0" presId="urn:microsoft.com/office/officeart/2005/8/layout/chevron2"/>
    <dgm:cxn modelId="{69EC72D9-5FDE-4C02-8687-969FBA802761}" srcId="{F26B3088-2E54-4FCF-B42D-129CDE2A0B3A}" destId="{E6A72274-7FC0-4266-BDCD-10E08B4D7CC7}" srcOrd="0" destOrd="0" parTransId="{5CF40ED2-CF63-45D9-BD54-148E685DD380}" sibTransId="{05A374F7-B3BB-4AEF-AD74-62CEF7301149}"/>
    <dgm:cxn modelId="{B48F0FDC-41DF-4390-9A13-36FE5D730695}" srcId="{49996B5E-6983-4E85-909C-04F63CFF4233}" destId="{5DAE7E79-BAD7-45D8-A885-9FA82D5DE5A0}" srcOrd="0" destOrd="0" parTransId="{E49D85A5-79EF-46CB-977F-12670C9DA0F1}" sibTransId="{A58EF0FF-641E-4392-9E6A-74699DCC1E57}"/>
    <dgm:cxn modelId="{24CFACEE-82D8-41F8-895B-F96A21047BEA}" srcId="{42BC7C29-B6C9-4B53-99D4-256181323020}" destId="{613727B5-420D-403E-899D-9FE433570943}" srcOrd="0" destOrd="0" parTransId="{2F2D4B86-4DCE-43DB-8EB2-6C9123F3D9B2}" sibTransId="{C951C4A7-3107-4B05-8569-D88F16F60D1E}"/>
    <dgm:cxn modelId="{8FB228F3-B0C4-4467-BF27-497429C801F5}" type="presOf" srcId="{F26B3088-2E54-4FCF-B42D-129CDE2A0B3A}" destId="{D57AD85C-E67D-465C-8FF4-1CF951C27EB1}" srcOrd="0" destOrd="0" presId="urn:microsoft.com/office/officeart/2005/8/layout/chevron2"/>
    <dgm:cxn modelId="{5FA59978-97E4-4F59-A79E-BDD5D6CE0368}" type="presParOf" srcId="{907C6DB8-2D36-419C-AC4B-F0F75E7A86E5}" destId="{0756967A-1DF8-4992-8509-1931E30AB038}" srcOrd="0" destOrd="0" presId="urn:microsoft.com/office/officeart/2005/8/layout/chevron2"/>
    <dgm:cxn modelId="{E2108402-0C5F-4A57-9FBE-BD23195F2D80}" type="presParOf" srcId="{0756967A-1DF8-4992-8509-1931E30AB038}" destId="{F2754A64-91B0-43A8-8828-2D20D4204A76}" srcOrd="0" destOrd="0" presId="urn:microsoft.com/office/officeart/2005/8/layout/chevron2"/>
    <dgm:cxn modelId="{99460122-90B5-4062-A5AC-208BBA2248F3}" type="presParOf" srcId="{0756967A-1DF8-4992-8509-1931E30AB038}" destId="{8A5A5349-AF7D-45CE-90A7-AC255EC07D30}" srcOrd="1" destOrd="0" presId="urn:microsoft.com/office/officeart/2005/8/layout/chevron2"/>
    <dgm:cxn modelId="{50AF68C6-B640-47C7-8A4B-131906CA51EB}" type="presParOf" srcId="{907C6DB8-2D36-419C-AC4B-F0F75E7A86E5}" destId="{7AC576C5-2A50-42D0-A961-24C07765B712}" srcOrd="1" destOrd="0" presId="urn:microsoft.com/office/officeart/2005/8/layout/chevron2"/>
    <dgm:cxn modelId="{06AFBE1D-77FC-434E-8F65-29CB3CE773AF}" type="presParOf" srcId="{907C6DB8-2D36-419C-AC4B-F0F75E7A86E5}" destId="{D08DC6B6-B65D-4C85-9BD4-1457B409D25E}" srcOrd="2" destOrd="0" presId="urn:microsoft.com/office/officeart/2005/8/layout/chevron2"/>
    <dgm:cxn modelId="{89F10DF9-3B4C-469E-890F-9DA083D27346}" type="presParOf" srcId="{D08DC6B6-B65D-4C85-9BD4-1457B409D25E}" destId="{9C1D0D0C-CFD3-48F1-AB25-10A04AEAFBD4}" srcOrd="0" destOrd="0" presId="urn:microsoft.com/office/officeart/2005/8/layout/chevron2"/>
    <dgm:cxn modelId="{F51C908B-FCD7-4F1D-AA2E-1303C3B55F10}" type="presParOf" srcId="{D08DC6B6-B65D-4C85-9BD4-1457B409D25E}" destId="{3A1E59BE-DA90-4444-AA68-6579D347C316}" srcOrd="1" destOrd="0" presId="urn:microsoft.com/office/officeart/2005/8/layout/chevron2"/>
    <dgm:cxn modelId="{5D4F8008-F965-4FC5-8D1A-C947C794BF42}" type="presParOf" srcId="{907C6DB8-2D36-419C-AC4B-F0F75E7A86E5}" destId="{A4E4E8E5-8E8E-4CFE-8ED1-85B6B2F428CD}" srcOrd="3" destOrd="0" presId="urn:microsoft.com/office/officeart/2005/8/layout/chevron2"/>
    <dgm:cxn modelId="{0938F2F7-ACA5-4D61-84D4-5D569E6CE89A}" type="presParOf" srcId="{907C6DB8-2D36-419C-AC4B-F0F75E7A86E5}" destId="{C7F704F6-51C0-478C-B7DE-62F91A20A100}" srcOrd="4" destOrd="0" presId="urn:microsoft.com/office/officeart/2005/8/layout/chevron2"/>
    <dgm:cxn modelId="{A8B51C3D-ADDC-4351-BDD3-0586FAFB2300}" type="presParOf" srcId="{C7F704F6-51C0-478C-B7DE-62F91A20A100}" destId="{52C57F59-B9BA-4457-A6A4-5C26263450E1}" srcOrd="0" destOrd="0" presId="urn:microsoft.com/office/officeart/2005/8/layout/chevron2"/>
    <dgm:cxn modelId="{9224E9BC-27F5-4241-A31F-AC20C8CD5F11}" type="presParOf" srcId="{C7F704F6-51C0-478C-B7DE-62F91A20A100}" destId="{A607EEC0-73B1-4A4C-B882-EC3E34483BCC}" srcOrd="1" destOrd="0" presId="urn:microsoft.com/office/officeart/2005/8/layout/chevron2"/>
    <dgm:cxn modelId="{02C5942C-72C3-4BBA-9907-C5161BA45BB8}" type="presParOf" srcId="{907C6DB8-2D36-419C-AC4B-F0F75E7A86E5}" destId="{A05A3FE3-C8E7-4029-B14E-E9A0CE81EFF5}" srcOrd="5" destOrd="0" presId="urn:microsoft.com/office/officeart/2005/8/layout/chevron2"/>
    <dgm:cxn modelId="{90072DA6-6087-40BA-A68F-837A6D9BDA62}" type="presParOf" srcId="{907C6DB8-2D36-419C-AC4B-F0F75E7A86E5}" destId="{9D2F8967-3194-437B-88C6-8C9F3B376484}" srcOrd="6" destOrd="0" presId="urn:microsoft.com/office/officeart/2005/8/layout/chevron2"/>
    <dgm:cxn modelId="{66A5B15D-D9A0-4470-8C78-3F3791CBA5E3}" type="presParOf" srcId="{9D2F8967-3194-437B-88C6-8C9F3B376484}" destId="{D57AD85C-E67D-465C-8FF4-1CF951C27EB1}" srcOrd="0" destOrd="0" presId="urn:microsoft.com/office/officeart/2005/8/layout/chevron2"/>
    <dgm:cxn modelId="{7D9079C4-CB90-4541-902C-4AA31975EC61}" type="presParOf" srcId="{9D2F8967-3194-437B-88C6-8C9F3B376484}" destId="{C134F9B0-24DE-4820-9ABB-ECF6FBDE2ED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8D4A5F-BAE0-4F48-9514-5DB97067BD57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45D5485-AE3E-4C39-8822-9EA877052FF0}">
      <dgm:prSet custT="1"/>
      <dgm:spPr>
        <a:solidFill>
          <a:srgbClr val="A0409C"/>
        </a:solidFill>
        <a:scene3d>
          <a:camera prst="orthographicFront"/>
          <a:lightRig rig="threePt" dir="t"/>
        </a:scene3d>
        <a:sp3d>
          <a:bevelT w="133350" prst="coolSlant"/>
          <a:bevelB prst="slope"/>
        </a:sp3d>
      </dgm:spPr>
      <dgm:t>
        <a:bodyPr/>
        <a:lstStyle/>
        <a:p>
          <a:r>
            <a:rPr lang="es-ES" sz="2400" b="1" dirty="0" err="1"/>
            <a:t>Ježíš</a:t>
          </a:r>
          <a:r>
            <a:rPr lang="es-ES" sz="2400" b="1" dirty="0"/>
            <a:t> </a:t>
          </a:r>
          <a:r>
            <a:rPr lang="es-ES" sz="2400" b="1" dirty="0" err="1"/>
            <a:t>kladl</a:t>
          </a:r>
          <a:r>
            <a:rPr lang="es-ES" sz="2400" b="1" dirty="0"/>
            <a:t> </a:t>
          </a:r>
          <a:r>
            <a:rPr lang="es-ES" sz="2400" b="1" dirty="0" err="1"/>
            <a:t>otázky</a:t>
          </a:r>
          <a:r>
            <a:rPr lang="es-ES" sz="2400" b="1" dirty="0"/>
            <a:t>:</a:t>
          </a:r>
        </a:p>
      </dgm:t>
    </dgm:pt>
    <dgm:pt modelId="{625F5997-BC62-4834-BD75-9EA366F1D02E}" type="parTrans" cxnId="{4D885FCB-DD96-4EDB-BFAD-A851AA11788C}">
      <dgm:prSet/>
      <dgm:spPr/>
      <dgm:t>
        <a:bodyPr/>
        <a:lstStyle/>
        <a:p>
          <a:endParaRPr lang="es-ES" b="1"/>
        </a:p>
      </dgm:t>
    </dgm:pt>
    <dgm:pt modelId="{1F5E1267-EE34-434C-B1B7-21BBE124ABDE}" type="sibTrans" cxnId="{4D885FCB-DD96-4EDB-BFAD-A851AA11788C}">
      <dgm:prSet/>
      <dgm:spPr/>
      <dgm:t>
        <a:bodyPr/>
        <a:lstStyle/>
        <a:p>
          <a:endParaRPr lang="es-ES" b="1"/>
        </a:p>
      </dgm:t>
    </dgm:pt>
    <dgm:pt modelId="{9F62FB55-472C-4D8A-9776-5C94B7362E30}">
      <dgm:prSet custT="1"/>
      <dgm:spPr>
        <a:solidFill>
          <a:srgbClr val="79BCFF"/>
        </a:solidFill>
        <a:scene3d>
          <a:camera prst="orthographicFront"/>
          <a:lightRig rig="threePt" dir="t"/>
        </a:scene3d>
        <a:sp3d>
          <a:bevelT prst="coolSlant"/>
          <a:bevelB prst="slope"/>
        </a:sp3d>
      </dgm:spPr>
      <dgm:t>
        <a:bodyPr/>
        <a:lstStyle/>
        <a:p>
          <a:r>
            <a:rPr lang="cs-CZ" sz="1800" b="1" dirty="0"/>
            <a:t>když chtěl vyvolat zájem ostatních</a:t>
          </a:r>
          <a:r>
            <a:rPr lang="es-ES" sz="1800" b="1" dirty="0"/>
            <a:t>: J</a:t>
          </a:r>
          <a:r>
            <a:rPr lang="cs-CZ" sz="1800" b="1" dirty="0"/>
            <a:t>a</a:t>
          </a:r>
          <a:r>
            <a:rPr lang="es-ES" sz="1800" b="1" dirty="0"/>
            <a:t>n 4</a:t>
          </a:r>
          <a:r>
            <a:rPr lang="cs-CZ" sz="1800" b="1" dirty="0"/>
            <a:t>,</a:t>
          </a:r>
          <a:r>
            <a:rPr lang="es-ES" sz="1800" b="1" dirty="0"/>
            <a:t>7;</a:t>
          </a:r>
          <a:br>
            <a:rPr lang="es-ES" sz="1800" b="1" dirty="0"/>
          </a:br>
          <a:r>
            <a:rPr lang="es-ES" sz="1800" b="1" dirty="0"/>
            <a:t>L</a:t>
          </a:r>
          <a:r>
            <a:rPr lang="cs-CZ" sz="1800" b="1" dirty="0" err="1"/>
            <a:t>ukáš</a:t>
          </a:r>
          <a:r>
            <a:rPr lang="es-ES" sz="1800" b="1" dirty="0"/>
            <a:t> 8</a:t>
          </a:r>
          <a:r>
            <a:rPr lang="cs-CZ" sz="1800" b="1" dirty="0"/>
            <a:t>,</a:t>
          </a:r>
          <a:r>
            <a:rPr lang="es-ES" sz="1800" b="1" dirty="0"/>
            <a:t>45.</a:t>
          </a:r>
        </a:p>
      </dgm:t>
    </dgm:pt>
    <dgm:pt modelId="{20F4C9A2-146C-4C24-A5A7-1F45954FBDAA}" type="parTrans" cxnId="{AA25E7DE-635C-44FD-9BDB-A6F12943081B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 b="1"/>
        </a:p>
      </dgm:t>
    </dgm:pt>
    <dgm:pt modelId="{EE299713-958D-4B5D-8A0B-539FA8F405AA}" type="sibTrans" cxnId="{AA25E7DE-635C-44FD-9BDB-A6F12943081B}">
      <dgm:prSet/>
      <dgm:spPr/>
      <dgm:t>
        <a:bodyPr/>
        <a:lstStyle/>
        <a:p>
          <a:endParaRPr lang="es-ES" b="1"/>
        </a:p>
      </dgm:t>
    </dgm:pt>
    <dgm:pt modelId="{45F1673C-C37A-461B-9C21-C271510CC5CF}">
      <dgm:prSet custT="1"/>
      <dgm:spPr>
        <a:solidFill>
          <a:srgbClr val="93B2FF"/>
        </a:solidFill>
        <a:scene3d>
          <a:camera prst="orthographicFront"/>
          <a:lightRig rig="threePt" dir="t"/>
        </a:scene3d>
        <a:sp3d>
          <a:bevelT prst="coolSlant"/>
          <a:bevelB prst="slope"/>
        </a:sp3d>
      </dgm:spPr>
      <dgm:t>
        <a:bodyPr/>
        <a:lstStyle/>
        <a:p>
          <a:r>
            <a:rPr lang="cs-CZ" sz="1800" b="1" dirty="0"/>
            <a:t>Když chtěl druhé podnítit k myšlení</a:t>
          </a:r>
          <a:r>
            <a:rPr lang="es-ES" sz="1800" b="1" dirty="0"/>
            <a:t>: L</a:t>
          </a:r>
          <a:r>
            <a:rPr lang="cs-CZ" sz="1800" b="1" dirty="0" err="1"/>
            <a:t>ukáš</a:t>
          </a:r>
          <a:r>
            <a:rPr lang="es-ES" sz="1800" b="1" dirty="0"/>
            <a:t> 9</a:t>
          </a:r>
          <a:r>
            <a:rPr lang="cs-CZ" sz="1800" b="1" dirty="0"/>
            <a:t>,</a:t>
          </a:r>
          <a:r>
            <a:rPr lang="es-ES" sz="1800" b="1" dirty="0"/>
            <a:t>25;</a:t>
          </a:r>
          <a:br>
            <a:rPr lang="es-ES" sz="1800" b="1" dirty="0"/>
          </a:br>
          <a:r>
            <a:rPr lang="es-ES" sz="1800" b="1" dirty="0"/>
            <a:t>M</a:t>
          </a:r>
          <a:r>
            <a:rPr lang="cs-CZ" sz="1800" b="1" dirty="0"/>
            <a:t>a</a:t>
          </a:r>
          <a:r>
            <a:rPr lang="es-ES" sz="1800" b="1" dirty="0"/>
            <a:t>t</a:t>
          </a:r>
          <a:r>
            <a:rPr lang="cs-CZ" sz="1800" b="1" dirty="0" err="1"/>
            <a:t>ouš</a:t>
          </a:r>
          <a:r>
            <a:rPr lang="es-ES" sz="1800" b="1" dirty="0"/>
            <a:t> 6</a:t>
          </a:r>
          <a:r>
            <a:rPr lang="cs-CZ" sz="1800" b="1" dirty="0"/>
            <a:t>,</a:t>
          </a:r>
          <a:r>
            <a:rPr lang="es-ES" sz="1800" b="1" dirty="0"/>
            <a:t>27; J</a:t>
          </a:r>
          <a:r>
            <a:rPr lang="cs-CZ" sz="1800" b="1" dirty="0"/>
            <a:t>a</a:t>
          </a:r>
          <a:r>
            <a:rPr lang="es-ES" sz="1800" b="1" dirty="0"/>
            <a:t>n 13</a:t>
          </a:r>
          <a:r>
            <a:rPr lang="cs-CZ" sz="1800" b="1" dirty="0"/>
            <a:t>,</a:t>
          </a:r>
          <a:r>
            <a:rPr lang="es-ES" sz="1800" b="1" dirty="0"/>
            <a:t>12.</a:t>
          </a:r>
        </a:p>
      </dgm:t>
    </dgm:pt>
    <dgm:pt modelId="{2E9FFD86-4988-446D-BA72-C8AB714A5717}" type="parTrans" cxnId="{E5F3433E-9375-4F09-AD6F-F2A388FA4673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 b="1"/>
        </a:p>
      </dgm:t>
    </dgm:pt>
    <dgm:pt modelId="{7CC3E1C1-CD17-4F8C-933E-63E371247519}" type="sibTrans" cxnId="{E5F3433E-9375-4F09-AD6F-F2A388FA4673}">
      <dgm:prSet/>
      <dgm:spPr/>
      <dgm:t>
        <a:bodyPr/>
        <a:lstStyle/>
        <a:p>
          <a:endParaRPr lang="es-ES" b="1"/>
        </a:p>
      </dgm:t>
    </dgm:pt>
    <dgm:pt modelId="{55DEEC57-11D0-4458-869A-CE2CD233F4A6}">
      <dgm:prSet custT="1"/>
      <dgm:spPr>
        <a:solidFill>
          <a:srgbClr val="979EFF"/>
        </a:solidFill>
        <a:scene3d>
          <a:camera prst="orthographicFront"/>
          <a:lightRig rig="threePt" dir="t"/>
        </a:scene3d>
        <a:sp3d>
          <a:bevelT prst="coolSlant"/>
          <a:bevelB prst="slope"/>
        </a:sp3d>
      </dgm:spPr>
      <dgm:t>
        <a:bodyPr/>
        <a:lstStyle/>
        <a:p>
          <a:r>
            <a:rPr lang="cs-CZ" sz="1800" b="1" dirty="0"/>
            <a:t>když chtěl slovy vyjádřit to, co má na mysli</a:t>
          </a:r>
          <a:r>
            <a:rPr lang="es-ES" sz="1800" b="1" dirty="0"/>
            <a:t>í: </a:t>
          </a:r>
          <a:r>
            <a:rPr lang="cs-CZ" sz="1800" b="1" dirty="0"/>
            <a:t>  </a:t>
          </a:r>
          <a:r>
            <a:rPr lang="es-ES" sz="1800" b="1" dirty="0"/>
            <a:t>M</a:t>
          </a:r>
          <a:r>
            <a:rPr lang="cs-CZ" sz="1800" b="1" dirty="0"/>
            <a:t>a</a:t>
          </a:r>
          <a:r>
            <a:rPr lang="es-ES" sz="1800" b="1" dirty="0"/>
            <a:t>r</a:t>
          </a:r>
          <a:r>
            <a:rPr lang="cs-CZ" sz="1800" b="1" dirty="0" err="1"/>
            <a:t>ek</a:t>
          </a:r>
          <a:r>
            <a:rPr lang="es-ES" sz="1800" b="1" dirty="0"/>
            <a:t> 10:</a:t>
          </a:r>
          <a:r>
            <a:rPr lang="cs-CZ" sz="1800" b="1" dirty="0"/>
            <a:t>,</a:t>
          </a:r>
          <a:r>
            <a:rPr lang="es-ES" sz="1800" b="1" dirty="0"/>
            <a:t>8; M</a:t>
          </a:r>
          <a:r>
            <a:rPr lang="cs-CZ" sz="1800" b="1" dirty="0"/>
            <a:t>a</a:t>
          </a:r>
          <a:r>
            <a:rPr lang="es-ES" sz="1800" b="1" dirty="0"/>
            <a:t>t</a:t>
          </a:r>
          <a:r>
            <a:rPr lang="cs-CZ" sz="1800" b="1" dirty="0" err="1"/>
            <a:t>ouš</a:t>
          </a:r>
          <a:r>
            <a:rPr lang="es-ES" sz="1800" b="1" dirty="0"/>
            <a:t> 20</a:t>
          </a:r>
          <a:r>
            <a:rPr lang="cs-CZ" sz="1800" b="1" dirty="0"/>
            <a:t>,</a:t>
          </a:r>
          <a:r>
            <a:rPr lang="es-ES" sz="1800" b="1" dirty="0"/>
            <a:t>22.</a:t>
          </a:r>
        </a:p>
      </dgm:t>
    </dgm:pt>
    <dgm:pt modelId="{95B206A2-5989-422A-9835-E99786CBBC1E}" type="parTrans" cxnId="{15FD23C1-629C-424E-8D6D-4DA0E04C7C31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 b="1"/>
        </a:p>
      </dgm:t>
    </dgm:pt>
    <dgm:pt modelId="{E375F99C-D96E-462F-88B4-2CFD236BD988}" type="sibTrans" cxnId="{15FD23C1-629C-424E-8D6D-4DA0E04C7C31}">
      <dgm:prSet/>
      <dgm:spPr/>
      <dgm:t>
        <a:bodyPr/>
        <a:lstStyle/>
        <a:p>
          <a:endParaRPr lang="es-ES" b="1"/>
        </a:p>
      </dgm:t>
    </dgm:pt>
    <dgm:pt modelId="{B5D9109F-9D27-4F01-AFD9-1012B2A2DA7B}">
      <dgm:prSet custT="1"/>
      <dgm:spPr>
        <a:solidFill>
          <a:srgbClr val="B4A7FF"/>
        </a:solidFill>
        <a:scene3d>
          <a:camera prst="orthographicFront"/>
          <a:lightRig rig="threePt" dir="t"/>
        </a:scene3d>
        <a:sp3d>
          <a:bevelT prst="coolSlant"/>
          <a:bevelB prst="slope"/>
        </a:sp3d>
      </dgm:spPr>
      <dgm:t>
        <a:bodyPr/>
        <a:lstStyle/>
        <a:p>
          <a:r>
            <a:rPr lang="cs-CZ" sz="1800" b="1" dirty="0"/>
            <a:t>při z</a:t>
          </a:r>
          <a:r>
            <a:rPr lang="es-ES" sz="1800" b="1" dirty="0" err="1"/>
            <a:t>kouš</a:t>
          </a:r>
          <a:r>
            <a:rPr lang="cs-CZ" sz="1800" b="1" dirty="0" err="1"/>
            <a:t>ce</a:t>
          </a:r>
          <a:r>
            <a:rPr lang="es-ES" sz="1800" b="1" dirty="0"/>
            <a:t> </a:t>
          </a:r>
          <a:r>
            <a:rPr lang="es-ES" sz="1800" b="1" dirty="0" err="1"/>
            <a:t>oddanosti</a:t>
          </a:r>
          <a:r>
            <a:rPr lang="es-ES" sz="1800" b="1" dirty="0"/>
            <a:t> </a:t>
          </a:r>
          <a:r>
            <a:rPr lang="cs-CZ" sz="1800" b="1" dirty="0"/>
            <a:t>a</a:t>
          </a:r>
          <a:r>
            <a:rPr lang="es-ES" sz="1800" b="1" dirty="0"/>
            <a:t> </a:t>
          </a:r>
          <a:r>
            <a:rPr lang="es-ES" sz="1800" b="1" dirty="0" err="1"/>
            <a:t>duchovního</a:t>
          </a:r>
          <a:r>
            <a:rPr lang="es-ES" sz="1800" b="1" dirty="0"/>
            <a:t> </a:t>
          </a:r>
          <a:r>
            <a:rPr lang="es-ES" sz="1800" b="1" dirty="0" err="1"/>
            <a:t>porozumění</a:t>
          </a:r>
          <a:r>
            <a:rPr lang="es-ES" sz="1800" b="1" dirty="0"/>
            <a:t>: J</a:t>
          </a:r>
          <a:r>
            <a:rPr lang="cs-CZ" sz="1800" b="1" dirty="0"/>
            <a:t>a</a:t>
          </a:r>
          <a:r>
            <a:rPr lang="es-ES" sz="1800" b="1" dirty="0"/>
            <a:t>n 6</a:t>
          </a:r>
          <a:r>
            <a:rPr lang="cs-CZ" sz="1800" b="1" dirty="0"/>
            <a:t>,</a:t>
          </a:r>
          <a:r>
            <a:rPr lang="es-ES" sz="1800" b="1" dirty="0"/>
            <a:t>1-7. </a:t>
          </a:r>
        </a:p>
      </dgm:t>
    </dgm:pt>
    <dgm:pt modelId="{7E369F19-1F9A-4DDF-964D-C4BC879054B2}" type="parTrans" cxnId="{D8A9F19F-69D6-4614-B0C7-07164AB6AC2C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 b="1"/>
        </a:p>
      </dgm:t>
    </dgm:pt>
    <dgm:pt modelId="{19D297F5-C4C8-40F7-A401-9DF3DA4AA7F5}" type="sibTrans" cxnId="{D8A9F19F-69D6-4614-B0C7-07164AB6AC2C}">
      <dgm:prSet/>
      <dgm:spPr/>
      <dgm:t>
        <a:bodyPr/>
        <a:lstStyle/>
        <a:p>
          <a:endParaRPr lang="es-ES" b="1"/>
        </a:p>
      </dgm:t>
    </dgm:pt>
    <dgm:pt modelId="{958B37B8-BE75-41B0-AF79-328EB5C79B48}">
      <dgm:prSet custT="1"/>
      <dgm:spPr>
        <a:solidFill>
          <a:srgbClr val="D1B7FF"/>
        </a:solidFill>
        <a:scene3d>
          <a:camera prst="orthographicFront"/>
          <a:lightRig rig="threePt" dir="t"/>
        </a:scene3d>
        <a:sp3d>
          <a:bevelT prst="coolSlant"/>
          <a:bevelB prst="slope"/>
        </a:sp3d>
      </dgm:spPr>
      <dgm:t>
        <a:bodyPr/>
        <a:lstStyle/>
        <a:p>
          <a:r>
            <a:rPr lang="cs-CZ" sz="1800" b="1" dirty="0"/>
            <a:t>když p</a:t>
          </a:r>
          <a:r>
            <a:rPr lang="es-ES" sz="1800" b="1" dirty="0" err="1"/>
            <a:t>omáh</a:t>
          </a:r>
          <a:r>
            <a:rPr lang="cs-CZ" sz="1800" b="1" dirty="0"/>
            <a:t>al</a:t>
          </a:r>
          <a:r>
            <a:rPr lang="es-ES" sz="1800" b="1" dirty="0"/>
            <a:t> </a:t>
          </a:r>
          <a:r>
            <a:rPr lang="es-ES" sz="1800" b="1" dirty="0" err="1"/>
            <a:t>učedníkům</a:t>
          </a:r>
          <a:r>
            <a:rPr lang="es-ES" sz="1800" b="1" dirty="0"/>
            <a:t> </a:t>
          </a:r>
          <a:r>
            <a:rPr lang="es-ES" sz="1800" b="1" dirty="0" err="1"/>
            <a:t>uplatňovat</a:t>
          </a:r>
          <a:r>
            <a:rPr lang="es-ES" sz="1800" b="1" dirty="0"/>
            <a:t> </a:t>
          </a:r>
          <a:r>
            <a:rPr lang="es-ES" sz="1800" b="1" dirty="0" err="1"/>
            <a:t>pravdu</a:t>
          </a:r>
          <a:r>
            <a:rPr lang="es-ES" sz="1800" b="1" dirty="0"/>
            <a:t>: </a:t>
          </a:r>
          <a:br>
            <a:rPr lang="es-ES" sz="1800" b="1" dirty="0"/>
          </a:br>
          <a:r>
            <a:rPr lang="es-ES" sz="1800" b="1" dirty="0"/>
            <a:t>L</a:t>
          </a:r>
          <a:r>
            <a:rPr lang="cs-CZ" sz="1800" b="1" dirty="0" err="1"/>
            <a:t>ukáš</a:t>
          </a:r>
          <a:r>
            <a:rPr lang="es-ES" sz="1800" b="1" dirty="0"/>
            <a:t> 10</a:t>
          </a:r>
          <a:r>
            <a:rPr lang="cs-CZ" sz="1800" b="1" dirty="0"/>
            <a:t>,</a:t>
          </a:r>
          <a:r>
            <a:rPr lang="es-ES" sz="1800" b="1" dirty="0"/>
            <a:t>36; J</a:t>
          </a:r>
          <a:r>
            <a:rPr lang="cs-CZ" sz="1800" b="1" dirty="0"/>
            <a:t>a</a:t>
          </a:r>
          <a:r>
            <a:rPr lang="es-ES" sz="1800" b="1" dirty="0"/>
            <a:t>n 13</a:t>
          </a:r>
          <a:r>
            <a:rPr lang="cs-CZ" sz="1800" b="1" dirty="0"/>
            <a:t>,</a:t>
          </a:r>
          <a:r>
            <a:rPr lang="es-ES" sz="1800" b="1" dirty="0"/>
            <a:t>12. </a:t>
          </a:r>
        </a:p>
      </dgm:t>
    </dgm:pt>
    <dgm:pt modelId="{84376101-E024-4DB2-BBD2-4E54A9850514}" type="parTrans" cxnId="{C17931D6-073F-4432-818F-63F317930762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 b="1"/>
        </a:p>
      </dgm:t>
    </dgm:pt>
    <dgm:pt modelId="{0B84316C-A561-43B0-99A2-B71450FDA977}" type="sibTrans" cxnId="{C17931D6-073F-4432-818F-63F317930762}">
      <dgm:prSet/>
      <dgm:spPr/>
      <dgm:t>
        <a:bodyPr/>
        <a:lstStyle/>
        <a:p>
          <a:endParaRPr lang="es-ES" b="1"/>
        </a:p>
      </dgm:t>
    </dgm:pt>
    <dgm:pt modelId="{56A90FB6-169D-49FF-8968-CDD730D51BB8}">
      <dgm:prSet custT="1"/>
      <dgm:spPr>
        <a:solidFill>
          <a:srgbClr val="E0B7FF"/>
        </a:solidFill>
        <a:scene3d>
          <a:camera prst="orthographicFront"/>
          <a:lightRig rig="threePt" dir="t"/>
        </a:scene3d>
        <a:sp3d>
          <a:bevelT prst="coolSlant"/>
          <a:bevelB prst="slope"/>
        </a:sp3d>
      </dgm:spPr>
      <dgm:t>
        <a:bodyPr/>
        <a:lstStyle/>
        <a:p>
          <a:r>
            <a:rPr lang="pl-PL" sz="1800" b="1" dirty="0"/>
            <a:t>když rozsuzoval spory a argumentoval</a:t>
          </a:r>
          <a:r>
            <a:rPr lang="es-ES" sz="1800" b="1" dirty="0"/>
            <a:t>: </a:t>
          </a:r>
          <a:br>
            <a:rPr lang="es-ES" sz="1800" b="1" dirty="0"/>
          </a:br>
          <a:r>
            <a:rPr lang="es-ES" sz="1800" b="1" dirty="0"/>
            <a:t>L</a:t>
          </a:r>
          <a:r>
            <a:rPr lang="cs-CZ" sz="1800" b="1" dirty="0" err="1"/>
            <a:t>ukáš</a:t>
          </a:r>
          <a:r>
            <a:rPr lang="es-ES" sz="1800" b="1" dirty="0"/>
            <a:t> 14</a:t>
          </a:r>
          <a:r>
            <a:rPr lang="cs-CZ" sz="1800" b="1" dirty="0"/>
            <a:t>,</a:t>
          </a:r>
          <a:r>
            <a:rPr lang="es-ES" sz="1800" b="1" dirty="0"/>
            <a:t>5; 13</a:t>
          </a:r>
          <a:r>
            <a:rPr lang="cs-CZ" sz="1800" b="1" dirty="0"/>
            <a:t>,</a:t>
          </a:r>
          <a:r>
            <a:rPr lang="es-ES" sz="1800" b="1" dirty="0"/>
            <a:t>2; J</a:t>
          </a:r>
          <a:r>
            <a:rPr lang="cs-CZ" sz="1800" b="1" dirty="0"/>
            <a:t>a</a:t>
          </a:r>
          <a:r>
            <a:rPr lang="es-ES" sz="1800" b="1" dirty="0"/>
            <a:t>n 8</a:t>
          </a:r>
          <a:r>
            <a:rPr lang="cs-CZ" sz="1800" b="1" dirty="0"/>
            <a:t>,</a:t>
          </a:r>
          <a:r>
            <a:rPr lang="es-ES" sz="1800" b="1" dirty="0"/>
            <a:t>46. </a:t>
          </a:r>
        </a:p>
      </dgm:t>
    </dgm:pt>
    <dgm:pt modelId="{42F00DCE-A5BE-49AF-AC4D-492FE738B8D6}" type="parTrans" cxnId="{87E9D64A-FD0E-43E5-A361-DEB390512AAE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 b="1"/>
        </a:p>
      </dgm:t>
    </dgm:pt>
    <dgm:pt modelId="{1DD70D4B-E798-42E0-AFAD-D3CA709F131F}" type="sibTrans" cxnId="{87E9D64A-FD0E-43E5-A361-DEB390512AAE}">
      <dgm:prSet/>
      <dgm:spPr/>
      <dgm:t>
        <a:bodyPr/>
        <a:lstStyle/>
        <a:p>
          <a:endParaRPr lang="es-ES" b="1"/>
        </a:p>
      </dgm:t>
    </dgm:pt>
    <dgm:pt modelId="{EFEABFD1-F9E5-4359-BCF0-AFAA9CF80650}">
      <dgm:prSet custT="1"/>
      <dgm:spPr>
        <a:solidFill>
          <a:srgbClr val="F1BDFF"/>
        </a:solidFill>
        <a:scene3d>
          <a:camera prst="orthographicFront"/>
          <a:lightRig rig="threePt" dir="t"/>
        </a:scene3d>
        <a:sp3d>
          <a:bevelT prst="coolSlant"/>
          <a:bevelB prst="slope"/>
        </a:sp3d>
      </dgm:spPr>
      <dgm:t>
        <a:bodyPr/>
        <a:lstStyle/>
        <a:p>
          <a:r>
            <a:rPr lang="cs-CZ" sz="1800" b="1" dirty="0"/>
            <a:t>aby </a:t>
          </a:r>
          <a:r>
            <a:rPr lang="pt-BR" sz="1800" b="1" dirty="0" err="1"/>
            <a:t>kár</a:t>
          </a:r>
          <a:r>
            <a:rPr lang="cs-CZ" sz="1800" b="1" dirty="0"/>
            <a:t>al</a:t>
          </a:r>
          <a:r>
            <a:rPr lang="pt-BR" sz="1800" b="1" dirty="0"/>
            <a:t> </a:t>
          </a:r>
          <a:r>
            <a:rPr lang="pt-BR" sz="1800" b="1" dirty="0" err="1"/>
            <a:t>nebo</a:t>
          </a:r>
          <a:r>
            <a:rPr lang="pt-BR" sz="1800" b="1" dirty="0"/>
            <a:t> </a:t>
          </a:r>
          <a:r>
            <a:rPr lang="pt-BR" sz="1800" b="1" dirty="0" err="1"/>
            <a:t>pouk</a:t>
          </a:r>
          <a:r>
            <a:rPr lang="cs-CZ" sz="1800" b="1" dirty="0" err="1"/>
            <a:t>ázal</a:t>
          </a:r>
          <a:r>
            <a:rPr lang="pt-BR" sz="1800" b="1" dirty="0"/>
            <a:t> na </a:t>
          </a:r>
          <a:r>
            <a:rPr lang="pt-BR" sz="1800" b="1" dirty="0" err="1"/>
            <a:t>duchovní</a:t>
          </a:r>
          <a:r>
            <a:rPr lang="pt-BR" sz="1800" b="1" dirty="0"/>
            <a:t> </a:t>
          </a:r>
          <a:r>
            <a:rPr lang="pt-BR" sz="1800" b="1" dirty="0" err="1"/>
            <a:t>selhání</a:t>
          </a:r>
          <a:r>
            <a:rPr lang="pt-BR" sz="1800" b="1" dirty="0"/>
            <a:t>:</a:t>
          </a:r>
          <a:br>
            <a:rPr lang="es-ES" sz="1800" b="1" dirty="0"/>
          </a:br>
          <a:r>
            <a:rPr lang="es-ES" sz="1800" b="1" dirty="0"/>
            <a:t>M</a:t>
          </a:r>
          <a:r>
            <a:rPr lang="cs-CZ" sz="1800" b="1" dirty="0"/>
            <a:t>a</a:t>
          </a:r>
          <a:r>
            <a:rPr lang="es-ES" sz="1800" b="1" dirty="0"/>
            <a:t>r</a:t>
          </a:r>
          <a:r>
            <a:rPr lang="cs-CZ" sz="1800" b="1" dirty="0" err="1"/>
            <a:t>ek</a:t>
          </a:r>
          <a:r>
            <a:rPr lang="es-ES" sz="1800" b="1" dirty="0"/>
            <a:t> 4</a:t>
          </a:r>
          <a:r>
            <a:rPr lang="cs-CZ" sz="1800" b="1" dirty="0"/>
            <a:t>,</a:t>
          </a:r>
          <a:r>
            <a:rPr lang="es-ES" sz="1800" b="1" dirty="0"/>
            <a:t>40; L</a:t>
          </a:r>
          <a:r>
            <a:rPr lang="cs-CZ" sz="1800" b="1" dirty="0" err="1"/>
            <a:t>ukáš</a:t>
          </a:r>
          <a:r>
            <a:rPr lang="es-ES" sz="1800" b="1" dirty="0"/>
            <a:t> 6</a:t>
          </a:r>
          <a:r>
            <a:rPr lang="cs-CZ" sz="1800" b="1" dirty="0"/>
            <a:t>,</a:t>
          </a:r>
          <a:r>
            <a:rPr lang="es-ES" sz="1800" b="1" dirty="0"/>
            <a:t>46.</a:t>
          </a:r>
        </a:p>
      </dgm:t>
    </dgm:pt>
    <dgm:pt modelId="{A29DD735-EC11-4A6D-AA98-3A7087A22A6F}" type="parTrans" cxnId="{2322A83D-549A-4986-98E7-42DD9CF3BB31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 b="1"/>
        </a:p>
      </dgm:t>
    </dgm:pt>
    <dgm:pt modelId="{07022C58-DAB1-4960-ADF9-931AFC974342}" type="sibTrans" cxnId="{2322A83D-549A-4986-98E7-42DD9CF3BB31}">
      <dgm:prSet/>
      <dgm:spPr/>
      <dgm:t>
        <a:bodyPr/>
        <a:lstStyle/>
        <a:p>
          <a:endParaRPr lang="es-ES" b="1"/>
        </a:p>
      </dgm:t>
    </dgm:pt>
    <dgm:pt modelId="{A9FA6375-83FC-4CB1-8970-9453211FC725}">
      <dgm:prSet custT="1"/>
      <dgm:spPr>
        <a:solidFill>
          <a:srgbClr val="FFC1FF"/>
        </a:solidFill>
        <a:scene3d>
          <a:camera prst="orthographicFront"/>
          <a:lightRig rig="threePt" dir="t"/>
        </a:scene3d>
        <a:sp3d>
          <a:bevelT prst="coolSlant"/>
          <a:bevelB prst="slope"/>
        </a:sp3d>
      </dgm:spPr>
      <dgm:t>
        <a:bodyPr/>
        <a:lstStyle/>
        <a:p>
          <a:r>
            <a:rPr lang="cs-CZ" sz="1800" b="1" dirty="0"/>
            <a:t>aby učil</a:t>
          </a:r>
          <a:r>
            <a:rPr lang="es-ES" sz="1800" b="1" dirty="0"/>
            <a:t>: M</a:t>
          </a:r>
          <a:r>
            <a:rPr lang="cs-CZ" sz="1800" b="1" dirty="0"/>
            <a:t>a</a:t>
          </a:r>
          <a:r>
            <a:rPr lang="es-ES" sz="1800" b="1" dirty="0"/>
            <a:t>t</a:t>
          </a:r>
          <a:r>
            <a:rPr lang="cs-CZ" sz="1800" b="1" dirty="0" err="1"/>
            <a:t>ouš</a:t>
          </a:r>
          <a:r>
            <a:rPr lang="es-ES" sz="1800" b="1" dirty="0"/>
            <a:t> 6</a:t>
          </a:r>
          <a:r>
            <a:rPr lang="cs-CZ" sz="1800" b="1" dirty="0"/>
            <a:t>,</a:t>
          </a:r>
          <a:r>
            <a:rPr lang="es-ES" sz="1800" b="1" dirty="0"/>
            <a:t>5; L</a:t>
          </a:r>
          <a:r>
            <a:rPr lang="cs-CZ" sz="1800" b="1" dirty="0" err="1"/>
            <a:t>ukáš</a:t>
          </a:r>
          <a:r>
            <a:rPr lang="es-ES" sz="1800" b="1" dirty="0"/>
            <a:t> 6</a:t>
          </a:r>
          <a:r>
            <a:rPr lang="cs-CZ" sz="1800" b="1" dirty="0"/>
            <a:t>,</a:t>
          </a:r>
          <a:r>
            <a:rPr lang="es-ES" sz="1800" b="1" dirty="0"/>
            <a:t>39-41.</a:t>
          </a:r>
        </a:p>
      </dgm:t>
    </dgm:pt>
    <dgm:pt modelId="{4D164700-ED71-4A04-9C68-D4E98E40FF5B}" type="parTrans" cxnId="{3EF826BC-540D-4E13-AAE8-F829DA5E69D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s-ES" b="1"/>
        </a:p>
      </dgm:t>
    </dgm:pt>
    <dgm:pt modelId="{D797446A-8AB3-4FDD-A0BE-482A47A037EC}" type="sibTrans" cxnId="{3EF826BC-540D-4E13-AAE8-F829DA5E69D9}">
      <dgm:prSet/>
      <dgm:spPr/>
      <dgm:t>
        <a:bodyPr/>
        <a:lstStyle/>
        <a:p>
          <a:endParaRPr lang="es-ES" b="1"/>
        </a:p>
      </dgm:t>
    </dgm:pt>
    <dgm:pt modelId="{4A46FB16-ADBC-4278-BBE3-94DE31239BAC}" type="pres">
      <dgm:prSet presAssocID="{F58D4A5F-BAE0-4F48-9514-5DB97067BD5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8BD5A83-2629-4ECE-941D-CDA6A888ADFD}" type="pres">
      <dgm:prSet presAssocID="{045D5485-AE3E-4C39-8822-9EA877052FF0}" presName="root" presStyleCnt="0"/>
      <dgm:spPr>
        <a:scene3d>
          <a:camera prst="orthographicFront"/>
          <a:lightRig rig="threePt" dir="t"/>
        </a:scene3d>
        <a:sp3d>
          <a:bevelT prst="coolSlant"/>
          <a:bevelB prst="slope"/>
        </a:sp3d>
      </dgm:spPr>
    </dgm:pt>
    <dgm:pt modelId="{3BFA9E9C-AB70-403A-9653-0768544179BA}" type="pres">
      <dgm:prSet presAssocID="{045D5485-AE3E-4C39-8822-9EA877052FF0}" presName="rootComposite" presStyleCnt="0"/>
      <dgm:spPr>
        <a:scene3d>
          <a:camera prst="orthographicFront"/>
          <a:lightRig rig="threePt" dir="t"/>
        </a:scene3d>
        <a:sp3d>
          <a:bevelT prst="coolSlant"/>
          <a:bevelB prst="slope"/>
        </a:sp3d>
      </dgm:spPr>
    </dgm:pt>
    <dgm:pt modelId="{BB4692FC-6C22-4B98-A61C-93AFDD606952}" type="pres">
      <dgm:prSet presAssocID="{045D5485-AE3E-4C39-8822-9EA877052FF0}" presName="rootText" presStyleLbl="node1" presStyleIdx="0" presStyleCnt="1" custScaleX="599828" custLinFactNeighborX="18018"/>
      <dgm:spPr/>
    </dgm:pt>
    <dgm:pt modelId="{98E720FA-7612-4D46-A78D-0014250DEB50}" type="pres">
      <dgm:prSet presAssocID="{045D5485-AE3E-4C39-8822-9EA877052FF0}" presName="rootConnector" presStyleLbl="node1" presStyleIdx="0" presStyleCnt="1"/>
      <dgm:spPr/>
    </dgm:pt>
    <dgm:pt modelId="{86E32FAF-10A7-4B73-AFC9-E24CC61168CA}" type="pres">
      <dgm:prSet presAssocID="{045D5485-AE3E-4C39-8822-9EA877052FF0}" presName="childShape" presStyleCnt="0"/>
      <dgm:spPr>
        <a:scene3d>
          <a:camera prst="orthographicFront"/>
          <a:lightRig rig="threePt" dir="t"/>
        </a:scene3d>
        <a:sp3d>
          <a:bevelT prst="coolSlant"/>
          <a:bevelB prst="slope"/>
        </a:sp3d>
      </dgm:spPr>
    </dgm:pt>
    <dgm:pt modelId="{3DA00D2A-BE39-4BA2-B9DA-BC814FD0DCC9}" type="pres">
      <dgm:prSet presAssocID="{20F4C9A2-146C-4C24-A5A7-1F45954FBDAA}" presName="Name13" presStyleLbl="parChTrans1D2" presStyleIdx="0" presStyleCnt="8"/>
      <dgm:spPr/>
    </dgm:pt>
    <dgm:pt modelId="{2D715050-1917-4CB7-BE03-E263D7587E9F}" type="pres">
      <dgm:prSet presAssocID="{9F62FB55-472C-4D8A-9776-5C94B7362E30}" presName="childText" presStyleLbl="bgAcc1" presStyleIdx="0" presStyleCnt="8" custScaleX="675271">
        <dgm:presLayoutVars>
          <dgm:bulletEnabled val="1"/>
        </dgm:presLayoutVars>
      </dgm:prSet>
      <dgm:spPr/>
    </dgm:pt>
    <dgm:pt modelId="{8968C051-65E0-4369-A061-C5419333EC27}" type="pres">
      <dgm:prSet presAssocID="{2E9FFD86-4988-446D-BA72-C8AB714A5717}" presName="Name13" presStyleLbl="parChTrans1D2" presStyleIdx="1" presStyleCnt="8"/>
      <dgm:spPr/>
    </dgm:pt>
    <dgm:pt modelId="{E1C4F375-5E71-4A43-A1E4-4FBD5F34C3CA}" type="pres">
      <dgm:prSet presAssocID="{45F1673C-C37A-461B-9C21-C271510CC5CF}" presName="childText" presStyleLbl="bgAcc1" presStyleIdx="1" presStyleCnt="8" custScaleX="675271">
        <dgm:presLayoutVars>
          <dgm:bulletEnabled val="1"/>
        </dgm:presLayoutVars>
      </dgm:prSet>
      <dgm:spPr/>
    </dgm:pt>
    <dgm:pt modelId="{CD1E1AAC-AA4E-4BE8-B573-1A5C931BADFA}" type="pres">
      <dgm:prSet presAssocID="{95B206A2-5989-422A-9835-E99786CBBC1E}" presName="Name13" presStyleLbl="parChTrans1D2" presStyleIdx="2" presStyleCnt="8"/>
      <dgm:spPr/>
    </dgm:pt>
    <dgm:pt modelId="{35EBB7F3-461B-47EA-BC1A-AE4C82B3C76B}" type="pres">
      <dgm:prSet presAssocID="{55DEEC57-11D0-4458-869A-CE2CD233F4A6}" presName="childText" presStyleLbl="bgAcc1" presStyleIdx="2" presStyleCnt="8" custScaleX="675271">
        <dgm:presLayoutVars>
          <dgm:bulletEnabled val="1"/>
        </dgm:presLayoutVars>
      </dgm:prSet>
      <dgm:spPr/>
    </dgm:pt>
    <dgm:pt modelId="{7D64E526-0AC5-4D8A-9508-47BC9EEB8578}" type="pres">
      <dgm:prSet presAssocID="{7E369F19-1F9A-4DDF-964D-C4BC879054B2}" presName="Name13" presStyleLbl="parChTrans1D2" presStyleIdx="3" presStyleCnt="8"/>
      <dgm:spPr/>
    </dgm:pt>
    <dgm:pt modelId="{0B88D739-7B13-4372-88CB-C65762583483}" type="pres">
      <dgm:prSet presAssocID="{B5D9109F-9D27-4F01-AFD9-1012B2A2DA7B}" presName="childText" presStyleLbl="bgAcc1" presStyleIdx="3" presStyleCnt="8" custScaleX="675271">
        <dgm:presLayoutVars>
          <dgm:bulletEnabled val="1"/>
        </dgm:presLayoutVars>
      </dgm:prSet>
      <dgm:spPr/>
    </dgm:pt>
    <dgm:pt modelId="{3FA5BCA2-9B4E-4F60-8EF9-98E296E08731}" type="pres">
      <dgm:prSet presAssocID="{84376101-E024-4DB2-BBD2-4E54A9850514}" presName="Name13" presStyleLbl="parChTrans1D2" presStyleIdx="4" presStyleCnt="8"/>
      <dgm:spPr/>
    </dgm:pt>
    <dgm:pt modelId="{FF14D333-4CD5-4AEC-B90A-B9D0B4504399}" type="pres">
      <dgm:prSet presAssocID="{958B37B8-BE75-41B0-AF79-328EB5C79B48}" presName="childText" presStyleLbl="bgAcc1" presStyleIdx="4" presStyleCnt="8" custScaleX="675271">
        <dgm:presLayoutVars>
          <dgm:bulletEnabled val="1"/>
        </dgm:presLayoutVars>
      </dgm:prSet>
      <dgm:spPr/>
    </dgm:pt>
    <dgm:pt modelId="{0A6D1125-9068-4D0E-9B23-C1ECDFCFF987}" type="pres">
      <dgm:prSet presAssocID="{42F00DCE-A5BE-49AF-AC4D-492FE738B8D6}" presName="Name13" presStyleLbl="parChTrans1D2" presStyleIdx="5" presStyleCnt="8"/>
      <dgm:spPr/>
    </dgm:pt>
    <dgm:pt modelId="{AF26ECD2-4B0D-43B8-B059-2C99C4733D17}" type="pres">
      <dgm:prSet presAssocID="{56A90FB6-169D-49FF-8968-CDD730D51BB8}" presName="childText" presStyleLbl="bgAcc1" presStyleIdx="5" presStyleCnt="8" custScaleX="675271">
        <dgm:presLayoutVars>
          <dgm:bulletEnabled val="1"/>
        </dgm:presLayoutVars>
      </dgm:prSet>
      <dgm:spPr/>
    </dgm:pt>
    <dgm:pt modelId="{9B1A5773-1535-44BF-A846-CEDB06AF02CA}" type="pres">
      <dgm:prSet presAssocID="{A29DD735-EC11-4A6D-AA98-3A7087A22A6F}" presName="Name13" presStyleLbl="parChTrans1D2" presStyleIdx="6" presStyleCnt="8"/>
      <dgm:spPr/>
    </dgm:pt>
    <dgm:pt modelId="{3B106B87-D3C4-467F-B6B2-9CA6113031A8}" type="pres">
      <dgm:prSet presAssocID="{EFEABFD1-F9E5-4359-BCF0-AFAA9CF80650}" presName="childText" presStyleLbl="bgAcc1" presStyleIdx="6" presStyleCnt="8" custScaleX="675271">
        <dgm:presLayoutVars>
          <dgm:bulletEnabled val="1"/>
        </dgm:presLayoutVars>
      </dgm:prSet>
      <dgm:spPr/>
    </dgm:pt>
    <dgm:pt modelId="{F4505DD8-FFE7-4F24-9275-509DBDD91C5A}" type="pres">
      <dgm:prSet presAssocID="{4D164700-ED71-4A04-9C68-D4E98E40FF5B}" presName="Name13" presStyleLbl="parChTrans1D2" presStyleIdx="7" presStyleCnt="8"/>
      <dgm:spPr/>
    </dgm:pt>
    <dgm:pt modelId="{B5E32C38-2A6E-41BC-AA6D-E153D9B0A8BA}" type="pres">
      <dgm:prSet presAssocID="{A9FA6375-83FC-4CB1-8970-9453211FC725}" presName="childText" presStyleLbl="bgAcc1" presStyleIdx="7" presStyleCnt="8" custScaleX="675271">
        <dgm:presLayoutVars>
          <dgm:bulletEnabled val="1"/>
        </dgm:presLayoutVars>
      </dgm:prSet>
      <dgm:spPr/>
    </dgm:pt>
  </dgm:ptLst>
  <dgm:cxnLst>
    <dgm:cxn modelId="{72CFF611-BB0A-4979-A655-B389781C86CB}" type="presOf" srcId="{95B206A2-5989-422A-9835-E99786CBBC1E}" destId="{CD1E1AAC-AA4E-4BE8-B573-1A5C931BADFA}" srcOrd="0" destOrd="0" presId="urn:microsoft.com/office/officeart/2005/8/layout/hierarchy3"/>
    <dgm:cxn modelId="{5AF3E517-C90F-495C-993C-9A231580FDB6}" type="presOf" srcId="{2E9FFD86-4988-446D-BA72-C8AB714A5717}" destId="{8968C051-65E0-4369-A061-C5419333EC27}" srcOrd="0" destOrd="0" presId="urn:microsoft.com/office/officeart/2005/8/layout/hierarchy3"/>
    <dgm:cxn modelId="{495BDC19-75C5-4883-829E-FD1B7A61E32D}" type="presOf" srcId="{B5D9109F-9D27-4F01-AFD9-1012B2A2DA7B}" destId="{0B88D739-7B13-4372-88CB-C65762583483}" srcOrd="0" destOrd="0" presId="urn:microsoft.com/office/officeart/2005/8/layout/hierarchy3"/>
    <dgm:cxn modelId="{969A691F-FB5F-4FB6-8F82-C10EDF963C6D}" type="presOf" srcId="{045D5485-AE3E-4C39-8822-9EA877052FF0}" destId="{BB4692FC-6C22-4B98-A61C-93AFDD606952}" srcOrd="0" destOrd="0" presId="urn:microsoft.com/office/officeart/2005/8/layout/hierarchy3"/>
    <dgm:cxn modelId="{4872F22B-8557-43D1-8C4B-96881A6AC143}" type="presOf" srcId="{45F1673C-C37A-461B-9C21-C271510CC5CF}" destId="{E1C4F375-5E71-4A43-A1E4-4FBD5F34C3CA}" srcOrd="0" destOrd="0" presId="urn:microsoft.com/office/officeart/2005/8/layout/hierarchy3"/>
    <dgm:cxn modelId="{6322893B-854B-4751-A439-5D2C0BB93FB9}" type="presOf" srcId="{EFEABFD1-F9E5-4359-BCF0-AFAA9CF80650}" destId="{3B106B87-D3C4-467F-B6B2-9CA6113031A8}" srcOrd="0" destOrd="0" presId="urn:microsoft.com/office/officeart/2005/8/layout/hierarchy3"/>
    <dgm:cxn modelId="{2322A83D-549A-4986-98E7-42DD9CF3BB31}" srcId="{045D5485-AE3E-4C39-8822-9EA877052FF0}" destId="{EFEABFD1-F9E5-4359-BCF0-AFAA9CF80650}" srcOrd="6" destOrd="0" parTransId="{A29DD735-EC11-4A6D-AA98-3A7087A22A6F}" sibTransId="{07022C58-DAB1-4960-ADF9-931AFC974342}"/>
    <dgm:cxn modelId="{0A48403E-C73C-47ED-820A-364FB308CE05}" type="presOf" srcId="{A9FA6375-83FC-4CB1-8970-9453211FC725}" destId="{B5E32C38-2A6E-41BC-AA6D-E153D9B0A8BA}" srcOrd="0" destOrd="0" presId="urn:microsoft.com/office/officeart/2005/8/layout/hierarchy3"/>
    <dgm:cxn modelId="{E5F3433E-9375-4F09-AD6F-F2A388FA4673}" srcId="{045D5485-AE3E-4C39-8822-9EA877052FF0}" destId="{45F1673C-C37A-461B-9C21-C271510CC5CF}" srcOrd="1" destOrd="0" parTransId="{2E9FFD86-4988-446D-BA72-C8AB714A5717}" sibTransId="{7CC3E1C1-CD17-4F8C-933E-63E371247519}"/>
    <dgm:cxn modelId="{C4A2AC5F-E423-4B0C-8EB1-2CAC1A26F52E}" type="presOf" srcId="{42F00DCE-A5BE-49AF-AC4D-492FE738B8D6}" destId="{0A6D1125-9068-4D0E-9B23-C1ECDFCFF987}" srcOrd="0" destOrd="0" presId="urn:microsoft.com/office/officeart/2005/8/layout/hierarchy3"/>
    <dgm:cxn modelId="{ABEB4143-5093-4C81-933D-760679C2133E}" type="presOf" srcId="{9F62FB55-472C-4D8A-9776-5C94B7362E30}" destId="{2D715050-1917-4CB7-BE03-E263D7587E9F}" srcOrd="0" destOrd="0" presId="urn:microsoft.com/office/officeart/2005/8/layout/hierarchy3"/>
    <dgm:cxn modelId="{87E9D64A-FD0E-43E5-A361-DEB390512AAE}" srcId="{045D5485-AE3E-4C39-8822-9EA877052FF0}" destId="{56A90FB6-169D-49FF-8968-CDD730D51BB8}" srcOrd="5" destOrd="0" parTransId="{42F00DCE-A5BE-49AF-AC4D-492FE738B8D6}" sibTransId="{1DD70D4B-E798-42E0-AFAD-D3CA709F131F}"/>
    <dgm:cxn modelId="{AF435471-DF64-41CB-9777-5567E5816B38}" type="presOf" srcId="{045D5485-AE3E-4C39-8822-9EA877052FF0}" destId="{98E720FA-7612-4D46-A78D-0014250DEB50}" srcOrd="1" destOrd="0" presId="urn:microsoft.com/office/officeart/2005/8/layout/hierarchy3"/>
    <dgm:cxn modelId="{CAFCFB55-2CAA-450B-B643-7AC2B7C62192}" type="presOf" srcId="{55DEEC57-11D0-4458-869A-CE2CD233F4A6}" destId="{35EBB7F3-461B-47EA-BC1A-AE4C82B3C76B}" srcOrd="0" destOrd="0" presId="urn:microsoft.com/office/officeart/2005/8/layout/hierarchy3"/>
    <dgm:cxn modelId="{9E692499-9EF8-4E41-BDFA-34F893A0CA38}" type="presOf" srcId="{56A90FB6-169D-49FF-8968-CDD730D51BB8}" destId="{AF26ECD2-4B0D-43B8-B059-2C99C4733D17}" srcOrd="0" destOrd="0" presId="urn:microsoft.com/office/officeart/2005/8/layout/hierarchy3"/>
    <dgm:cxn modelId="{D8A9F19F-69D6-4614-B0C7-07164AB6AC2C}" srcId="{045D5485-AE3E-4C39-8822-9EA877052FF0}" destId="{B5D9109F-9D27-4F01-AFD9-1012B2A2DA7B}" srcOrd="3" destOrd="0" parTransId="{7E369F19-1F9A-4DDF-964D-C4BC879054B2}" sibTransId="{19D297F5-C4C8-40F7-A401-9DF3DA4AA7F5}"/>
    <dgm:cxn modelId="{9428A9AF-3E71-49C9-866D-534AE002D6C4}" type="presOf" srcId="{A29DD735-EC11-4A6D-AA98-3A7087A22A6F}" destId="{9B1A5773-1535-44BF-A846-CEDB06AF02CA}" srcOrd="0" destOrd="0" presId="urn:microsoft.com/office/officeart/2005/8/layout/hierarchy3"/>
    <dgm:cxn modelId="{3EF826BC-540D-4E13-AAE8-F829DA5E69D9}" srcId="{045D5485-AE3E-4C39-8822-9EA877052FF0}" destId="{A9FA6375-83FC-4CB1-8970-9453211FC725}" srcOrd="7" destOrd="0" parTransId="{4D164700-ED71-4A04-9C68-D4E98E40FF5B}" sibTransId="{D797446A-8AB3-4FDD-A0BE-482A47A037EC}"/>
    <dgm:cxn modelId="{15FD23C1-629C-424E-8D6D-4DA0E04C7C31}" srcId="{045D5485-AE3E-4C39-8822-9EA877052FF0}" destId="{55DEEC57-11D0-4458-869A-CE2CD233F4A6}" srcOrd="2" destOrd="0" parTransId="{95B206A2-5989-422A-9835-E99786CBBC1E}" sibTransId="{E375F99C-D96E-462F-88B4-2CFD236BD988}"/>
    <dgm:cxn modelId="{DB5A0AC3-E8FF-45EA-B976-722BC6F7BB1A}" type="presOf" srcId="{4D164700-ED71-4A04-9C68-D4E98E40FF5B}" destId="{F4505DD8-FFE7-4F24-9275-509DBDD91C5A}" srcOrd="0" destOrd="0" presId="urn:microsoft.com/office/officeart/2005/8/layout/hierarchy3"/>
    <dgm:cxn modelId="{5C29A4C6-D462-47F9-883F-3CDA94C5EB6A}" type="presOf" srcId="{958B37B8-BE75-41B0-AF79-328EB5C79B48}" destId="{FF14D333-4CD5-4AEC-B90A-B9D0B4504399}" srcOrd="0" destOrd="0" presId="urn:microsoft.com/office/officeart/2005/8/layout/hierarchy3"/>
    <dgm:cxn modelId="{4D885FCB-DD96-4EDB-BFAD-A851AA11788C}" srcId="{F58D4A5F-BAE0-4F48-9514-5DB97067BD57}" destId="{045D5485-AE3E-4C39-8822-9EA877052FF0}" srcOrd="0" destOrd="0" parTransId="{625F5997-BC62-4834-BD75-9EA366F1D02E}" sibTransId="{1F5E1267-EE34-434C-B1B7-21BBE124ABDE}"/>
    <dgm:cxn modelId="{C17931D6-073F-4432-818F-63F317930762}" srcId="{045D5485-AE3E-4C39-8822-9EA877052FF0}" destId="{958B37B8-BE75-41B0-AF79-328EB5C79B48}" srcOrd="4" destOrd="0" parTransId="{84376101-E024-4DB2-BBD2-4E54A9850514}" sibTransId="{0B84316C-A561-43B0-99A2-B71450FDA977}"/>
    <dgm:cxn modelId="{AA25E7DE-635C-44FD-9BDB-A6F12943081B}" srcId="{045D5485-AE3E-4C39-8822-9EA877052FF0}" destId="{9F62FB55-472C-4D8A-9776-5C94B7362E30}" srcOrd="0" destOrd="0" parTransId="{20F4C9A2-146C-4C24-A5A7-1F45954FBDAA}" sibTransId="{EE299713-958D-4B5D-8A0B-539FA8F405AA}"/>
    <dgm:cxn modelId="{0C7B36E8-F5F1-41DC-8272-309FC2A78AD0}" type="presOf" srcId="{7E369F19-1F9A-4DDF-964D-C4BC879054B2}" destId="{7D64E526-0AC5-4D8A-9508-47BC9EEB8578}" srcOrd="0" destOrd="0" presId="urn:microsoft.com/office/officeart/2005/8/layout/hierarchy3"/>
    <dgm:cxn modelId="{5488B3F1-1CAB-4F3C-8C2C-461C78938A8B}" type="presOf" srcId="{84376101-E024-4DB2-BBD2-4E54A9850514}" destId="{3FA5BCA2-9B4E-4F60-8EF9-98E296E08731}" srcOrd="0" destOrd="0" presId="urn:microsoft.com/office/officeart/2005/8/layout/hierarchy3"/>
    <dgm:cxn modelId="{3D63C4F9-590F-495F-8878-5C0640427F01}" type="presOf" srcId="{F58D4A5F-BAE0-4F48-9514-5DB97067BD57}" destId="{4A46FB16-ADBC-4278-BBE3-94DE31239BAC}" srcOrd="0" destOrd="0" presId="urn:microsoft.com/office/officeart/2005/8/layout/hierarchy3"/>
    <dgm:cxn modelId="{492406FA-90EA-4781-9F5F-FA42917C0858}" type="presOf" srcId="{20F4C9A2-146C-4C24-A5A7-1F45954FBDAA}" destId="{3DA00D2A-BE39-4BA2-B9DA-BC814FD0DCC9}" srcOrd="0" destOrd="0" presId="urn:microsoft.com/office/officeart/2005/8/layout/hierarchy3"/>
    <dgm:cxn modelId="{AF4E7325-43F0-499F-9699-527545E64907}" type="presParOf" srcId="{4A46FB16-ADBC-4278-BBE3-94DE31239BAC}" destId="{28BD5A83-2629-4ECE-941D-CDA6A888ADFD}" srcOrd="0" destOrd="0" presId="urn:microsoft.com/office/officeart/2005/8/layout/hierarchy3"/>
    <dgm:cxn modelId="{0CAA5168-1F8E-4D5F-8D2F-79E961927EC7}" type="presParOf" srcId="{28BD5A83-2629-4ECE-941D-CDA6A888ADFD}" destId="{3BFA9E9C-AB70-403A-9653-0768544179BA}" srcOrd="0" destOrd="0" presId="urn:microsoft.com/office/officeart/2005/8/layout/hierarchy3"/>
    <dgm:cxn modelId="{C6203652-2D11-4C0A-8502-CAC245639BBB}" type="presParOf" srcId="{3BFA9E9C-AB70-403A-9653-0768544179BA}" destId="{BB4692FC-6C22-4B98-A61C-93AFDD606952}" srcOrd="0" destOrd="0" presId="urn:microsoft.com/office/officeart/2005/8/layout/hierarchy3"/>
    <dgm:cxn modelId="{9749554A-1164-435F-91F1-542514CC64AD}" type="presParOf" srcId="{3BFA9E9C-AB70-403A-9653-0768544179BA}" destId="{98E720FA-7612-4D46-A78D-0014250DEB50}" srcOrd="1" destOrd="0" presId="urn:microsoft.com/office/officeart/2005/8/layout/hierarchy3"/>
    <dgm:cxn modelId="{C3E85611-F040-41B5-B769-078525D0E9A3}" type="presParOf" srcId="{28BD5A83-2629-4ECE-941D-CDA6A888ADFD}" destId="{86E32FAF-10A7-4B73-AFC9-E24CC61168CA}" srcOrd="1" destOrd="0" presId="urn:microsoft.com/office/officeart/2005/8/layout/hierarchy3"/>
    <dgm:cxn modelId="{CF757907-F4A8-48C4-8108-BA4391DAAAD2}" type="presParOf" srcId="{86E32FAF-10A7-4B73-AFC9-E24CC61168CA}" destId="{3DA00D2A-BE39-4BA2-B9DA-BC814FD0DCC9}" srcOrd="0" destOrd="0" presId="urn:microsoft.com/office/officeart/2005/8/layout/hierarchy3"/>
    <dgm:cxn modelId="{6D8BC0FA-7777-40D1-9D73-DDB227BD0114}" type="presParOf" srcId="{86E32FAF-10A7-4B73-AFC9-E24CC61168CA}" destId="{2D715050-1917-4CB7-BE03-E263D7587E9F}" srcOrd="1" destOrd="0" presId="urn:microsoft.com/office/officeart/2005/8/layout/hierarchy3"/>
    <dgm:cxn modelId="{9B042234-6636-4CE7-A12D-CE07B8F0B874}" type="presParOf" srcId="{86E32FAF-10A7-4B73-AFC9-E24CC61168CA}" destId="{8968C051-65E0-4369-A061-C5419333EC27}" srcOrd="2" destOrd="0" presId="urn:microsoft.com/office/officeart/2005/8/layout/hierarchy3"/>
    <dgm:cxn modelId="{FDD3D75C-C4FD-4868-85BF-1C6359CF146F}" type="presParOf" srcId="{86E32FAF-10A7-4B73-AFC9-E24CC61168CA}" destId="{E1C4F375-5E71-4A43-A1E4-4FBD5F34C3CA}" srcOrd="3" destOrd="0" presId="urn:microsoft.com/office/officeart/2005/8/layout/hierarchy3"/>
    <dgm:cxn modelId="{86870D0A-8F5C-4A9C-9A76-A584698F3AC1}" type="presParOf" srcId="{86E32FAF-10A7-4B73-AFC9-E24CC61168CA}" destId="{CD1E1AAC-AA4E-4BE8-B573-1A5C931BADFA}" srcOrd="4" destOrd="0" presId="urn:microsoft.com/office/officeart/2005/8/layout/hierarchy3"/>
    <dgm:cxn modelId="{EB1777B7-ACEF-4BE1-8D17-0881B214791D}" type="presParOf" srcId="{86E32FAF-10A7-4B73-AFC9-E24CC61168CA}" destId="{35EBB7F3-461B-47EA-BC1A-AE4C82B3C76B}" srcOrd="5" destOrd="0" presId="urn:microsoft.com/office/officeart/2005/8/layout/hierarchy3"/>
    <dgm:cxn modelId="{4C1A00AD-67CB-4E8A-9A00-C88AC373BB53}" type="presParOf" srcId="{86E32FAF-10A7-4B73-AFC9-E24CC61168CA}" destId="{7D64E526-0AC5-4D8A-9508-47BC9EEB8578}" srcOrd="6" destOrd="0" presId="urn:microsoft.com/office/officeart/2005/8/layout/hierarchy3"/>
    <dgm:cxn modelId="{C3D892FD-28A8-4D28-A2CC-F0A0C7020BE9}" type="presParOf" srcId="{86E32FAF-10A7-4B73-AFC9-E24CC61168CA}" destId="{0B88D739-7B13-4372-88CB-C65762583483}" srcOrd="7" destOrd="0" presId="urn:microsoft.com/office/officeart/2005/8/layout/hierarchy3"/>
    <dgm:cxn modelId="{0B3B752C-7795-4FE4-9DBF-180938054EFD}" type="presParOf" srcId="{86E32FAF-10A7-4B73-AFC9-E24CC61168CA}" destId="{3FA5BCA2-9B4E-4F60-8EF9-98E296E08731}" srcOrd="8" destOrd="0" presId="urn:microsoft.com/office/officeart/2005/8/layout/hierarchy3"/>
    <dgm:cxn modelId="{91A0E4DC-3BDC-4B87-BAF3-A4C5715F77C7}" type="presParOf" srcId="{86E32FAF-10A7-4B73-AFC9-E24CC61168CA}" destId="{FF14D333-4CD5-4AEC-B90A-B9D0B4504399}" srcOrd="9" destOrd="0" presId="urn:microsoft.com/office/officeart/2005/8/layout/hierarchy3"/>
    <dgm:cxn modelId="{65D9450F-A081-4C7F-A2DE-D605AD221B12}" type="presParOf" srcId="{86E32FAF-10A7-4B73-AFC9-E24CC61168CA}" destId="{0A6D1125-9068-4D0E-9B23-C1ECDFCFF987}" srcOrd="10" destOrd="0" presId="urn:microsoft.com/office/officeart/2005/8/layout/hierarchy3"/>
    <dgm:cxn modelId="{A01044C1-9227-42B2-8AD1-20EE533FDE6C}" type="presParOf" srcId="{86E32FAF-10A7-4B73-AFC9-E24CC61168CA}" destId="{AF26ECD2-4B0D-43B8-B059-2C99C4733D17}" srcOrd="11" destOrd="0" presId="urn:microsoft.com/office/officeart/2005/8/layout/hierarchy3"/>
    <dgm:cxn modelId="{86762D5C-5C5E-4FC3-BAB7-583886501400}" type="presParOf" srcId="{86E32FAF-10A7-4B73-AFC9-E24CC61168CA}" destId="{9B1A5773-1535-44BF-A846-CEDB06AF02CA}" srcOrd="12" destOrd="0" presId="urn:microsoft.com/office/officeart/2005/8/layout/hierarchy3"/>
    <dgm:cxn modelId="{C8E61E81-1AED-4685-9E9A-AF45E450A805}" type="presParOf" srcId="{86E32FAF-10A7-4B73-AFC9-E24CC61168CA}" destId="{3B106B87-D3C4-467F-B6B2-9CA6113031A8}" srcOrd="13" destOrd="0" presId="urn:microsoft.com/office/officeart/2005/8/layout/hierarchy3"/>
    <dgm:cxn modelId="{97EBBF58-6E2C-4DDC-8089-01A39DBC7E7D}" type="presParOf" srcId="{86E32FAF-10A7-4B73-AFC9-E24CC61168CA}" destId="{F4505DD8-FFE7-4F24-9275-509DBDD91C5A}" srcOrd="14" destOrd="0" presId="urn:microsoft.com/office/officeart/2005/8/layout/hierarchy3"/>
    <dgm:cxn modelId="{D73A7BB8-7392-488B-ABEF-E4FCE99B6EC5}" type="presParOf" srcId="{86E32FAF-10A7-4B73-AFC9-E24CC61168CA}" destId="{B5E32C38-2A6E-41BC-AA6D-E153D9B0A8BA}" srcOrd="1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A0DA4-839C-4C12-9E2B-B83C90AD0044}">
      <dsp:nvSpPr>
        <dsp:cNvPr id="0" name=""/>
        <dsp:cNvSpPr/>
      </dsp:nvSpPr>
      <dsp:spPr>
        <a:xfrm>
          <a:off x="1177650" y="412811"/>
          <a:ext cx="4776025" cy="1412443"/>
        </a:xfrm>
        <a:prstGeom prst="rect">
          <a:avLst/>
        </a:prstGeom>
        <a:solidFill>
          <a:srgbClr val="FBE5AF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396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rgbClr val="C00000"/>
              </a:solidFill>
            </a:rPr>
            <a:t>Bohatý</a:t>
          </a:r>
          <a:r>
            <a:rPr lang="es-ES" sz="1800" b="1" kern="1200" dirty="0">
              <a:solidFill>
                <a:srgbClr val="C00000"/>
              </a:solidFill>
            </a:rPr>
            <a:t> m</a:t>
          </a:r>
          <a:r>
            <a:rPr lang="cs-CZ" sz="1800" b="1" kern="1200" dirty="0">
              <a:solidFill>
                <a:srgbClr val="C00000"/>
              </a:solidFill>
            </a:rPr>
            <a:t>už</a:t>
          </a:r>
          <a:r>
            <a:rPr lang="es-ES" sz="1800" b="1" kern="1200" dirty="0"/>
            <a:t>: “</a:t>
          </a:r>
          <a:r>
            <a:rPr lang="es-ES" sz="1800" b="1" kern="1200" dirty="0" err="1"/>
            <a:t>Když</a:t>
          </a:r>
          <a:r>
            <a:rPr lang="es-ES" sz="1800" b="1" kern="1200" dirty="0"/>
            <a:t> se </a:t>
          </a:r>
          <a:r>
            <a:rPr lang="es-ES" sz="1800" b="1" kern="1200" dirty="0" err="1"/>
            <a:t>vyd</a:t>
          </a:r>
          <a:r>
            <a:rPr lang="cs-CZ" sz="1800" b="1" kern="1200" dirty="0" err="1"/>
            <a:t>áv</a:t>
          </a:r>
          <a:r>
            <a:rPr lang="es-ES" sz="1800" b="1" kern="1200" dirty="0"/>
            <a:t>al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cestu</a:t>
          </a:r>
          <a:r>
            <a:rPr lang="es-ES" sz="1800" b="1" kern="1200" dirty="0"/>
            <a:t>, </a:t>
          </a:r>
          <a:r>
            <a:rPr lang="es-ES" sz="1800" b="1" kern="1200" dirty="0" err="1"/>
            <a:t>při</a:t>
          </a:r>
          <a:r>
            <a:rPr lang="cs-CZ" sz="1800" b="1" kern="1200" dirty="0"/>
            <a:t>šel k němu nějaký </a:t>
          </a:r>
          <a:r>
            <a:rPr lang="cs-CZ" sz="1800" b="1" kern="1200" dirty="0" err="1"/>
            <a:t>člov</a:t>
          </a:r>
          <a:r>
            <a:rPr lang="es-ES" sz="1800" b="1" kern="1200" dirty="0"/>
            <a:t>ě</a:t>
          </a:r>
          <a:r>
            <a:rPr lang="cs-CZ" sz="1800" b="1" kern="1200" dirty="0"/>
            <a:t>k</a:t>
          </a:r>
          <a:r>
            <a:rPr lang="es-ES" sz="1800" b="1" kern="1200" dirty="0"/>
            <a:t>, </a:t>
          </a:r>
          <a:r>
            <a:rPr lang="es-ES" sz="1800" b="1" kern="1200" dirty="0" err="1"/>
            <a:t>poklekl</a:t>
          </a:r>
          <a:r>
            <a:rPr lang="es-ES" sz="1800" b="1" kern="1200" dirty="0"/>
            <a:t> </a:t>
          </a:r>
          <a:r>
            <a:rPr lang="es-ES" sz="1800" b="1" kern="1200" dirty="0" err="1"/>
            <a:t>před</a:t>
          </a:r>
          <a:r>
            <a:rPr lang="es-ES" sz="1800" b="1" kern="1200" dirty="0"/>
            <a:t> </a:t>
          </a:r>
          <a:r>
            <a:rPr lang="es-ES" sz="1800" b="1" kern="1200" dirty="0" err="1"/>
            <a:t>ním</a:t>
          </a:r>
          <a:r>
            <a:rPr lang="es-ES" sz="1800" b="1" kern="1200" dirty="0"/>
            <a:t> a </a:t>
          </a:r>
          <a:r>
            <a:rPr lang="es-ES" sz="1800" b="1" kern="1200" dirty="0" err="1"/>
            <a:t>ptal</a:t>
          </a:r>
          <a:r>
            <a:rPr lang="es-ES" sz="1800" b="1" kern="1200" dirty="0"/>
            <a:t> se </a:t>
          </a:r>
          <a:r>
            <a:rPr lang="es-ES" sz="1800" b="1" kern="1200" dirty="0" err="1"/>
            <a:t>ho</a:t>
          </a:r>
          <a:r>
            <a:rPr lang="es-ES" sz="1800" b="1" kern="1200" dirty="0"/>
            <a:t>: "</a:t>
          </a:r>
          <a:r>
            <a:rPr lang="es-ES" sz="1800" b="1" kern="1200" dirty="0" err="1"/>
            <a:t>Mistře</a:t>
          </a:r>
          <a:r>
            <a:rPr lang="cs-CZ" sz="1800" b="1" kern="1200" dirty="0"/>
            <a:t> d</a:t>
          </a:r>
          <a:r>
            <a:rPr lang="es-ES" sz="1800" b="1" kern="1200" dirty="0" err="1"/>
            <a:t>obrý</a:t>
          </a:r>
          <a:r>
            <a:rPr lang="es-ES" sz="1800" b="1" kern="1200" dirty="0"/>
            <a:t>, </a:t>
          </a:r>
          <a:r>
            <a:rPr lang="es-ES" sz="1800" b="1" kern="1200" dirty="0" err="1"/>
            <a:t>co</a:t>
          </a:r>
          <a:r>
            <a:rPr lang="es-ES" sz="1800" b="1" kern="1200" dirty="0"/>
            <a:t> </a:t>
          </a:r>
          <a:r>
            <a:rPr lang="es-ES" sz="1800" b="1" kern="1200" dirty="0" err="1"/>
            <a:t>mám</a:t>
          </a:r>
          <a:r>
            <a:rPr lang="es-ES" sz="1800" b="1" kern="1200" dirty="0"/>
            <a:t> </a:t>
          </a:r>
          <a:r>
            <a:rPr lang="es-ES" sz="1800" b="1" kern="1200" dirty="0" err="1"/>
            <a:t>dělat</a:t>
          </a:r>
          <a:r>
            <a:rPr lang="es-ES" sz="1800" b="1" kern="1200" dirty="0"/>
            <a:t>, </a:t>
          </a:r>
          <a:r>
            <a:rPr lang="es-ES" sz="1800" b="1" kern="1200" dirty="0" err="1"/>
            <a:t>abych</a:t>
          </a:r>
          <a:r>
            <a:rPr lang="es-ES" sz="1800" b="1" kern="1200" dirty="0"/>
            <a:t> </a:t>
          </a:r>
          <a:r>
            <a:rPr lang="cs-CZ" sz="1800" b="1" kern="1200" dirty="0"/>
            <a:t>měl po</a:t>
          </a:r>
          <a:r>
            <a:rPr lang="es-ES" sz="1800" b="1" kern="1200" dirty="0"/>
            <a:t>d</a:t>
          </a:r>
          <a:r>
            <a:rPr lang="cs-CZ" sz="1800" b="1" kern="1200" dirty="0"/>
            <a:t>í</a:t>
          </a:r>
          <a:r>
            <a:rPr lang="es-ES" sz="1800" b="1" kern="1200" dirty="0"/>
            <a:t>l</a:t>
          </a:r>
          <a:r>
            <a:rPr lang="cs-CZ" sz="1800" b="1" kern="1200" dirty="0"/>
            <a:t> na</a:t>
          </a:r>
          <a:r>
            <a:rPr lang="es-ES" sz="1800" b="1" kern="1200" dirty="0"/>
            <a:t> </a:t>
          </a:r>
          <a:r>
            <a:rPr lang="es-ES" sz="1800" b="1" kern="1200" dirty="0" err="1"/>
            <a:t>věčn</a:t>
          </a:r>
          <a:r>
            <a:rPr lang="cs-CZ" sz="1800" b="1" kern="1200" dirty="0" err="1"/>
            <a:t>ém</a:t>
          </a:r>
          <a:r>
            <a:rPr lang="es-ES" sz="1800" b="1" kern="1200" dirty="0"/>
            <a:t> </a:t>
          </a:r>
          <a:r>
            <a:rPr lang="es-ES" sz="1800" b="1" kern="1200" dirty="0" err="1"/>
            <a:t>život</a:t>
          </a:r>
          <a:r>
            <a:rPr lang="cs-CZ" sz="1800" b="1" kern="1200" dirty="0"/>
            <a:t>ě</a:t>
          </a:r>
          <a:r>
            <a:rPr lang="es-ES" sz="1800" b="1" kern="1200" dirty="0"/>
            <a:t>?” (Mar. 10</a:t>
          </a:r>
          <a:r>
            <a:rPr lang="cs-CZ" sz="1800" b="1" kern="1200" dirty="0"/>
            <a:t>,</a:t>
          </a:r>
          <a:r>
            <a:rPr lang="es-ES" sz="1800" b="1" kern="1200" dirty="0"/>
            <a:t>17).</a:t>
          </a:r>
          <a:endParaRPr lang="es-ES" sz="1800" kern="1200" dirty="0"/>
        </a:p>
      </dsp:txBody>
      <dsp:txXfrm>
        <a:off x="1177650" y="412811"/>
        <a:ext cx="4776025" cy="1412443"/>
      </dsp:txXfrm>
    </dsp:sp>
    <dsp:sp modelId="{8547643D-73DA-4F89-814F-9AE60BF1CED1}">
      <dsp:nvSpPr>
        <dsp:cNvPr id="0" name=""/>
        <dsp:cNvSpPr/>
      </dsp:nvSpPr>
      <dsp:spPr>
        <a:xfrm>
          <a:off x="745880" y="280911"/>
          <a:ext cx="1175371" cy="1389288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-1434" t="-13599" r="1434" b="-834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7761C7-7CD7-46A7-91CF-2E69E2B5DD7E}">
      <dsp:nvSpPr>
        <dsp:cNvPr id="0" name=""/>
        <dsp:cNvSpPr/>
      </dsp:nvSpPr>
      <dsp:spPr>
        <a:xfrm>
          <a:off x="6838330" y="194863"/>
          <a:ext cx="4776025" cy="1541828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396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rgbClr val="C00000"/>
              </a:solidFill>
            </a:rPr>
            <a:t>Herodiáni</a:t>
          </a:r>
          <a:r>
            <a:rPr lang="es-ES" sz="1800" b="1" kern="1200" dirty="0"/>
            <a:t>: “</a:t>
          </a:r>
          <a:r>
            <a:rPr lang="cs-CZ" sz="1800" b="1" kern="1200" dirty="0"/>
            <a:t>Poslali za ním své</a:t>
          </a:r>
          <a:r>
            <a:rPr lang="es-ES" sz="1800" b="1" kern="1200" dirty="0"/>
            <a:t> </a:t>
          </a:r>
          <a:r>
            <a:rPr lang="es-ES" sz="1800" b="1" kern="1200" dirty="0" err="1"/>
            <a:t>učedn</a:t>
          </a:r>
          <a:r>
            <a:rPr lang="cs-CZ" sz="1800" b="1" kern="1200" dirty="0" err="1"/>
            <a:t>ky</a:t>
          </a:r>
          <a:r>
            <a:rPr lang="cs-CZ" sz="1800" b="1" kern="1200" dirty="0"/>
            <a:t>  i  </a:t>
          </a:r>
          <a:r>
            <a:rPr lang="es-ES" sz="1800" b="1" kern="1200" dirty="0"/>
            <a:t>s </a:t>
          </a:r>
          <a:r>
            <a:rPr lang="es-ES" sz="1800" b="1" kern="1200" dirty="0" err="1"/>
            <a:t>herodiány</a:t>
          </a:r>
          <a:r>
            <a:rPr lang="es-ES" sz="1800" b="1" kern="1200" dirty="0"/>
            <a:t>,</a:t>
          </a:r>
          <a:r>
            <a:rPr lang="cs-CZ" sz="1800" b="1" kern="1200" dirty="0"/>
            <a:t> aby</a:t>
          </a:r>
          <a:r>
            <a:rPr lang="es-ES" sz="1800" b="1" kern="1200" dirty="0"/>
            <a:t> ř</a:t>
          </a:r>
          <a:r>
            <a:rPr lang="cs-CZ" sz="1800" b="1" kern="1200" dirty="0"/>
            <a:t>e</a:t>
          </a:r>
          <a:r>
            <a:rPr lang="es-ES" sz="1800" b="1" kern="1200" dirty="0"/>
            <a:t>k</a:t>
          </a:r>
          <a:r>
            <a:rPr lang="cs-CZ" sz="1800" b="1" kern="1200" dirty="0" err="1"/>
            <a:t>li</a:t>
          </a:r>
          <a:r>
            <a:rPr lang="es-ES" sz="1800" b="1" kern="1200" dirty="0"/>
            <a:t>: </a:t>
          </a:r>
          <a:r>
            <a:rPr lang="cs-CZ" sz="1800" b="1" kern="1200" dirty="0"/>
            <a:t>´</a:t>
          </a:r>
          <a:r>
            <a:rPr lang="es-ES" sz="1800" b="1" kern="1200" dirty="0" err="1"/>
            <a:t>Mistře</a:t>
          </a:r>
          <a:r>
            <a:rPr lang="es-ES" sz="1800" b="1" kern="1200" dirty="0"/>
            <a:t>, </a:t>
          </a:r>
          <a:r>
            <a:rPr lang="es-ES" sz="1800" b="1" kern="1200" dirty="0" err="1"/>
            <a:t>víme</a:t>
          </a:r>
          <a:r>
            <a:rPr lang="es-ES" sz="1800" b="1" kern="1200" dirty="0"/>
            <a:t>, </a:t>
          </a:r>
          <a:r>
            <a:rPr lang="es-ES" sz="1800" b="1" kern="1200" dirty="0" err="1"/>
            <a:t>že</a:t>
          </a:r>
          <a:r>
            <a:rPr lang="es-ES" sz="1800" b="1" kern="1200" dirty="0"/>
            <a:t> </a:t>
          </a:r>
          <a:r>
            <a:rPr lang="es-ES" sz="1800" b="1" kern="1200" dirty="0" err="1"/>
            <a:t>jsi</a:t>
          </a:r>
          <a:r>
            <a:rPr lang="es-ES" sz="1800" b="1" kern="1200" dirty="0"/>
            <a:t> </a:t>
          </a:r>
          <a:r>
            <a:rPr lang="es-ES" sz="1800" b="1" kern="1200" dirty="0" err="1"/>
            <a:t>pravd</a:t>
          </a:r>
          <a:r>
            <a:rPr lang="cs-CZ" sz="1800" b="1" kern="1200" dirty="0" err="1"/>
            <a:t>ivý</a:t>
          </a:r>
          <a:r>
            <a:rPr lang="es-ES" sz="1800" b="1" kern="1200" dirty="0"/>
            <a:t> a </a:t>
          </a:r>
          <a:r>
            <a:rPr lang="cs-CZ" sz="1800" b="1" kern="1200" dirty="0"/>
            <a:t>učil</a:t>
          </a:r>
          <a:r>
            <a:rPr lang="es-ES" sz="1800" b="1" kern="1200" dirty="0"/>
            <a:t> </a:t>
          </a:r>
          <a:r>
            <a:rPr lang="es-ES" sz="1800" b="1" kern="1200" dirty="0" err="1"/>
            <a:t>cest</a:t>
          </a:r>
          <a:r>
            <a:rPr lang="cs-CZ" sz="1800" b="1" kern="1200" dirty="0"/>
            <a:t>ě</a:t>
          </a:r>
          <a:r>
            <a:rPr lang="es-ES" sz="1800" b="1" kern="1200" dirty="0"/>
            <a:t> </a:t>
          </a:r>
          <a:r>
            <a:rPr lang="es-ES" sz="1800" b="1" kern="1200" dirty="0" err="1"/>
            <a:t>Boží</a:t>
          </a:r>
          <a:r>
            <a:rPr lang="cs-CZ" sz="1800" b="1" kern="1200" dirty="0"/>
            <a:t> podle prav-</a:t>
          </a:r>
          <a:r>
            <a:rPr lang="cs-CZ" sz="1800" b="1" kern="1200" dirty="0" err="1"/>
            <a:t>dy</a:t>
          </a:r>
          <a:r>
            <a:rPr lang="es-ES" sz="1800" b="1" kern="1200" dirty="0"/>
            <a:t>...</a:t>
          </a:r>
          <a:r>
            <a:rPr lang="cs-CZ" sz="1800" b="1" kern="1200" dirty="0"/>
            <a:t>´</a:t>
          </a:r>
          <a:r>
            <a:rPr lang="es-ES" sz="1800" b="1" kern="1200" dirty="0"/>
            <a:t>”</a:t>
          </a:r>
          <a:r>
            <a:rPr lang="cs-CZ" sz="1800" b="1" kern="1200" dirty="0"/>
            <a:t> </a:t>
          </a:r>
          <a:r>
            <a:rPr lang="es-ES" sz="1800" b="1" kern="1200" dirty="0"/>
            <a:t>(Mat</a:t>
          </a:r>
          <a:r>
            <a:rPr lang="cs-CZ" sz="1800" b="1" kern="1200" dirty="0" err="1"/>
            <a:t>ouš</a:t>
          </a:r>
          <a:r>
            <a:rPr lang="es-ES" sz="1800" b="1" kern="1200" dirty="0"/>
            <a:t> 22</a:t>
          </a:r>
          <a:r>
            <a:rPr lang="cs-CZ" sz="1800" b="1" kern="1200" dirty="0"/>
            <a:t>,</a:t>
          </a:r>
          <a:r>
            <a:rPr lang="es-ES" sz="1800" b="1" kern="1200" dirty="0"/>
            <a:t>16</a:t>
          </a:r>
          <a:r>
            <a:rPr lang="cs-CZ" sz="1800" b="1" kern="1200" dirty="0"/>
            <a:t>.</a:t>
          </a:r>
          <a:r>
            <a:rPr lang="es-ES" sz="1800" b="1" kern="1200" dirty="0"/>
            <a:t>17).</a:t>
          </a:r>
          <a:endParaRPr lang="es-ES" sz="1800" kern="1200" dirty="0"/>
        </a:p>
      </dsp:txBody>
      <dsp:txXfrm>
        <a:off x="6838330" y="194863"/>
        <a:ext cx="4776025" cy="1541828"/>
      </dsp:txXfrm>
    </dsp:sp>
    <dsp:sp modelId="{0A0FE3A9-1597-4FF5-A5EF-107AD18D34D6}">
      <dsp:nvSpPr>
        <dsp:cNvPr id="0" name=""/>
        <dsp:cNvSpPr/>
      </dsp:nvSpPr>
      <dsp:spPr>
        <a:xfrm>
          <a:off x="6336508" y="197699"/>
          <a:ext cx="1175371" cy="1389288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-76770" t="-2" r="-68200" b="-362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856D56-B4BC-4BC0-97B8-84AA7C88B06C}">
      <dsp:nvSpPr>
        <dsp:cNvPr id="0" name=""/>
        <dsp:cNvSpPr/>
      </dsp:nvSpPr>
      <dsp:spPr>
        <a:xfrm>
          <a:off x="1177650" y="2181942"/>
          <a:ext cx="4776025" cy="1202355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396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rgbClr val="C00000"/>
              </a:solidFill>
            </a:rPr>
            <a:t>Zákoník</a:t>
          </a:r>
          <a:r>
            <a:rPr lang="es-ES" sz="1800" b="1" kern="1200" dirty="0"/>
            <a:t>: “M</a:t>
          </a:r>
          <a:r>
            <a:rPr lang="cs-CZ" sz="1800" b="1" kern="1200" dirty="0" err="1"/>
            <a:t>istře</a:t>
          </a:r>
          <a:r>
            <a:rPr lang="es-ES" sz="1800" b="1" kern="1200" dirty="0"/>
            <a:t>,</a:t>
          </a:r>
          <a:r>
            <a:rPr lang="cs-CZ" sz="1800" b="1" kern="1200" dirty="0"/>
            <a:t> budu</a:t>
          </a:r>
          <a:r>
            <a:rPr lang="es-ES" sz="1800" b="1" kern="1200" dirty="0"/>
            <a:t> t</a:t>
          </a:r>
          <a:r>
            <a:rPr lang="cs-CZ" sz="1800" b="1" kern="1200" dirty="0"/>
            <a:t>ě</a:t>
          </a:r>
          <a:r>
            <a:rPr lang="es-ES" sz="1800" b="1" kern="1200" dirty="0"/>
            <a:t> </a:t>
          </a:r>
          <a:r>
            <a:rPr lang="cs-CZ" sz="1800" b="1" kern="1200" dirty="0"/>
            <a:t>následovat, kamkoli půjdeš</a:t>
          </a:r>
          <a:r>
            <a:rPr lang="es-ES" sz="1800" b="1" kern="1200" dirty="0"/>
            <a:t>” (Mat</a:t>
          </a:r>
          <a:r>
            <a:rPr lang="cs-CZ" sz="1800" b="1" kern="1200" dirty="0" err="1"/>
            <a:t>ouš</a:t>
          </a:r>
          <a:r>
            <a:rPr lang="es-ES" sz="1800" b="1" kern="1200" dirty="0"/>
            <a:t> 8</a:t>
          </a:r>
          <a:r>
            <a:rPr lang="cs-CZ" sz="1800" b="1" kern="1200" dirty="0"/>
            <a:t>,</a:t>
          </a:r>
          <a:r>
            <a:rPr lang="es-ES" sz="1800" b="1" kern="1200" dirty="0"/>
            <a:t>19).</a:t>
          </a:r>
          <a:endParaRPr lang="es-ES" sz="1800" kern="1200" dirty="0"/>
        </a:p>
      </dsp:txBody>
      <dsp:txXfrm>
        <a:off x="1177650" y="2181942"/>
        <a:ext cx="4776025" cy="1202355"/>
      </dsp:txXfrm>
    </dsp:sp>
    <dsp:sp modelId="{4B1A0950-B09E-48FA-8EF3-D0B10B365104}">
      <dsp:nvSpPr>
        <dsp:cNvPr id="0" name=""/>
        <dsp:cNvSpPr/>
      </dsp:nvSpPr>
      <dsp:spPr>
        <a:xfrm>
          <a:off x="745880" y="1944867"/>
          <a:ext cx="1175371" cy="1389288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-32798" t="-30827" r="-6186" b="-14165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8AD3FB-3EBB-456D-91A7-B7DCD98BA010}">
      <dsp:nvSpPr>
        <dsp:cNvPr id="0" name=""/>
        <dsp:cNvSpPr/>
      </dsp:nvSpPr>
      <dsp:spPr>
        <a:xfrm>
          <a:off x="6796969" y="2111376"/>
          <a:ext cx="4776025" cy="1202355"/>
        </a:xfrm>
        <a:prstGeom prst="rect">
          <a:avLst/>
        </a:prstGeom>
        <a:solidFill>
          <a:schemeClr val="tx2">
            <a:lumMod val="20000"/>
            <a:lumOff val="8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396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rgbClr val="C00000"/>
              </a:solidFill>
            </a:rPr>
            <a:t>Někteří</a:t>
          </a:r>
          <a:r>
            <a:rPr lang="es-ES" sz="1800" b="1" kern="1200" dirty="0">
              <a:solidFill>
                <a:srgbClr val="C00000"/>
              </a:solidFill>
            </a:rPr>
            <a:t> </a:t>
          </a:r>
          <a:r>
            <a:rPr lang="es-ES" sz="1800" b="1" kern="1200" dirty="0" err="1">
              <a:solidFill>
                <a:srgbClr val="C00000"/>
              </a:solidFill>
            </a:rPr>
            <a:t>zákoníci</a:t>
          </a:r>
          <a:r>
            <a:rPr lang="es-ES" sz="1800" b="1" kern="1200" dirty="0">
              <a:solidFill>
                <a:srgbClr val="C00000"/>
              </a:solidFill>
            </a:rPr>
            <a:t> a </a:t>
          </a:r>
          <a:r>
            <a:rPr lang="es-ES" sz="1800" b="1" kern="1200" dirty="0" err="1">
              <a:solidFill>
                <a:srgbClr val="C00000"/>
              </a:solidFill>
            </a:rPr>
            <a:t>farizeové</a:t>
          </a:r>
          <a:r>
            <a:rPr lang="es-ES" sz="1800" b="1" kern="1200" dirty="0"/>
            <a:t>: “M</a:t>
          </a:r>
          <a:r>
            <a:rPr lang="cs-CZ" sz="1800" b="1" kern="1200" dirty="0"/>
            <a:t>i</a:t>
          </a:r>
          <a:r>
            <a:rPr lang="es-ES" sz="1800" b="1" kern="1200" dirty="0" err="1"/>
            <a:t>st</a:t>
          </a:r>
          <a:r>
            <a:rPr lang="cs-CZ" sz="1800" b="1" kern="1200" dirty="0" err="1"/>
            <a:t>ře</a:t>
          </a:r>
          <a:r>
            <a:rPr lang="es-ES" sz="1800" b="1" kern="1200" dirty="0"/>
            <a:t>, </a:t>
          </a:r>
          <a:r>
            <a:rPr lang="cs-CZ" sz="1800" b="1" kern="1200" dirty="0"/>
            <a:t>c</a:t>
          </a:r>
          <a:r>
            <a:rPr lang="es-ES" sz="1800" b="1" kern="1200" dirty="0" err="1"/>
            <a:t>hceme</a:t>
          </a:r>
          <a:r>
            <a:rPr lang="cs-CZ" sz="1800" b="1" kern="1200" dirty="0"/>
            <a:t> od tebe</a:t>
          </a:r>
          <a:r>
            <a:rPr lang="es-ES" sz="1800" b="1" kern="1200" dirty="0"/>
            <a:t> </a:t>
          </a:r>
          <a:r>
            <a:rPr lang="es-ES" sz="1800" b="1" kern="1200" dirty="0" err="1"/>
            <a:t>vidět</a:t>
          </a:r>
          <a:r>
            <a:rPr lang="es-ES" sz="1800" b="1" kern="1200" dirty="0"/>
            <a:t> </a:t>
          </a:r>
          <a:r>
            <a:rPr lang="es-ES" sz="1800" b="1" kern="1200" dirty="0" err="1"/>
            <a:t>znamení</a:t>
          </a:r>
          <a:r>
            <a:rPr lang="es-ES" sz="1800" b="1" kern="1200" dirty="0"/>
            <a:t>” </a:t>
          </a:r>
          <a:r>
            <a:rPr lang="cs-CZ" sz="1800" b="1" kern="1200" dirty="0"/>
            <a:t> </a:t>
          </a:r>
          <a:r>
            <a:rPr lang="es-ES" sz="1800" b="1" kern="1200" dirty="0"/>
            <a:t>(Mat</a:t>
          </a:r>
          <a:r>
            <a:rPr lang="cs-CZ" sz="1800" b="1" kern="1200" dirty="0" err="1"/>
            <a:t>ouš</a:t>
          </a:r>
          <a:r>
            <a:rPr lang="es-ES" sz="1800" b="1" kern="1200" dirty="0"/>
            <a:t> 12</a:t>
          </a:r>
          <a:r>
            <a:rPr lang="cs-CZ" sz="1800" b="1" kern="1200" dirty="0"/>
            <a:t>,</a:t>
          </a:r>
          <a:r>
            <a:rPr lang="es-ES" sz="1800" b="1" kern="1200" dirty="0"/>
            <a:t>38).</a:t>
          </a:r>
          <a:endParaRPr lang="es-ES" sz="1800" kern="1200" dirty="0"/>
        </a:p>
      </dsp:txBody>
      <dsp:txXfrm>
        <a:off x="6796969" y="2111376"/>
        <a:ext cx="4776025" cy="1202355"/>
      </dsp:txXfrm>
    </dsp:sp>
    <dsp:sp modelId="{079839FE-7EC5-476B-8455-45E96B1224E1}">
      <dsp:nvSpPr>
        <dsp:cNvPr id="0" name=""/>
        <dsp:cNvSpPr/>
      </dsp:nvSpPr>
      <dsp:spPr>
        <a:xfrm>
          <a:off x="6348064" y="1874295"/>
          <a:ext cx="1175371" cy="1389288"/>
        </a:xfrm>
        <a:prstGeom prst="rect">
          <a:avLst/>
        </a:prstGeom>
        <a:blipFill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22C17-384D-4600-9596-95899DD5C4F9}">
      <dsp:nvSpPr>
        <dsp:cNvPr id="0" name=""/>
        <dsp:cNvSpPr/>
      </dsp:nvSpPr>
      <dsp:spPr>
        <a:xfrm>
          <a:off x="1208468" y="3728719"/>
          <a:ext cx="4776025" cy="1202355"/>
        </a:xfrm>
        <a:prstGeom prst="rect">
          <a:avLst/>
        </a:prstGeom>
        <a:solidFill>
          <a:srgbClr val="D8D0F8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396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ts val="17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</a:rPr>
            <a:t>Pe</a:t>
          </a:r>
          <a:r>
            <a:rPr lang="cs-CZ" sz="1800" b="1" kern="1200" dirty="0">
              <a:solidFill>
                <a:srgbClr val="C00000"/>
              </a:solidFill>
            </a:rPr>
            <a:t>t</a:t>
          </a:r>
          <a:r>
            <a:rPr lang="es-ES" sz="1800" b="1" kern="1200" dirty="0">
              <a:solidFill>
                <a:srgbClr val="C00000"/>
              </a:solidFill>
            </a:rPr>
            <a:t>r</a:t>
          </a:r>
          <a:r>
            <a:rPr lang="es-ES" sz="1800" b="1" kern="1200" dirty="0"/>
            <a:t>: “Pe</a:t>
          </a:r>
          <a:r>
            <a:rPr lang="cs-CZ" sz="1800" b="1" kern="1200" dirty="0"/>
            <a:t>t</a:t>
          </a:r>
          <a:r>
            <a:rPr lang="es-ES" sz="1800" b="1" kern="1200" dirty="0"/>
            <a:t>r</a:t>
          </a:r>
          <a:r>
            <a:rPr lang="cs-CZ" sz="1800" b="1" kern="1200" dirty="0"/>
            <a:t> </a:t>
          </a:r>
          <a:r>
            <a:rPr lang="cs-CZ" sz="1800" b="1" kern="1200" dirty="0" err="1"/>
            <a:t>pr</a:t>
          </a:r>
          <a:r>
            <a:rPr lang="es-ES" sz="1800" b="1" kern="1200" dirty="0"/>
            <a:t>o</a:t>
          </a:r>
          <a:r>
            <a:rPr lang="cs-CZ" sz="1800" b="1" kern="1200" dirty="0"/>
            <a:t>mluvil a řekl</a:t>
          </a:r>
          <a:r>
            <a:rPr lang="es-ES" sz="1800" b="1" kern="1200" dirty="0"/>
            <a:t> Je</a:t>
          </a:r>
          <a:r>
            <a:rPr lang="cs-CZ" sz="1800" b="1" kern="1200" dirty="0" err="1"/>
            <a:t>žíšovi</a:t>
          </a:r>
          <a:r>
            <a:rPr lang="es-ES" sz="1800" b="1" kern="1200" dirty="0"/>
            <a:t>: </a:t>
          </a:r>
          <a:r>
            <a:rPr lang="cs-CZ" sz="1800" b="1" kern="1200" dirty="0"/>
            <a:t>´</a:t>
          </a:r>
          <a:r>
            <a:rPr lang="es-ES" sz="1800" b="1" kern="1200" dirty="0"/>
            <a:t>M</a:t>
          </a:r>
          <a:r>
            <a:rPr lang="cs-CZ" sz="1800" b="1" kern="1200" dirty="0" err="1"/>
            <a:t>istře</a:t>
          </a:r>
          <a:r>
            <a:rPr lang="cs-CZ" sz="1800" b="1" kern="1200" dirty="0"/>
            <a:t>, je dobré, že jsme zde; </a:t>
          </a:r>
          <a:r>
            <a:rPr lang="cs-CZ" sz="1800" b="1" kern="1200" dirty="0" err="1"/>
            <a:t>udělejma</a:t>
          </a:r>
          <a:r>
            <a:rPr lang="cs-CZ" sz="1800" b="1" kern="1200" dirty="0"/>
            <a:t> tři stany, jeden tobě, jeden</a:t>
          </a:r>
          <a:r>
            <a:rPr lang="es-ES" sz="1800" b="1" kern="1200" dirty="0"/>
            <a:t> Mo</a:t>
          </a:r>
          <a:r>
            <a:rPr lang="cs-CZ" sz="1800" b="1" kern="1200" dirty="0" err="1"/>
            <a:t>jčíšovi</a:t>
          </a:r>
          <a:r>
            <a:rPr lang="cs-CZ" sz="1800" b="1" kern="1200" dirty="0"/>
            <a:t> a jeden</a:t>
          </a:r>
          <a:r>
            <a:rPr lang="es-ES" sz="1800" b="1" kern="1200" dirty="0"/>
            <a:t> Elí</a:t>
          </a:r>
          <a:r>
            <a:rPr lang="cs-CZ" sz="1800" b="1" kern="1200" dirty="0" err="1"/>
            <a:t>ášovi</a:t>
          </a:r>
          <a:r>
            <a:rPr lang="cs-CZ" sz="1800" b="1" kern="1200" dirty="0"/>
            <a:t>´</a:t>
          </a:r>
          <a:r>
            <a:rPr lang="es-ES" sz="1800" b="1" kern="1200" dirty="0"/>
            <a:t>” (Mar</a:t>
          </a:r>
          <a:r>
            <a:rPr lang="cs-CZ" sz="1800" b="1" kern="1200" dirty="0" err="1"/>
            <a:t>ek</a:t>
          </a:r>
          <a:r>
            <a:rPr lang="es-ES" sz="1800" b="1" kern="1200" dirty="0"/>
            <a:t> 9</a:t>
          </a:r>
          <a:r>
            <a:rPr lang="cs-CZ" sz="1800" b="1" kern="1200" dirty="0"/>
            <a:t>,</a:t>
          </a:r>
          <a:r>
            <a:rPr lang="es-ES" sz="1800" b="1" kern="1200" dirty="0"/>
            <a:t>5).</a:t>
          </a:r>
          <a:endParaRPr lang="es-ES" sz="1800" kern="1200" dirty="0"/>
        </a:p>
      </dsp:txBody>
      <dsp:txXfrm>
        <a:off x="1208468" y="3728719"/>
        <a:ext cx="4776025" cy="1202355"/>
      </dsp:txXfrm>
    </dsp:sp>
    <dsp:sp modelId="{8E8AA272-0714-4A38-BC9F-AEC846A656C3}">
      <dsp:nvSpPr>
        <dsp:cNvPr id="0" name=""/>
        <dsp:cNvSpPr/>
      </dsp:nvSpPr>
      <dsp:spPr>
        <a:xfrm>
          <a:off x="745880" y="3491683"/>
          <a:ext cx="1175371" cy="1389288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FF48B6-F953-4661-B038-532517004A2D}">
      <dsp:nvSpPr>
        <dsp:cNvPr id="0" name=""/>
        <dsp:cNvSpPr/>
      </dsp:nvSpPr>
      <dsp:spPr>
        <a:xfrm>
          <a:off x="6796969" y="3688416"/>
          <a:ext cx="4776025" cy="1202355"/>
        </a:xfrm>
        <a:prstGeom prst="rect">
          <a:avLst/>
        </a:prstGeom>
        <a:solidFill>
          <a:srgbClr val="E1F2CE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396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</a:rPr>
            <a:t>J</a:t>
          </a:r>
          <a:r>
            <a:rPr lang="cs-CZ" sz="1800" b="1" kern="1200" dirty="0">
              <a:solidFill>
                <a:srgbClr val="C00000"/>
              </a:solidFill>
            </a:rPr>
            <a:t>i</a:t>
          </a:r>
          <a:r>
            <a:rPr lang="es-ES" sz="1800" b="1" kern="1200" dirty="0">
              <a:solidFill>
                <a:srgbClr val="C00000"/>
              </a:solidFill>
            </a:rPr>
            <a:t>d</a:t>
          </a:r>
          <a:r>
            <a:rPr lang="cs-CZ" sz="1800" b="1" kern="1200" dirty="0" err="1">
              <a:solidFill>
                <a:srgbClr val="C00000"/>
              </a:solidFill>
            </a:rPr>
            <a:t>áš</a:t>
          </a:r>
          <a:r>
            <a:rPr lang="es-ES" sz="1800" b="1" kern="1200" dirty="0"/>
            <a:t>: “</a:t>
          </a:r>
          <a:r>
            <a:rPr lang="cs-CZ" sz="1800" b="1" kern="1200" dirty="0"/>
            <a:t>Na to řekl Jidáš, který ho zrazoval: ´Jsem to snad já, Mistře?´ Řekl mu: ´Ty sám jsi to řekl´</a:t>
          </a:r>
          <a:r>
            <a:rPr lang="es-ES" sz="1800" b="1" kern="1200" dirty="0"/>
            <a:t>”</a:t>
          </a:r>
          <a:br>
            <a:rPr lang="es-ES" sz="1800" b="1" kern="1200" dirty="0"/>
          </a:br>
          <a:r>
            <a:rPr lang="es-ES" sz="1800" b="1" kern="1200" dirty="0"/>
            <a:t>(Mat</a:t>
          </a:r>
          <a:r>
            <a:rPr lang="cs-CZ" sz="1800" b="1" kern="1200" dirty="0" err="1"/>
            <a:t>ouš</a:t>
          </a:r>
          <a:r>
            <a:rPr lang="es-ES" sz="1800" b="1" kern="1200" dirty="0"/>
            <a:t> 26</a:t>
          </a:r>
          <a:r>
            <a:rPr lang="cs-CZ" sz="1800" b="1" kern="1200" dirty="0"/>
            <a:t>,</a:t>
          </a:r>
          <a:r>
            <a:rPr lang="es-ES" sz="1800" b="1" kern="1200" dirty="0"/>
            <a:t>25).</a:t>
          </a:r>
          <a:endParaRPr lang="es-ES" sz="1800" kern="1200" dirty="0"/>
        </a:p>
      </dsp:txBody>
      <dsp:txXfrm>
        <a:off x="6796969" y="3688416"/>
        <a:ext cx="4776025" cy="1202355"/>
      </dsp:txXfrm>
    </dsp:sp>
    <dsp:sp modelId="{D9D5956B-D03B-47A9-BFA2-483A1CCC5B59}">
      <dsp:nvSpPr>
        <dsp:cNvPr id="0" name=""/>
        <dsp:cNvSpPr/>
      </dsp:nvSpPr>
      <dsp:spPr>
        <a:xfrm>
          <a:off x="6348064" y="3451335"/>
          <a:ext cx="1175371" cy="1389288"/>
        </a:xfrm>
        <a:prstGeom prst="rect">
          <a:avLst/>
        </a:prstGeom>
        <a:blipFill rotWithShape="1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FADE2-6239-49AC-BB7F-C3EFB03D0DAA}">
      <dsp:nvSpPr>
        <dsp:cNvPr id="0" name=""/>
        <dsp:cNvSpPr/>
      </dsp:nvSpPr>
      <dsp:spPr>
        <a:xfrm>
          <a:off x="1010782" y="5274786"/>
          <a:ext cx="4776025" cy="126151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396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ts val="17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solidFill>
                <a:srgbClr val="C00000"/>
              </a:solidFill>
            </a:rPr>
            <a:t>Učedníci</a:t>
          </a:r>
          <a:r>
            <a:rPr lang="es-ES" sz="1800" b="1" kern="1200" dirty="0"/>
            <a:t>: “</a:t>
          </a:r>
          <a:r>
            <a:rPr lang="cs-CZ" sz="1800" b="1" kern="1200" dirty="0"/>
            <a:t>P</a:t>
          </a:r>
          <a:r>
            <a:rPr lang="es-ES" sz="1800" b="1" kern="1200" dirty="0" err="1"/>
            <a:t>ři</a:t>
          </a:r>
          <a:r>
            <a:rPr lang="cs-CZ" sz="1800" b="1" kern="1200" dirty="0" err="1"/>
            <a:t>stoupi</a:t>
          </a:r>
          <a:r>
            <a:rPr lang="es-ES" sz="1800" b="1" kern="1200" dirty="0" err="1"/>
            <a:t>li</a:t>
          </a:r>
          <a:r>
            <a:rPr lang="es-ES" sz="1800" b="1" kern="1200" dirty="0"/>
            <a:t> a </a:t>
          </a:r>
          <a:r>
            <a:rPr lang="es-ES" sz="1800" b="1" kern="1200" dirty="0" err="1"/>
            <a:t>probudili</a:t>
          </a:r>
          <a:r>
            <a:rPr lang="es-ES" sz="1800" b="1" kern="1200" dirty="0"/>
            <a:t> </a:t>
          </a:r>
          <a:r>
            <a:rPr lang="es-ES" sz="1800" b="1" kern="1200" dirty="0" err="1"/>
            <a:t>ho</a:t>
          </a:r>
          <a:r>
            <a:rPr lang="es-ES" sz="1800" b="1" kern="1200" dirty="0"/>
            <a:t>,</a:t>
          </a:r>
          <a:r>
            <a:rPr lang="cs-CZ" sz="1800" b="1" kern="1200" dirty="0"/>
            <a:t> se slovy</a:t>
          </a:r>
          <a:r>
            <a:rPr lang="es-ES" sz="1800" b="1" kern="1200" dirty="0"/>
            <a:t>: </a:t>
          </a:r>
          <a:r>
            <a:rPr lang="cs-CZ" sz="1800" b="1" kern="1200" dirty="0"/>
            <a:t>´</a:t>
          </a:r>
          <a:r>
            <a:rPr lang="es-ES" sz="1800" b="1" kern="1200" dirty="0" err="1"/>
            <a:t>Mistře</a:t>
          </a:r>
          <a:r>
            <a:rPr lang="es-ES" sz="1800" b="1" kern="1200" dirty="0"/>
            <a:t>, </a:t>
          </a:r>
          <a:r>
            <a:rPr lang="es-ES" sz="1800" b="1" kern="1200" dirty="0" err="1"/>
            <a:t>Mistře</a:t>
          </a:r>
          <a:r>
            <a:rPr lang="es-ES" sz="1800" b="1" kern="1200" dirty="0"/>
            <a:t>, </a:t>
          </a:r>
          <a:r>
            <a:rPr lang="cs-CZ" sz="1800" b="1" kern="1200" dirty="0"/>
            <a:t>za</a:t>
          </a:r>
          <a:r>
            <a:rPr lang="es-ES" sz="1800" b="1" kern="1200" dirty="0" err="1"/>
            <a:t>hyneme</a:t>
          </a:r>
          <a:r>
            <a:rPr lang="es-ES" sz="1800" b="1" kern="1200" dirty="0"/>
            <a:t>!</a:t>
          </a:r>
          <a:r>
            <a:rPr lang="cs-CZ" sz="1800" b="1" kern="1200" dirty="0"/>
            <a:t>´ On vstal, pohrozil větru a valícím se vlnám; i ustaly a bylo ticho</a:t>
          </a:r>
          <a:r>
            <a:rPr lang="es-ES" sz="1800" b="1" kern="1200" dirty="0"/>
            <a:t>” (Lu</a:t>
          </a:r>
          <a:r>
            <a:rPr lang="cs-CZ" sz="1800" b="1" kern="1200" dirty="0" err="1"/>
            <a:t>káš</a:t>
          </a:r>
          <a:r>
            <a:rPr lang="es-ES" sz="1800" b="1" kern="1200" dirty="0"/>
            <a:t> 8</a:t>
          </a:r>
          <a:r>
            <a:rPr lang="cs-CZ" sz="1800" b="1" kern="1200" dirty="0"/>
            <a:t>,</a:t>
          </a:r>
          <a:r>
            <a:rPr lang="es-ES" sz="1800" b="1" kern="1200" dirty="0"/>
            <a:t>24).</a:t>
          </a:r>
          <a:endParaRPr lang="es-ES" sz="1800" kern="1200" dirty="0"/>
        </a:p>
      </dsp:txBody>
      <dsp:txXfrm>
        <a:off x="1010782" y="5274786"/>
        <a:ext cx="4776025" cy="1261511"/>
      </dsp:txXfrm>
    </dsp:sp>
    <dsp:sp modelId="{B5FEABF3-65C9-4976-93DA-1082B5657120}">
      <dsp:nvSpPr>
        <dsp:cNvPr id="0" name=""/>
        <dsp:cNvSpPr/>
      </dsp:nvSpPr>
      <dsp:spPr>
        <a:xfrm>
          <a:off x="568740" y="5067283"/>
          <a:ext cx="1175371" cy="1389288"/>
        </a:xfrm>
        <a:prstGeom prst="rect">
          <a:avLst/>
        </a:prstGeom>
        <a:blipFill rotWithShape="1">
          <a:blip xmlns:r="http://schemas.openxmlformats.org/officeDocument/2006/relationships" r:embed="rId9"/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6228D-DA7B-448C-82E1-477BEFAE2379}">
      <dsp:nvSpPr>
        <dsp:cNvPr id="0" name=""/>
        <dsp:cNvSpPr/>
      </dsp:nvSpPr>
      <dsp:spPr>
        <a:xfrm>
          <a:off x="6803279" y="5158061"/>
          <a:ext cx="5130306" cy="1417144"/>
        </a:xfrm>
        <a:prstGeom prst="rect">
          <a:avLst/>
        </a:prstGeom>
        <a:solidFill>
          <a:srgbClr val="FFF1C5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4396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C00000"/>
              </a:solidFill>
            </a:rPr>
            <a:t>De</a:t>
          </a:r>
          <a:r>
            <a:rPr lang="cs-CZ" sz="1800" b="1" kern="1200" dirty="0">
              <a:solidFill>
                <a:srgbClr val="C00000"/>
              </a:solidFill>
            </a:rPr>
            <a:t>set malomocných</a:t>
          </a:r>
          <a:r>
            <a:rPr lang="es-ES" sz="1800" b="1" kern="1200" dirty="0"/>
            <a:t>:  “</a:t>
          </a:r>
          <a:r>
            <a:rPr lang="cs-CZ" sz="1800" b="1" kern="1200" dirty="0"/>
            <a:t>K</a:t>
          </a:r>
          <a:r>
            <a:rPr lang="es-ES" sz="1800" b="1" kern="1200" dirty="0" err="1"/>
            <a:t>dyž</a:t>
          </a:r>
          <a:r>
            <a:rPr lang="es-ES" sz="1800" b="1" kern="1200" dirty="0"/>
            <a:t> </a:t>
          </a:r>
          <a:r>
            <a:rPr lang="cs-CZ" sz="1800" b="1" kern="1200" dirty="0"/>
            <a:t>přicházeli k jed-</a:t>
          </a:r>
          <a:r>
            <a:rPr lang="cs-CZ" sz="1800" b="1" kern="1200" dirty="0" err="1"/>
            <a:t>né</a:t>
          </a:r>
          <a:r>
            <a:rPr lang="es-ES" sz="1800" b="1" kern="1200" dirty="0"/>
            <a:t> </a:t>
          </a:r>
          <a:r>
            <a:rPr lang="es-ES" sz="1800" b="1" kern="1200" dirty="0" err="1"/>
            <a:t>vesnic</a:t>
          </a:r>
          <a:r>
            <a:rPr lang="cs-CZ" sz="1800" b="1" kern="1200" dirty="0"/>
            <a:t>i</a:t>
          </a:r>
          <a:r>
            <a:rPr lang="es-ES" sz="1800" b="1" kern="1200" dirty="0"/>
            <a:t>, </a:t>
          </a:r>
          <a:r>
            <a:rPr lang="es-ES" sz="1800" b="1" kern="1200" dirty="0" err="1"/>
            <a:t>šlo</a:t>
          </a:r>
          <a:r>
            <a:rPr lang="es-ES" sz="1800" b="1" kern="1200" dirty="0"/>
            <a:t> mu </a:t>
          </a:r>
          <a:r>
            <a:rPr lang="es-ES" sz="1800" b="1" kern="1200" dirty="0" err="1"/>
            <a:t>vstříc</a:t>
          </a:r>
          <a:r>
            <a:rPr lang="es-ES" sz="1800" b="1" kern="1200" dirty="0"/>
            <a:t> </a:t>
          </a:r>
          <a:r>
            <a:rPr lang="es-ES" sz="1800" b="1" kern="1200" dirty="0" err="1"/>
            <a:t>deset</a:t>
          </a:r>
          <a:r>
            <a:rPr lang="es-ES" sz="1800" b="1" kern="1200" dirty="0"/>
            <a:t> </a:t>
          </a:r>
          <a:r>
            <a:rPr lang="es-ES" sz="1800" b="1" kern="1200" dirty="0" err="1"/>
            <a:t>malomocných</a:t>
          </a:r>
          <a:r>
            <a:rPr lang="cs-CZ" sz="1800" b="1" kern="1200" dirty="0"/>
            <a:t>; zůstali stát opodál a hlasitě volali: ´</a:t>
          </a:r>
          <a:r>
            <a:rPr lang="es-ES" sz="1800" b="1" kern="1200" dirty="0" err="1"/>
            <a:t>Ježíši</a:t>
          </a:r>
          <a:r>
            <a:rPr lang="es-ES" sz="1800" b="1" kern="1200" dirty="0"/>
            <a:t>, </a:t>
          </a:r>
          <a:r>
            <a:rPr lang="es-ES" sz="1800" b="1" kern="1200" dirty="0" err="1"/>
            <a:t>Mistře</a:t>
          </a:r>
          <a:r>
            <a:rPr lang="es-ES" sz="1800" b="1" kern="1200" dirty="0"/>
            <a:t>, </a:t>
          </a:r>
          <a:r>
            <a:rPr lang="es-ES" sz="1800" b="1" kern="1200" dirty="0" err="1"/>
            <a:t>smiluj</a:t>
          </a:r>
          <a:r>
            <a:rPr lang="es-ES" sz="1800" b="1" kern="1200" dirty="0"/>
            <a:t> se </a:t>
          </a:r>
          <a:r>
            <a:rPr lang="es-ES" sz="1800" b="1" kern="1200" dirty="0" err="1"/>
            <a:t>nad</a:t>
          </a:r>
          <a:r>
            <a:rPr lang="es-ES" sz="1800" b="1" kern="1200" dirty="0"/>
            <a:t> </a:t>
          </a:r>
          <a:r>
            <a:rPr lang="es-ES" sz="1800" b="1" kern="1200" dirty="0" err="1"/>
            <a:t>námi</a:t>
          </a:r>
          <a:r>
            <a:rPr lang="es-ES" sz="1800" b="1" kern="1200" dirty="0"/>
            <a:t>!</a:t>
          </a:r>
          <a:r>
            <a:rPr lang="cs-CZ" sz="1800" b="1" kern="1200" dirty="0"/>
            <a:t>´</a:t>
          </a:r>
          <a:r>
            <a:rPr lang="es-ES" sz="1800" b="1" kern="1200" dirty="0"/>
            <a:t>” </a:t>
          </a:r>
          <a:r>
            <a:rPr lang="cs-CZ" sz="1800" b="1" kern="1200" dirty="0"/>
            <a:t>                             </a:t>
          </a:r>
          <a:r>
            <a:rPr lang="es-ES" sz="1800" b="1" kern="1200" dirty="0"/>
            <a:t>(Lu</a:t>
          </a:r>
          <a:r>
            <a:rPr lang="cs-CZ" sz="1800" b="1" kern="1200" dirty="0" err="1"/>
            <a:t>káš</a:t>
          </a:r>
          <a:r>
            <a:rPr lang="es-ES" sz="1800" b="1" kern="1200" dirty="0"/>
            <a:t> 17</a:t>
          </a:r>
          <a:r>
            <a:rPr lang="cs-CZ" sz="1800" b="1" kern="1200" dirty="0"/>
            <a:t>,</a:t>
          </a:r>
          <a:r>
            <a:rPr lang="es-ES" sz="1800" b="1" kern="1200" dirty="0"/>
            <a:t>12</a:t>
          </a:r>
          <a:r>
            <a:rPr lang="cs-CZ" sz="1800" b="1" kern="1200" dirty="0"/>
            <a:t>.</a:t>
          </a:r>
          <a:r>
            <a:rPr lang="es-ES" sz="1800" b="1" kern="1200" dirty="0"/>
            <a:t>13).</a:t>
          </a:r>
          <a:endParaRPr lang="es-ES" sz="1800" kern="1200" dirty="0"/>
        </a:p>
      </dsp:txBody>
      <dsp:txXfrm>
        <a:off x="6803279" y="5158061"/>
        <a:ext cx="5130306" cy="1417144"/>
      </dsp:txXfrm>
    </dsp:sp>
    <dsp:sp modelId="{444696C1-C3DD-4D5A-A269-B9CB60C2D9D4}">
      <dsp:nvSpPr>
        <dsp:cNvPr id="0" name=""/>
        <dsp:cNvSpPr/>
      </dsp:nvSpPr>
      <dsp:spPr>
        <a:xfrm>
          <a:off x="6348064" y="5028374"/>
          <a:ext cx="1175371" cy="1389288"/>
        </a:xfrm>
        <a:prstGeom prst="rect">
          <a:avLst/>
        </a:prstGeom>
        <a:blipFill dpi="0" rotWithShape="1">
          <a:blip xmlns:r="http://schemas.openxmlformats.org/officeDocument/2006/relationships" r:embed="rId10"/>
          <a:srcRect/>
          <a:stretch>
            <a:fillRect l="-33196" t="607" r="-3456" b="-60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754A64-91B0-43A8-8828-2D20D4204A76}">
      <dsp:nvSpPr>
        <dsp:cNvPr id="0" name=""/>
        <dsp:cNvSpPr/>
      </dsp:nvSpPr>
      <dsp:spPr>
        <a:xfrm rot="5400000">
          <a:off x="-6967" y="14627"/>
          <a:ext cx="1475189" cy="1445933"/>
        </a:xfrm>
        <a:prstGeom prst="round1Rect">
          <a:avLst/>
        </a:prstGeom>
        <a:blipFill rotWithShape="0">
          <a:blip xmlns:r="http://schemas.openxmlformats.org/officeDocument/2006/relationships" r:embed="rId1"/>
          <a:srcRect/>
          <a:stretch>
            <a:fillRect t="-11000" b="-11000"/>
          </a:stretch>
        </a:blipFill>
        <a:ln>
          <a:solidFill>
            <a:schemeClr val="accent2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 rot="-5400000">
        <a:off x="7662" y="-2"/>
        <a:ext cx="1445933" cy="1404604"/>
      </dsp:txXfrm>
    </dsp:sp>
    <dsp:sp modelId="{8A5A5349-AF7D-45CE-90A7-AC255EC07D30}">
      <dsp:nvSpPr>
        <dsp:cNvPr id="0" name=""/>
        <dsp:cNvSpPr/>
      </dsp:nvSpPr>
      <dsp:spPr>
        <a:xfrm rot="5400000">
          <a:off x="5942881" y="-4439752"/>
          <a:ext cx="1534110" cy="10421437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 err="1"/>
            <a:t>Ježíš</a:t>
          </a:r>
          <a:r>
            <a:rPr lang="es-ES" sz="1800" b="1" kern="1200" dirty="0"/>
            <a:t> </a:t>
          </a:r>
          <a:r>
            <a:rPr lang="es-ES" sz="1800" b="1" kern="1200" dirty="0" err="1"/>
            <a:t>pravidelně</a:t>
          </a:r>
          <a:r>
            <a:rPr lang="es-ES" sz="1800" b="1" kern="1200" dirty="0"/>
            <a:t> </a:t>
          </a:r>
          <a:r>
            <a:rPr lang="es-ES" sz="1800" b="1" kern="1200" dirty="0" err="1"/>
            <a:t>učil</a:t>
          </a:r>
          <a:r>
            <a:rPr lang="es-ES" sz="1800" b="1" kern="1200" dirty="0"/>
            <a:t> v </a:t>
          </a:r>
          <a:r>
            <a:rPr lang="es-ES" sz="1800" b="1" kern="1200" dirty="0" err="1"/>
            <a:t>synagogách</a:t>
          </a:r>
          <a:r>
            <a:rPr lang="es-ES" sz="1800" b="1" kern="1200" dirty="0"/>
            <a:t> a </a:t>
          </a:r>
          <a:r>
            <a:rPr lang="es-ES" sz="1800" b="1" kern="1200" dirty="0" err="1"/>
            <a:t>četl</a:t>
          </a:r>
          <a:r>
            <a:rPr lang="es-ES" sz="1800" b="1" kern="1200" dirty="0"/>
            <a:t> </a:t>
          </a:r>
          <a:r>
            <a:rPr lang="es-ES" sz="1800" b="1" kern="1200" dirty="0" err="1"/>
            <a:t>Písmo</a:t>
          </a:r>
          <a:r>
            <a:rPr lang="es-ES" sz="1800" b="1" kern="1200" dirty="0"/>
            <a:t>, </a:t>
          </a:r>
          <a:r>
            <a:rPr lang="es-ES" sz="1800" b="1" kern="1200" dirty="0" err="1"/>
            <a:t>když</a:t>
          </a:r>
          <a:r>
            <a:rPr lang="es-ES" sz="1800" b="1" kern="1200" dirty="0"/>
            <a:t> </a:t>
          </a:r>
          <a:r>
            <a:rPr lang="es-ES" sz="1800" b="1" kern="1200" dirty="0" err="1"/>
            <a:t>kázal</a:t>
          </a:r>
          <a:r>
            <a:rPr lang="es-ES" sz="1800" b="1" kern="1200" dirty="0"/>
            <a:t>: "</a:t>
          </a:r>
          <a:r>
            <a:rPr lang="es-ES" sz="1800" b="1" kern="1200" dirty="0" err="1"/>
            <a:t>Přišel</a:t>
          </a:r>
          <a:r>
            <a:rPr lang="es-ES" sz="1800" b="1" kern="1200" dirty="0"/>
            <a:t> do </a:t>
          </a:r>
          <a:r>
            <a:rPr lang="es-ES" sz="1800" b="1" kern="1200" dirty="0" err="1"/>
            <a:t>Nazaretu</a:t>
          </a:r>
          <a:r>
            <a:rPr lang="es-ES" sz="1800" b="1" kern="1200" dirty="0"/>
            <a:t>, </a:t>
          </a:r>
          <a:r>
            <a:rPr lang="es-ES" sz="1800" b="1" kern="1200" dirty="0" err="1"/>
            <a:t>kde</a:t>
          </a:r>
          <a:r>
            <a:rPr lang="es-ES" sz="1800" b="1" kern="1200" dirty="0"/>
            <a:t> </a:t>
          </a:r>
          <a:r>
            <a:rPr lang="es-ES" sz="1800" b="1" kern="1200" dirty="0" err="1"/>
            <a:t>vyrůstal</a:t>
          </a:r>
          <a:r>
            <a:rPr lang="es-ES" sz="1800" b="1" kern="1200" dirty="0"/>
            <a:t>; A v </a:t>
          </a:r>
          <a:r>
            <a:rPr lang="es-ES" sz="1800" b="1" kern="1200" dirty="0" err="1"/>
            <a:t>sobotu</a:t>
          </a:r>
          <a:r>
            <a:rPr lang="es-ES" sz="1800" b="1" kern="1200" dirty="0"/>
            <a:t> </a:t>
          </a:r>
          <a:r>
            <a:rPr lang="es-ES" sz="1800" b="1" kern="1200" dirty="0" err="1"/>
            <a:t>vstoupil</a:t>
          </a:r>
          <a:r>
            <a:rPr lang="es-ES" sz="1800" b="1" kern="1200" dirty="0"/>
            <a:t> </a:t>
          </a:r>
          <a:r>
            <a:rPr lang="es-ES" sz="1800" b="1" kern="1200" dirty="0" err="1"/>
            <a:t>podle</a:t>
          </a:r>
          <a:r>
            <a:rPr lang="es-ES" sz="1800" b="1" kern="1200" dirty="0"/>
            <a:t> </a:t>
          </a:r>
          <a:r>
            <a:rPr lang="es-ES" sz="1800" b="1" kern="1200" dirty="0" err="1"/>
            <a:t>svého</a:t>
          </a:r>
          <a:r>
            <a:rPr lang="es-ES" sz="1800" b="1" kern="1200" dirty="0"/>
            <a:t> </a:t>
          </a:r>
          <a:r>
            <a:rPr lang="es-ES" sz="1800" b="1" kern="1200" dirty="0" err="1"/>
            <a:t>zvyku</a:t>
          </a:r>
          <a:r>
            <a:rPr lang="es-ES" sz="1800" b="1" kern="1200" dirty="0"/>
            <a:t> do </a:t>
          </a:r>
          <a:r>
            <a:rPr lang="es-ES" sz="1800" b="1" kern="1200" dirty="0" err="1"/>
            <a:t>synagogy</a:t>
          </a:r>
          <a:r>
            <a:rPr lang="es-ES" sz="1800" b="1" kern="1200" dirty="0"/>
            <a:t> a </a:t>
          </a:r>
          <a:r>
            <a:rPr lang="es-ES" sz="1800" b="1" kern="1200" dirty="0" err="1"/>
            <a:t>vstal</a:t>
          </a:r>
          <a:r>
            <a:rPr lang="es-ES" sz="1800" b="1" kern="1200" dirty="0"/>
            <a:t>, </a:t>
          </a:r>
          <a:r>
            <a:rPr lang="es-ES" sz="1800" b="1" kern="1200" dirty="0" err="1"/>
            <a:t>aby</a:t>
          </a:r>
          <a:r>
            <a:rPr lang="es-ES" sz="1800" b="1" kern="1200" dirty="0"/>
            <a:t> </a:t>
          </a:r>
          <a:r>
            <a:rPr lang="es-ES" sz="1800" b="1" kern="1200" dirty="0" err="1"/>
            <a:t>četl</a:t>
          </a:r>
          <a:r>
            <a:rPr lang="es-ES" sz="1800" b="1" kern="1200" dirty="0"/>
            <a:t>. A </a:t>
          </a:r>
          <a:r>
            <a:rPr lang="es-ES" sz="1800" b="1" kern="1200" dirty="0" err="1"/>
            <a:t>byla</a:t>
          </a:r>
          <a:r>
            <a:rPr lang="es-ES" sz="1800" b="1" kern="1200" dirty="0"/>
            <a:t> mu </a:t>
          </a:r>
          <a:r>
            <a:rPr lang="es-ES" sz="1800" b="1" kern="1200" dirty="0" err="1"/>
            <a:t>dána</a:t>
          </a:r>
          <a:r>
            <a:rPr lang="es-ES" sz="1800" b="1" kern="1200" dirty="0"/>
            <a:t> </a:t>
          </a:r>
          <a:r>
            <a:rPr lang="es-ES" sz="1800" b="1" kern="1200" dirty="0" err="1"/>
            <a:t>kniha</a:t>
          </a:r>
          <a:r>
            <a:rPr lang="es-ES" sz="1800" b="1" kern="1200" dirty="0"/>
            <a:t> </a:t>
          </a:r>
          <a:r>
            <a:rPr lang="es-ES" sz="1800" b="1" kern="1200" dirty="0" err="1"/>
            <a:t>proroka</a:t>
          </a:r>
          <a:r>
            <a:rPr lang="es-ES" sz="1800" b="1" kern="1200" dirty="0"/>
            <a:t> </a:t>
          </a:r>
          <a:r>
            <a:rPr lang="es-ES" sz="1800" b="1" kern="1200" dirty="0" err="1"/>
            <a:t>Izaiáše</a:t>
          </a:r>
          <a:r>
            <a:rPr lang="es-ES" sz="1800" b="1" kern="1200" dirty="0"/>
            <a:t>; a </a:t>
          </a:r>
          <a:r>
            <a:rPr lang="es-ES" sz="1800" b="1" kern="1200" dirty="0" err="1"/>
            <a:t>když</a:t>
          </a:r>
          <a:r>
            <a:rPr lang="es-ES" sz="1800" b="1" kern="1200" dirty="0"/>
            <a:t> </a:t>
          </a:r>
          <a:r>
            <a:rPr lang="es-ES" sz="1800" b="1" kern="1200" dirty="0" err="1"/>
            <a:t>otevřel</a:t>
          </a:r>
          <a:r>
            <a:rPr lang="es-ES" sz="1800" b="1" kern="1200" dirty="0"/>
            <a:t> </a:t>
          </a:r>
          <a:r>
            <a:rPr lang="es-ES" sz="1800" b="1" kern="1200" dirty="0" err="1"/>
            <a:t>knihu</a:t>
          </a:r>
          <a:r>
            <a:rPr lang="es-ES" sz="1800" b="1" kern="1200" dirty="0"/>
            <a:t>, </a:t>
          </a:r>
          <a:r>
            <a:rPr lang="es-ES" sz="1800" b="1" kern="1200" dirty="0" err="1"/>
            <a:t>našel</a:t>
          </a:r>
          <a:r>
            <a:rPr lang="es-ES" sz="1800" b="1" kern="1200" dirty="0"/>
            <a:t> </a:t>
          </a:r>
          <a:r>
            <a:rPr lang="es-ES" sz="1800" b="1" kern="1200" dirty="0" err="1"/>
            <a:t>místo</a:t>
          </a:r>
          <a:r>
            <a:rPr lang="es-ES" sz="1800" b="1" kern="1200" dirty="0"/>
            <a:t>, </a:t>
          </a:r>
          <a:r>
            <a:rPr lang="es-ES" sz="1800" b="1" kern="1200" dirty="0" err="1"/>
            <a:t>kde</a:t>
          </a:r>
          <a:r>
            <a:rPr lang="es-ES" sz="1800" b="1" kern="1200" dirty="0"/>
            <a:t> </a:t>
          </a:r>
          <a:r>
            <a:rPr lang="es-ES" sz="1800" b="1" kern="1200" dirty="0" err="1"/>
            <a:t>byla</a:t>
          </a:r>
          <a:r>
            <a:rPr lang="es-ES" sz="1800" b="1" kern="1200" dirty="0"/>
            <a:t> </a:t>
          </a:r>
          <a:r>
            <a:rPr lang="es-ES" sz="1800" b="1" kern="1200" dirty="0" err="1"/>
            <a:t>napsána</a:t>
          </a:r>
          <a:r>
            <a:rPr lang="es-ES" sz="1800" b="1" kern="1200" dirty="0"/>
            <a:t>: </a:t>
          </a:r>
          <a:r>
            <a:rPr lang="es-ES" sz="1800" b="1" kern="1200" dirty="0" err="1"/>
            <a:t>Duch</a:t>
          </a:r>
          <a:r>
            <a:rPr lang="es-ES" sz="1800" b="1" kern="1200" dirty="0"/>
            <a:t> </a:t>
          </a:r>
          <a:r>
            <a:rPr lang="es-ES" sz="1800" b="1" kern="1200" dirty="0" err="1"/>
            <a:t>Páně</a:t>
          </a:r>
          <a:r>
            <a:rPr lang="es-ES" sz="1800" b="1" kern="1200" dirty="0"/>
            <a:t> je nade </a:t>
          </a:r>
          <a:r>
            <a:rPr lang="es-ES" sz="1800" b="1" kern="1200" dirty="0" err="1"/>
            <a:t>mnou</a:t>
          </a:r>
          <a:r>
            <a:rPr lang="es-ES" sz="1800" b="1" kern="1200" dirty="0"/>
            <a:t>, </a:t>
          </a:r>
          <a:r>
            <a:rPr lang="es-ES" sz="1800" b="1" kern="1200" dirty="0" err="1"/>
            <a:t>protože</a:t>
          </a:r>
          <a:r>
            <a:rPr lang="es-ES" sz="1800" b="1" kern="1200" dirty="0"/>
            <a:t> </a:t>
          </a:r>
          <a:r>
            <a:rPr lang="es-ES" sz="1800" b="1" kern="1200" dirty="0" err="1"/>
            <a:t>mě</a:t>
          </a:r>
          <a:r>
            <a:rPr lang="es-ES" sz="1800" b="1" kern="1200" dirty="0"/>
            <a:t> </a:t>
          </a:r>
          <a:r>
            <a:rPr lang="es-ES" sz="1800" b="1" kern="1200" dirty="0" err="1"/>
            <a:t>pomazal</a:t>
          </a:r>
          <a:r>
            <a:rPr lang="es-ES" sz="1800" b="1" kern="1200" dirty="0"/>
            <a:t>, </a:t>
          </a:r>
          <a:r>
            <a:rPr lang="es-ES" sz="1800" b="1" kern="1200" dirty="0" err="1"/>
            <a:t>abych</a:t>
          </a:r>
          <a:r>
            <a:rPr lang="es-ES" sz="1800" b="1" kern="1200" dirty="0"/>
            <a:t> </a:t>
          </a:r>
          <a:r>
            <a:rPr lang="es-ES" sz="1800" b="1" kern="1200" dirty="0" err="1"/>
            <a:t>zvěstoval</a:t>
          </a:r>
          <a:r>
            <a:rPr lang="es-ES" sz="1800" b="1" kern="1200" dirty="0"/>
            <a:t> </a:t>
          </a:r>
          <a:r>
            <a:rPr lang="es-ES" sz="1800" b="1" kern="1200" dirty="0" err="1"/>
            <a:t>radostnou</a:t>
          </a:r>
          <a:r>
            <a:rPr lang="es-ES" sz="1800" b="1" kern="1200" dirty="0"/>
            <a:t> </a:t>
          </a:r>
          <a:r>
            <a:rPr lang="es-ES" sz="1800" b="1" kern="1200" dirty="0" err="1"/>
            <a:t>zvěst</a:t>
          </a:r>
          <a:r>
            <a:rPr lang="es-ES" sz="1800" b="1" kern="1200" dirty="0"/>
            <a:t> </a:t>
          </a:r>
          <a:r>
            <a:rPr lang="es-ES" sz="1800" b="1" kern="1200" dirty="0" err="1"/>
            <a:t>chudým</a:t>
          </a:r>
          <a:r>
            <a:rPr lang="es-ES" sz="1800" b="1" kern="1200" dirty="0"/>
            <a:t>; </a:t>
          </a:r>
          <a:r>
            <a:rPr lang="es-ES" sz="1800" b="1" kern="1200" dirty="0" err="1"/>
            <a:t>Poslal</a:t>
          </a:r>
          <a:r>
            <a:rPr lang="es-ES" sz="1800" b="1" kern="1200" dirty="0"/>
            <a:t> </a:t>
          </a:r>
          <a:r>
            <a:rPr lang="es-ES" sz="1800" b="1" kern="1200" dirty="0" err="1"/>
            <a:t>mě</a:t>
          </a:r>
          <a:r>
            <a:rPr lang="es-ES" sz="1800" b="1" kern="1200" dirty="0"/>
            <a:t>, </a:t>
          </a:r>
          <a:r>
            <a:rPr lang="es-ES" sz="1800" b="1" kern="1200" dirty="0" err="1"/>
            <a:t>abych</a:t>
          </a:r>
          <a:r>
            <a:rPr lang="es-ES" sz="1800" b="1" kern="1200" dirty="0"/>
            <a:t> </a:t>
          </a:r>
          <a:r>
            <a:rPr lang="es-ES" sz="1800" b="1" kern="1200" dirty="0" err="1"/>
            <a:t>uzdravil</a:t>
          </a:r>
          <a:r>
            <a:rPr lang="es-ES" sz="1800" b="1" kern="1200" dirty="0"/>
            <a:t> </a:t>
          </a:r>
          <a:r>
            <a:rPr lang="es-ES" sz="1800" b="1" kern="1200" dirty="0" err="1"/>
            <a:t>zlomené</a:t>
          </a:r>
          <a:r>
            <a:rPr lang="es-ES" sz="1800" b="1" kern="1200" dirty="0"/>
            <a:t> </a:t>
          </a:r>
          <a:r>
            <a:rPr lang="es-ES" sz="1800" b="1" kern="1200" dirty="0" err="1"/>
            <a:t>srdce</a:t>
          </a:r>
          <a:r>
            <a:rPr lang="es-ES" sz="1800" b="1" kern="1200" dirty="0"/>
            <a:t>. </a:t>
          </a:r>
          <a:r>
            <a:rPr lang="es-ES" sz="1800" b="1" kern="1200" dirty="0" err="1"/>
            <a:t>vyhlásit</a:t>
          </a:r>
          <a:r>
            <a:rPr lang="es-ES" sz="1800" b="1" kern="1200" dirty="0"/>
            <a:t> </a:t>
          </a:r>
          <a:r>
            <a:rPr lang="es-ES" sz="1800" b="1" kern="1200" dirty="0" err="1"/>
            <a:t>svobodu</a:t>
          </a:r>
          <a:r>
            <a:rPr lang="es-ES" sz="1800" b="1" kern="1200" dirty="0"/>
            <a:t> </a:t>
          </a:r>
          <a:r>
            <a:rPr lang="es-ES" sz="1800" b="1" kern="1200" dirty="0" err="1"/>
            <a:t>zajatcům</a:t>
          </a:r>
          <a:r>
            <a:rPr lang="es-ES" sz="1800" b="1" kern="1200" dirty="0"/>
            <a:t> a </a:t>
          </a:r>
          <a:r>
            <a:rPr lang="es-ES" sz="1800" b="1" kern="1200" dirty="0" err="1"/>
            <a:t>zrak</a:t>
          </a:r>
          <a:r>
            <a:rPr lang="es-ES" sz="1800" b="1" kern="1200" dirty="0"/>
            <a:t> </a:t>
          </a:r>
          <a:r>
            <a:rPr lang="es-ES" sz="1800" b="1" kern="1200" dirty="0" err="1"/>
            <a:t>slepým</a:t>
          </a:r>
          <a:r>
            <a:rPr lang="es-ES" sz="1800" b="1" kern="1200" dirty="0"/>
            <a:t>; </a:t>
          </a:r>
          <a:r>
            <a:rPr lang="es-ES" sz="1800" b="1" kern="1200" dirty="0" err="1"/>
            <a:t>osvobodit</a:t>
          </a:r>
          <a:r>
            <a:rPr lang="es-ES" sz="1800" b="1" kern="1200" dirty="0"/>
            <a:t> </a:t>
          </a:r>
          <a:r>
            <a:rPr lang="es-ES" sz="1800" b="1" kern="1200" dirty="0" err="1"/>
            <a:t>utlačované</a:t>
          </a:r>
          <a:r>
            <a:rPr lang="es-ES" sz="1800" b="1" kern="1200" dirty="0"/>
            <a:t>; </a:t>
          </a:r>
          <a:r>
            <a:rPr lang="es-ES" sz="1800" b="1" kern="1200" dirty="0" err="1"/>
            <a:t>kázat</a:t>
          </a:r>
          <a:r>
            <a:rPr lang="es-ES" sz="1800" b="1" kern="1200" dirty="0"/>
            <a:t> </a:t>
          </a:r>
          <a:r>
            <a:rPr lang="es-ES" sz="1800" b="1" kern="1200" dirty="0" err="1"/>
            <a:t>příjemný</a:t>
          </a:r>
          <a:r>
            <a:rPr lang="es-ES" sz="1800" b="1" kern="1200" dirty="0"/>
            <a:t> </a:t>
          </a:r>
          <a:r>
            <a:rPr lang="es-ES" sz="1800" b="1" kern="1200" dirty="0" err="1"/>
            <a:t>rok</a:t>
          </a:r>
          <a:r>
            <a:rPr lang="es-ES" sz="1800" b="1" kern="1200" dirty="0"/>
            <a:t> </a:t>
          </a:r>
          <a:r>
            <a:rPr lang="es-ES" sz="1800" b="1" kern="1200" dirty="0" err="1"/>
            <a:t>Páně</a:t>
          </a:r>
          <a:r>
            <a:rPr lang="es-ES" sz="1800" b="1" kern="1200" dirty="0"/>
            <a:t>” (Lu</a:t>
          </a:r>
          <a:r>
            <a:rPr lang="cs-CZ" sz="1800" b="1" kern="1200" dirty="0" err="1"/>
            <a:t>káš</a:t>
          </a:r>
          <a:r>
            <a:rPr lang="es-ES" sz="1800" b="1" kern="1200" dirty="0"/>
            <a:t>. 4</a:t>
          </a:r>
          <a:r>
            <a:rPr lang="cs-CZ" sz="1800" b="1" kern="1200" dirty="0"/>
            <a:t>,</a:t>
          </a:r>
          <a:r>
            <a:rPr lang="es-ES" sz="1800" b="1" kern="1200" dirty="0"/>
            <a:t>16-21). </a:t>
          </a:r>
          <a:endParaRPr lang="es-ES" sz="1800" kern="1200" dirty="0"/>
        </a:p>
      </dsp:txBody>
      <dsp:txXfrm rot="-5400000">
        <a:off x="1499218" y="78800"/>
        <a:ext cx="10346548" cy="1384332"/>
      </dsp:txXfrm>
    </dsp:sp>
    <dsp:sp modelId="{9C1D0D0C-CFD3-48F1-AB25-10A04AEAFBD4}">
      <dsp:nvSpPr>
        <dsp:cNvPr id="0" name=""/>
        <dsp:cNvSpPr/>
      </dsp:nvSpPr>
      <dsp:spPr>
        <a:xfrm rot="5400000">
          <a:off x="-5898" y="1530559"/>
          <a:ext cx="1475189" cy="1430929"/>
        </a:xfrm>
        <a:prstGeom prst="round2SameRect">
          <a:avLst/>
        </a:prstGeom>
        <a:blipFill rotWithShape="0">
          <a:blip xmlns:r="http://schemas.openxmlformats.org/officeDocument/2006/relationships" r:embed="rId2"/>
          <a:srcRect/>
          <a:stretch>
            <a:fillRect l="-39000" r="-39000"/>
          </a:stretch>
        </a:blipFill>
        <a:ln>
          <a:solidFill>
            <a:schemeClr val="accent3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 rot="-5400000">
        <a:off x="16232" y="1578281"/>
        <a:ext cx="1361077" cy="1335485"/>
      </dsp:txXfrm>
    </dsp:sp>
    <dsp:sp modelId="{3A1E59BE-DA90-4444-AA68-6579D347C316}">
      <dsp:nvSpPr>
        <dsp:cNvPr id="0" name=""/>
        <dsp:cNvSpPr/>
      </dsp:nvSpPr>
      <dsp:spPr>
        <a:xfrm rot="5400000">
          <a:off x="6231507" y="-2919760"/>
          <a:ext cx="958872" cy="10421437"/>
        </a:xfrm>
        <a:prstGeom prst="round2SameRect">
          <a:avLst/>
        </a:prstGeom>
        <a:solidFill>
          <a:schemeClr val="accent3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 err="1"/>
            <a:t>Také</a:t>
          </a:r>
          <a:r>
            <a:rPr lang="es-ES" sz="1800" b="1" kern="1200" dirty="0"/>
            <a:t> v </a:t>
          </a:r>
          <a:r>
            <a:rPr lang="es-ES" sz="1800" b="1" kern="1200" dirty="0" err="1"/>
            <a:t>pokušeních</a:t>
          </a:r>
          <a:r>
            <a:rPr lang="es-ES" sz="1800" b="1" kern="1200" dirty="0"/>
            <a:t> </a:t>
          </a:r>
          <a:r>
            <a:rPr lang="es-ES" sz="1800" b="1" kern="1200" dirty="0" err="1"/>
            <a:t>citoval</a:t>
          </a:r>
          <a:r>
            <a:rPr lang="es-ES" sz="1800" b="1" kern="1200" dirty="0"/>
            <a:t> </a:t>
          </a:r>
          <a:r>
            <a:rPr lang="es-ES" sz="1800" b="1" kern="1200" dirty="0" err="1"/>
            <a:t>Písmo</a:t>
          </a:r>
          <a:r>
            <a:rPr lang="es-ES" sz="1800" b="1" kern="1200" dirty="0"/>
            <a:t>: "</a:t>
          </a:r>
          <a:r>
            <a:rPr lang="es-ES" sz="1800" b="1" kern="1200" dirty="0" err="1"/>
            <a:t>Ďábel</a:t>
          </a:r>
          <a:r>
            <a:rPr lang="es-ES" sz="1800" b="1" kern="1200" dirty="0"/>
            <a:t> mu </a:t>
          </a:r>
          <a:r>
            <a:rPr lang="es-ES" sz="1800" b="1" kern="1200" dirty="0" err="1"/>
            <a:t>řekl</a:t>
          </a:r>
          <a:r>
            <a:rPr lang="es-ES" sz="1800" b="1" kern="1200" dirty="0"/>
            <a:t>: </a:t>
          </a:r>
          <a:r>
            <a:rPr lang="es-ES" sz="1800" b="1" kern="1200" dirty="0" err="1"/>
            <a:t>Jsi-li</a:t>
          </a:r>
          <a:r>
            <a:rPr lang="es-ES" sz="1800" b="1" kern="1200" dirty="0"/>
            <a:t> </a:t>
          </a:r>
          <a:r>
            <a:rPr lang="es-ES" sz="1800" b="1" kern="1200" dirty="0" err="1"/>
            <a:t>Syn</a:t>
          </a:r>
          <a:r>
            <a:rPr lang="es-ES" sz="1800" b="1" kern="1200" dirty="0"/>
            <a:t> </a:t>
          </a:r>
          <a:r>
            <a:rPr lang="es-ES" sz="1800" b="1" kern="1200" dirty="0" err="1"/>
            <a:t>Boží</a:t>
          </a:r>
          <a:r>
            <a:rPr lang="es-ES" sz="1800" b="1" kern="1200" dirty="0"/>
            <a:t>, </a:t>
          </a:r>
          <a:r>
            <a:rPr lang="es-ES" sz="1800" b="1" kern="1200" dirty="0" err="1"/>
            <a:t>řekni</a:t>
          </a:r>
          <a:r>
            <a:rPr lang="es-ES" sz="1800" b="1" kern="1200" dirty="0"/>
            <a:t> </a:t>
          </a:r>
          <a:r>
            <a:rPr lang="es-ES" sz="1800" b="1" kern="1200" dirty="0" err="1"/>
            <a:t>tomuto</a:t>
          </a:r>
          <a:r>
            <a:rPr lang="es-ES" sz="1800" b="1" kern="1200" dirty="0"/>
            <a:t> </a:t>
          </a:r>
          <a:r>
            <a:rPr lang="es-ES" sz="1800" b="1" kern="1200" dirty="0" err="1"/>
            <a:t>kameni</a:t>
          </a:r>
          <a:r>
            <a:rPr lang="es-ES" sz="1800" b="1" kern="1200" dirty="0"/>
            <a:t>, </a:t>
          </a:r>
          <a:r>
            <a:rPr lang="es-ES" sz="1800" b="1" kern="1200" dirty="0" err="1"/>
            <a:t>aby</a:t>
          </a:r>
          <a:r>
            <a:rPr lang="es-ES" sz="1800" b="1" kern="1200" dirty="0"/>
            <a:t> se </a:t>
          </a:r>
          <a:r>
            <a:rPr lang="es-ES" sz="1800" b="1" kern="1200" dirty="0" err="1"/>
            <a:t>stal</a:t>
          </a:r>
          <a:r>
            <a:rPr lang="es-ES" sz="1800" b="1" kern="1200" dirty="0"/>
            <a:t> </a:t>
          </a:r>
          <a:r>
            <a:rPr lang="es-ES" sz="1800" b="1" kern="1200" dirty="0" err="1"/>
            <a:t>chlebem</a:t>
          </a:r>
          <a:r>
            <a:rPr lang="es-ES" sz="1800" b="1" kern="1200" dirty="0"/>
            <a:t>. </a:t>
          </a:r>
          <a:r>
            <a:rPr lang="es-ES" sz="1800" b="1" kern="1200" dirty="0" err="1"/>
            <a:t>Ježíš</a:t>
          </a:r>
          <a:r>
            <a:rPr lang="es-ES" sz="1800" b="1" kern="1200" dirty="0"/>
            <a:t> mu </a:t>
          </a:r>
          <a:r>
            <a:rPr lang="es-ES" sz="1800" b="1" kern="1200" dirty="0" err="1"/>
            <a:t>odpověděl</a:t>
          </a:r>
          <a:r>
            <a:rPr lang="es-ES" sz="1800" b="1" kern="1200" dirty="0"/>
            <a:t>: Je </a:t>
          </a:r>
          <a:r>
            <a:rPr lang="es-ES" sz="1800" b="1" kern="1200" dirty="0" err="1"/>
            <a:t>psáno</a:t>
          </a:r>
          <a:r>
            <a:rPr lang="es-ES" sz="1800" b="1" kern="1200" dirty="0"/>
            <a:t>: Je </a:t>
          </a:r>
          <a:r>
            <a:rPr lang="es-ES" sz="1800" b="1" kern="1200" dirty="0" err="1"/>
            <a:t>psáno</a:t>
          </a:r>
          <a:r>
            <a:rPr lang="es-ES" sz="1800" b="1" kern="1200" dirty="0"/>
            <a:t>: </a:t>
          </a:r>
          <a:r>
            <a:rPr lang="es-ES" sz="1800" b="1" kern="1200" dirty="0" err="1"/>
            <a:t>Nejen</a:t>
          </a:r>
          <a:r>
            <a:rPr lang="es-ES" sz="1800" b="1" kern="1200" dirty="0"/>
            <a:t> </a:t>
          </a:r>
          <a:r>
            <a:rPr lang="es-ES" sz="1800" b="1" kern="1200" dirty="0" err="1"/>
            <a:t>chlebem</a:t>
          </a:r>
          <a:r>
            <a:rPr lang="es-ES" sz="1800" b="1" kern="1200" dirty="0"/>
            <a:t> </a:t>
          </a:r>
          <a:r>
            <a:rPr lang="es-ES" sz="1800" b="1" kern="1200" dirty="0" err="1"/>
            <a:t>bude</a:t>
          </a:r>
          <a:r>
            <a:rPr lang="es-ES" sz="1800" b="1" kern="1200" dirty="0"/>
            <a:t> </a:t>
          </a:r>
          <a:r>
            <a:rPr lang="es-ES" sz="1800" b="1" kern="1200" dirty="0" err="1"/>
            <a:t>člověk</a:t>
          </a:r>
          <a:r>
            <a:rPr lang="es-ES" sz="1800" b="1" kern="1200" dirty="0"/>
            <a:t> </a:t>
          </a:r>
          <a:r>
            <a:rPr lang="es-ES" sz="1800" b="1" kern="1200" dirty="0" err="1"/>
            <a:t>živ</a:t>
          </a:r>
          <a:r>
            <a:rPr lang="es-ES" sz="1800" b="1" kern="1200" dirty="0"/>
            <a:t>, ale </a:t>
          </a:r>
          <a:r>
            <a:rPr lang="es-ES" sz="1800" b="1" kern="1200" dirty="0" err="1"/>
            <a:t>každým</a:t>
          </a:r>
          <a:r>
            <a:rPr lang="es-ES" sz="1800" b="1" kern="1200" dirty="0"/>
            <a:t> </a:t>
          </a:r>
          <a:r>
            <a:rPr lang="es-ES" sz="1800" b="1" kern="1200" dirty="0" err="1"/>
            <a:t>Božím</a:t>
          </a:r>
          <a:r>
            <a:rPr lang="es-ES" sz="1800" b="1" kern="1200" dirty="0"/>
            <a:t> </a:t>
          </a:r>
          <a:r>
            <a:rPr lang="es-ES" sz="1800" b="1" kern="1200" dirty="0" err="1"/>
            <a:t>slovem</a:t>
          </a:r>
          <a:r>
            <a:rPr lang="es-ES" sz="1800" b="1" kern="1200" dirty="0"/>
            <a:t>.” </a:t>
          </a:r>
          <a:r>
            <a:rPr lang="cs-CZ" sz="1800" b="1" kern="1200" dirty="0"/>
            <a:t> </a:t>
          </a:r>
          <a:r>
            <a:rPr lang="es-ES" sz="1800" b="1" kern="1200" dirty="0"/>
            <a:t>(Lu</a:t>
          </a:r>
          <a:r>
            <a:rPr lang="cs-CZ" sz="1800" b="1" kern="1200" dirty="0" err="1"/>
            <a:t>káš</a:t>
          </a:r>
          <a:r>
            <a:rPr lang="es-ES" sz="1800" b="1" kern="1200" dirty="0"/>
            <a:t> 4</a:t>
          </a:r>
          <a:r>
            <a:rPr lang="cs-CZ" sz="1800" b="1" kern="1200" dirty="0"/>
            <a:t>,</a:t>
          </a:r>
          <a:r>
            <a:rPr lang="es-ES" sz="1800" b="1" kern="1200" dirty="0"/>
            <a:t>3</a:t>
          </a:r>
          <a:r>
            <a:rPr lang="cs-CZ" sz="1800" b="1" kern="1200" dirty="0"/>
            <a:t>.</a:t>
          </a:r>
          <a:r>
            <a:rPr lang="es-ES" sz="1800" b="1" kern="1200" dirty="0"/>
            <a:t>4; </a:t>
          </a:r>
          <a:r>
            <a:rPr lang="cs-CZ" sz="1800" b="1" kern="1200" dirty="0"/>
            <a:t>5</a:t>
          </a:r>
          <a:r>
            <a:rPr lang="es-ES" sz="1800" b="1" kern="1200" dirty="0"/>
            <a:t>.</a:t>
          </a:r>
          <a:r>
            <a:rPr lang="cs-CZ" sz="1800" b="1" kern="1200" dirty="0"/>
            <a:t> Mojžíšova</a:t>
          </a:r>
          <a:r>
            <a:rPr lang="es-ES" sz="1800" b="1" kern="1200" dirty="0"/>
            <a:t> 8</a:t>
          </a:r>
          <a:r>
            <a:rPr lang="cs-CZ" sz="1800" b="1" kern="1200" dirty="0"/>
            <a:t>,</a:t>
          </a:r>
          <a:r>
            <a:rPr lang="es-ES" sz="1800" b="1" kern="1200" dirty="0"/>
            <a:t>3).</a:t>
          </a:r>
          <a:endParaRPr lang="es-ES" sz="1800" kern="1200" dirty="0"/>
        </a:p>
      </dsp:txBody>
      <dsp:txXfrm rot="-5400000">
        <a:off x="1500225" y="1858330"/>
        <a:ext cx="10374629" cy="865256"/>
      </dsp:txXfrm>
    </dsp:sp>
    <dsp:sp modelId="{52C57F59-B9BA-4457-A6A4-5C26263450E1}">
      <dsp:nvSpPr>
        <dsp:cNvPr id="0" name=""/>
        <dsp:cNvSpPr/>
      </dsp:nvSpPr>
      <dsp:spPr>
        <a:xfrm rot="5400000">
          <a:off x="3653" y="3029785"/>
          <a:ext cx="1475189" cy="1455113"/>
        </a:xfrm>
        <a:prstGeom prst="round2SameRect">
          <a:avLst/>
        </a:prstGeom>
        <a:blipFill dpi="0" rotWithShape="0">
          <a:blip xmlns:r="http://schemas.openxmlformats.org/officeDocument/2006/relationships" r:embed="rId3"/>
          <a:srcRect/>
          <a:stretch>
            <a:fillRect l="-29884" r="-5288"/>
          </a:stretch>
        </a:blipFill>
        <a:ln>
          <a:solidFill>
            <a:schemeClr val="accent4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 rot="-5400000">
        <a:off x="13692" y="3090780"/>
        <a:ext cx="1384080" cy="1333123"/>
      </dsp:txXfrm>
    </dsp:sp>
    <dsp:sp modelId="{A607EEC0-73B1-4A4C-B882-EC3E34483BCC}">
      <dsp:nvSpPr>
        <dsp:cNvPr id="0" name=""/>
        <dsp:cNvSpPr/>
      </dsp:nvSpPr>
      <dsp:spPr>
        <a:xfrm rot="5400000">
          <a:off x="6243708" y="-1453762"/>
          <a:ext cx="958872" cy="10421437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 err="1"/>
            <a:t>Uplatnil</a:t>
          </a:r>
          <a:r>
            <a:rPr lang="es-ES" sz="1800" b="1" kern="1200" dirty="0"/>
            <a:t> </a:t>
          </a:r>
          <a:r>
            <a:rPr lang="es-ES" sz="1800" b="1" kern="1200" dirty="0" err="1"/>
            <a:t>písma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svůj</a:t>
          </a:r>
          <a:r>
            <a:rPr lang="es-ES" sz="1800" b="1" kern="1200" dirty="0"/>
            <a:t> </a:t>
          </a:r>
          <a:r>
            <a:rPr lang="es-ES" sz="1800" b="1" kern="1200" dirty="0" err="1"/>
            <a:t>život</a:t>
          </a:r>
          <a:r>
            <a:rPr lang="es-ES" sz="1800" b="1" kern="1200" dirty="0"/>
            <a:t>: "A </a:t>
          </a:r>
          <a:r>
            <a:rPr lang="es-ES" sz="1800" b="1" kern="1200" dirty="0" err="1"/>
            <a:t>když</a:t>
          </a:r>
          <a:r>
            <a:rPr lang="es-ES" sz="1800" b="1" kern="1200" dirty="0"/>
            <a:t> </a:t>
          </a:r>
          <a:r>
            <a:rPr lang="es-ES" sz="1800" b="1" kern="1200" dirty="0" err="1"/>
            <a:t>zazpívali</a:t>
          </a:r>
          <a:r>
            <a:rPr lang="es-ES" sz="1800" b="1" kern="1200" dirty="0"/>
            <a:t> </a:t>
          </a:r>
          <a:r>
            <a:rPr lang="es-ES" sz="1800" b="1" kern="1200" dirty="0" err="1"/>
            <a:t>náboženskou</a:t>
          </a:r>
          <a:r>
            <a:rPr lang="es-ES" sz="1800" b="1" kern="1200" dirty="0"/>
            <a:t> </a:t>
          </a:r>
          <a:r>
            <a:rPr lang="es-ES" sz="1800" b="1" kern="1200" dirty="0" err="1"/>
            <a:t>píseň</a:t>
          </a:r>
          <a:r>
            <a:rPr lang="es-ES" sz="1800" b="1" kern="1200" dirty="0"/>
            <a:t>, </a:t>
          </a:r>
          <a:r>
            <a:rPr lang="es-ES" sz="1800" b="1" kern="1200" dirty="0" err="1"/>
            <a:t>vyšli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horu</a:t>
          </a:r>
          <a:r>
            <a:rPr lang="es-ES" sz="1800" b="1" kern="1200" dirty="0"/>
            <a:t> </a:t>
          </a:r>
          <a:r>
            <a:rPr lang="es-ES" sz="1800" b="1" kern="1200" dirty="0" err="1"/>
            <a:t>Olivovou</a:t>
          </a:r>
          <a:r>
            <a:rPr lang="es-ES" sz="1800" b="1" kern="1200" dirty="0"/>
            <a:t>. </a:t>
          </a:r>
          <a:r>
            <a:rPr lang="es-ES" sz="1800" b="1" kern="1200" dirty="0" err="1"/>
            <a:t>Potom</a:t>
          </a:r>
          <a:r>
            <a:rPr lang="es-ES" sz="1800" b="1" kern="1200" dirty="0"/>
            <a:t> </a:t>
          </a:r>
          <a:r>
            <a:rPr lang="es-ES" sz="1800" b="1" kern="1200" dirty="0" err="1"/>
            <a:t>jim</a:t>
          </a:r>
          <a:r>
            <a:rPr lang="es-ES" sz="1800" b="1" kern="1200" dirty="0"/>
            <a:t> </a:t>
          </a:r>
          <a:r>
            <a:rPr lang="es-ES" sz="1800" b="1" kern="1200" dirty="0" err="1"/>
            <a:t>Ježíš</a:t>
          </a:r>
          <a:r>
            <a:rPr lang="es-ES" sz="1800" b="1" kern="1200" dirty="0"/>
            <a:t> </a:t>
          </a:r>
          <a:r>
            <a:rPr lang="es-ES" sz="1800" b="1" kern="1200" dirty="0" err="1"/>
            <a:t>řekl</a:t>
          </a:r>
          <a:r>
            <a:rPr lang="es-ES" sz="1800" b="1" kern="1200" dirty="0"/>
            <a:t>: "</a:t>
          </a:r>
          <a:r>
            <a:rPr lang="es-ES" sz="1800" b="1" kern="1200" dirty="0" err="1"/>
            <a:t>Vy</a:t>
          </a:r>
          <a:r>
            <a:rPr lang="es-ES" sz="1800" b="1" kern="1200" dirty="0"/>
            <a:t> </a:t>
          </a:r>
          <a:r>
            <a:rPr lang="es-ES" sz="1800" b="1" kern="1200" dirty="0" err="1"/>
            <a:t>všichni</a:t>
          </a:r>
          <a:r>
            <a:rPr lang="es-ES" sz="1800" b="1" kern="1200" dirty="0"/>
            <a:t> </a:t>
          </a:r>
          <a:r>
            <a:rPr lang="es-ES" sz="1800" b="1" kern="1200" dirty="0" err="1"/>
            <a:t>budete</a:t>
          </a:r>
          <a:r>
            <a:rPr lang="es-ES" sz="1800" b="1" kern="1200" dirty="0"/>
            <a:t> </a:t>
          </a:r>
          <a:r>
            <a:rPr lang="es-ES" sz="1800" b="1" kern="1200" dirty="0" err="1"/>
            <a:t>dnes</a:t>
          </a:r>
          <a:r>
            <a:rPr lang="es-ES" sz="1800" b="1" kern="1200" dirty="0"/>
            <a:t> </a:t>
          </a:r>
          <a:r>
            <a:rPr lang="es-ES" sz="1800" b="1" kern="1200" dirty="0" err="1"/>
            <a:t>večer</a:t>
          </a:r>
          <a:r>
            <a:rPr lang="es-ES" sz="1800" b="1" kern="1200" dirty="0"/>
            <a:t> </a:t>
          </a:r>
          <a:r>
            <a:rPr lang="es-ES" sz="1800" b="1" kern="1200" dirty="0" err="1"/>
            <a:t>pohoršeni</a:t>
          </a:r>
          <a:r>
            <a:rPr lang="es-ES" sz="1800" b="1" kern="1200" dirty="0"/>
            <a:t> </a:t>
          </a:r>
          <a:r>
            <a:rPr lang="es-ES" sz="1800" b="1" kern="1200" dirty="0" err="1"/>
            <a:t>Mnou</a:t>
          </a:r>
          <a:r>
            <a:rPr lang="es-ES" sz="1800" b="1" kern="1200" dirty="0"/>
            <a:t>; </a:t>
          </a:r>
          <a:r>
            <a:rPr lang="es-ES" sz="1800" b="1" kern="1200" dirty="0" err="1"/>
            <a:t>neboť</a:t>
          </a:r>
          <a:r>
            <a:rPr lang="es-ES" sz="1800" b="1" kern="1200" dirty="0"/>
            <a:t> je </a:t>
          </a:r>
          <a:r>
            <a:rPr lang="es-ES" sz="1800" b="1" kern="1200" dirty="0" err="1"/>
            <a:t>psáno</a:t>
          </a:r>
          <a:r>
            <a:rPr lang="es-ES" sz="1800" b="1" kern="1200" dirty="0"/>
            <a:t>: '</a:t>
          </a:r>
          <a:r>
            <a:rPr lang="es-ES" sz="1800" b="1" kern="1200" dirty="0" err="1"/>
            <a:t>Udeřím</a:t>
          </a:r>
          <a:r>
            <a:rPr lang="es-ES" sz="1800" b="1" kern="1200" dirty="0"/>
            <a:t> </a:t>
          </a:r>
          <a:r>
            <a:rPr lang="es-ES" sz="1800" b="1" kern="1200" dirty="0" err="1"/>
            <a:t>pastýře</a:t>
          </a:r>
          <a:r>
            <a:rPr lang="es-ES" sz="1800" b="1" kern="1200" dirty="0"/>
            <a:t> a </a:t>
          </a:r>
          <a:r>
            <a:rPr lang="es-ES" sz="1800" b="1" kern="1200" dirty="0" err="1"/>
            <a:t>ovce</a:t>
          </a:r>
          <a:r>
            <a:rPr lang="es-ES" sz="1800" b="1" kern="1200" dirty="0"/>
            <a:t> </a:t>
          </a:r>
          <a:r>
            <a:rPr lang="es-ES" sz="1800" b="1" kern="1200" dirty="0" err="1"/>
            <a:t>stáda</a:t>
          </a:r>
          <a:r>
            <a:rPr lang="es-ES" sz="1800" b="1" kern="1200" dirty="0"/>
            <a:t> </a:t>
          </a:r>
          <a:r>
            <a:rPr lang="es-ES" sz="1800" b="1" kern="1200" dirty="0" err="1"/>
            <a:t>budou</a:t>
          </a:r>
          <a:r>
            <a:rPr lang="es-ES" sz="1800" b="1" kern="1200" dirty="0"/>
            <a:t> </a:t>
          </a:r>
          <a:r>
            <a:rPr lang="es-ES" sz="1800" b="1" kern="1200" dirty="0" err="1"/>
            <a:t>rozptýleny</a:t>
          </a:r>
          <a:r>
            <a:rPr lang="es-ES" sz="1800" b="1" kern="1200" dirty="0"/>
            <a:t>.'" (Mat</a:t>
          </a:r>
          <a:r>
            <a:rPr lang="cs-CZ" sz="1800" b="1" kern="1200" dirty="0" err="1"/>
            <a:t>ouš</a:t>
          </a:r>
          <a:r>
            <a:rPr lang="es-ES" sz="1800" b="1" kern="1200" dirty="0"/>
            <a:t> 26:30</a:t>
          </a:r>
          <a:r>
            <a:rPr lang="cs-CZ" sz="1800" b="1" kern="1200" dirty="0"/>
            <a:t>.</a:t>
          </a:r>
          <a:r>
            <a:rPr lang="es-ES" sz="1800" b="1" kern="1200" dirty="0"/>
            <a:t>31; Zac</a:t>
          </a:r>
          <a:r>
            <a:rPr lang="cs-CZ" sz="1800" b="1" kern="1200" dirty="0" err="1"/>
            <a:t>harjáš</a:t>
          </a:r>
          <a:r>
            <a:rPr lang="es-ES" sz="1800" b="1" kern="1200" dirty="0"/>
            <a:t> 13</a:t>
          </a:r>
          <a:r>
            <a:rPr lang="cs-CZ" sz="1800" b="1" kern="1200" dirty="0"/>
            <a:t>,</a:t>
          </a:r>
          <a:r>
            <a:rPr lang="es-ES" sz="1800" b="1" kern="1200" dirty="0"/>
            <a:t>7).</a:t>
          </a:r>
          <a:endParaRPr lang="es-ES" sz="1800" kern="1200" dirty="0"/>
        </a:p>
      </dsp:txBody>
      <dsp:txXfrm rot="-5400000">
        <a:off x="1512426" y="3324328"/>
        <a:ext cx="10374629" cy="865256"/>
      </dsp:txXfrm>
    </dsp:sp>
    <dsp:sp modelId="{D57AD85C-E67D-465C-8FF4-1CF951C27EB1}">
      <dsp:nvSpPr>
        <dsp:cNvPr id="0" name=""/>
        <dsp:cNvSpPr/>
      </dsp:nvSpPr>
      <dsp:spPr>
        <a:xfrm rot="16200000" flipV="1">
          <a:off x="-16044" y="4576512"/>
          <a:ext cx="1475189" cy="1396201"/>
        </a:xfrm>
        <a:prstGeom prst="round1Rect">
          <a:avLst/>
        </a:prstGeom>
        <a:blipFill rotWithShape="0">
          <a:blip xmlns:r="http://schemas.openxmlformats.org/officeDocument/2006/relationships" r:embed="rId4"/>
          <a:srcRect/>
          <a:stretch>
            <a:fillRect l="-39000" r="-39000"/>
          </a:stretch>
        </a:blip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 rot="-5400000">
        <a:off x="23449" y="4605176"/>
        <a:ext cx="1396201" cy="1407032"/>
      </dsp:txXfrm>
    </dsp:sp>
    <dsp:sp modelId="{C134F9B0-24DE-4820-9ABB-ECF6FBDE2ED2}">
      <dsp:nvSpPr>
        <dsp:cNvPr id="0" name=""/>
        <dsp:cNvSpPr/>
      </dsp:nvSpPr>
      <dsp:spPr>
        <a:xfrm rot="5400000">
          <a:off x="5995310" y="72458"/>
          <a:ext cx="1379520" cy="10421437"/>
        </a:xfrm>
        <a:prstGeom prst="round2SameRect">
          <a:avLst/>
        </a:prstGeom>
        <a:solidFill>
          <a:schemeClr val="accent5">
            <a:lumMod val="20000"/>
            <a:lumOff val="80000"/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 err="1"/>
            <a:t>Použil</a:t>
          </a:r>
          <a:r>
            <a:rPr lang="es-ES" sz="1800" b="1" kern="1200" dirty="0"/>
            <a:t> </a:t>
          </a:r>
          <a:r>
            <a:rPr lang="es-ES" sz="1800" b="1" kern="1200" dirty="0" err="1"/>
            <a:t>písma</a:t>
          </a:r>
          <a:r>
            <a:rPr lang="es-ES" sz="1800" b="1" kern="1200" dirty="0"/>
            <a:t>, </a:t>
          </a:r>
          <a:r>
            <a:rPr lang="es-ES" sz="1800" b="1" kern="1200" dirty="0" err="1"/>
            <a:t>aby</a:t>
          </a:r>
          <a:r>
            <a:rPr lang="es-ES" sz="1800" b="1" kern="1200" dirty="0"/>
            <a:t> </a:t>
          </a:r>
          <a:r>
            <a:rPr lang="es-ES" sz="1800" b="1" kern="1200" dirty="0" err="1"/>
            <a:t>odpověděl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otázku</a:t>
          </a:r>
          <a:r>
            <a:rPr lang="es-ES" sz="1800" b="1" kern="1200" dirty="0"/>
            <a:t>: "I </a:t>
          </a:r>
          <a:r>
            <a:rPr lang="es-ES" sz="1800" b="1" kern="1200" dirty="0" err="1"/>
            <a:t>přišli</a:t>
          </a:r>
          <a:r>
            <a:rPr lang="es-ES" sz="1800" b="1" kern="1200" dirty="0"/>
            <a:t> k </a:t>
          </a:r>
          <a:r>
            <a:rPr lang="es-ES" sz="1800" b="1" kern="1200" dirty="0" err="1"/>
            <a:t>němu</a:t>
          </a:r>
          <a:r>
            <a:rPr lang="es-ES" sz="1800" b="1" kern="1200" dirty="0"/>
            <a:t> </a:t>
          </a:r>
          <a:r>
            <a:rPr lang="es-ES" sz="1800" b="1" kern="1200" dirty="0" err="1"/>
            <a:t>farizeové</a:t>
          </a:r>
          <a:r>
            <a:rPr lang="es-ES" sz="1800" b="1" kern="1200" dirty="0"/>
            <a:t>, </a:t>
          </a:r>
          <a:r>
            <a:rPr lang="es-ES" sz="1800" b="1" kern="1200" dirty="0" err="1"/>
            <a:t>pokoušeli</a:t>
          </a:r>
          <a:r>
            <a:rPr lang="es-ES" sz="1800" b="1" kern="1200" dirty="0"/>
            <a:t> </a:t>
          </a:r>
          <a:r>
            <a:rPr lang="es-ES" sz="1800" b="1" kern="1200" dirty="0" err="1"/>
            <a:t>ho</a:t>
          </a:r>
          <a:r>
            <a:rPr lang="es-ES" sz="1800" b="1" kern="1200" dirty="0"/>
            <a:t> a </a:t>
          </a:r>
          <a:r>
            <a:rPr lang="es-ES" sz="1800" b="1" kern="1200" dirty="0" err="1"/>
            <a:t>říkali</a:t>
          </a:r>
          <a:r>
            <a:rPr lang="es-ES" sz="1800" b="1" kern="1200" dirty="0"/>
            <a:t> mu: Je </a:t>
          </a:r>
          <a:r>
            <a:rPr lang="es-ES" sz="1800" b="1" kern="1200" dirty="0" err="1"/>
            <a:t>dovoleno</a:t>
          </a:r>
          <a:r>
            <a:rPr lang="es-ES" sz="1800" b="1" kern="1200" dirty="0"/>
            <a:t>, </a:t>
          </a:r>
          <a:r>
            <a:rPr lang="es-ES" sz="1800" b="1" kern="1200" dirty="0" err="1"/>
            <a:t>aby</a:t>
          </a:r>
          <a:r>
            <a:rPr lang="es-ES" sz="1800" b="1" kern="1200" dirty="0"/>
            <a:t> se </a:t>
          </a:r>
          <a:r>
            <a:rPr lang="es-ES" sz="1800" b="1" kern="1200" dirty="0" err="1"/>
            <a:t>muž</a:t>
          </a:r>
          <a:r>
            <a:rPr lang="es-ES" sz="1800" b="1" kern="1200" dirty="0"/>
            <a:t> z </a:t>
          </a:r>
          <a:r>
            <a:rPr lang="es-ES" sz="1800" b="1" kern="1200" dirty="0" err="1"/>
            <a:t>jakéhokoli</a:t>
          </a:r>
          <a:r>
            <a:rPr lang="es-ES" sz="1800" b="1" kern="1200" dirty="0"/>
            <a:t> </a:t>
          </a:r>
          <a:r>
            <a:rPr lang="es-ES" sz="1800" b="1" kern="1200" dirty="0" err="1"/>
            <a:t>důvodu</a:t>
          </a:r>
          <a:r>
            <a:rPr lang="es-ES" sz="1800" b="1" kern="1200" dirty="0"/>
            <a:t> </a:t>
          </a:r>
          <a:r>
            <a:rPr lang="es-ES" sz="1800" b="1" kern="1200" dirty="0" err="1"/>
            <a:t>zřekl</a:t>
          </a:r>
          <a:r>
            <a:rPr lang="es-ES" sz="1800" b="1" kern="1200" dirty="0"/>
            <a:t> </a:t>
          </a:r>
          <a:r>
            <a:rPr lang="es-ES" sz="1800" b="1" kern="1200" dirty="0" err="1"/>
            <a:t>své</a:t>
          </a:r>
          <a:r>
            <a:rPr lang="es-ES" sz="1800" b="1" kern="1200" dirty="0"/>
            <a:t> </a:t>
          </a:r>
          <a:r>
            <a:rPr lang="es-ES" sz="1800" b="1" kern="1200" dirty="0" err="1"/>
            <a:t>manželky</a:t>
          </a:r>
          <a:r>
            <a:rPr lang="es-ES" sz="1800" b="1" kern="1200" dirty="0"/>
            <a:t>? </a:t>
          </a:r>
          <a:r>
            <a:rPr lang="es-ES" sz="1800" b="1" kern="1200" dirty="0" err="1"/>
            <a:t>Odpověděl</a:t>
          </a:r>
          <a:r>
            <a:rPr lang="es-ES" sz="1800" b="1" kern="1200" dirty="0"/>
            <a:t> </a:t>
          </a:r>
          <a:r>
            <a:rPr lang="es-ES" sz="1800" b="1" kern="1200" dirty="0" err="1"/>
            <a:t>jim</a:t>
          </a:r>
          <a:r>
            <a:rPr lang="es-ES" sz="1800" b="1" kern="1200" dirty="0"/>
            <a:t> a </a:t>
          </a:r>
          <a:r>
            <a:rPr lang="es-ES" sz="1800" b="1" kern="1200" dirty="0" err="1"/>
            <a:t>řekl</a:t>
          </a:r>
          <a:r>
            <a:rPr lang="es-ES" sz="1800" b="1" kern="1200" dirty="0"/>
            <a:t> </a:t>
          </a:r>
          <a:r>
            <a:rPr lang="es-ES" sz="1800" b="1" kern="1200" dirty="0" err="1"/>
            <a:t>jim</a:t>
          </a:r>
          <a:r>
            <a:rPr lang="es-ES" sz="1800" b="1" kern="1200" dirty="0"/>
            <a:t>: "</a:t>
          </a:r>
          <a:r>
            <a:rPr lang="es-ES" sz="1800" b="1" kern="1200" dirty="0" err="1"/>
            <a:t>Nečetli</a:t>
          </a:r>
          <a:r>
            <a:rPr lang="es-ES" sz="1800" b="1" kern="1200" dirty="0"/>
            <a:t> </a:t>
          </a:r>
          <a:r>
            <a:rPr lang="es-ES" sz="1800" b="1" kern="1200" dirty="0" err="1"/>
            <a:t>jste</a:t>
          </a:r>
          <a:r>
            <a:rPr lang="es-ES" sz="1800" b="1" kern="1200" dirty="0"/>
            <a:t>, </a:t>
          </a:r>
          <a:r>
            <a:rPr lang="es-ES" sz="1800" b="1" kern="1200" dirty="0" err="1"/>
            <a:t>že</a:t>
          </a:r>
          <a:r>
            <a:rPr lang="es-ES" sz="1800" b="1" kern="1200" dirty="0"/>
            <a:t> ten, </a:t>
          </a:r>
          <a:r>
            <a:rPr lang="es-ES" sz="1800" b="1" kern="1200" dirty="0" err="1"/>
            <a:t>který</a:t>
          </a:r>
          <a:r>
            <a:rPr lang="es-ES" sz="1800" b="1" kern="1200" dirty="0"/>
            <a:t> je </a:t>
          </a:r>
          <a:r>
            <a:rPr lang="es-ES" sz="1800" b="1" kern="1200" dirty="0" err="1"/>
            <a:t>učinil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počátku</a:t>
          </a:r>
          <a:r>
            <a:rPr lang="es-ES" sz="1800" b="1" kern="1200" dirty="0"/>
            <a:t>, </a:t>
          </a:r>
          <a:r>
            <a:rPr lang="es-ES" sz="1800" b="1" kern="1200" dirty="0" err="1"/>
            <a:t>muž</a:t>
          </a:r>
          <a:r>
            <a:rPr lang="es-ES" sz="1800" b="1" kern="1200" dirty="0"/>
            <a:t> a </a:t>
          </a:r>
          <a:r>
            <a:rPr lang="es-ES" sz="1800" b="1" kern="1200" dirty="0" err="1"/>
            <a:t>žena</a:t>
          </a:r>
          <a:r>
            <a:rPr lang="es-ES" sz="1800" b="1" kern="1200" dirty="0"/>
            <a:t>, je </a:t>
          </a:r>
          <a:r>
            <a:rPr lang="es-ES" sz="1800" b="1" kern="1200" dirty="0" err="1"/>
            <a:t>stvořil</a:t>
          </a:r>
          <a:r>
            <a:rPr lang="es-ES" sz="1800" b="1" kern="1200" dirty="0"/>
            <a:t>, a </a:t>
          </a:r>
          <a:r>
            <a:rPr lang="es-ES" sz="1800" b="1" kern="1200" dirty="0" err="1"/>
            <a:t>řekl</a:t>
          </a:r>
          <a:r>
            <a:rPr lang="es-ES" sz="1800" b="1" kern="1200" dirty="0"/>
            <a:t>: "</a:t>
          </a:r>
          <a:r>
            <a:rPr lang="es-ES" sz="1800" b="1" kern="1200" dirty="0" err="1"/>
            <a:t>Tím</a:t>
          </a:r>
          <a:r>
            <a:rPr lang="es-ES" sz="1800" b="1" kern="1200" dirty="0"/>
            <a:t> </a:t>
          </a:r>
          <a:r>
            <a:rPr lang="es-ES" sz="1800" b="1" kern="1200" dirty="0" err="1"/>
            <a:t>muž</a:t>
          </a:r>
          <a:r>
            <a:rPr lang="es-ES" sz="1800" b="1" kern="1200" dirty="0"/>
            <a:t> </a:t>
          </a:r>
          <a:r>
            <a:rPr lang="es-ES" sz="1800" b="1" kern="1200" dirty="0" err="1"/>
            <a:t>opustí</a:t>
          </a:r>
          <a:r>
            <a:rPr lang="es-ES" sz="1800" b="1" kern="1200" dirty="0"/>
            <a:t> </a:t>
          </a:r>
          <a:r>
            <a:rPr lang="es-ES" sz="1800" b="1" kern="1200" dirty="0" err="1"/>
            <a:t>otce</a:t>
          </a:r>
          <a:r>
            <a:rPr lang="es-ES" sz="1800" b="1" kern="1200" dirty="0"/>
            <a:t> a </a:t>
          </a:r>
          <a:r>
            <a:rPr lang="es-ES" sz="1800" b="1" kern="1200" dirty="0" err="1"/>
            <a:t>matku</a:t>
          </a:r>
          <a:r>
            <a:rPr lang="es-ES" sz="1800" b="1" kern="1200" dirty="0"/>
            <a:t> a </a:t>
          </a:r>
          <a:r>
            <a:rPr lang="es-ES" sz="1800" b="1" kern="1200" dirty="0" err="1"/>
            <a:t>přilne</a:t>
          </a:r>
          <a:r>
            <a:rPr lang="es-ES" sz="1800" b="1" kern="1200" dirty="0"/>
            <a:t> ke </a:t>
          </a:r>
          <a:r>
            <a:rPr lang="es-ES" sz="1800" b="1" kern="1200" dirty="0" err="1"/>
            <a:t>své</a:t>
          </a:r>
          <a:r>
            <a:rPr lang="es-ES" sz="1800" b="1" kern="1200" dirty="0"/>
            <a:t> </a:t>
          </a:r>
          <a:r>
            <a:rPr lang="es-ES" sz="1800" b="1" kern="1200" dirty="0" err="1"/>
            <a:t>ženě</a:t>
          </a:r>
          <a:r>
            <a:rPr lang="es-ES" sz="1800" b="1" kern="1200" dirty="0"/>
            <a:t> a ti </a:t>
          </a:r>
          <a:r>
            <a:rPr lang="es-ES" sz="1800" b="1" kern="1200" dirty="0" err="1"/>
            <a:t>dva</a:t>
          </a:r>
          <a:r>
            <a:rPr lang="es-ES" sz="1800" b="1" kern="1200" dirty="0"/>
            <a:t> </a:t>
          </a:r>
          <a:r>
            <a:rPr lang="es-ES" sz="1800" b="1" kern="1200" dirty="0" err="1"/>
            <a:t>budou</a:t>
          </a:r>
          <a:r>
            <a:rPr lang="es-ES" sz="1800" b="1" kern="1200" dirty="0"/>
            <a:t> </a:t>
          </a:r>
          <a:r>
            <a:rPr lang="es-ES" sz="1800" b="1" kern="1200" dirty="0" err="1"/>
            <a:t>jedno</a:t>
          </a:r>
          <a:r>
            <a:rPr lang="es-ES" sz="1800" b="1" kern="1200" dirty="0"/>
            <a:t> </a:t>
          </a:r>
          <a:r>
            <a:rPr lang="es-ES" sz="1800" b="1" kern="1200" dirty="0" err="1"/>
            <a:t>tělo</a:t>
          </a:r>
          <a:r>
            <a:rPr lang="es-ES" sz="1800" b="1" kern="1200" dirty="0"/>
            <a:t>? </a:t>
          </a:r>
          <a:r>
            <a:rPr lang="es-ES" sz="1800" b="1" kern="1200" dirty="0" err="1"/>
            <a:t>Takže</a:t>
          </a:r>
          <a:r>
            <a:rPr lang="es-ES" sz="1800" b="1" kern="1200" dirty="0"/>
            <a:t> </a:t>
          </a:r>
          <a:r>
            <a:rPr lang="es-ES" sz="1800" b="1" kern="1200" dirty="0" err="1"/>
            <a:t>už</a:t>
          </a:r>
          <a:r>
            <a:rPr lang="es-ES" sz="1800" b="1" kern="1200" dirty="0"/>
            <a:t> </a:t>
          </a:r>
          <a:r>
            <a:rPr lang="es-ES" sz="1800" b="1" kern="1200" dirty="0" err="1"/>
            <a:t>nejsou</a:t>
          </a:r>
          <a:r>
            <a:rPr lang="es-ES" sz="1800" b="1" kern="1200" dirty="0"/>
            <a:t> </a:t>
          </a:r>
          <a:r>
            <a:rPr lang="es-ES" sz="1800" b="1" kern="1200" dirty="0" err="1"/>
            <a:t>dvě</a:t>
          </a:r>
          <a:r>
            <a:rPr lang="es-ES" sz="1800" b="1" kern="1200" dirty="0"/>
            <a:t>, ale </a:t>
          </a:r>
          <a:r>
            <a:rPr lang="es-ES" sz="1800" b="1" kern="1200" dirty="0" err="1"/>
            <a:t>jedno</a:t>
          </a:r>
          <a:r>
            <a:rPr lang="es-ES" sz="1800" b="1" kern="1200" dirty="0"/>
            <a:t> </a:t>
          </a:r>
          <a:r>
            <a:rPr lang="es-ES" sz="1800" b="1" kern="1200" dirty="0" err="1"/>
            <a:t>tělo</a:t>
          </a:r>
          <a:r>
            <a:rPr lang="es-ES" sz="1800" b="1" kern="1200" dirty="0"/>
            <a:t>; proto, </a:t>
          </a:r>
          <a:r>
            <a:rPr lang="es-ES" sz="1800" b="1" kern="1200" dirty="0" err="1"/>
            <a:t>co</a:t>
          </a:r>
          <a:r>
            <a:rPr lang="es-ES" sz="1800" b="1" kern="1200" dirty="0"/>
            <a:t> </a:t>
          </a:r>
          <a:r>
            <a:rPr lang="es-ES" sz="1800" b="1" kern="1200" dirty="0" err="1"/>
            <a:t>Bůh</a:t>
          </a:r>
          <a:r>
            <a:rPr lang="es-ES" sz="1800" b="1" kern="1200" dirty="0"/>
            <a:t> </a:t>
          </a:r>
          <a:r>
            <a:rPr lang="es-ES" sz="1800" b="1" kern="1200" dirty="0" err="1"/>
            <a:t>spojil</a:t>
          </a:r>
          <a:r>
            <a:rPr lang="es-ES" sz="1800" b="1" kern="1200" dirty="0"/>
            <a:t>, </a:t>
          </a:r>
          <a:r>
            <a:rPr lang="es-ES" sz="1800" b="1" kern="1200" dirty="0" err="1"/>
            <a:t>nechť</a:t>
          </a:r>
          <a:r>
            <a:rPr lang="es-ES" sz="1800" b="1" kern="1200" dirty="0"/>
            <a:t> </a:t>
          </a:r>
          <a:r>
            <a:rPr lang="es-ES" sz="1800" b="1" kern="1200" dirty="0" err="1"/>
            <a:t>člověk</a:t>
          </a:r>
          <a:r>
            <a:rPr lang="es-ES" sz="1800" b="1" kern="1200" dirty="0"/>
            <a:t> </a:t>
          </a:r>
          <a:r>
            <a:rPr lang="es-ES" sz="1800" b="1" kern="1200" dirty="0" err="1"/>
            <a:t>neodděluje</a:t>
          </a:r>
          <a:r>
            <a:rPr lang="es-ES" sz="1800" b="1" kern="1200" dirty="0"/>
            <a:t>." (Mat</a:t>
          </a:r>
          <a:r>
            <a:rPr lang="cs-CZ" sz="1800" b="1" kern="1200" dirty="0" err="1"/>
            <a:t>ouš</a:t>
          </a:r>
          <a:r>
            <a:rPr lang="es-ES" sz="1800" b="1" kern="1200" dirty="0"/>
            <a:t> 19:3-6; </a:t>
          </a:r>
          <a:r>
            <a:rPr lang="cs-CZ" sz="1800" b="1" kern="1200" dirty="0"/>
            <a:t>1</a:t>
          </a:r>
          <a:r>
            <a:rPr lang="es-ES" sz="1800" b="1" kern="1200" dirty="0"/>
            <a:t>.</a:t>
          </a:r>
          <a:r>
            <a:rPr lang="cs-CZ" sz="1800" b="1" kern="1200" dirty="0"/>
            <a:t> Mojžíšova</a:t>
          </a:r>
          <a:r>
            <a:rPr lang="es-ES" sz="1800" b="1" kern="1200" dirty="0"/>
            <a:t> 2</a:t>
          </a:r>
          <a:r>
            <a:rPr lang="cs-CZ" sz="1800" b="1" kern="1200" dirty="0"/>
            <a:t>,</a:t>
          </a:r>
          <a:r>
            <a:rPr lang="es-ES" sz="1800" b="1" kern="1200" dirty="0"/>
            <a:t>24).</a:t>
          </a:r>
          <a:endParaRPr lang="es-ES" sz="1800" kern="1200" dirty="0"/>
        </a:p>
      </dsp:txBody>
      <dsp:txXfrm rot="-5400000">
        <a:off x="1474352" y="4660760"/>
        <a:ext cx="10354094" cy="12448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4692FC-6C22-4B98-A61C-93AFDD606952}">
      <dsp:nvSpPr>
        <dsp:cNvPr id="0" name=""/>
        <dsp:cNvSpPr/>
      </dsp:nvSpPr>
      <dsp:spPr>
        <a:xfrm>
          <a:off x="168393" y="607265"/>
          <a:ext cx="5534819" cy="461367"/>
        </a:xfrm>
        <a:prstGeom prst="roundRect">
          <a:avLst>
            <a:gd name="adj" fmla="val 10000"/>
          </a:avLst>
        </a:prstGeom>
        <a:solidFill>
          <a:srgbClr val="A040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33350" prst="coolSlant"/>
          <a:bevelB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/>
            <a:t>Ježíš</a:t>
          </a:r>
          <a:r>
            <a:rPr lang="es-ES" sz="2400" b="1" kern="1200" dirty="0"/>
            <a:t> </a:t>
          </a:r>
          <a:r>
            <a:rPr lang="es-ES" sz="2400" b="1" kern="1200" dirty="0" err="1"/>
            <a:t>kladl</a:t>
          </a:r>
          <a:r>
            <a:rPr lang="es-ES" sz="2400" b="1" kern="1200" dirty="0"/>
            <a:t> </a:t>
          </a:r>
          <a:r>
            <a:rPr lang="es-ES" sz="2400" b="1" kern="1200" dirty="0" err="1"/>
            <a:t>otázky</a:t>
          </a:r>
          <a:r>
            <a:rPr lang="es-ES" sz="2400" b="1" kern="1200" dirty="0"/>
            <a:t>:</a:t>
          </a:r>
        </a:p>
      </dsp:txBody>
      <dsp:txXfrm>
        <a:off x="181906" y="620778"/>
        <a:ext cx="5507793" cy="434341"/>
      </dsp:txXfrm>
    </dsp:sp>
    <dsp:sp modelId="{3DA00D2A-BE39-4BA2-B9DA-BC814FD0DCC9}">
      <dsp:nvSpPr>
        <dsp:cNvPr id="0" name=""/>
        <dsp:cNvSpPr/>
      </dsp:nvSpPr>
      <dsp:spPr>
        <a:xfrm>
          <a:off x="721875" y="1068633"/>
          <a:ext cx="387223" cy="3460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025"/>
              </a:lnTo>
              <a:lnTo>
                <a:pt x="387223" y="346025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2D715050-1917-4CB7-BE03-E263D7587E9F}">
      <dsp:nvSpPr>
        <dsp:cNvPr id="0" name=""/>
        <dsp:cNvSpPr/>
      </dsp:nvSpPr>
      <dsp:spPr>
        <a:xfrm>
          <a:off x="1109098" y="1183974"/>
          <a:ext cx="4984766" cy="461367"/>
        </a:xfrm>
        <a:prstGeom prst="roundRect">
          <a:avLst>
            <a:gd name="adj" fmla="val 10000"/>
          </a:avLst>
        </a:prstGeom>
        <a:solidFill>
          <a:srgbClr val="79BCFF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olSlant"/>
          <a:bevelB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když chtěl vyvolat zájem ostatních</a:t>
          </a:r>
          <a:r>
            <a:rPr lang="es-ES" sz="1800" b="1" kern="1200" dirty="0"/>
            <a:t>: J</a:t>
          </a:r>
          <a:r>
            <a:rPr lang="cs-CZ" sz="1800" b="1" kern="1200" dirty="0"/>
            <a:t>a</a:t>
          </a:r>
          <a:r>
            <a:rPr lang="es-ES" sz="1800" b="1" kern="1200" dirty="0"/>
            <a:t>n 4</a:t>
          </a:r>
          <a:r>
            <a:rPr lang="cs-CZ" sz="1800" b="1" kern="1200" dirty="0"/>
            <a:t>,</a:t>
          </a:r>
          <a:r>
            <a:rPr lang="es-ES" sz="1800" b="1" kern="1200" dirty="0"/>
            <a:t>7;</a:t>
          </a:r>
          <a:br>
            <a:rPr lang="es-ES" sz="1800" b="1" kern="1200" dirty="0"/>
          </a:br>
          <a:r>
            <a:rPr lang="es-ES" sz="1800" b="1" kern="1200" dirty="0"/>
            <a:t>L</a:t>
          </a:r>
          <a:r>
            <a:rPr lang="cs-CZ" sz="1800" b="1" kern="1200" dirty="0" err="1"/>
            <a:t>ukáš</a:t>
          </a:r>
          <a:r>
            <a:rPr lang="es-ES" sz="1800" b="1" kern="1200" dirty="0"/>
            <a:t> 8</a:t>
          </a:r>
          <a:r>
            <a:rPr lang="cs-CZ" sz="1800" b="1" kern="1200" dirty="0"/>
            <a:t>,</a:t>
          </a:r>
          <a:r>
            <a:rPr lang="es-ES" sz="1800" b="1" kern="1200" dirty="0"/>
            <a:t>45.</a:t>
          </a:r>
        </a:p>
      </dsp:txBody>
      <dsp:txXfrm>
        <a:off x="1122611" y="1197487"/>
        <a:ext cx="4957740" cy="434341"/>
      </dsp:txXfrm>
    </dsp:sp>
    <dsp:sp modelId="{8968C051-65E0-4369-A061-C5419333EC27}">
      <dsp:nvSpPr>
        <dsp:cNvPr id="0" name=""/>
        <dsp:cNvSpPr/>
      </dsp:nvSpPr>
      <dsp:spPr>
        <a:xfrm>
          <a:off x="721875" y="1068633"/>
          <a:ext cx="387223" cy="922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2734"/>
              </a:lnTo>
              <a:lnTo>
                <a:pt x="387223" y="922734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E1C4F375-5E71-4A43-A1E4-4FBD5F34C3CA}">
      <dsp:nvSpPr>
        <dsp:cNvPr id="0" name=""/>
        <dsp:cNvSpPr/>
      </dsp:nvSpPr>
      <dsp:spPr>
        <a:xfrm>
          <a:off x="1109098" y="1760683"/>
          <a:ext cx="4984766" cy="461367"/>
        </a:xfrm>
        <a:prstGeom prst="roundRect">
          <a:avLst>
            <a:gd name="adj" fmla="val 10000"/>
          </a:avLst>
        </a:prstGeom>
        <a:solidFill>
          <a:srgbClr val="93B2FF"/>
        </a:solidFill>
        <a:ln w="12700" cap="flat" cmpd="sng" algn="ctr">
          <a:solidFill>
            <a:schemeClr val="accent5">
              <a:hueOff val="771435"/>
              <a:satOff val="0"/>
              <a:lumOff val="142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olSlant"/>
          <a:bevelB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Když chtěl druhé podnítit k myšlení</a:t>
          </a:r>
          <a:r>
            <a:rPr lang="es-ES" sz="1800" b="1" kern="1200" dirty="0"/>
            <a:t>: L</a:t>
          </a:r>
          <a:r>
            <a:rPr lang="cs-CZ" sz="1800" b="1" kern="1200" dirty="0" err="1"/>
            <a:t>ukáš</a:t>
          </a:r>
          <a:r>
            <a:rPr lang="es-ES" sz="1800" b="1" kern="1200" dirty="0"/>
            <a:t> 9</a:t>
          </a:r>
          <a:r>
            <a:rPr lang="cs-CZ" sz="1800" b="1" kern="1200" dirty="0"/>
            <a:t>,</a:t>
          </a:r>
          <a:r>
            <a:rPr lang="es-ES" sz="1800" b="1" kern="1200" dirty="0"/>
            <a:t>25;</a:t>
          </a:r>
          <a:br>
            <a:rPr lang="es-ES" sz="1800" b="1" kern="1200" dirty="0"/>
          </a:br>
          <a:r>
            <a:rPr lang="es-ES" sz="1800" b="1" kern="1200" dirty="0"/>
            <a:t>M</a:t>
          </a:r>
          <a:r>
            <a:rPr lang="cs-CZ" sz="1800" b="1" kern="1200" dirty="0"/>
            <a:t>a</a:t>
          </a:r>
          <a:r>
            <a:rPr lang="es-ES" sz="1800" b="1" kern="1200" dirty="0"/>
            <a:t>t</a:t>
          </a:r>
          <a:r>
            <a:rPr lang="cs-CZ" sz="1800" b="1" kern="1200" dirty="0" err="1"/>
            <a:t>ouš</a:t>
          </a:r>
          <a:r>
            <a:rPr lang="es-ES" sz="1800" b="1" kern="1200" dirty="0"/>
            <a:t> 6</a:t>
          </a:r>
          <a:r>
            <a:rPr lang="cs-CZ" sz="1800" b="1" kern="1200" dirty="0"/>
            <a:t>,</a:t>
          </a:r>
          <a:r>
            <a:rPr lang="es-ES" sz="1800" b="1" kern="1200" dirty="0"/>
            <a:t>27; J</a:t>
          </a:r>
          <a:r>
            <a:rPr lang="cs-CZ" sz="1800" b="1" kern="1200" dirty="0"/>
            <a:t>a</a:t>
          </a:r>
          <a:r>
            <a:rPr lang="es-ES" sz="1800" b="1" kern="1200" dirty="0"/>
            <a:t>n 13</a:t>
          </a:r>
          <a:r>
            <a:rPr lang="cs-CZ" sz="1800" b="1" kern="1200" dirty="0"/>
            <a:t>,</a:t>
          </a:r>
          <a:r>
            <a:rPr lang="es-ES" sz="1800" b="1" kern="1200" dirty="0"/>
            <a:t>12.</a:t>
          </a:r>
        </a:p>
      </dsp:txBody>
      <dsp:txXfrm>
        <a:off x="1122611" y="1774196"/>
        <a:ext cx="4957740" cy="434341"/>
      </dsp:txXfrm>
    </dsp:sp>
    <dsp:sp modelId="{CD1E1AAC-AA4E-4BE8-B573-1A5C931BADFA}">
      <dsp:nvSpPr>
        <dsp:cNvPr id="0" name=""/>
        <dsp:cNvSpPr/>
      </dsp:nvSpPr>
      <dsp:spPr>
        <a:xfrm>
          <a:off x="721875" y="1068633"/>
          <a:ext cx="387223" cy="14994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9443"/>
              </a:lnTo>
              <a:lnTo>
                <a:pt x="387223" y="1499443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5EBB7F3-461B-47EA-BC1A-AE4C82B3C76B}">
      <dsp:nvSpPr>
        <dsp:cNvPr id="0" name=""/>
        <dsp:cNvSpPr/>
      </dsp:nvSpPr>
      <dsp:spPr>
        <a:xfrm>
          <a:off x="1109098" y="2337392"/>
          <a:ext cx="4984766" cy="461367"/>
        </a:xfrm>
        <a:prstGeom prst="roundRect">
          <a:avLst>
            <a:gd name="adj" fmla="val 10000"/>
          </a:avLst>
        </a:prstGeom>
        <a:solidFill>
          <a:srgbClr val="979EFF"/>
        </a:solidFill>
        <a:ln w="12700" cap="flat" cmpd="sng" algn="ctr">
          <a:solidFill>
            <a:schemeClr val="accent5">
              <a:hueOff val="1542871"/>
              <a:satOff val="0"/>
              <a:lumOff val="285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olSlant"/>
          <a:bevelB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když chtěl slovy vyjádřit to, co má na mysli</a:t>
          </a:r>
          <a:r>
            <a:rPr lang="es-ES" sz="1800" b="1" kern="1200" dirty="0"/>
            <a:t>í: </a:t>
          </a:r>
          <a:r>
            <a:rPr lang="cs-CZ" sz="1800" b="1" kern="1200" dirty="0"/>
            <a:t>  </a:t>
          </a:r>
          <a:r>
            <a:rPr lang="es-ES" sz="1800" b="1" kern="1200" dirty="0"/>
            <a:t>M</a:t>
          </a:r>
          <a:r>
            <a:rPr lang="cs-CZ" sz="1800" b="1" kern="1200" dirty="0"/>
            <a:t>a</a:t>
          </a:r>
          <a:r>
            <a:rPr lang="es-ES" sz="1800" b="1" kern="1200" dirty="0"/>
            <a:t>r</a:t>
          </a:r>
          <a:r>
            <a:rPr lang="cs-CZ" sz="1800" b="1" kern="1200" dirty="0" err="1"/>
            <a:t>ek</a:t>
          </a:r>
          <a:r>
            <a:rPr lang="es-ES" sz="1800" b="1" kern="1200" dirty="0"/>
            <a:t> 10:</a:t>
          </a:r>
          <a:r>
            <a:rPr lang="cs-CZ" sz="1800" b="1" kern="1200" dirty="0"/>
            <a:t>,</a:t>
          </a:r>
          <a:r>
            <a:rPr lang="es-ES" sz="1800" b="1" kern="1200" dirty="0"/>
            <a:t>8; M</a:t>
          </a:r>
          <a:r>
            <a:rPr lang="cs-CZ" sz="1800" b="1" kern="1200" dirty="0"/>
            <a:t>a</a:t>
          </a:r>
          <a:r>
            <a:rPr lang="es-ES" sz="1800" b="1" kern="1200" dirty="0"/>
            <a:t>t</a:t>
          </a:r>
          <a:r>
            <a:rPr lang="cs-CZ" sz="1800" b="1" kern="1200" dirty="0" err="1"/>
            <a:t>ouš</a:t>
          </a:r>
          <a:r>
            <a:rPr lang="es-ES" sz="1800" b="1" kern="1200" dirty="0"/>
            <a:t> 20</a:t>
          </a:r>
          <a:r>
            <a:rPr lang="cs-CZ" sz="1800" b="1" kern="1200" dirty="0"/>
            <a:t>,</a:t>
          </a:r>
          <a:r>
            <a:rPr lang="es-ES" sz="1800" b="1" kern="1200" dirty="0"/>
            <a:t>22.</a:t>
          </a:r>
        </a:p>
      </dsp:txBody>
      <dsp:txXfrm>
        <a:off x="1122611" y="2350905"/>
        <a:ext cx="4957740" cy="434341"/>
      </dsp:txXfrm>
    </dsp:sp>
    <dsp:sp modelId="{7D64E526-0AC5-4D8A-9508-47BC9EEB8578}">
      <dsp:nvSpPr>
        <dsp:cNvPr id="0" name=""/>
        <dsp:cNvSpPr/>
      </dsp:nvSpPr>
      <dsp:spPr>
        <a:xfrm>
          <a:off x="721875" y="1068633"/>
          <a:ext cx="387223" cy="2076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6152"/>
              </a:lnTo>
              <a:lnTo>
                <a:pt x="387223" y="2076152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0B88D739-7B13-4372-88CB-C65762583483}">
      <dsp:nvSpPr>
        <dsp:cNvPr id="0" name=""/>
        <dsp:cNvSpPr/>
      </dsp:nvSpPr>
      <dsp:spPr>
        <a:xfrm>
          <a:off x="1109098" y="2914101"/>
          <a:ext cx="4984766" cy="461367"/>
        </a:xfrm>
        <a:prstGeom prst="roundRect">
          <a:avLst>
            <a:gd name="adj" fmla="val 10000"/>
          </a:avLst>
        </a:prstGeom>
        <a:solidFill>
          <a:srgbClr val="B4A7FF"/>
        </a:solidFill>
        <a:ln w="12700" cap="flat" cmpd="sng" algn="ctr">
          <a:solidFill>
            <a:schemeClr val="accent5">
              <a:hueOff val="2314306"/>
              <a:satOff val="0"/>
              <a:lumOff val="428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olSlant"/>
          <a:bevelB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při z</a:t>
          </a:r>
          <a:r>
            <a:rPr lang="es-ES" sz="1800" b="1" kern="1200" dirty="0" err="1"/>
            <a:t>kouš</a:t>
          </a:r>
          <a:r>
            <a:rPr lang="cs-CZ" sz="1800" b="1" kern="1200" dirty="0" err="1"/>
            <a:t>ce</a:t>
          </a:r>
          <a:r>
            <a:rPr lang="es-ES" sz="1800" b="1" kern="1200" dirty="0"/>
            <a:t> </a:t>
          </a:r>
          <a:r>
            <a:rPr lang="es-ES" sz="1800" b="1" kern="1200" dirty="0" err="1"/>
            <a:t>oddanosti</a:t>
          </a:r>
          <a:r>
            <a:rPr lang="es-ES" sz="1800" b="1" kern="1200" dirty="0"/>
            <a:t> </a:t>
          </a:r>
          <a:r>
            <a:rPr lang="cs-CZ" sz="1800" b="1" kern="1200" dirty="0"/>
            <a:t>a</a:t>
          </a:r>
          <a:r>
            <a:rPr lang="es-ES" sz="1800" b="1" kern="1200" dirty="0"/>
            <a:t> </a:t>
          </a:r>
          <a:r>
            <a:rPr lang="es-ES" sz="1800" b="1" kern="1200" dirty="0" err="1"/>
            <a:t>duchovního</a:t>
          </a:r>
          <a:r>
            <a:rPr lang="es-ES" sz="1800" b="1" kern="1200" dirty="0"/>
            <a:t> </a:t>
          </a:r>
          <a:r>
            <a:rPr lang="es-ES" sz="1800" b="1" kern="1200" dirty="0" err="1"/>
            <a:t>porozumění</a:t>
          </a:r>
          <a:r>
            <a:rPr lang="es-ES" sz="1800" b="1" kern="1200" dirty="0"/>
            <a:t>: J</a:t>
          </a:r>
          <a:r>
            <a:rPr lang="cs-CZ" sz="1800" b="1" kern="1200" dirty="0"/>
            <a:t>a</a:t>
          </a:r>
          <a:r>
            <a:rPr lang="es-ES" sz="1800" b="1" kern="1200" dirty="0"/>
            <a:t>n 6</a:t>
          </a:r>
          <a:r>
            <a:rPr lang="cs-CZ" sz="1800" b="1" kern="1200" dirty="0"/>
            <a:t>,</a:t>
          </a:r>
          <a:r>
            <a:rPr lang="es-ES" sz="1800" b="1" kern="1200" dirty="0"/>
            <a:t>1-7. </a:t>
          </a:r>
        </a:p>
      </dsp:txBody>
      <dsp:txXfrm>
        <a:off x="1122611" y="2927614"/>
        <a:ext cx="4957740" cy="434341"/>
      </dsp:txXfrm>
    </dsp:sp>
    <dsp:sp modelId="{3FA5BCA2-9B4E-4F60-8EF9-98E296E08731}">
      <dsp:nvSpPr>
        <dsp:cNvPr id="0" name=""/>
        <dsp:cNvSpPr/>
      </dsp:nvSpPr>
      <dsp:spPr>
        <a:xfrm>
          <a:off x="721875" y="1068633"/>
          <a:ext cx="387223" cy="26528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2861"/>
              </a:lnTo>
              <a:lnTo>
                <a:pt x="387223" y="2652861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F14D333-4CD5-4AEC-B90A-B9D0B4504399}">
      <dsp:nvSpPr>
        <dsp:cNvPr id="0" name=""/>
        <dsp:cNvSpPr/>
      </dsp:nvSpPr>
      <dsp:spPr>
        <a:xfrm>
          <a:off x="1109098" y="3490810"/>
          <a:ext cx="4984766" cy="461367"/>
        </a:xfrm>
        <a:prstGeom prst="roundRect">
          <a:avLst>
            <a:gd name="adj" fmla="val 10000"/>
          </a:avLst>
        </a:prstGeom>
        <a:solidFill>
          <a:srgbClr val="D1B7FF"/>
        </a:solidFill>
        <a:ln w="12700" cap="flat" cmpd="sng" algn="ctr">
          <a:solidFill>
            <a:schemeClr val="accent5">
              <a:hueOff val="3085741"/>
              <a:satOff val="0"/>
              <a:lumOff val="57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olSlant"/>
          <a:bevelB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když p</a:t>
          </a:r>
          <a:r>
            <a:rPr lang="es-ES" sz="1800" b="1" kern="1200" dirty="0" err="1"/>
            <a:t>omáh</a:t>
          </a:r>
          <a:r>
            <a:rPr lang="cs-CZ" sz="1800" b="1" kern="1200" dirty="0"/>
            <a:t>al</a:t>
          </a:r>
          <a:r>
            <a:rPr lang="es-ES" sz="1800" b="1" kern="1200" dirty="0"/>
            <a:t> </a:t>
          </a:r>
          <a:r>
            <a:rPr lang="es-ES" sz="1800" b="1" kern="1200" dirty="0" err="1"/>
            <a:t>učedníkům</a:t>
          </a:r>
          <a:r>
            <a:rPr lang="es-ES" sz="1800" b="1" kern="1200" dirty="0"/>
            <a:t> </a:t>
          </a:r>
          <a:r>
            <a:rPr lang="es-ES" sz="1800" b="1" kern="1200" dirty="0" err="1"/>
            <a:t>uplatňovat</a:t>
          </a:r>
          <a:r>
            <a:rPr lang="es-ES" sz="1800" b="1" kern="1200" dirty="0"/>
            <a:t> </a:t>
          </a:r>
          <a:r>
            <a:rPr lang="es-ES" sz="1800" b="1" kern="1200" dirty="0" err="1"/>
            <a:t>pravdu</a:t>
          </a:r>
          <a:r>
            <a:rPr lang="es-ES" sz="1800" b="1" kern="1200" dirty="0"/>
            <a:t>: </a:t>
          </a:r>
          <a:br>
            <a:rPr lang="es-ES" sz="1800" b="1" kern="1200" dirty="0"/>
          </a:br>
          <a:r>
            <a:rPr lang="es-ES" sz="1800" b="1" kern="1200" dirty="0"/>
            <a:t>L</a:t>
          </a:r>
          <a:r>
            <a:rPr lang="cs-CZ" sz="1800" b="1" kern="1200" dirty="0" err="1"/>
            <a:t>ukáš</a:t>
          </a:r>
          <a:r>
            <a:rPr lang="es-ES" sz="1800" b="1" kern="1200" dirty="0"/>
            <a:t> 10</a:t>
          </a:r>
          <a:r>
            <a:rPr lang="cs-CZ" sz="1800" b="1" kern="1200" dirty="0"/>
            <a:t>,</a:t>
          </a:r>
          <a:r>
            <a:rPr lang="es-ES" sz="1800" b="1" kern="1200" dirty="0"/>
            <a:t>36; J</a:t>
          </a:r>
          <a:r>
            <a:rPr lang="cs-CZ" sz="1800" b="1" kern="1200" dirty="0"/>
            <a:t>a</a:t>
          </a:r>
          <a:r>
            <a:rPr lang="es-ES" sz="1800" b="1" kern="1200" dirty="0"/>
            <a:t>n 13</a:t>
          </a:r>
          <a:r>
            <a:rPr lang="cs-CZ" sz="1800" b="1" kern="1200" dirty="0"/>
            <a:t>,</a:t>
          </a:r>
          <a:r>
            <a:rPr lang="es-ES" sz="1800" b="1" kern="1200" dirty="0"/>
            <a:t>12. </a:t>
          </a:r>
        </a:p>
      </dsp:txBody>
      <dsp:txXfrm>
        <a:off x="1122611" y="3504323"/>
        <a:ext cx="4957740" cy="434341"/>
      </dsp:txXfrm>
    </dsp:sp>
    <dsp:sp modelId="{0A6D1125-9068-4D0E-9B23-C1ECDFCFF987}">
      <dsp:nvSpPr>
        <dsp:cNvPr id="0" name=""/>
        <dsp:cNvSpPr/>
      </dsp:nvSpPr>
      <dsp:spPr>
        <a:xfrm>
          <a:off x="721875" y="1068633"/>
          <a:ext cx="387223" cy="32295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9570"/>
              </a:lnTo>
              <a:lnTo>
                <a:pt x="387223" y="3229570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AF26ECD2-4B0D-43B8-B059-2C99C4733D17}">
      <dsp:nvSpPr>
        <dsp:cNvPr id="0" name=""/>
        <dsp:cNvSpPr/>
      </dsp:nvSpPr>
      <dsp:spPr>
        <a:xfrm>
          <a:off x="1109098" y="4067519"/>
          <a:ext cx="4984766" cy="461367"/>
        </a:xfrm>
        <a:prstGeom prst="roundRect">
          <a:avLst>
            <a:gd name="adj" fmla="val 10000"/>
          </a:avLst>
        </a:prstGeom>
        <a:solidFill>
          <a:srgbClr val="E0B7FF"/>
        </a:solidFill>
        <a:ln w="12700" cap="flat" cmpd="sng" algn="ctr">
          <a:solidFill>
            <a:schemeClr val="accent5">
              <a:hueOff val="3857176"/>
              <a:satOff val="0"/>
              <a:lumOff val="714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olSlant"/>
          <a:bevelB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když rozsuzoval spory a argumentoval</a:t>
          </a:r>
          <a:r>
            <a:rPr lang="es-ES" sz="1800" b="1" kern="1200" dirty="0"/>
            <a:t>: </a:t>
          </a:r>
          <a:br>
            <a:rPr lang="es-ES" sz="1800" b="1" kern="1200" dirty="0"/>
          </a:br>
          <a:r>
            <a:rPr lang="es-ES" sz="1800" b="1" kern="1200" dirty="0"/>
            <a:t>L</a:t>
          </a:r>
          <a:r>
            <a:rPr lang="cs-CZ" sz="1800" b="1" kern="1200" dirty="0" err="1"/>
            <a:t>ukáš</a:t>
          </a:r>
          <a:r>
            <a:rPr lang="es-ES" sz="1800" b="1" kern="1200" dirty="0"/>
            <a:t> 14</a:t>
          </a:r>
          <a:r>
            <a:rPr lang="cs-CZ" sz="1800" b="1" kern="1200" dirty="0"/>
            <a:t>,</a:t>
          </a:r>
          <a:r>
            <a:rPr lang="es-ES" sz="1800" b="1" kern="1200" dirty="0"/>
            <a:t>5; 13</a:t>
          </a:r>
          <a:r>
            <a:rPr lang="cs-CZ" sz="1800" b="1" kern="1200" dirty="0"/>
            <a:t>,</a:t>
          </a:r>
          <a:r>
            <a:rPr lang="es-ES" sz="1800" b="1" kern="1200" dirty="0"/>
            <a:t>2; J</a:t>
          </a:r>
          <a:r>
            <a:rPr lang="cs-CZ" sz="1800" b="1" kern="1200" dirty="0"/>
            <a:t>a</a:t>
          </a:r>
          <a:r>
            <a:rPr lang="es-ES" sz="1800" b="1" kern="1200" dirty="0"/>
            <a:t>n 8</a:t>
          </a:r>
          <a:r>
            <a:rPr lang="cs-CZ" sz="1800" b="1" kern="1200" dirty="0"/>
            <a:t>,</a:t>
          </a:r>
          <a:r>
            <a:rPr lang="es-ES" sz="1800" b="1" kern="1200" dirty="0"/>
            <a:t>46. </a:t>
          </a:r>
        </a:p>
      </dsp:txBody>
      <dsp:txXfrm>
        <a:off x="1122611" y="4081032"/>
        <a:ext cx="4957740" cy="434341"/>
      </dsp:txXfrm>
    </dsp:sp>
    <dsp:sp modelId="{9B1A5773-1535-44BF-A846-CEDB06AF02CA}">
      <dsp:nvSpPr>
        <dsp:cNvPr id="0" name=""/>
        <dsp:cNvSpPr/>
      </dsp:nvSpPr>
      <dsp:spPr>
        <a:xfrm>
          <a:off x="721875" y="1068633"/>
          <a:ext cx="387223" cy="38062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06279"/>
              </a:lnTo>
              <a:lnTo>
                <a:pt x="387223" y="3806279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B106B87-D3C4-467F-B6B2-9CA6113031A8}">
      <dsp:nvSpPr>
        <dsp:cNvPr id="0" name=""/>
        <dsp:cNvSpPr/>
      </dsp:nvSpPr>
      <dsp:spPr>
        <a:xfrm>
          <a:off x="1109098" y="4644228"/>
          <a:ext cx="4984766" cy="461367"/>
        </a:xfrm>
        <a:prstGeom prst="roundRect">
          <a:avLst>
            <a:gd name="adj" fmla="val 10000"/>
          </a:avLst>
        </a:prstGeom>
        <a:solidFill>
          <a:srgbClr val="F1BDFF"/>
        </a:solidFill>
        <a:ln w="12700" cap="flat" cmpd="sng" algn="ctr">
          <a:solidFill>
            <a:schemeClr val="accent5">
              <a:hueOff val="4628611"/>
              <a:satOff val="0"/>
              <a:lumOff val="857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olSlant"/>
          <a:bevelB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aby </a:t>
          </a:r>
          <a:r>
            <a:rPr lang="pt-BR" sz="1800" b="1" kern="1200" dirty="0" err="1"/>
            <a:t>kár</a:t>
          </a:r>
          <a:r>
            <a:rPr lang="cs-CZ" sz="1800" b="1" kern="1200" dirty="0"/>
            <a:t>al</a:t>
          </a:r>
          <a:r>
            <a:rPr lang="pt-BR" sz="1800" b="1" kern="1200" dirty="0"/>
            <a:t> </a:t>
          </a:r>
          <a:r>
            <a:rPr lang="pt-BR" sz="1800" b="1" kern="1200" dirty="0" err="1"/>
            <a:t>nebo</a:t>
          </a:r>
          <a:r>
            <a:rPr lang="pt-BR" sz="1800" b="1" kern="1200" dirty="0"/>
            <a:t> </a:t>
          </a:r>
          <a:r>
            <a:rPr lang="pt-BR" sz="1800" b="1" kern="1200" dirty="0" err="1"/>
            <a:t>pouk</a:t>
          </a:r>
          <a:r>
            <a:rPr lang="cs-CZ" sz="1800" b="1" kern="1200" dirty="0" err="1"/>
            <a:t>ázal</a:t>
          </a:r>
          <a:r>
            <a:rPr lang="pt-BR" sz="1800" b="1" kern="1200" dirty="0"/>
            <a:t> na </a:t>
          </a:r>
          <a:r>
            <a:rPr lang="pt-BR" sz="1800" b="1" kern="1200" dirty="0" err="1"/>
            <a:t>duchovní</a:t>
          </a:r>
          <a:r>
            <a:rPr lang="pt-BR" sz="1800" b="1" kern="1200" dirty="0"/>
            <a:t> </a:t>
          </a:r>
          <a:r>
            <a:rPr lang="pt-BR" sz="1800" b="1" kern="1200" dirty="0" err="1"/>
            <a:t>selhání</a:t>
          </a:r>
          <a:r>
            <a:rPr lang="pt-BR" sz="1800" b="1" kern="1200" dirty="0"/>
            <a:t>:</a:t>
          </a:r>
          <a:br>
            <a:rPr lang="es-ES" sz="1800" b="1" kern="1200" dirty="0"/>
          </a:br>
          <a:r>
            <a:rPr lang="es-ES" sz="1800" b="1" kern="1200" dirty="0"/>
            <a:t>M</a:t>
          </a:r>
          <a:r>
            <a:rPr lang="cs-CZ" sz="1800" b="1" kern="1200" dirty="0"/>
            <a:t>a</a:t>
          </a:r>
          <a:r>
            <a:rPr lang="es-ES" sz="1800" b="1" kern="1200" dirty="0"/>
            <a:t>r</a:t>
          </a:r>
          <a:r>
            <a:rPr lang="cs-CZ" sz="1800" b="1" kern="1200" dirty="0" err="1"/>
            <a:t>ek</a:t>
          </a:r>
          <a:r>
            <a:rPr lang="es-ES" sz="1800" b="1" kern="1200" dirty="0"/>
            <a:t> 4</a:t>
          </a:r>
          <a:r>
            <a:rPr lang="cs-CZ" sz="1800" b="1" kern="1200" dirty="0"/>
            <a:t>,</a:t>
          </a:r>
          <a:r>
            <a:rPr lang="es-ES" sz="1800" b="1" kern="1200" dirty="0"/>
            <a:t>40; L</a:t>
          </a:r>
          <a:r>
            <a:rPr lang="cs-CZ" sz="1800" b="1" kern="1200" dirty="0" err="1"/>
            <a:t>ukáš</a:t>
          </a:r>
          <a:r>
            <a:rPr lang="es-ES" sz="1800" b="1" kern="1200" dirty="0"/>
            <a:t> 6</a:t>
          </a:r>
          <a:r>
            <a:rPr lang="cs-CZ" sz="1800" b="1" kern="1200" dirty="0"/>
            <a:t>,</a:t>
          </a:r>
          <a:r>
            <a:rPr lang="es-ES" sz="1800" b="1" kern="1200" dirty="0"/>
            <a:t>46.</a:t>
          </a:r>
        </a:p>
      </dsp:txBody>
      <dsp:txXfrm>
        <a:off x="1122611" y="4657741"/>
        <a:ext cx="4957740" cy="434341"/>
      </dsp:txXfrm>
    </dsp:sp>
    <dsp:sp modelId="{F4505DD8-FFE7-4F24-9275-509DBDD91C5A}">
      <dsp:nvSpPr>
        <dsp:cNvPr id="0" name=""/>
        <dsp:cNvSpPr/>
      </dsp:nvSpPr>
      <dsp:spPr>
        <a:xfrm>
          <a:off x="721875" y="1068633"/>
          <a:ext cx="387223" cy="43829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82988"/>
              </a:lnTo>
              <a:lnTo>
                <a:pt x="387223" y="4382988"/>
              </a:lnTo>
            </a:path>
          </a:pathLst>
        </a:custGeom>
        <a:noFill/>
        <a:ln w="190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B5E32C38-2A6E-41BC-AA6D-E153D9B0A8BA}">
      <dsp:nvSpPr>
        <dsp:cNvPr id="0" name=""/>
        <dsp:cNvSpPr/>
      </dsp:nvSpPr>
      <dsp:spPr>
        <a:xfrm>
          <a:off x="1109098" y="5220937"/>
          <a:ext cx="4984766" cy="461367"/>
        </a:xfrm>
        <a:prstGeom prst="roundRect">
          <a:avLst>
            <a:gd name="adj" fmla="val 10000"/>
          </a:avLst>
        </a:prstGeom>
        <a:solidFill>
          <a:srgbClr val="FFC1FF"/>
        </a:solidFill>
        <a:ln w="12700" cap="flat" cmpd="sng" algn="ctr">
          <a:solidFill>
            <a:schemeClr val="accent5">
              <a:hueOff val="5400047"/>
              <a:satOff val="0"/>
              <a:lumOff val="1000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coolSlant"/>
          <a:bevelB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aby učil</a:t>
          </a:r>
          <a:r>
            <a:rPr lang="es-ES" sz="1800" b="1" kern="1200" dirty="0"/>
            <a:t>: M</a:t>
          </a:r>
          <a:r>
            <a:rPr lang="cs-CZ" sz="1800" b="1" kern="1200" dirty="0"/>
            <a:t>a</a:t>
          </a:r>
          <a:r>
            <a:rPr lang="es-ES" sz="1800" b="1" kern="1200" dirty="0"/>
            <a:t>t</a:t>
          </a:r>
          <a:r>
            <a:rPr lang="cs-CZ" sz="1800" b="1" kern="1200" dirty="0" err="1"/>
            <a:t>ouš</a:t>
          </a:r>
          <a:r>
            <a:rPr lang="es-ES" sz="1800" b="1" kern="1200" dirty="0"/>
            <a:t> 6</a:t>
          </a:r>
          <a:r>
            <a:rPr lang="cs-CZ" sz="1800" b="1" kern="1200" dirty="0"/>
            <a:t>,</a:t>
          </a:r>
          <a:r>
            <a:rPr lang="es-ES" sz="1800" b="1" kern="1200" dirty="0"/>
            <a:t>5; L</a:t>
          </a:r>
          <a:r>
            <a:rPr lang="cs-CZ" sz="1800" b="1" kern="1200" dirty="0" err="1"/>
            <a:t>ukáš</a:t>
          </a:r>
          <a:r>
            <a:rPr lang="es-ES" sz="1800" b="1" kern="1200" dirty="0"/>
            <a:t> 6</a:t>
          </a:r>
          <a:r>
            <a:rPr lang="cs-CZ" sz="1800" b="1" kern="1200" dirty="0"/>
            <a:t>,</a:t>
          </a:r>
          <a:r>
            <a:rPr lang="es-ES" sz="1800" b="1" kern="1200" dirty="0"/>
            <a:t>39-41.</a:t>
          </a:r>
        </a:p>
      </dsp:txBody>
      <dsp:txXfrm>
        <a:off x="1122611" y="5234450"/>
        <a:ext cx="4957740" cy="434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79029-6EC2-1085-E1BE-8210D52B7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4B0E5A-966E-0B11-B0E0-6CC5C823D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C09651-123C-A392-C1D3-2AA6247DC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EF950-8A55-484E-9C1F-55903038A834}" type="datetimeFigureOut">
              <a:rPr lang="es-ES" smtClean="0"/>
              <a:t>30/05/2023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6A7074-741D-A9C0-4FEA-8232D9FB1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B93128-575A-C075-13CB-E52F7D3B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1E5D4-DF3C-4806-A493-98D42B9027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0112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497FDD-EC7D-2A4B-4A5D-FDB4543B4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158B97C-6C54-BA3D-DBBF-B603CF468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954FC0-4787-3703-5F83-C2FBAAB36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EF950-8A55-484E-9C1F-55903038A834}" type="datetimeFigureOut">
              <a:rPr lang="es-ES" smtClean="0"/>
              <a:t>30/05/2023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F5B5BE-B1F5-88C4-FFF6-1FCF6F31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142EFD-6C49-B3CF-2204-3DF3D7A4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1E5D4-DF3C-4806-A493-98D42B9027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6067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0D87B53-B9AC-8277-DED0-F136C03A3D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E49F30D-5549-C57D-FF86-1F64E7EC07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DBEB84-9F0B-4F0E-1C7D-EF65F206F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EF950-8A55-484E-9C1F-55903038A834}" type="datetimeFigureOut">
              <a:rPr lang="es-ES" smtClean="0"/>
              <a:t>30/05/2023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35CAA6-05A7-17C9-2C71-31B2D11C5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FDF5E7-0AFB-87B7-5118-DBBAC064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1E5D4-DF3C-4806-A493-98D42B9027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9860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D1271B-531E-2CAD-3BCD-6778FCD89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003D95-A076-2603-8BA7-46669E782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F24492-BFDE-C097-598F-0625F87BA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EF950-8A55-484E-9C1F-55903038A834}" type="datetimeFigureOut">
              <a:rPr lang="es-ES" smtClean="0"/>
              <a:t>30/05/2023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37A7D7-36F5-BC79-7D4C-397FE6DEF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DE7E0F-C3AF-BE54-064C-F76B48E9C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1E5D4-DF3C-4806-A493-98D42B9027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866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E2839-6B9C-0FD1-41FF-0A68A7AA2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B03C4D-B2D2-72E2-0FEC-BCDDC40D3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FCE06D-2E55-D99C-09C5-BA0D4347B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EF950-8A55-484E-9C1F-55903038A834}" type="datetimeFigureOut">
              <a:rPr lang="es-ES" smtClean="0"/>
              <a:t>30/05/2023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AA3C6B-4523-DEE1-C9C3-71261B33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0F1E0E-2C4C-78DA-72D1-E85ABA1F7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1E5D4-DF3C-4806-A493-98D42B9027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1413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3015C-EF94-0814-A903-05F2476D0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60E610-FE0A-9344-9D94-B8154FC9C9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131688B-7C17-A07B-C41B-0BA7E13744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3B779E-9D9B-9F35-B4BD-55D6D8FD5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EF950-8A55-484E-9C1F-55903038A834}" type="datetimeFigureOut">
              <a:rPr lang="es-ES" smtClean="0"/>
              <a:t>30/05/2023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0D13E7-0A6E-0982-8DA3-99E2043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717881-09ED-3DE3-5AB4-72BA07C02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1E5D4-DF3C-4806-A493-98D42B9027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73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7A7568-C1F2-B5BF-C479-1BDA8D4CB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AA00FA-CD54-FE82-58F9-D8511E4A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ADCC7B4-329B-A3E9-2345-F86805640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D859A05-DC63-39B5-8ED0-613F5321F2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139057-F9A5-5FF2-CA07-5280E1100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6D2B4CC-2C83-D8D4-DF95-5F970D354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EF950-8A55-484E-9C1F-55903038A834}" type="datetimeFigureOut">
              <a:rPr lang="es-ES" smtClean="0"/>
              <a:t>30/05/2023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6DC16B6-EAA3-427B-F9C7-35A92CA5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E22A3C2-7D73-4AFC-CE9E-563499B73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1E5D4-DF3C-4806-A493-98D42B9027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6969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15192-3154-1388-A4EB-064D5EF44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77EDD13-A5EF-7CD5-D31B-B985DC47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EF950-8A55-484E-9C1F-55903038A834}" type="datetimeFigureOut">
              <a:rPr lang="es-ES" smtClean="0"/>
              <a:t>30/05/2023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046344B-6373-8356-4574-0A0907973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75C1DC3-848E-778B-86DA-5E03456E3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1E5D4-DF3C-4806-A493-98D42B9027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5629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4B9D26-D637-5709-E5D4-7E6018ECB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EF950-8A55-484E-9C1F-55903038A834}" type="datetimeFigureOut">
              <a:rPr lang="es-ES" smtClean="0"/>
              <a:t>30/05/2023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8F566C2-1635-84F2-3D47-19A8C7B1E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1282AD-B8CE-BD77-0044-186A1A877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1E5D4-DF3C-4806-A493-98D42B9027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794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66CEDA-62E3-25D5-F552-F2FFEB4CF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786E71-F268-3EFA-4F9A-275DDE37E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39BCDB-CDA0-7C80-5C67-1A9811807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9E9A19-EBC5-A5FE-74FF-B6C7D481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EF950-8A55-484E-9C1F-55903038A834}" type="datetimeFigureOut">
              <a:rPr lang="es-ES" smtClean="0"/>
              <a:t>30/05/2023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F12BE4-CBDD-284C-8D11-B2A5172F3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5626B01-3F58-84FA-4564-FF725EEFF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1E5D4-DF3C-4806-A493-98D42B9027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0212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43DE60-2D33-5E5A-3EBE-262E9C711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E2501B4-3DFC-908A-87C2-854FB2504E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5C44C0-931C-8E2C-9726-1F538D2C8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32AAA0-4338-CEA3-4FAF-45FB04D93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EF950-8A55-484E-9C1F-55903038A834}" type="datetimeFigureOut">
              <a:rPr lang="es-ES" smtClean="0"/>
              <a:t>30/05/2023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93A85C7-B007-EDAF-C8DF-20211CA12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8F4383-6CD1-8778-37D3-9630E5FDF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1E5D4-DF3C-4806-A493-98D42B9027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2759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365560C-8D2E-8127-F5A2-5DD4A53C5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81D138-53A7-5154-AD0A-4DCAB8F5A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F1D046-00B1-269E-916D-933EAD4618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EF950-8A55-484E-9C1F-55903038A834}" type="datetimeFigureOut">
              <a:rPr lang="es-ES" smtClean="0"/>
              <a:t>30/05/2023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03BEC9-FCE4-F638-4B87-2065BE40F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7C435A-6CE2-0BF2-1FAB-99A553660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1E5D4-DF3C-4806-A493-98D42B90274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693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jpg"/><Relationship Id="rId12" Type="http://schemas.openxmlformats.org/officeDocument/2006/relationships/image" Target="../media/image92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103.png"/><Relationship Id="rId7" Type="http://schemas.openxmlformats.org/officeDocument/2006/relationships/image" Target="../media/image107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g"/><Relationship Id="rId13" Type="http://schemas.openxmlformats.org/officeDocument/2006/relationships/image" Target="../media/image134.png"/><Relationship Id="rId3" Type="http://schemas.openxmlformats.org/officeDocument/2006/relationships/image" Target="../media/image124.png"/><Relationship Id="rId7" Type="http://schemas.openxmlformats.org/officeDocument/2006/relationships/image" Target="../media/image128.jpg"/><Relationship Id="rId12" Type="http://schemas.openxmlformats.org/officeDocument/2006/relationships/image" Target="../media/image133.pn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g"/><Relationship Id="rId11" Type="http://schemas.openxmlformats.org/officeDocument/2006/relationships/image" Target="../media/image132.png"/><Relationship Id="rId5" Type="http://schemas.openxmlformats.org/officeDocument/2006/relationships/image" Target="../media/image126.jp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g"/><Relationship Id="rId4" Type="http://schemas.openxmlformats.org/officeDocument/2006/relationships/image" Target="../media/image1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jp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jpg"/><Relationship Id="rId5" Type="http://schemas.openxmlformats.org/officeDocument/2006/relationships/image" Target="../media/image44.png"/><Relationship Id="rId10" Type="http://schemas.openxmlformats.org/officeDocument/2006/relationships/image" Target="../media/image49.jp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55.jp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5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53.png"/><Relationship Id="rId14" Type="http://schemas.openxmlformats.org/officeDocument/2006/relationships/image" Target="../media/image5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jpg"/><Relationship Id="rId17" Type="http://schemas.openxmlformats.org/officeDocument/2006/relationships/image" Target="../media/image74.emf"/><Relationship Id="rId2" Type="http://schemas.openxmlformats.org/officeDocument/2006/relationships/image" Target="../media/image59.jp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62.png"/><Relationship Id="rId15" Type="http://schemas.openxmlformats.org/officeDocument/2006/relationships/image" Target="../media/image72.jp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nterior, grande, edificio, grupo&#10;&#10;Descripción generada automáticamente">
            <a:extLst>
              <a:ext uri="{FF2B5EF4-FFF2-40B4-BE49-F238E27FC236}">
                <a16:creationId xmlns:a16="http://schemas.microsoft.com/office/drawing/2014/main" id="{DEBF7F85-00E7-DA6E-0F04-3930C7100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pic>
        <p:nvPicPr>
          <p:cNvPr id="5" name="Imagen 4" descr="Imagen que contiene plato, tabla, taza, grupo&#10;&#10;Descripción generada automáticamente">
            <a:extLst>
              <a:ext uri="{FF2B5EF4-FFF2-40B4-BE49-F238E27FC236}">
                <a16:creationId xmlns:a16="http://schemas.microsoft.com/office/drawing/2014/main" id="{933A366A-6B65-B762-FA64-CA82B98BB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25" y="254224"/>
            <a:ext cx="8937149" cy="82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53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DF492C0-CB3C-7985-F971-6CFE81769CB7}"/>
              </a:ext>
            </a:extLst>
          </p:cNvPr>
          <p:cNvSpPr txBox="1"/>
          <p:nvPr/>
        </p:nvSpPr>
        <p:spPr>
          <a:xfrm>
            <a:off x="276045" y="34118"/>
            <a:ext cx="11844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učil</a:t>
            </a:r>
            <a:r>
              <a:rPr lang="es-ES" b="1" dirty="0"/>
              <a:t>? </a:t>
            </a:r>
            <a:r>
              <a:rPr lang="es-ES" b="1" dirty="0" err="1"/>
              <a:t>Jaké</a:t>
            </a:r>
            <a:r>
              <a:rPr lang="es-ES" b="1" dirty="0"/>
              <a:t> </a:t>
            </a:r>
            <a:r>
              <a:rPr lang="es-ES" b="1" dirty="0" err="1"/>
              <a:t>vyučovací</a:t>
            </a:r>
            <a:r>
              <a:rPr lang="es-ES" b="1" dirty="0"/>
              <a:t> </a:t>
            </a:r>
            <a:r>
              <a:rPr lang="es-ES" b="1" dirty="0" err="1"/>
              <a:t>metody</a:t>
            </a:r>
            <a:r>
              <a:rPr lang="es-ES" b="1" dirty="0"/>
              <a:t> </a:t>
            </a:r>
            <a:r>
              <a:rPr lang="es-ES" b="1" dirty="0" err="1"/>
              <a:t>používal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pomohl</a:t>
            </a:r>
            <a:r>
              <a:rPr lang="es-ES" b="1" dirty="0"/>
              <a:t> </a:t>
            </a:r>
            <a:r>
              <a:rPr lang="es-ES" b="1" dirty="0" err="1"/>
              <a:t>lidem</a:t>
            </a:r>
            <a:r>
              <a:rPr lang="es-ES" b="1" dirty="0"/>
              <a:t> </a:t>
            </a:r>
            <a:r>
              <a:rPr lang="es-ES" b="1" dirty="0" err="1"/>
              <a:t>porozumět</a:t>
            </a:r>
            <a:r>
              <a:rPr lang="es-ES" b="1" dirty="0"/>
              <a:t> </a:t>
            </a:r>
            <a:r>
              <a:rPr lang="es-ES" b="1" dirty="0" err="1"/>
              <a:t>království</a:t>
            </a:r>
            <a:r>
              <a:rPr lang="es-ES" b="1" dirty="0"/>
              <a:t> </a:t>
            </a:r>
            <a:r>
              <a:rPr lang="es-ES" b="1" dirty="0" err="1"/>
              <a:t>nebeskému</a:t>
            </a:r>
            <a:r>
              <a:rPr lang="es-ES" b="1" dirty="0"/>
              <a:t>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AB4EEBF-A746-945B-1516-8234CD82D558}"/>
              </a:ext>
            </a:extLst>
          </p:cNvPr>
          <p:cNvSpPr txBox="1"/>
          <p:nvPr/>
        </p:nvSpPr>
        <p:spPr>
          <a:xfrm>
            <a:off x="111952" y="968721"/>
            <a:ext cx="669984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čtete</a:t>
            </a:r>
            <a:r>
              <a:rPr lang="es-ES" b="1" dirty="0"/>
              <a:t> </a:t>
            </a:r>
            <a:r>
              <a:rPr lang="es-ES" b="1" dirty="0" err="1"/>
              <a:t>evangelia</a:t>
            </a:r>
            <a:r>
              <a:rPr lang="es-ES" b="1" dirty="0"/>
              <a:t>, </a:t>
            </a:r>
            <a:r>
              <a:rPr lang="es-ES" b="1" dirty="0" err="1"/>
              <a:t>žasnete</a:t>
            </a:r>
            <a:r>
              <a:rPr lang="es-ES" b="1" dirty="0"/>
              <a:t> </a:t>
            </a:r>
            <a:r>
              <a:rPr lang="es-ES" b="1" dirty="0" err="1"/>
              <a:t>nad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uchvátil</a:t>
            </a:r>
            <a:r>
              <a:rPr lang="es-ES" b="1" dirty="0"/>
              <a:t> </a:t>
            </a:r>
            <a:r>
              <a:rPr lang="es-ES" b="1" dirty="0" err="1"/>
              <a:t>lidská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. </a:t>
            </a:r>
            <a:r>
              <a:rPr lang="es-ES" b="1" dirty="0" err="1"/>
              <a:t>Nejkrásnější</a:t>
            </a:r>
            <a:r>
              <a:rPr lang="es-ES" b="1" dirty="0"/>
              <a:t> </a:t>
            </a:r>
            <a:r>
              <a:rPr lang="es-ES" b="1" dirty="0" err="1"/>
              <a:t>věcí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učení</a:t>
            </a:r>
            <a:r>
              <a:rPr lang="es-ES" b="1" dirty="0"/>
              <a:t> </a:t>
            </a:r>
            <a:r>
              <a:rPr lang="es-ES" b="1" dirty="0" err="1"/>
              <a:t>mistra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podobenství</a:t>
            </a:r>
            <a:r>
              <a:rPr lang="es-ES" b="1" dirty="0"/>
              <a:t>. </a:t>
            </a:r>
            <a:r>
              <a:rPr lang="es-ES" b="1" dirty="0" err="1"/>
              <a:t>Mnohá</a:t>
            </a:r>
            <a:r>
              <a:rPr lang="es-ES" b="1" dirty="0"/>
              <a:t> </a:t>
            </a:r>
            <a:r>
              <a:rPr lang="es-ES" b="1" dirty="0" err="1"/>
              <a:t>podobenství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vyprávěl</a:t>
            </a:r>
            <a:r>
              <a:rPr lang="es-ES" b="1" dirty="0"/>
              <a:t>,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skutečné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smyšlené</a:t>
            </a:r>
            <a:r>
              <a:rPr lang="es-ES" b="1" dirty="0"/>
              <a:t> </a:t>
            </a:r>
            <a:r>
              <a:rPr lang="es-ES" b="1" dirty="0" err="1"/>
              <a:t>příběhy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učily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lekci</a:t>
            </a:r>
            <a:r>
              <a:rPr lang="es-ES" b="1" dirty="0"/>
              <a:t>.</a:t>
            </a:r>
          </a:p>
          <a:p>
            <a:r>
              <a:rPr lang="es-ES" b="1" dirty="0"/>
              <a:t>„</a:t>
            </a:r>
            <a:r>
              <a:rPr lang="cs-CZ" b="1" dirty="0"/>
              <a:t>V m</a:t>
            </a:r>
            <a:r>
              <a:rPr lang="es-ES" b="1" dirty="0" err="1"/>
              <a:t>noh</a:t>
            </a:r>
            <a:r>
              <a:rPr lang="cs-CZ" b="1" dirty="0"/>
              <a:t>a takových</a:t>
            </a:r>
            <a:r>
              <a:rPr lang="es-ES" b="1" dirty="0"/>
              <a:t> </a:t>
            </a:r>
            <a:r>
              <a:rPr lang="es-ES" b="1" dirty="0" err="1"/>
              <a:t>podobenství</a:t>
            </a:r>
            <a:r>
              <a:rPr lang="cs-CZ" b="1" dirty="0"/>
              <a:t>ch k nim mluvil</a:t>
            </a:r>
            <a:r>
              <a:rPr lang="es-ES" b="1" dirty="0"/>
              <a:t>, </a:t>
            </a:r>
            <a:r>
              <a:rPr lang="cs-CZ" b="1" dirty="0"/>
              <a:t>tak jak mohli </a:t>
            </a:r>
            <a:r>
              <a:rPr lang="cs-CZ" b="1" dirty="0" err="1"/>
              <a:t>rozumě</a:t>
            </a:r>
            <a:r>
              <a:rPr lang="es-ES" b="1" dirty="0"/>
              <a:t>t. </a:t>
            </a:r>
            <a:r>
              <a:rPr lang="cs-CZ" b="1" dirty="0"/>
              <a:t>B</a:t>
            </a:r>
            <a:r>
              <a:rPr lang="es-ES" b="1" dirty="0" err="1"/>
              <a:t>ez</a:t>
            </a:r>
            <a:r>
              <a:rPr lang="es-ES" b="1" dirty="0"/>
              <a:t> </a:t>
            </a:r>
            <a:r>
              <a:rPr lang="es-ES" b="1" dirty="0" err="1"/>
              <a:t>podobenství</a:t>
            </a:r>
            <a:r>
              <a:rPr lang="es-ES" b="1" dirty="0"/>
              <a:t> k nim </a:t>
            </a:r>
            <a:r>
              <a:rPr lang="es-ES" b="1" dirty="0" err="1"/>
              <a:t>nemluvil</a:t>
            </a:r>
            <a:r>
              <a:rPr lang="cs-CZ" b="1" dirty="0"/>
              <a:t>, ale v soukromí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učedníkům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 </a:t>
            </a:r>
            <a:r>
              <a:rPr lang="cs-CZ" b="1" dirty="0"/>
              <a:t>vykládal</a:t>
            </a:r>
            <a:r>
              <a:rPr lang="es-ES" b="1" dirty="0"/>
              <a:t>." (Mar</a:t>
            </a:r>
            <a:r>
              <a:rPr lang="cs-CZ" b="1" dirty="0" err="1"/>
              <a:t>ek</a:t>
            </a:r>
            <a:r>
              <a:rPr lang="es-ES" b="1" dirty="0"/>
              <a:t> 4</a:t>
            </a:r>
            <a:r>
              <a:rPr lang="cs-CZ" b="1" dirty="0"/>
              <a:t>,</a:t>
            </a:r>
            <a:r>
              <a:rPr lang="es-ES" b="1" dirty="0"/>
              <a:t>33</a:t>
            </a:r>
            <a:r>
              <a:rPr lang="cs-CZ" b="1" dirty="0"/>
              <a:t>.</a:t>
            </a:r>
            <a:r>
              <a:rPr lang="es-ES" b="1" dirty="0"/>
              <a:t>34).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F359DA2-7534-D827-1156-F33E7F59617D}"/>
              </a:ext>
            </a:extLst>
          </p:cNvPr>
          <p:cNvGrpSpPr/>
          <p:nvPr/>
        </p:nvGrpSpPr>
        <p:grpSpPr>
          <a:xfrm>
            <a:off x="905774" y="371124"/>
            <a:ext cx="3347047" cy="540000"/>
            <a:chOff x="905774" y="371124"/>
            <a:chExt cx="3347047" cy="540000"/>
          </a:xfrm>
        </p:grpSpPr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6D2A8847-559D-2C65-8B7F-D0EBB0E8C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5774" y="371124"/>
              <a:ext cx="3347047" cy="54000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487D949B-7930-B0ED-1B0F-1D3C6B52F6C2}"/>
                </a:ext>
              </a:extLst>
            </p:cNvPr>
            <p:cNvSpPr txBox="1"/>
            <p:nvPr/>
          </p:nvSpPr>
          <p:spPr>
            <a:xfrm>
              <a:off x="979317" y="432443"/>
              <a:ext cx="325625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spc="50" dirty="0">
                  <a:ln w="0"/>
                  <a:solidFill>
                    <a:srgbClr val="FFBF8F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JEŽÍŠ VYPRÁVĚL PŘÍBĚHY</a:t>
              </a: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1527FF17-F917-97B3-136C-AAA180AEE485}"/>
              </a:ext>
            </a:extLst>
          </p:cNvPr>
          <p:cNvSpPr txBox="1"/>
          <p:nvPr/>
        </p:nvSpPr>
        <p:spPr>
          <a:xfrm>
            <a:off x="5311346" y="3345272"/>
            <a:ext cx="688065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es-ES" b="1" dirty="0" err="1"/>
              <a:t>Prostřednictvím</a:t>
            </a:r>
            <a:r>
              <a:rPr lang="es-ES" b="1" dirty="0"/>
              <a:t> </a:t>
            </a:r>
            <a:r>
              <a:rPr lang="es-ES" b="1" dirty="0" err="1"/>
              <a:t>podobenství</a:t>
            </a:r>
            <a:r>
              <a:rPr lang="es-ES" b="1" dirty="0"/>
              <a:t> a </a:t>
            </a:r>
            <a:r>
              <a:rPr lang="es-ES" b="1" dirty="0" err="1"/>
              <a:t>srovnávání</a:t>
            </a:r>
            <a:r>
              <a:rPr lang="es-ES" b="1" dirty="0"/>
              <a:t> </a:t>
            </a:r>
            <a:r>
              <a:rPr lang="es-ES" b="1" dirty="0" err="1"/>
              <a:t>našel</a:t>
            </a:r>
            <a:r>
              <a:rPr lang="es-ES" b="1" dirty="0"/>
              <a:t> </a:t>
            </a:r>
            <a:r>
              <a:rPr lang="es-ES" b="1" dirty="0" err="1"/>
              <a:t>nejlepší</a:t>
            </a:r>
            <a:r>
              <a:rPr lang="es-ES" b="1" dirty="0"/>
              <a:t> </a:t>
            </a:r>
            <a:r>
              <a:rPr lang="es-ES" b="1" dirty="0" err="1"/>
              <a:t>způsob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sdělit</a:t>
            </a:r>
            <a:r>
              <a:rPr lang="es-ES" b="1" dirty="0"/>
              <a:t> </a:t>
            </a:r>
            <a:r>
              <a:rPr lang="es-ES" b="1" dirty="0" err="1"/>
              <a:t>božskou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. </a:t>
            </a:r>
            <a:r>
              <a:rPr lang="es-ES" b="1" dirty="0" err="1"/>
              <a:t>Jednoduchým</a:t>
            </a:r>
            <a:r>
              <a:rPr lang="es-ES" b="1" dirty="0"/>
              <a:t> </a:t>
            </a:r>
            <a:r>
              <a:rPr lang="es-ES" b="1" dirty="0" err="1"/>
              <a:t>jazykem</a:t>
            </a:r>
            <a:r>
              <a:rPr lang="es-ES" b="1" dirty="0"/>
              <a:t>, s </a:t>
            </a:r>
            <a:r>
              <a:rPr lang="es-ES" b="1" dirty="0" err="1"/>
              <a:t>použitím</a:t>
            </a:r>
            <a:r>
              <a:rPr lang="es-ES" b="1" dirty="0"/>
              <a:t> </a:t>
            </a:r>
            <a:r>
              <a:rPr lang="es-ES" b="1" dirty="0" err="1"/>
              <a:t>postav</a:t>
            </a:r>
            <a:r>
              <a:rPr lang="es-ES" b="1" dirty="0"/>
              <a:t> a </a:t>
            </a:r>
            <a:r>
              <a:rPr lang="es-ES" b="1" dirty="0" err="1"/>
              <a:t>ilustrací</a:t>
            </a:r>
            <a:r>
              <a:rPr lang="es-ES" b="1" dirty="0"/>
              <a:t> z </a:t>
            </a:r>
            <a:r>
              <a:rPr lang="es-ES" b="1" dirty="0" err="1"/>
              <a:t>přírodního</a:t>
            </a:r>
            <a:r>
              <a:rPr lang="es-ES" b="1" dirty="0"/>
              <a:t> </a:t>
            </a:r>
            <a:r>
              <a:rPr lang="es-ES" b="1" dirty="0" err="1"/>
              <a:t>světa</a:t>
            </a:r>
            <a:r>
              <a:rPr lang="es-ES" b="1" dirty="0"/>
              <a:t>, </a:t>
            </a:r>
            <a:r>
              <a:rPr lang="es-ES" b="1" dirty="0" err="1"/>
              <a:t>otevřel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posluchačům</a:t>
            </a:r>
            <a:r>
              <a:rPr lang="es-ES" b="1" dirty="0"/>
              <a:t> a </a:t>
            </a:r>
            <a:r>
              <a:rPr lang="es-ES" b="1" dirty="0" err="1"/>
              <a:t>vyjádřil</a:t>
            </a:r>
            <a:r>
              <a:rPr lang="es-ES" b="1" dirty="0"/>
              <a:t> </a:t>
            </a:r>
            <a:r>
              <a:rPr lang="es-ES" b="1" dirty="0" err="1"/>
              <a:t>krásné</a:t>
            </a:r>
            <a:r>
              <a:rPr lang="es-ES" b="1" dirty="0"/>
              <a:t> </a:t>
            </a:r>
            <a:r>
              <a:rPr lang="es-ES" b="1" dirty="0" err="1"/>
              <a:t>zásady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mohly</a:t>
            </a:r>
            <a:r>
              <a:rPr lang="es-ES" b="1" dirty="0"/>
              <a:t> </a:t>
            </a:r>
            <a:r>
              <a:rPr lang="es-ES" b="1" dirty="0" err="1"/>
              <a:t>projít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myslí</a:t>
            </a:r>
            <a:r>
              <a:rPr lang="es-ES" b="1" dirty="0"/>
              <a:t> a </a:t>
            </a:r>
            <a:r>
              <a:rPr lang="es-ES" b="1" dirty="0" err="1"/>
              <a:t>sotva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zanechaly</a:t>
            </a:r>
            <a:r>
              <a:rPr lang="es-ES" b="1" dirty="0"/>
              <a:t> </a:t>
            </a:r>
            <a:r>
              <a:rPr lang="es-ES" b="1" dirty="0" err="1"/>
              <a:t>stopu</a:t>
            </a:r>
            <a:r>
              <a:rPr lang="es-ES" b="1" dirty="0"/>
              <a:t>, </a:t>
            </a:r>
            <a:r>
              <a:rPr lang="es-ES" b="1" dirty="0" err="1"/>
              <a:t>kdyby</a:t>
            </a:r>
            <a:r>
              <a:rPr lang="es-ES" b="1" dirty="0"/>
              <a:t> </a:t>
            </a:r>
            <a:r>
              <a:rPr lang="es-ES" b="1" dirty="0" err="1"/>
              <a:t>nespojil</a:t>
            </a:r>
            <a:r>
              <a:rPr lang="es-ES" b="1" dirty="0"/>
              <a:t> </a:t>
            </a:r>
            <a:r>
              <a:rPr lang="es-ES" b="1" dirty="0" err="1"/>
              <a:t>svá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s </a:t>
            </a:r>
            <a:r>
              <a:rPr lang="es-ES" b="1" dirty="0" err="1"/>
              <a:t>dojemnými</a:t>
            </a:r>
            <a:r>
              <a:rPr lang="es-ES" b="1" dirty="0"/>
              <a:t> </a:t>
            </a:r>
            <a:r>
              <a:rPr lang="es-ES" b="1" dirty="0" err="1"/>
              <a:t>scénami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, </a:t>
            </a:r>
            <a:r>
              <a:rPr lang="es-ES" b="1" dirty="0" err="1"/>
              <a:t>zkušeností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přírody</a:t>
            </a:r>
            <a:r>
              <a:rPr lang="es-ES" b="1" dirty="0"/>
              <a:t>. </a:t>
            </a:r>
            <a:r>
              <a:rPr lang="es-ES" b="1" dirty="0" err="1"/>
              <a:t>Tímto</a:t>
            </a:r>
            <a:r>
              <a:rPr lang="es-ES" b="1" dirty="0"/>
              <a:t> </a:t>
            </a:r>
            <a:r>
              <a:rPr lang="es-ES" b="1" dirty="0" err="1"/>
              <a:t>způsobem</a:t>
            </a:r>
            <a:r>
              <a:rPr lang="es-ES" b="1" dirty="0"/>
              <a:t> </a:t>
            </a:r>
            <a:r>
              <a:rPr lang="es-ES" b="1" dirty="0" err="1"/>
              <a:t>vzbudil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zájem</a:t>
            </a:r>
            <a:r>
              <a:rPr lang="es-ES" b="1" dirty="0"/>
              <a:t>, </a:t>
            </a:r>
            <a:r>
              <a:rPr lang="es-ES" b="1" dirty="0" err="1"/>
              <a:t>podpořil</a:t>
            </a:r>
            <a:r>
              <a:rPr lang="es-ES" b="1" dirty="0"/>
              <a:t> ducha </a:t>
            </a:r>
            <a:r>
              <a:rPr lang="es-ES" b="1" dirty="0" err="1"/>
              <a:t>zvídavosti</a:t>
            </a:r>
            <a:r>
              <a:rPr lang="es-ES" b="1" dirty="0"/>
              <a:t>, a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upoutal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pozornost</a:t>
            </a:r>
            <a:r>
              <a:rPr lang="es-ES" b="1" dirty="0"/>
              <a:t>, </a:t>
            </a:r>
            <a:r>
              <a:rPr lang="es-ES" b="1" dirty="0" err="1"/>
              <a:t>rozhodně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vtiskl</a:t>
            </a:r>
            <a:r>
              <a:rPr lang="es-ES" b="1" dirty="0"/>
              <a:t> </a:t>
            </a:r>
            <a:r>
              <a:rPr lang="es-ES" b="1" dirty="0" err="1"/>
              <a:t>svědectví</a:t>
            </a:r>
            <a:r>
              <a:rPr lang="es-ES" b="1" dirty="0"/>
              <a:t> </a:t>
            </a:r>
            <a:r>
              <a:rPr lang="es-ES" b="1" dirty="0" err="1"/>
              <a:t>pravdy</a:t>
            </a:r>
            <a:r>
              <a:rPr lang="es-ES" b="1" dirty="0"/>
              <a:t>.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mohl</a:t>
            </a:r>
            <a:r>
              <a:rPr lang="es-ES" b="1" dirty="0"/>
              <a:t> </a:t>
            </a:r>
            <a:r>
              <a:rPr lang="es-ES" b="1" dirty="0" err="1"/>
              <a:t>náležitě</a:t>
            </a:r>
            <a:r>
              <a:rPr lang="es-ES" b="1" dirty="0"/>
              <a:t> </a:t>
            </a:r>
            <a:r>
              <a:rPr lang="es-ES" b="1" dirty="0" err="1"/>
              <a:t>zapůsobit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posluchači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v </a:t>
            </a:r>
            <a:r>
              <a:rPr lang="es-ES" b="1" dirty="0" err="1"/>
              <a:t>budoucnu</a:t>
            </a:r>
            <a:r>
              <a:rPr lang="es-ES" b="1" dirty="0"/>
              <a:t> </a:t>
            </a:r>
            <a:r>
              <a:rPr lang="es-ES" b="1" dirty="0" err="1"/>
              <a:t>podívat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spojil</a:t>
            </a:r>
            <a:r>
              <a:rPr lang="es-ES" b="1" dirty="0"/>
              <a:t> s </a:t>
            </a:r>
            <a:r>
              <a:rPr lang="es-ES" b="1" dirty="0" err="1"/>
              <a:t>lekcí</a:t>
            </a:r>
            <a:r>
              <a:rPr lang="es-ES" b="1" dirty="0"/>
              <a:t>, a </a:t>
            </a:r>
            <a:r>
              <a:rPr lang="es-ES" b="1" dirty="0" err="1"/>
              <a:t>vzpomenout</a:t>
            </a:r>
            <a:r>
              <a:rPr lang="es-ES" b="1" dirty="0"/>
              <a:t> si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božského</a:t>
            </a:r>
            <a:r>
              <a:rPr lang="es-ES" b="1" dirty="0"/>
              <a:t> </a:t>
            </a:r>
            <a:r>
              <a:rPr lang="es-ES" b="1" dirty="0" err="1"/>
              <a:t>Mistra</a:t>
            </a:r>
            <a:r>
              <a:rPr lang="es-ES" b="1" dirty="0"/>
              <a:t>.”</a:t>
            </a:r>
            <a:r>
              <a:rPr lang="cs-CZ" b="1" dirty="0"/>
              <a:t>             </a:t>
            </a:r>
            <a:r>
              <a:rPr lang="es-ES" b="1" dirty="0"/>
              <a:t>E.G.W.</a:t>
            </a:r>
            <a:r>
              <a:rPr lang="cs-CZ" b="1" dirty="0"/>
              <a:t>:</a:t>
            </a:r>
            <a:r>
              <a:rPr lang="es-ES" b="1" dirty="0"/>
              <a:t> </a:t>
            </a:r>
            <a:r>
              <a:rPr lang="es-ES" b="1" dirty="0" err="1"/>
              <a:t>Fundament</a:t>
            </a:r>
            <a:r>
              <a:rPr lang="cs-CZ" b="1" dirty="0"/>
              <a:t>al</a:t>
            </a:r>
            <a:r>
              <a:rPr lang="es-ES" b="1" dirty="0"/>
              <a:t>s </a:t>
            </a:r>
            <a:r>
              <a:rPr lang="cs-CZ" b="1" dirty="0" err="1"/>
              <a:t>of</a:t>
            </a:r>
            <a:r>
              <a:rPr lang="cs-CZ" b="1" dirty="0"/>
              <a:t> Christian </a:t>
            </a:r>
            <a:r>
              <a:rPr lang="cs-CZ" b="1" dirty="0" err="1"/>
              <a:t>Education</a:t>
            </a:r>
            <a:r>
              <a:rPr lang="cs-CZ" b="1" dirty="0"/>
              <a:t> strana</a:t>
            </a:r>
            <a:r>
              <a:rPr lang="es-ES" b="1" dirty="0"/>
              <a:t> 236.</a:t>
            </a:r>
          </a:p>
        </p:txBody>
      </p:sp>
      <p:pic>
        <p:nvPicPr>
          <p:cNvPr id="17" name="Imagen 16" descr="Imagen que contiene persona, hombre, grupo, gente&#10;&#10;Descripción generada automáticamente">
            <a:extLst>
              <a:ext uri="{FF2B5EF4-FFF2-40B4-BE49-F238E27FC236}">
                <a16:creationId xmlns:a16="http://schemas.microsoft.com/office/drawing/2014/main" id="{201504BA-A6FD-A7DD-1DC9-2FE470B24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88" y="581128"/>
            <a:ext cx="2967335" cy="2373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55032"/>
            </a:solidFill>
          </a:ln>
          <a:effectLst/>
        </p:spPr>
      </p:pic>
      <p:pic>
        <p:nvPicPr>
          <p:cNvPr id="19" name="Imagen 18" descr="Imagen que contiene exterior, pasto, roca, parado&#10;&#10;Descripción generada automáticamente">
            <a:extLst>
              <a:ext uri="{FF2B5EF4-FFF2-40B4-BE49-F238E27FC236}">
                <a16:creationId xmlns:a16="http://schemas.microsoft.com/office/drawing/2014/main" id="{9EE4DC0A-2B30-B45A-5959-7489933614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7" r="19988"/>
          <a:stretch/>
        </p:blipFill>
        <p:spPr>
          <a:xfrm>
            <a:off x="6757231" y="581128"/>
            <a:ext cx="2172861" cy="23738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55032"/>
            </a:solidFill>
          </a:ln>
          <a:effectLst/>
        </p:spPr>
      </p:pic>
      <p:pic>
        <p:nvPicPr>
          <p:cNvPr id="21" name="Imagen 20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63C4266B-C2B5-ADB0-1DB3-3CEF51418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6" y="3171818"/>
            <a:ext cx="2614672" cy="3486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55032"/>
            </a:solidFill>
          </a:ln>
          <a:effectLst/>
        </p:spPr>
      </p:pic>
      <p:pic>
        <p:nvPicPr>
          <p:cNvPr id="23" name="Imagen 22" descr="Un hombre en frente de comida&#10;&#10;Descripción generada automáticamente con confianza baja">
            <a:extLst>
              <a:ext uri="{FF2B5EF4-FFF2-40B4-BE49-F238E27FC236}">
                <a16:creationId xmlns:a16="http://schemas.microsoft.com/office/drawing/2014/main" id="{FD8BFEBD-F8EA-4D82-8679-E753F753DC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4" r="2916"/>
          <a:stretch/>
        </p:blipFill>
        <p:spPr>
          <a:xfrm>
            <a:off x="2831334" y="3171818"/>
            <a:ext cx="2340984" cy="3486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55032"/>
            </a:solidFill>
          </a:ln>
          <a:effectLst/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89ACCAF8-A556-9A67-0EBC-6D55523BA9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525" y="461124"/>
            <a:ext cx="914534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54D8F78-1761-1423-8C4C-D785C22517BF}"/>
              </a:ext>
            </a:extLst>
          </p:cNvPr>
          <p:cNvSpPr txBox="1"/>
          <p:nvPr/>
        </p:nvSpPr>
        <p:spPr>
          <a:xfrm>
            <a:off x="296714" y="875114"/>
            <a:ext cx="6379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používal</a:t>
            </a:r>
            <a:r>
              <a:rPr lang="es-ES" b="1" dirty="0"/>
              <a:t> </a:t>
            </a:r>
            <a:r>
              <a:rPr lang="es-ES" b="1" dirty="0" err="1"/>
              <a:t>pobuřující</a:t>
            </a:r>
            <a:r>
              <a:rPr lang="es-ES" b="1" dirty="0"/>
              <a:t> </a:t>
            </a:r>
            <a:r>
              <a:rPr lang="es-ES" b="1" dirty="0" err="1"/>
              <a:t>příklady</a:t>
            </a:r>
            <a:r>
              <a:rPr lang="es-ES" b="1" dirty="0"/>
              <a:t>, </a:t>
            </a:r>
            <a:r>
              <a:rPr lang="es-ES" b="1" dirty="0" err="1"/>
              <a:t>přehánění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cs-CZ" b="1" dirty="0"/>
              <a:t>provokativní   a </a:t>
            </a:r>
            <a:r>
              <a:rPr lang="es-ES" b="1" dirty="0" err="1"/>
              <a:t>šokující</a:t>
            </a:r>
            <a:r>
              <a:rPr lang="es-ES" b="1" dirty="0"/>
              <a:t> </a:t>
            </a:r>
            <a:r>
              <a:rPr lang="es-ES" b="1" dirty="0" err="1"/>
              <a:t>prohlášení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upoutal</a:t>
            </a:r>
            <a:r>
              <a:rPr lang="es-ES" b="1" dirty="0"/>
              <a:t> </a:t>
            </a:r>
            <a:r>
              <a:rPr lang="es-ES" b="1" dirty="0" err="1"/>
              <a:t>pozornost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posluchačů</a:t>
            </a:r>
            <a:r>
              <a:rPr lang="es-ES" b="1" dirty="0"/>
              <a:t>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D48A48-28DB-9D93-C334-B2EED902BD5D}"/>
              </a:ext>
            </a:extLst>
          </p:cNvPr>
          <p:cNvSpPr txBox="1"/>
          <p:nvPr/>
        </p:nvSpPr>
        <p:spPr>
          <a:xfrm>
            <a:off x="599139" y="1673841"/>
            <a:ext cx="528053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například</a:t>
            </a:r>
            <a:r>
              <a:rPr lang="es-ES" b="1" dirty="0"/>
              <a:t> ve </a:t>
            </a:r>
            <a:r>
              <a:rPr lang="es-ES" b="1" dirty="0" err="1"/>
              <a:t>skutečnosti</a:t>
            </a:r>
            <a:r>
              <a:rPr lang="es-ES" b="1" dirty="0"/>
              <a:t> </a:t>
            </a:r>
            <a:r>
              <a:rPr lang="es-ES" b="1" dirty="0" err="1"/>
              <a:t>nemyslel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si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vypíchnout</a:t>
            </a:r>
            <a:r>
              <a:rPr lang="es-ES" b="1" dirty="0"/>
              <a:t> </a:t>
            </a:r>
            <a:r>
              <a:rPr lang="es-ES" b="1" dirty="0" err="1"/>
              <a:t>oči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zhřešili</a:t>
            </a:r>
            <a:r>
              <a:rPr lang="es-ES" b="1" dirty="0"/>
              <a:t>, </a:t>
            </a:r>
            <a:r>
              <a:rPr lang="es-ES" b="1" dirty="0" err="1"/>
              <a:t>jinak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křesťané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slepí</a:t>
            </a:r>
            <a:r>
              <a:rPr lang="es-ES" b="1" dirty="0"/>
              <a:t>. „</a:t>
            </a:r>
            <a:r>
              <a:rPr lang="cs-CZ" b="1" dirty="0"/>
              <a:t>Jestliže tě </a:t>
            </a:r>
            <a:r>
              <a:rPr lang="cs-CZ" b="1" dirty="0" err="1"/>
              <a:t>svád</a:t>
            </a:r>
            <a:r>
              <a:rPr lang="es-ES" b="1" dirty="0"/>
              <a:t>i </a:t>
            </a:r>
            <a:r>
              <a:rPr lang="es-ES" b="1" dirty="0" err="1"/>
              <a:t>pravé</a:t>
            </a:r>
            <a:r>
              <a:rPr lang="es-ES" b="1" dirty="0"/>
              <a:t> </a:t>
            </a:r>
            <a:r>
              <a:rPr lang="es-ES" b="1" dirty="0" err="1"/>
              <a:t>oko</a:t>
            </a:r>
            <a:r>
              <a:rPr lang="es-ES" b="1" dirty="0"/>
              <a:t>, </a:t>
            </a:r>
            <a:r>
              <a:rPr lang="es-ES" b="1" dirty="0" err="1"/>
              <a:t>vy</a:t>
            </a:r>
            <a:r>
              <a:rPr lang="cs-CZ" b="1" dirty="0"/>
              <a:t>rvi</a:t>
            </a:r>
            <a:r>
              <a:rPr lang="es-ES" b="1" dirty="0"/>
              <a:t> je a </a:t>
            </a:r>
            <a:r>
              <a:rPr lang="cs-CZ" b="1" dirty="0"/>
              <a:t>od</a:t>
            </a:r>
            <a:r>
              <a:rPr lang="es-ES" b="1" dirty="0" err="1"/>
              <a:t>hoď</a:t>
            </a:r>
            <a:r>
              <a:rPr lang="cs-CZ" b="1" dirty="0"/>
              <a:t> pryč, </a:t>
            </a:r>
            <a:r>
              <a:rPr lang="es-ES" b="1" dirty="0" err="1"/>
              <a:t>neboť</a:t>
            </a:r>
            <a:r>
              <a:rPr lang="es-ES" b="1" dirty="0"/>
              <a:t> je pro tebe l</a:t>
            </a:r>
            <a:r>
              <a:rPr lang="cs-CZ" b="1" dirty="0"/>
              <a:t>é</a:t>
            </a:r>
            <a:r>
              <a:rPr lang="es-ES" b="1" dirty="0"/>
              <a:t>p</a:t>
            </a:r>
            <a:r>
              <a:rPr lang="cs-CZ" b="1" dirty="0"/>
              <a:t>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cs-CZ" b="1" dirty="0"/>
              <a:t>zahynul jeden z tvých údů</a:t>
            </a:r>
            <a:r>
              <a:rPr lang="es-ES" b="1" dirty="0"/>
              <a:t>, </a:t>
            </a:r>
            <a:r>
              <a:rPr lang="es-ES" b="1" dirty="0" err="1"/>
              <a:t>ne</a:t>
            </a:r>
            <a:r>
              <a:rPr lang="cs-CZ" b="1" dirty="0"/>
              <a:t>ž</a:t>
            </a:r>
            <a:r>
              <a:rPr lang="es-ES" b="1" dirty="0"/>
              <a:t> </a:t>
            </a:r>
            <a:r>
              <a:rPr lang="es-ES" b="1" dirty="0" err="1"/>
              <a:t>aby</a:t>
            </a:r>
            <a:r>
              <a:rPr lang="cs-CZ" b="1" dirty="0"/>
              <a:t> se</a:t>
            </a:r>
            <a:r>
              <a:rPr lang="es-ES" b="1" dirty="0"/>
              <a:t> celé </a:t>
            </a:r>
            <a:r>
              <a:rPr lang="es-ES" b="1" dirty="0" err="1"/>
              <a:t>tvé</a:t>
            </a:r>
            <a:r>
              <a:rPr lang="es-ES" b="1" dirty="0"/>
              <a:t> </a:t>
            </a:r>
            <a:r>
              <a:rPr lang="es-ES" b="1" dirty="0" err="1"/>
              <a:t>tělo</a:t>
            </a:r>
            <a:r>
              <a:rPr lang="es-ES" b="1" dirty="0"/>
              <a:t> </a:t>
            </a:r>
            <a:r>
              <a:rPr lang="cs-CZ" b="1" dirty="0"/>
              <a:t>dostalo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do </a:t>
            </a:r>
            <a:r>
              <a:rPr lang="es-ES" b="1" dirty="0" err="1"/>
              <a:t>pekla</a:t>
            </a:r>
            <a:r>
              <a:rPr lang="es-ES" b="1" dirty="0"/>
              <a:t>.</a:t>
            </a:r>
            <a:r>
              <a:rPr lang="cs-CZ" b="1" dirty="0"/>
              <a:t> A jestliže tě </a:t>
            </a:r>
            <a:r>
              <a:rPr lang="cs-CZ" b="1" dirty="0" err="1"/>
              <a:t>svád</a:t>
            </a:r>
            <a:r>
              <a:rPr lang="es-ES" b="1" dirty="0"/>
              <a:t>i </a:t>
            </a:r>
            <a:r>
              <a:rPr lang="cs-CZ" b="1" dirty="0"/>
              <a:t>tvá </a:t>
            </a:r>
            <a:r>
              <a:rPr lang="es-ES" b="1" dirty="0" err="1"/>
              <a:t>prav</a:t>
            </a:r>
            <a:r>
              <a:rPr lang="cs-CZ" b="1" dirty="0"/>
              <a:t>á ruka</a:t>
            </a:r>
            <a:r>
              <a:rPr lang="es-ES" b="1" dirty="0"/>
              <a:t>, </a:t>
            </a:r>
            <a:r>
              <a:rPr lang="cs-CZ" b="1" dirty="0"/>
              <a:t>utni ji</a:t>
            </a:r>
            <a:r>
              <a:rPr lang="es-ES" b="1" dirty="0"/>
              <a:t> </a:t>
            </a:r>
            <a:r>
              <a:rPr lang="cs-CZ" b="1" dirty="0"/>
              <a:t>       </a:t>
            </a:r>
            <a:r>
              <a:rPr lang="es-ES" b="1" dirty="0"/>
              <a:t>a </a:t>
            </a:r>
            <a:r>
              <a:rPr lang="cs-CZ" b="1" dirty="0"/>
              <a:t>od</a:t>
            </a:r>
            <a:r>
              <a:rPr lang="es-ES" b="1" dirty="0" err="1"/>
              <a:t>hoď</a:t>
            </a:r>
            <a:r>
              <a:rPr lang="cs-CZ" b="1" dirty="0"/>
              <a:t> pryč, </a:t>
            </a:r>
            <a:r>
              <a:rPr lang="es-ES" b="1" dirty="0" err="1"/>
              <a:t>neboť</a:t>
            </a:r>
            <a:r>
              <a:rPr lang="es-ES" b="1" dirty="0"/>
              <a:t> je pro tebe l</a:t>
            </a:r>
            <a:r>
              <a:rPr lang="cs-CZ" b="1" dirty="0"/>
              <a:t>é</a:t>
            </a:r>
            <a:r>
              <a:rPr lang="es-ES" b="1" dirty="0"/>
              <a:t>p</a:t>
            </a:r>
            <a:r>
              <a:rPr lang="cs-CZ" b="1" dirty="0"/>
              <a:t>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cs-CZ" b="1" dirty="0"/>
              <a:t>zahynul jeden z tvých údů</a:t>
            </a:r>
            <a:r>
              <a:rPr lang="es-ES" b="1" dirty="0"/>
              <a:t>, </a:t>
            </a:r>
            <a:r>
              <a:rPr lang="es-ES" b="1" dirty="0" err="1"/>
              <a:t>ne</a:t>
            </a:r>
            <a:r>
              <a:rPr lang="cs-CZ" b="1" dirty="0"/>
              <a:t>ž</a:t>
            </a:r>
            <a:r>
              <a:rPr lang="es-ES" b="1" dirty="0"/>
              <a:t> </a:t>
            </a:r>
            <a:r>
              <a:rPr lang="es-ES" b="1" dirty="0" err="1"/>
              <a:t>aby</a:t>
            </a:r>
            <a:r>
              <a:rPr lang="cs-CZ" b="1" dirty="0"/>
              <a:t> se</a:t>
            </a:r>
            <a:r>
              <a:rPr lang="es-ES" b="1" dirty="0"/>
              <a:t> celé </a:t>
            </a:r>
            <a:r>
              <a:rPr lang="es-ES" b="1" dirty="0" err="1"/>
              <a:t>tvé</a:t>
            </a:r>
            <a:r>
              <a:rPr lang="es-ES" b="1" dirty="0"/>
              <a:t> </a:t>
            </a:r>
            <a:r>
              <a:rPr lang="es-ES" b="1" dirty="0" err="1"/>
              <a:t>tělo</a:t>
            </a:r>
            <a:r>
              <a:rPr lang="es-ES" b="1" dirty="0"/>
              <a:t> </a:t>
            </a:r>
            <a:r>
              <a:rPr lang="cs-CZ" b="1" dirty="0"/>
              <a:t>dostalo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do </a:t>
            </a:r>
            <a:r>
              <a:rPr lang="es-ES" b="1" dirty="0" err="1"/>
              <a:t>pekla</a:t>
            </a:r>
            <a:r>
              <a:rPr lang="es-ES" b="1" dirty="0"/>
              <a:t>." (Mat</a:t>
            </a:r>
            <a:r>
              <a:rPr lang="cs-CZ" b="1" dirty="0" err="1"/>
              <a:t>ouš</a:t>
            </a:r>
            <a:r>
              <a:rPr lang="es-ES" b="1" dirty="0"/>
              <a:t> 5</a:t>
            </a:r>
            <a:r>
              <a:rPr lang="cs-CZ" b="1" dirty="0"/>
              <a:t>,</a:t>
            </a:r>
            <a:r>
              <a:rPr lang="es-ES" b="1" dirty="0"/>
              <a:t>29</a:t>
            </a:r>
            <a:r>
              <a:rPr lang="cs-CZ" b="1" dirty="0"/>
              <a:t>.</a:t>
            </a:r>
            <a:r>
              <a:rPr lang="es-ES" b="1" dirty="0"/>
              <a:t>30).</a:t>
            </a:r>
          </a:p>
          <a:p>
            <a:endParaRPr lang="es-ES" b="1" dirty="0"/>
          </a:p>
          <a:p>
            <a:r>
              <a:rPr lang="es-ES" b="1" dirty="0"/>
              <a:t>“</a:t>
            </a:r>
            <a:r>
              <a:rPr lang="cs-CZ" b="1" dirty="0" err="1"/>
              <a:t>Jakto</a:t>
            </a:r>
            <a:r>
              <a:rPr lang="cs-CZ" b="1" dirty="0"/>
              <a:t>, že vidíš</a:t>
            </a:r>
            <a:r>
              <a:rPr lang="es-ES" b="1" dirty="0"/>
              <a:t> </a:t>
            </a:r>
            <a:r>
              <a:rPr lang="es-ES" b="1" dirty="0" err="1"/>
              <a:t>třísku</a:t>
            </a:r>
            <a:r>
              <a:rPr lang="es-ES" b="1" dirty="0"/>
              <a:t> v </a:t>
            </a:r>
            <a:r>
              <a:rPr lang="es-ES" b="1" dirty="0" err="1"/>
              <a:t>oku</a:t>
            </a:r>
            <a:r>
              <a:rPr lang="es-ES" b="1" dirty="0"/>
              <a:t> </a:t>
            </a:r>
            <a:r>
              <a:rPr lang="cs-CZ" b="1" dirty="0"/>
              <a:t>s</a:t>
            </a:r>
            <a:r>
              <a:rPr lang="es-ES" b="1" dirty="0" err="1"/>
              <a:t>vého</a:t>
            </a:r>
            <a:r>
              <a:rPr lang="es-ES" b="1" dirty="0"/>
              <a:t> </a:t>
            </a:r>
            <a:r>
              <a:rPr lang="es-ES" b="1" dirty="0" err="1"/>
              <a:t>bratra</a:t>
            </a:r>
            <a:r>
              <a:rPr lang="es-ES" b="1" dirty="0"/>
              <a:t>, a</a:t>
            </a:r>
            <a:r>
              <a:rPr lang="cs-CZ" b="1" dirty="0" err="1"/>
              <a:t>le</a:t>
            </a:r>
            <a:r>
              <a:rPr lang="es-ES" b="1" dirty="0"/>
              <a:t> </a:t>
            </a:r>
            <a:r>
              <a:rPr lang="es-ES" b="1" dirty="0" err="1"/>
              <a:t>trám</a:t>
            </a:r>
            <a:r>
              <a:rPr lang="cs-CZ" b="1" dirty="0"/>
              <a:t>     ve vlastním oku nepozoruješ</a:t>
            </a:r>
            <a:r>
              <a:rPr lang="es-ES" b="1" dirty="0"/>
              <a:t>?” (Mat</a:t>
            </a:r>
            <a:r>
              <a:rPr lang="cs-CZ" b="1" dirty="0" err="1"/>
              <a:t>ouš</a:t>
            </a:r>
            <a:r>
              <a:rPr lang="es-ES" b="1" dirty="0"/>
              <a:t> 7</a:t>
            </a:r>
            <a:r>
              <a:rPr lang="cs-CZ" b="1" dirty="0"/>
              <a:t>,</a:t>
            </a:r>
            <a:r>
              <a:rPr lang="es-ES" b="1" dirty="0"/>
              <a:t>3-5).</a:t>
            </a:r>
          </a:p>
          <a:p>
            <a:endParaRPr lang="es-ES" b="1" dirty="0"/>
          </a:p>
          <a:p>
            <a:r>
              <a:rPr lang="es-ES" b="1" dirty="0"/>
              <a:t>“</a:t>
            </a:r>
            <a:r>
              <a:rPr lang="cs-CZ" b="1" dirty="0"/>
              <a:t>Snáze projde</a:t>
            </a:r>
            <a:r>
              <a:rPr lang="es-ES" b="1" dirty="0"/>
              <a:t> </a:t>
            </a:r>
            <a:r>
              <a:rPr lang="es-ES" b="1" dirty="0" err="1"/>
              <a:t>velbloud</a:t>
            </a:r>
            <a:r>
              <a:rPr lang="es-ES" b="1" dirty="0"/>
              <a:t> </a:t>
            </a:r>
            <a:r>
              <a:rPr lang="es-ES" b="1" dirty="0" err="1"/>
              <a:t>uchem</a:t>
            </a:r>
            <a:r>
              <a:rPr lang="es-ES" b="1" dirty="0"/>
              <a:t> </a:t>
            </a:r>
            <a:r>
              <a:rPr lang="es-ES" b="1" dirty="0" err="1"/>
              <a:t>jehly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cs-CZ" b="1" dirty="0"/>
              <a:t>aby bohatý vešel</a:t>
            </a:r>
            <a:r>
              <a:rPr lang="es-ES" b="1" dirty="0"/>
              <a:t> do </a:t>
            </a:r>
            <a:r>
              <a:rPr lang="es-ES" b="1" dirty="0" err="1"/>
              <a:t>Božího</a:t>
            </a:r>
            <a:r>
              <a:rPr lang="es-ES" b="1" dirty="0"/>
              <a:t> </a:t>
            </a:r>
            <a:r>
              <a:rPr lang="es-ES" b="1" dirty="0" err="1"/>
              <a:t>království</a:t>
            </a:r>
            <a:r>
              <a:rPr lang="es-ES" b="1" dirty="0"/>
              <a:t>.”</a:t>
            </a:r>
            <a:r>
              <a:rPr lang="cs-CZ" b="1" dirty="0"/>
              <a:t> </a:t>
            </a:r>
            <a:r>
              <a:rPr lang="es-ES" b="1" dirty="0"/>
              <a:t>(Mar</a:t>
            </a:r>
            <a:r>
              <a:rPr lang="cs-CZ" b="1" dirty="0" err="1"/>
              <a:t>ek</a:t>
            </a:r>
            <a:r>
              <a:rPr lang="es-ES" b="1" dirty="0"/>
              <a:t> 10</a:t>
            </a:r>
            <a:r>
              <a:rPr lang="cs-CZ" b="1" dirty="0"/>
              <a:t>,</a:t>
            </a:r>
            <a:r>
              <a:rPr lang="es-ES" b="1" dirty="0"/>
              <a:t>25).</a:t>
            </a:r>
          </a:p>
          <a:p>
            <a:endParaRPr lang="es-ES" b="1" dirty="0"/>
          </a:p>
          <a:p>
            <a:r>
              <a:rPr lang="es-ES" b="1" dirty="0"/>
              <a:t>“</a:t>
            </a:r>
            <a:r>
              <a:rPr lang="es-ES" b="1" dirty="0" err="1"/>
              <a:t>Slepí</a:t>
            </a:r>
            <a:r>
              <a:rPr lang="es-ES" b="1" dirty="0"/>
              <a:t> </a:t>
            </a:r>
            <a:r>
              <a:rPr lang="cs-CZ" b="1" dirty="0"/>
              <a:t>v</a:t>
            </a:r>
            <a:r>
              <a:rPr lang="es-ES" b="1" dirty="0" err="1"/>
              <a:t>ůdc</a:t>
            </a:r>
            <a:r>
              <a:rPr lang="cs-CZ" b="1" dirty="0" err="1"/>
              <a:t>ové</a:t>
            </a:r>
            <a:r>
              <a:rPr lang="es-ES" b="1" dirty="0"/>
              <a:t>, </a:t>
            </a:r>
            <a:r>
              <a:rPr lang="cs-CZ" b="1" dirty="0"/>
              <a:t>cedíte</a:t>
            </a:r>
            <a:r>
              <a:rPr lang="es-ES" b="1" dirty="0"/>
              <a:t> </a:t>
            </a:r>
            <a:r>
              <a:rPr lang="es-ES" b="1" dirty="0" err="1"/>
              <a:t>komára</a:t>
            </a:r>
            <a:r>
              <a:rPr lang="cs-CZ" b="1" dirty="0"/>
              <a:t>,</a:t>
            </a:r>
            <a:r>
              <a:rPr lang="es-ES" b="1" dirty="0"/>
              <a:t> a</a:t>
            </a:r>
            <a:r>
              <a:rPr lang="cs-CZ" b="1" dirty="0" err="1"/>
              <a:t>le</a:t>
            </a:r>
            <a:r>
              <a:rPr lang="es-ES" b="1" dirty="0"/>
              <a:t> </a:t>
            </a:r>
            <a:r>
              <a:rPr lang="es-ES" b="1" dirty="0" err="1"/>
              <a:t>velblouda</a:t>
            </a:r>
            <a:r>
              <a:rPr lang="es-ES" b="1" dirty="0"/>
              <a:t> </a:t>
            </a:r>
            <a:r>
              <a:rPr lang="es-ES" b="1" dirty="0" err="1"/>
              <a:t>spolknete</a:t>
            </a:r>
            <a:r>
              <a:rPr lang="es-ES" b="1" dirty="0"/>
              <a:t>!” (Mat</a:t>
            </a:r>
            <a:r>
              <a:rPr lang="cs-CZ" b="1" dirty="0" err="1"/>
              <a:t>ouš</a:t>
            </a:r>
            <a:r>
              <a:rPr lang="es-ES" b="1" dirty="0"/>
              <a:t> 23</a:t>
            </a:r>
            <a:r>
              <a:rPr lang="cs-CZ" b="1" dirty="0"/>
              <a:t>,</a:t>
            </a:r>
            <a:r>
              <a:rPr lang="es-ES" b="1" dirty="0"/>
              <a:t>24).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53720B2-07F5-383E-741C-09F598DC28E8}"/>
              </a:ext>
            </a:extLst>
          </p:cNvPr>
          <p:cNvGrpSpPr/>
          <p:nvPr/>
        </p:nvGrpSpPr>
        <p:grpSpPr>
          <a:xfrm>
            <a:off x="883659" y="152270"/>
            <a:ext cx="5079087" cy="540000"/>
            <a:chOff x="883659" y="152270"/>
            <a:chExt cx="5079087" cy="54000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2428D4B3-B881-5AD1-771C-035622F9C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3659" y="152270"/>
              <a:ext cx="5079087" cy="540000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11DE728-854B-2A00-30F5-723B66BD4670}"/>
                </a:ext>
              </a:extLst>
            </p:cNvPr>
            <p:cNvSpPr txBox="1"/>
            <p:nvPr/>
          </p:nvSpPr>
          <p:spPr>
            <a:xfrm>
              <a:off x="954644" y="213590"/>
              <a:ext cx="50081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spc="50" dirty="0">
                  <a:ln w="0"/>
                  <a:solidFill>
                    <a:srgbClr val="FCC8C8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JEŽÍŠ POUŽIL </a:t>
              </a:r>
              <a:r>
                <a:rPr lang="cs-CZ" sz="2000" b="1" spc="50" dirty="0">
                  <a:ln w="0"/>
                  <a:solidFill>
                    <a:srgbClr val="FCC8C8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PROVOKATIVNÍ</a:t>
              </a:r>
              <a:r>
                <a:rPr lang="es-ES" sz="2000" b="1" spc="50" dirty="0">
                  <a:ln w="0"/>
                  <a:solidFill>
                    <a:srgbClr val="FCC8C8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 PŘÍKLADY</a:t>
              </a: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1262DB4F-CE70-B0D9-B932-A93344424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852" y="242271"/>
            <a:ext cx="914531" cy="35999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BC8EAD2-410C-CCEA-3329-26CE5CA33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453" y="242271"/>
            <a:ext cx="4579408" cy="2289705"/>
          </a:xfrm>
          <a:prstGeom prst="rect">
            <a:avLst/>
          </a:prstGeom>
          <a:ln w="38100" cap="sq">
            <a:solidFill>
              <a:srgbClr val="5931B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31E86D3-9886-FD13-305B-A942A3C18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861" y="2671009"/>
            <a:ext cx="2732926" cy="2277439"/>
          </a:xfrm>
          <a:prstGeom prst="rect">
            <a:avLst/>
          </a:prstGeom>
          <a:ln w="38100" cap="sq">
            <a:solidFill>
              <a:srgbClr val="B6318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243E95A4-6AA2-5C52-D9F1-27280BE50F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01" y="2779053"/>
            <a:ext cx="3201493" cy="3836676"/>
          </a:xfrm>
          <a:prstGeom prst="rect">
            <a:avLst/>
          </a:prstGeom>
          <a:ln w="38100" cap="sq">
            <a:solidFill>
              <a:srgbClr val="63B847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BDFDDC3-ECA1-DAB2-539A-3BE105F0F2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7449" y="5100844"/>
            <a:ext cx="2887750" cy="1514885"/>
          </a:xfrm>
          <a:prstGeom prst="rect">
            <a:avLst/>
          </a:prstGeom>
          <a:ln w="38100" cap="sq">
            <a:solidFill>
              <a:srgbClr val="B5313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cono&#10;&#10;Descripción generada automáticamente con confianza media">
            <a:extLst>
              <a:ext uri="{FF2B5EF4-FFF2-40B4-BE49-F238E27FC236}">
                <a16:creationId xmlns:a16="http://schemas.microsoft.com/office/drawing/2014/main" id="{61B6940D-4ECC-706F-5E97-0FFED05B42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8" y="1597863"/>
            <a:ext cx="520219" cy="498297"/>
          </a:xfrm>
          <a:prstGeom prst="rect">
            <a:avLst/>
          </a:prstGeom>
        </p:spPr>
      </p:pic>
      <p:pic>
        <p:nvPicPr>
          <p:cNvPr id="17" name="Imagen 16" descr="Imagen que contiene Icono&#10;&#10;Descripción generada automáticamente">
            <a:extLst>
              <a:ext uri="{FF2B5EF4-FFF2-40B4-BE49-F238E27FC236}">
                <a16:creationId xmlns:a16="http://schemas.microsoft.com/office/drawing/2014/main" id="{2E8EA780-DEAB-76E6-FDFA-050D76A905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8" y="4381100"/>
            <a:ext cx="520219" cy="498297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E75DB4F7-7BDA-4ECF-9719-33B0759CFD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8" y="5221092"/>
            <a:ext cx="520219" cy="498297"/>
          </a:xfrm>
          <a:prstGeom prst="rect">
            <a:avLst/>
          </a:prstGeom>
        </p:spPr>
      </p:pic>
      <p:pic>
        <p:nvPicPr>
          <p:cNvPr id="23" name="Imagen 22" descr="Icono&#10;&#10;Descripción generada automáticamente">
            <a:extLst>
              <a:ext uri="{FF2B5EF4-FFF2-40B4-BE49-F238E27FC236}">
                <a16:creationId xmlns:a16="http://schemas.microsoft.com/office/drawing/2014/main" id="{BA812ADE-6C51-5765-86A8-52899F1624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8" y="5996536"/>
            <a:ext cx="520219" cy="49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7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E681B8C-6505-C38F-82D1-009AF656585B}"/>
              </a:ext>
            </a:extLst>
          </p:cNvPr>
          <p:cNvSpPr txBox="1"/>
          <p:nvPr/>
        </p:nvSpPr>
        <p:spPr>
          <a:xfrm>
            <a:off x="485370" y="682437"/>
            <a:ext cx="5417561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používal</a:t>
            </a:r>
            <a:r>
              <a:rPr lang="es-ES" b="1" dirty="0"/>
              <a:t> </a:t>
            </a:r>
            <a:r>
              <a:rPr lang="es-ES" b="1" dirty="0" err="1"/>
              <a:t>názorná</a:t>
            </a:r>
            <a:r>
              <a:rPr lang="es-ES" b="1" dirty="0"/>
              <a:t> </a:t>
            </a:r>
            <a:r>
              <a:rPr lang="es-ES" b="1" dirty="0" err="1"/>
              <a:t>ponaučení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sdělil</a:t>
            </a:r>
            <a:r>
              <a:rPr lang="es-ES" b="1" dirty="0"/>
              <a:t> </a:t>
            </a:r>
            <a:r>
              <a:rPr lang="es-ES" b="1" dirty="0" err="1"/>
              <a:t>konkrétní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posluchačům</a:t>
            </a:r>
            <a:r>
              <a:rPr lang="es-ES" b="1" dirty="0"/>
              <a:t>. </a:t>
            </a:r>
          </a:p>
          <a:p>
            <a:pPr lvl="1">
              <a:spcBef>
                <a:spcPts val="600"/>
              </a:spcBef>
            </a:pPr>
            <a:r>
              <a:rPr lang="es-ES" b="1" dirty="0" err="1"/>
              <a:t>Umyl</a:t>
            </a:r>
            <a:r>
              <a:rPr lang="es-ES" b="1" dirty="0"/>
              <a:t> </a:t>
            </a:r>
            <a:r>
              <a:rPr lang="es-ES" b="1" dirty="0" err="1"/>
              <a:t>učedníkům</a:t>
            </a:r>
            <a:r>
              <a:rPr lang="es-ES" b="1" dirty="0"/>
              <a:t> </a:t>
            </a:r>
            <a:r>
              <a:rPr lang="es-ES" b="1" dirty="0" err="1"/>
              <a:t>nohy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je </a:t>
            </a:r>
            <a:r>
              <a:rPr lang="es-ES" b="1" dirty="0" err="1"/>
              <a:t>naučil</a:t>
            </a:r>
            <a:r>
              <a:rPr lang="es-ES" b="1" dirty="0"/>
              <a:t> </a:t>
            </a:r>
            <a:r>
              <a:rPr lang="es-ES" b="1" dirty="0" err="1"/>
              <a:t>služebnému</a:t>
            </a:r>
            <a:r>
              <a:rPr lang="es-ES" b="1" dirty="0"/>
              <a:t> </a:t>
            </a:r>
            <a:r>
              <a:rPr lang="es-ES" b="1" dirty="0" err="1"/>
              <a:t>vedení</a:t>
            </a:r>
            <a:r>
              <a:rPr lang="es-ES" b="1" dirty="0"/>
              <a:t> (Jan 13</a:t>
            </a:r>
            <a:r>
              <a:rPr lang="cs-CZ" b="1" dirty="0"/>
              <a:t>,</a:t>
            </a:r>
            <a:r>
              <a:rPr lang="es-ES" b="1" dirty="0"/>
              <a:t>3-17). </a:t>
            </a:r>
          </a:p>
          <a:p>
            <a:pPr lvl="1">
              <a:spcBef>
                <a:spcPts val="600"/>
              </a:spcBef>
            </a:pPr>
            <a:r>
              <a:rPr lang="es-ES" b="1" dirty="0" err="1"/>
              <a:t>Zavolal</a:t>
            </a:r>
            <a:r>
              <a:rPr lang="es-ES" b="1" dirty="0"/>
              <a:t> </a:t>
            </a:r>
            <a:r>
              <a:rPr lang="cs-CZ" b="1" dirty="0"/>
              <a:t>dítě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cs-CZ" b="1" dirty="0"/>
              <a:t>na</a:t>
            </a:r>
            <a:r>
              <a:rPr lang="es-ES" b="1" dirty="0" err="1"/>
              <a:t>učil</a:t>
            </a:r>
            <a:r>
              <a:rPr lang="es-ES" b="1" dirty="0"/>
              <a:t> </a:t>
            </a:r>
            <a:r>
              <a:rPr lang="es-ES" b="1" dirty="0" err="1"/>
              <a:t>pokoř</a:t>
            </a:r>
            <a:r>
              <a:rPr lang="cs-CZ" b="1" dirty="0"/>
              <a:t>e</a:t>
            </a:r>
            <a:r>
              <a:rPr lang="es-ES" b="1" dirty="0"/>
              <a:t>. </a:t>
            </a:r>
            <a:r>
              <a:rPr lang="cs-CZ" b="1" dirty="0"/>
              <a:t> (M</a:t>
            </a:r>
            <a:r>
              <a:rPr lang="es-ES" b="1" dirty="0"/>
              <a:t>at</a:t>
            </a:r>
            <a:r>
              <a:rPr lang="cs-CZ" b="1" dirty="0" err="1"/>
              <a:t>ouš</a:t>
            </a:r>
            <a:r>
              <a:rPr lang="es-ES" b="1" dirty="0"/>
              <a:t> 18</a:t>
            </a:r>
            <a:r>
              <a:rPr lang="cs-CZ" b="1" dirty="0"/>
              <a:t>,</a:t>
            </a:r>
            <a:r>
              <a:rPr lang="es-ES" b="1" dirty="0"/>
              <a:t>1–4).</a:t>
            </a:r>
            <a:r>
              <a:rPr lang="cs-CZ" b="1" dirty="0"/>
              <a:t>      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s-ES" b="1" dirty="0"/>
          </a:p>
          <a:p>
            <a:pPr lvl="1">
              <a:spcBef>
                <a:spcPts val="600"/>
              </a:spcBef>
            </a:pPr>
            <a:r>
              <a:rPr lang="es-ES" b="1" dirty="0" err="1"/>
              <a:t>Učil</a:t>
            </a:r>
            <a:r>
              <a:rPr lang="es-ES" b="1" dirty="0"/>
              <a:t> o </a:t>
            </a:r>
            <a:r>
              <a:rPr lang="es-ES" b="1" dirty="0" err="1"/>
              <a:t>obět</a:t>
            </a:r>
            <a:r>
              <a:rPr lang="cs-CZ" b="1" dirty="0"/>
              <a:t>i</a:t>
            </a:r>
            <a:r>
              <a:rPr lang="es-ES" b="1" dirty="0"/>
              <a:t> poté,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viděl</a:t>
            </a:r>
            <a:r>
              <a:rPr lang="es-ES" b="1" dirty="0"/>
              <a:t> </a:t>
            </a:r>
            <a:r>
              <a:rPr lang="es-ES" b="1" dirty="0" err="1"/>
              <a:t>vdovu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do </a:t>
            </a:r>
            <a:r>
              <a:rPr lang="es-ES" b="1" dirty="0" err="1"/>
              <a:t>chrámové</a:t>
            </a:r>
            <a:r>
              <a:rPr lang="es-ES" b="1" dirty="0"/>
              <a:t> </a:t>
            </a:r>
            <a:r>
              <a:rPr lang="es-ES" b="1" dirty="0" err="1"/>
              <a:t>obětní</a:t>
            </a:r>
            <a:r>
              <a:rPr lang="es-ES" b="1" dirty="0"/>
              <a:t> </a:t>
            </a:r>
            <a:r>
              <a:rPr lang="es-ES" b="1" dirty="0" err="1"/>
              <a:t>archy</a:t>
            </a:r>
            <a:r>
              <a:rPr lang="es-ES" b="1" dirty="0"/>
              <a:t> </a:t>
            </a:r>
            <a:r>
              <a:rPr lang="es-ES" b="1" dirty="0" err="1"/>
              <a:t>ukládá</a:t>
            </a:r>
            <a:r>
              <a:rPr lang="es-ES" b="1" dirty="0"/>
              <a:t> </a:t>
            </a:r>
            <a:r>
              <a:rPr lang="es-ES" b="1" dirty="0" err="1"/>
              <a:t>dvě</a:t>
            </a:r>
            <a:r>
              <a:rPr lang="es-ES" b="1" dirty="0"/>
              <a:t> </a:t>
            </a:r>
            <a:r>
              <a:rPr lang="es-ES" b="1" dirty="0" err="1"/>
              <a:t>malé</a:t>
            </a:r>
            <a:r>
              <a:rPr lang="es-ES" b="1" dirty="0"/>
              <a:t> </a:t>
            </a:r>
            <a:r>
              <a:rPr lang="es-ES" b="1" dirty="0" err="1"/>
              <a:t>mince</a:t>
            </a:r>
            <a:r>
              <a:rPr lang="es-ES" b="1" dirty="0"/>
              <a:t> </a:t>
            </a:r>
            <a:r>
              <a:rPr lang="cs-CZ" b="1" dirty="0"/>
              <a:t>                               </a:t>
            </a:r>
            <a:r>
              <a:rPr lang="es-ES" b="1" dirty="0"/>
              <a:t>(Mar</a:t>
            </a:r>
            <a:r>
              <a:rPr lang="cs-CZ" b="1" dirty="0" err="1"/>
              <a:t>ek</a:t>
            </a:r>
            <a:r>
              <a:rPr lang="es-ES" b="1" dirty="0"/>
              <a:t> 12</a:t>
            </a:r>
            <a:r>
              <a:rPr lang="cs-CZ" b="1" dirty="0"/>
              <a:t>,</a:t>
            </a:r>
            <a:r>
              <a:rPr lang="es-ES" b="1" dirty="0"/>
              <a:t>41–44).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D58CBE3E-3DFB-30F4-B5FC-45CBFB34E5AF}"/>
              </a:ext>
            </a:extLst>
          </p:cNvPr>
          <p:cNvGrpSpPr/>
          <p:nvPr/>
        </p:nvGrpSpPr>
        <p:grpSpPr>
          <a:xfrm>
            <a:off x="858972" y="124539"/>
            <a:ext cx="5358084" cy="540000"/>
            <a:chOff x="868497" y="124539"/>
            <a:chExt cx="5224731" cy="54000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6FBE0B31-B620-F82B-60D6-291A84C56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8497" y="124539"/>
              <a:ext cx="5224731" cy="540000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9C4F5924-0FA1-9E58-B316-8B059C858978}"/>
                </a:ext>
              </a:extLst>
            </p:cNvPr>
            <p:cNvSpPr txBox="1"/>
            <p:nvPr/>
          </p:nvSpPr>
          <p:spPr>
            <a:xfrm>
              <a:off x="954085" y="185859"/>
              <a:ext cx="510199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spc="50" dirty="0">
                  <a:ln w="0"/>
                  <a:solidFill>
                    <a:srgbClr val="FCC8DC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JEŽÍŠ </a:t>
              </a:r>
              <a:r>
                <a:rPr lang="cs-CZ" sz="2000" b="1" spc="50" dirty="0">
                  <a:ln w="0"/>
                  <a:solidFill>
                    <a:srgbClr val="FCC8DC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POUŽÍVAL NÁZORNÉ PŘÍKLADY</a:t>
              </a:r>
              <a:endParaRPr lang="es-ES" sz="2000" b="1" spc="50" dirty="0">
                <a:ln w="0"/>
                <a:solidFill>
                  <a:srgbClr val="FCC8DC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74588DE4-A90E-AF6C-6FDA-25B263DDE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68" y="214540"/>
            <a:ext cx="914531" cy="359998"/>
          </a:xfrm>
          <a:prstGeom prst="rect">
            <a:avLst/>
          </a:prstGeom>
        </p:spPr>
      </p:pic>
      <p:pic>
        <p:nvPicPr>
          <p:cNvPr id="8" name="Imagen 7" descr="Grupo de personas en una sala&#10;&#10;Descripción generada automáticamente">
            <a:extLst>
              <a:ext uri="{FF2B5EF4-FFF2-40B4-BE49-F238E27FC236}">
                <a16:creationId xmlns:a16="http://schemas.microsoft.com/office/drawing/2014/main" id="{0B6275A4-8516-FAB5-35A6-1AECB5B1F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581" y="183831"/>
            <a:ext cx="5720908" cy="321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795A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BE52344-EC5B-1528-66E7-1AE231E038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" t="1579" r="990" b="2488"/>
          <a:stretch/>
        </p:blipFill>
        <p:spPr>
          <a:xfrm>
            <a:off x="6226582" y="3534710"/>
            <a:ext cx="5720908" cy="3143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BB10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F8985002-38FC-280D-8ED5-EE99061FE6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11" y="3581328"/>
            <a:ext cx="5417561" cy="3050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ABD0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E81BFE07-6D40-6BBE-7DB1-8024E90F62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8" y="2017691"/>
            <a:ext cx="218198" cy="217055"/>
          </a:xfrm>
          <a:prstGeom prst="rect">
            <a:avLst/>
          </a:prstGeom>
        </p:spPr>
      </p:pic>
      <p:pic>
        <p:nvPicPr>
          <p:cNvPr id="23" name="Imagen 22" descr="Icono&#10;&#10;Descripción generada automáticamente">
            <a:extLst>
              <a:ext uri="{FF2B5EF4-FFF2-40B4-BE49-F238E27FC236}">
                <a16:creationId xmlns:a16="http://schemas.microsoft.com/office/drawing/2014/main" id="{4C5FEA5C-8F79-BEB0-3ECF-8EC6A9E219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82" y="2377425"/>
            <a:ext cx="218095" cy="217055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31B9A107-AD2F-8126-F9BB-C65E843EC2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50" y="1392814"/>
            <a:ext cx="218095" cy="21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6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5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DF5AED2-9F23-B8A9-3C91-BFC34B138B4B}"/>
              </a:ext>
            </a:extLst>
          </p:cNvPr>
          <p:cNvSpPr txBox="1"/>
          <p:nvPr/>
        </p:nvSpPr>
        <p:spPr>
          <a:xfrm>
            <a:off x="275327" y="714882"/>
            <a:ext cx="5820673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pomáhal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posluchačům</a:t>
            </a:r>
            <a:r>
              <a:rPr lang="es-ES" b="1" dirty="0"/>
              <a:t> </a:t>
            </a:r>
            <a:r>
              <a:rPr lang="es-ES" b="1" dirty="0" err="1"/>
              <a:t>porozumět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učení</a:t>
            </a:r>
            <a:r>
              <a:rPr lang="es-ES" b="1" dirty="0"/>
              <a:t> </a:t>
            </a:r>
            <a:r>
              <a:rPr lang="cs-CZ" b="1" dirty="0"/>
              <a:t>    </a:t>
            </a:r>
            <a:r>
              <a:rPr lang="es-ES" b="1" dirty="0"/>
              <a:t>a </a:t>
            </a:r>
            <a:r>
              <a:rPr lang="es-ES" b="1" dirty="0" err="1"/>
              <a:t>pamatovat</a:t>
            </a:r>
            <a:r>
              <a:rPr lang="es-ES" b="1" dirty="0"/>
              <a:t> si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cs-CZ" b="1" dirty="0"/>
              <a:t>tím, že ho</a:t>
            </a:r>
            <a:r>
              <a:rPr lang="es-ES" b="1" dirty="0"/>
              <a:t> </a:t>
            </a:r>
            <a:r>
              <a:rPr lang="es-ES" b="1" dirty="0" err="1"/>
              <a:t>časté</a:t>
            </a:r>
            <a:r>
              <a:rPr lang="es-ES" b="1" dirty="0"/>
              <a:t> </a:t>
            </a:r>
            <a:r>
              <a:rPr lang="es-ES" b="1" dirty="0" err="1"/>
              <a:t>opakov</a:t>
            </a:r>
            <a:r>
              <a:rPr lang="cs-CZ" b="1" dirty="0"/>
              <a:t>al</a:t>
            </a:r>
            <a:r>
              <a:rPr lang="es-ES" b="1" dirty="0"/>
              <a:t>. </a:t>
            </a:r>
            <a:r>
              <a:rPr lang="es-ES" b="1" dirty="0" err="1"/>
              <a:t>Učil</a:t>
            </a:r>
            <a:r>
              <a:rPr lang="es-ES" b="1" dirty="0"/>
              <a:t> </a:t>
            </a:r>
            <a:r>
              <a:rPr lang="es-ES" b="1" dirty="0" err="1"/>
              <a:t>stejná</a:t>
            </a:r>
            <a:r>
              <a:rPr lang="es-ES" b="1" dirty="0"/>
              <a:t> </a:t>
            </a:r>
            <a:r>
              <a:rPr lang="es-ES" b="1" dirty="0" err="1"/>
              <a:t>hlavní</a:t>
            </a:r>
            <a:r>
              <a:rPr lang="es-ES" b="1" dirty="0"/>
              <a:t> </a:t>
            </a:r>
            <a:r>
              <a:rPr lang="es-ES" b="1" dirty="0" err="1"/>
              <a:t>témata</a:t>
            </a:r>
            <a:r>
              <a:rPr lang="es-ES" b="1" dirty="0"/>
              <a:t> </a:t>
            </a:r>
            <a:r>
              <a:rPr lang="es-ES" b="1" dirty="0" err="1"/>
              <a:t>znovu</a:t>
            </a:r>
            <a:r>
              <a:rPr lang="es-ES" b="1" dirty="0"/>
              <a:t> a </a:t>
            </a:r>
            <a:r>
              <a:rPr lang="es-ES" b="1" dirty="0" err="1"/>
              <a:t>znovu</a:t>
            </a:r>
            <a:r>
              <a:rPr lang="es-ES" b="1" dirty="0"/>
              <a:t>. </a:t>
            </a:r>
          </a:p>
          <a:p>
            <a:pPr>
              <a:spcBef>
                <a:spcPts val="600"/>
              </a:spcBef>
            </a:pPr>
            <a:r>
              <a:rPr lang="es-ES" b="1" dirty="0"/>
              <a:t>      </a:t>
            </a:r>
            <a:r>
              <a:rPr lang="es-ES" b="1" dirty="0" err="1"/>
              <a:t>Ježíš</a:t>
            </a:r>
            <a:r>
              <a:rPr lang="cs-CZ" b="1" dirty="0"/>
              <a:t> často</a:t>
            </a:r>
            <a:r>
              <a:rPr lang="es-ES" b="1" dirty="0"/>
              <a:t> </a:t>
            </a:r>
            <a:r>
              <a:rPr lang="es-ES" b="1" dirty="0" err="1"/>
              <a:t>mluvil</a:t>
            </a:r>
            <a:r>
              <a:rPr lang="es-ES" b="1" dirty="0"/>
              <a:t> o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smrti</a:t>
            </a:r>
            <a:r>
              <a:rPr lang="es-ES" b="1" dirty="0"/>
              <a:t>: "A </a:t>
            </a:r>
            <a:r>
              <a:rPr lang="es-ES" b="1" dirty="0" err="1"/>
              <a:t>začal</a:t>
            </a:r>
            <a:r>
              <a:rPr lang="es-ES" b="1" dirty="0"/>
              <a:t> je </a:t>
            </a:r>
            <a:r>
              <a:rPr lang="es-ES" b="1" dirty="0" err="1"/>
              <a:t>učiti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nutné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Syn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trpěl</a:t>
            </a:r>
            <a:r>
              <a:rPr lang="es-ES" b="1" dirty="0"/>
              <a:t> a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zavržen</a:t>
            </a:r>
            <a:r>
              <a:rPr lang="es-ES" b="1" dirty="0"/>
              <a:t> </a:t>
            </a:r>
            <a:r>
              <a:rPr lang="es-ES" b="1" dirty="0" err="1"/>
              <a:t>staršími</a:t>
            </a:r>
            <a:r>
              <a:rPr lang="es-ES" b="1" dirty="0"/>
              <a:t> a </a:t>
            </a:r>
            <a:r>
              <a:rPr lang="es-ES" b="1" dirty="0" err="1"/>
              <a:t>předními</a:t>
            </a:r>
            <a:r>
              <a:rPr lang="es-ES" b="1" dirty="0"/>
              <a:t> </a:t>
            </a:r>
            <a:r>
              <a:rPr lang="es-ES" b="1" dirty="0" err="1"/>
              <a:t>kněžími</a:t>
            </a:r>
            <a:r>
              <a:rPr lang="es-ES" b="1" dirty="0"/>
              <a:t> a </a:t>
            </a:r>
            <a:r>
              <a:rPr lang="es-ES" b="1" dirty="0" err="1"/>
              <a:t>zákoníky</a:t>
            </a:r>
            <a:r>
              <a:rPr lang="es-ES" b="1" dirty="0"/>
              <a:t>, a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zabit</a:t>
            </a:r>
            <a:r>
              <a:rPr lang="es-ES" b="1" dirty="0"/>
              <a:t> </a:t>
            </a:r>
            <a:r>
              <a:rPr lang="cs-CZ" b="1" dirty="0"/>
              <a:t>        </a:t>
            </a:r>
            <a:r>
              <a:rPr lang="es-ES" b="1" dirty="0"/>
              <a:t>a </a:t>
            </a:r>
            <a:r>
              <a:rPr lang="cs-CZ" b="1" dirty="0"/>
              <a:t> 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třech</a:t>
            </a:r>
            <a:r>
              <a:rPr lang="es-ES" b="1" dirty="0"/>
              <a:t> </a:t>
            </a:r>
            <a:r>
              <a:rPr lang="es-ES" b="1" dirty="0" err="1"/>
              <a:t>dnech</a:t>
            </a:r>
            <a:r>
              <a:rPr lang="es-ES" b="1" dirty="0"/>
              <a:t> </a:t>
            </a:r>
            <a:r>
              <a:rPr lang="es-ES" b="1" dirty="0" err="1"/>
              <a:t>vstal</a:t>
            </a:r>
            <a:r>
              <a:rPr lang="es-ES" b="1" dirty="0"/>
              <a:t> z </a:t>
            </a:r>
            <a:r>
              <a:rPr lang="es-ES" b="1" dirty="0" err="1"/>
              <a:t>mrtvých</a:t>
            </a:r>
            <a:r>
              <a:rPr lang="es-ES" b="1" dirty="0"/>
              <a:t>" (Marek 8</a:t>
            </a:r>
            <a:r>
              <a:rPr lang="cs-CZ" b="1" dirty="0"/>
              <a:t>,</a:t>
            </a:r>
            <a:r>
              <a:rPr lang="es-ES" b="1" dirty="0"/>
              <a:t>31; 9</a:t>
            </a:r>
            <a:r>
              <a:rPr lang="cs-CZ" b="1" dirty="0"/>
              <a:t>,</a:t>
            </a:r>
            <a:r>
              <a:rPr lang="es-ES" b="1" dirty="0"/>
              <a:t>31; 10</a:t>
            </a:r>
            <a:r>
              <a:rPr lang="cs-CZ" b="1" dirty="0"/>
              <a:t>,</a:t>
            </a:r>
            <a:r>
              <a:rPr lang="es-ES" b="1" dirty="0"/>
              <a:t>33</a:t>
            </a:r>
            <a:r>
              <a:rPr lang="cs-CZ" b="1" dirty="0"/>
              <a:t>.</a:t>
            </a:r>
            <a:r>
              <a:rPr lang="es-ES" b="1" dirty="0"/>
              <a:t>34), a</a:t>
            </a:r>
            <a:r>
              <a:rPr lang="cs-CZ" b="1" dirty="0" err="1"/>
              <a:t>le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učedníci</a:t>
            </a:r>
            <a:r>
              <a:rPr lang="es-ES" b="1" dirty="0"/>
              <a:t> </a:t>
            </a:r>
            <a:r>
              <a:rPr lang="es-ES" b="1" dirty="0" err="1"/>
              <a:t>tomu</a:t>
            </a:r>
            <a:r>
              <a:rPr lang="es-ES" b="1" dirty="0"/>
              <a:t> </a:t>
            </a:r>
            <a:r>
              <a:rPr lang="es-ES" b="1" dirty="0" err="1"/>
              <a:t>stále</a:t>
            </a:r>
            <a:r>
              <a:rPr lang="es-ES" b="1" dirty="0"/>
              <a:t> </a:t>
            </a:r>
            <a:r>
              <a:rPr lang="es-ES" b="1" dirty="0" err="1"/>
              <a:t>ještě</a:t>
            </a:r>
            <a:r>
              <a:rPr lang="es-ES" b="1" dirty="0"/>
              <a:t> </a:t>
            </a:r>
            <a:r>
              <a:rPr lang="es-ES" b="1" dirty="0" err="1"/>
              <a:t>nerozuměli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/>
              <a:t>      </a:t>
            </a:r>
            <a:r>
              <a:rPr lang="cs-CZ" b="1" dirty="0"/>
              <a:t>O</a:t>
            </a:r>
            <a:r>
              <a:rPr lang="es-ES" b="1" dirty="0" err="1"/>
              <a:t>pakoval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je </a:t>
            </a:r>
            <a:r>
              <a:rPr lang="es-ES" b="1" dirty="0" err="1"/>
              <a:t>třeba</a:t>
            </a:r>
            <a:r>
              <a:rPr lang="es-ES" b="1" dirty="0"/>
              <a:t> </a:t>
            </a:r>
            <a:r>
              <a:rPr lang="es-ES" b="1" dirty="0" err="1"/>
              <a:t>bdít</a:t>
            </a:r>
            <a:r>
              <a:rPr lang="es-ES" b="1" dirty="0"/>
              <a:t>: "</a:t>
            </a:r>
            <a:r>
              <a:rPr lang="es-ES" b="1" dirty="0" err="1"/>
              <a:t>Bděte</a:t>
            </a:r>
            <a:r>
              <a:rPr lang="es-ES" b="1" dirty="0"/>
              <a:t> </a:t>
            </a:r>
            <a:r>
              <a:rPr lang="es-ES" b="1" dirty="0" err="1"/>
              <a:t>tedy</a:t>
            </a:r>
            <a:r>
              <a:rPr lang="es-ES" b="1" dirty="0"/>
              <a:t>, 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neznáte</a:t>
            </a:r>
            <a:r>
              <a:rPr lang="es-ES" b="1" dirty="0"/>
              <a:t> </a:t>
            </a:r>
            <a:r>
              <a:rPr lang="es-ES" b="1" dirty="0" err="1"/>
              <a:t>dne</a:t>
            </a:r>
            <a:r>
              <a:rPr lang="es-ES" b="1" dirty="0"/>
              <a:t>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hodiny</a:t>
            </a:r>
            <a:r>
              <a:rPr lang="es-ES" b="1" dirty="0"/>
              <a:t>, </a:t>
            </a:r>
            <a:r>
              <a:rPr lang="es-ES" b="1" dirty="0" err="1"/>
              <a:t>kdy</a:t>
            </a:r>
            <a:r>
              <a:rPr lang="es-ES" b="1" dirty="0"/>
              <a:t> </a:t>
            </a:r>
            <a:r>
              <a:rPr lang="es-ES" b="1" dirty="0" err="1"/>
              <a:t>Syn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 </a:t>
            </a:r>
            <a:r>
              <a:rPr lang="es-ES" b="1" dirty="0" err="1"/>
              <a:t>přijde</a:t>
            </a:r>
            <a:r>
              <a:rPr lang="es-ES" b="1" dirty="0"/>
              <a:t>" (Mat</a:t>
            </a:r>
            <a:r>
              <a:rPr lang="cs-CZ" b="1" dirty="0" err="1"/>
              <a:t>ouš</a:t>
            </a:r>
            <a:r>
              <a:rPr lang="es-ES" b="1" dirty="0"/>
              <a:t> 25</a:t>
            </a:r>
            <a:r>
              <a:rPr lang="cs-CZ" b="1" dirty="0"/>
              <a:t>,</a:t>
            </a:r>
            <a:r>
              <a:rPr lang="es-ES" b="1" dirty="0"/>
              <a:t>13). "</a:t>
            </a:r>
            <a:r>
              <a:rPr lang="es-ES" b="1" dirty="0" err="1"/>
              <a:t>Bděte</a:t>
            </a:r>
            <a:r>
              <a:rPr lang="es-ES" b="1" dirty="0"/>
              <a:t> a </a:t>
            </a:r>
            <a:r>
              <a:rPr lang="es-ES" b="1" dirty="0" err="1"/>
              <a:t>modlete</a:t>
            </a:r>
            <a:r>
              <a:rPr lang="es-ES" b="1" dirty="0"/>
              <a:t> se,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nevešli</a:t>
            </a:r>
            <a:r>
              <a:rPr lang="es-ES" b="1" dirty="0"/>
              <a:t> do </a:t>
            </a:r>
            <a:r>
              <a:rPr lang="es-ES" b="1" dirty="0" err="1"/>
              <a:t>pokušení</a:t>
            </a:r>
            <a:r>
              <a:rPr lang="es-ES" b="1" dirty="0"/>
              <a:t>; </a:t>
            </a:r>
            <a:r>
              <a:rPr lang="es-ES" b="1" dirty="0" err="1"/>
              <a:t>duch</a:t>
            </a:r>
            <a:r>
              <a:rPr lang="es-ES" b="1" dirty="0"/>
              <a:t> k </a:t>
            </a:r>
            <a:r>
              <a:rPr lang="es-ES" b="1" dirty="0" err="1"/>
              <a:t>pravdě</a:t>
            </a:r>
            <a:r>
              <a:rPr lang="es-ES" b="1" dirty="0"/>
              <a:t> je </a:t>
            </a:r>
            <a:r>
              <a:rPr lang="cs-CZ" b="1" dirty="0" err="1"/>
              <a:t>pohotov</a:t>
            </a:r>
            <a:r>
              <a:rPr lang="es-ES" b="1" dirty="0"/>
              <a:t>ý, ale </a:t>
            </a:r>
            <a:r>
              <a:rPr lang="es-ES" b="1" dirty="0" err="1"/>
              <a:t>tělo</a:t>
            </a:r>
            <a:r>
              <a:rPr lang="es-ES" b="1" dirty="0"/>
              <a:t> je </a:t>
            </a:r>
            <a:r>
              <a:rPr lang="es-ES" b="1" dirty="0" err="1"/>
              <a:t>slabé</a:t>
            </a:r>
            <a:r>
              <a:rPr lang="es-ES" b="1" dirty="0"/>
              <a:t>" (Marek 14</a:t>
            </a:r>
            <a:r>
              <a:rPr lang="cs-CZ" b="1" dirty="0"/>
              <a:t>,</a:t>
            </a:r>
            <a:r>
              <a:rPr lang="es-ES" b="1" dirty="0"/>
              <a:t>38).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E085CA7-D08E-7A6B-E82A-E8BD819AB35F}"/>
              </a:ext>
            </a:extLst>
          </p:cNvPr>
          <p:cNvGrpSpPr/>
          <p:nvPr/>
        </p:nvGrpSpPr>
        <p:grpSpPr>
          <a:xfrm>
            <a:off x="894375" y="124539"/>
            <a:ext cx="3591900" cy="540000"/>
            <a:chOff x="894375" y="124539"/>
            <a:chExt cx="3591900" cy="540000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2C94D063-14AB-E8B2-52EA-8F159CD557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4375" y="124539"/>
              <a:ext cx="3591900" cy="54000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B5766015-02B4-10B2-AE04-972FE186E470}"/>
                </a:ext>
              </a:extLst>
            </p:cNvPr>
            <p:cNvSpPr txBox="1"/>
            <p:nvPr/>
          </p:nvSpPr>
          <p:spPr>
            <a:xfrm>
              <a:off x="991237" y="185859"/>
              <a:ext cx="339486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spc="50" dirty="0">
                  <a:ln w="0"/>
                  <a:solidFill>
                    <a:srgbClr val="C8FCE8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JEŽÍŠ </a:t>
              </a:r>
              <a:r>
                <a:rPr lang="cs-CZ" sz="2000" b="1" spc="50" dirty="0">
                  <a:ln w="0"/>
                  <a:solidFill>
                    <a:srgbClr val="C8FCE8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UČIK OPAKOVÁNÍM</a:t>
              </a:r>
              <a:endParaRPr lang="es-ES" sz="2000" b="1" spc="50" dirty="0">
                <a:ln w="0"/>
                <a:solidFill>
                  <a:srgbClr val="C8FCE8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B4900A3A-CF07-9DE7-4A7F-10518CA2B1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68" y="214540"/>
            <a:ext cx="914531" cy="359998"/>
          </a:xfrm>
          <a:prstGeom prst="rect">
            <a:avLst/>
          </a:prstGeom>
        </p:spPr>
      </p:pic>
      <p:pic>
        <p:nvPicPr>
          <p:cNvPr id="6" name="Imagen 5" descr="Imagen que contiene interior, hombre, parado, viendo&#10;&#10;Descripción generada automáticamente">
            <a:extLst>
              <a:ext uri="{FF2B5EF4-FFF2-40B4-BE49-F238E27FC236}">
                <a16:creationId xmlns:a16="http://schemas.microsoft.com/office/drawing/2014/main" id="{AC88E714-513D-29EB-8764-41426C4E1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15" y="214540"/>
            <a:ext cx="5715000" cy="3429000"/>
          </a:xfrm>
          <a:prstGeom prst="roundRect">
            <a:avLst>
              <a:gd name="adj" fmla="val 96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 descr="Imagen que contiene luz&#10;&#10;Descripción generada automáticamente">
            <a:extLst>
              <a:ext uri="{FF2B5EF4-FFF2-40B4-BE49-F238E27FC236}">
                <a16:creationId xmlns:a16="http://schemas.microsoft.com/office/drawing/2014/main" id="{7CDCC93B-408C-BD42-94A8-AC776390E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115" y="3747759"/>
            <a:ext cx="5715000" cy="2895701"/>
          </a:xfrm>
          <a:prstGeom prst="roundRect">
            <a:avLst>
              <a:gd name="adj" fmla="val 729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n 12" descr="Una mujer hablando por teléfono&#10;&#10;Descripción generada automáticamente con confianza media">
            <a:extLst>
              <a:ext uri="{FF2B5EF4-FFF2-40B4-BE49-F238E27FC236}">
                <a16:creationId xmlns:a16="http://schemas.microsoft.com/office/drawing/2014/main" id="{445E855A-8F58-BD0B-F872-E3F23093ED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27" y="5027259"/>
            <a:ext cx="2421276" cy="1616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n 16" descr="Un hombre con la mano en la boca&#10;&#10;Descripción generada automáticamente con confianza baja">
            <a:extLst>
              <a:ext uri="{FF2B5EF4-FFF2-40B4-BE49-F238E27FC236}">
                <a16:creationId xmlns:a16="http://schemas.microsoft.com/office/drawing/2014/main" id="{AF4ED0F3-C64A-E636-984A-9706A5AC27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747" y="5027259"/>
            <a:ext cx="2874076" cy="1616201"/>
          </a:xfrm>
          <a:prstGeom prst="roundRect">
            <a:avLst>
              <a:gd name="adj" fmla="val 1293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Imagen 21" descr="Logotipo&#10;&#10;Descripción generada automáticamente">
            <a:extLst>
              <a:ext uri="{FF2B5EF4-FFF2-40B4-BE49-F238E27FC236}">
                <a16:creationId xmlns:a16="http://schemas.microsoft.com/office/drawing/2014/main" id="{947A005B-0705-0550-FDE2-E2988B6C21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84542">
            <a:off x="423948" y="3038782"/>
            <a:ext cx="252657" cy="357388"/>
          </a:xfrm>
          <a:prstGeom prst="rect">
            <a:avLst/>
          </a:prstGeom>
        </p:spPr>
      </p:pic>
      <p:pic>
        <p:nvPicPr>
          <p:cNvPr id="23" name="Imagen 22" descr="Icono&#10;&#10;Descripción generada automáticamente">
            <a:extLst>
              <a:ext uri="{FF2B5EF4-FFF2-40B4-BE49-F238E27FC236}">
                <a16:creationId xmlns:a16="http://schemas.microsoft.com/office/drawing/2014/main" id="{0E307B52-9BA3-3B77-CB08-625F62CAA5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84542">
            <a:off x="401302" y="1601759"/>
            <a:ext cx="252657" cy="35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E0EAADC-53D3-CCA8-6996-F31A858D2341}"/>
              </a:ext>
            </a:extLst>
          </p:cNvPr>
          <p:cNvSpPr txBox="1"/>
          <p:nvPr/>
        </p:nvSpPr>
        <p:spPr>
          <a:xfrm>
            <a:off x="282280" y="725859"/>
            <a:ext cx="81025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Mistr</a:t>
            </a:r>
            <a:r>
              <a:rPr lang="es-ES" b="1" dirty="0"/>
              <a:t> </a:t>
            </a:r>
            <a:r>
              <a:rPr lang="es-ES" b="1" dirty="0" err="1"/>
              <a:t>uchvátil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představivostí</a:t>
            </a:r>
            <a:r>
              <a:rPr lang="es-ES" b="1" dirty="0"/>
              <a:t>. </a:t>
            </a:r>
            <a:r>
              <a:rPr lang="es-ES" b="1" dirty="0" err="1"/>
              <a:t>Jednoduchost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slov</a:t>
            </a:r>
            <a:r>
              <a:rPr lang="es-ES" b="1" dirty="0"/>
              <a:t>, </a:t>
            </a:r>
            <a:r>
              <a:rPr lang="es-ES" b="1" dirty="0" err="1"/>
              <a:t>upřímnost</a:t>
            </a:r>
            <a:r>
              <a:rPr lang="es-ES" b="1" dirty="0"/>
              <a:t> a </a:t>
            </a:r>
            <a:r>
              <a:rPr lang="es-ES" b="1" dirty="0" err="1"/>
              <a:t>prostota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takovou</a:t>
            </a:r>
            <a:r>
              <a:rPr lang="es-ES" b="1" dirty="0"/>
              <a:t> </a:t>
            </a:r>
            <a:r>
              <a:rPr lang="es-ES" b="1" dirty="0" err="1"/>
              <a:t>krásu</a:t>
            </a:r>
            <a:r>
              <a:rPr lang="es-ES" b="1" dirty="0"/>
              <a:t> a </a:t>
            </a:r>
            <a:r>
              <a:rPr lang="es-ES" b="1" dirty="0" err="1"/>
              <a:t>hloubku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zvolat</a:t>
            </a:r>
            <a:r>
              <a:rPr lang="es-ES" b="1" dirty="0"/>
              <a:t>: „</a:t>
            </a:r>
            <a:r>
              <a:rPr lang="cs-CZ" b="1" dirty="0" err="1"/>
              <a:t>Nokdo</a:t>
            </a:r>
            <a:r>
              <a:rPr lang="cs-CZ" b="1" dirty="0"/>
              <a:t> nikdy takto</a:t>
            </a:r>
            <a:r>
              <a:rPr lang="es-ES" b="1" dirty="0"/>
              <a:t> </a:t>
            </a:r>
            <a:r>
              <a:rPr lang="es-ES" b="1" dirty="0" err="1"/>
              <a:t>nemluvil</a:t>
            </a:r>
            <a:r>
              <a:rPr lang="cs-CZ" b="1" dirty="0"/>
              <a:t>!</a:t>
            </a:r>
            <a:r>
              <a:rPr lang="es-ES" b="1" dirty="0"/>
              <a:t>" (Jan 7</a:t>
            </a:r>
            <a:r>
              <a:rPr lang="cs-CZ" b="1" dirty="0"/>
              <a:t>,</a:t>
            </a:r>
            <a:r>
              <a:rPr lang="es-ES" b="1" dirty="0"/>
              <a:t>46).</a:t>
            </a: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8E17C711-EB81-049F-AE2C-C76318D57048}"/>
              </a:ext>
            </a:extLst>
          </p:cNvPr>
          <p:cNvGrpSpPr/>
          <p:nvPr/>
        </p:nvGrpSpPr>
        <p:grpSpPr>
          <a:xfrm>
            <a:off x="894375" y="124539"/>
            <a:ext cx="4268175" cy="540000"/>
            <a:chOff x="894375" y="124539"/>
            <a:chExt cx="4268175" cy="54000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0E043CC0-93B5-DE60-39F7-B1CF40065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4375" y="124539"/>
              <a:ext cx="4268175" cy="540000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BF0FD68B-3739-10B9-27F0-DE1FF14BA85A}"/>
                </a:ext>
              </a:extLst>
            </p:cNvPr>
            <p:cNvSpPr txBox="1"/>
            <p:nvPr/>
          </p:nvSpPr>
          <p:spPr>
            <a:xfrm>
              <a:off x="965360" y="185859"/>
              <a:ext cx="419719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spc="50" dirty="0">
                  <a:ln w="0"/>
                  <a:solidFill>
                    <a:srgbClr val="E6CFC4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JEŽÍŠ POUŽ</a:t>
              </a:r>
              <a:r>
                <a:rPr lang="cs-CZ" sz="2000" b="1" spc="50" dirty="0">
                  <a:ln w="0"/>
                  <a:solidFill>
                    <a:srgbClr val="E6CFC4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ÍVA</a:t>
              </a:r>
              <a:r>
                <a:rPr lang="es-ES" sz="2000" b="1" spc="50" dirty="0">
                  <a:ln w="0"/>
                  <a:solidFill>
                    <a:srgbClr val="E6CFC4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L PŘEDSTAVIVOST</a:t>
              </a: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B2614BBC-59DB-1E27-1950-D43545031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68" y="214540"/>
            <a:ext cx="914531" cy="35999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66471D9-9103-353C-E6EC-E9C07F71E5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205"/>
          <a:stretch/>
        </p:blipFill>
        <p:spPr>
          <a:xfrm>
            <a:off x="8300729" y="217063"/>
            <a:ext cx="3608990" cy="3211937"/>
          </a:xfrm>
          <a:prstGeom prst="rect">
            <a:avLst/>
          </a:prstGeom>
          <a:ln w="76200" cap="sq">
            <a:solidFill>
              <a:srgbClr val="00A727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114300" h="38100" prst="hardEdge"/>
            <a:extrusionClr>
              <a:srgbClr val="000000"/>
            </a:extrusion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41A8505-922F-8565-99EE-B6AA3F31D5A1}"/>
              </a:ext>
            </a:extLst>
          </p:cNvPr>
          <p:cNvSpPr txBox="1"/>
          <p:nvPr/>
        </p:nvSpPr>
        <p:spPr>
          <a:xfrm>
            <a:off x="595223" y="3122135"/>
            <a:ext cx="7694762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“</a:t>
            </a:r>
            <a:r>
              <a:rPr lang="cs-CZ" b="1" dirty="0"/>
              <a:t>S k</a:t>
            </a:r>
            <a:r>
              <a:rPr lang="es-ES" b="1" dirty="0" err="1"/>
              <a:t>rálovství</a:t>
            </a:r>
            <a:r>
              <a:rPr lang="cs-CZ" b="1" dirty="0"/>
              <a:t>m</a:t>
            </a:r>
            <a:r>
              <a:rPr lang="es-ES" b="1" dirty="0"/>
              <a:t> </a:t>
            </a:r>
            <a:r>
              <a:rPr lang="es-ES" b="1" dirty="0" err="1"/>
              <a:t>nebesk</a:t>
            </a:r>
            <a:r>
              <a:rPr lang="cs-CZ" b="1" dirty="0" err="1"/>
              <a:t>ým</a:t>
            </a:r>
            <a:r>
              <a:rPr lang="es-ES" b="1" dirty="0"/>
              <a:t> je</a:t>
            </a:r>
            <a:r>
              <a:rPr lang="cs-CZ" b="1" dirty="0"/>
              <a:t> to tak,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cs-CZ" b="1" dirty="0"/>
              <a:t>když jeden </a:t>
            </a:r>
            <a:r>
              <a:rPr lang="es-ES" b="1" dirty="0" err="1"/>
              <a:t>člověk</a:t>
            </a:r>
            <a:r>
              <a:rPr lang="es-ES" b="1" dirty="0"/>
              <a:t> </a:t>
            </a:r>
            <a:r>
              <a:rPr lang="es-ES" b="1" dirty="0" err="1"/>
              <a:t>zasel</a:t>
            </a:r>
            <a:r>
              <a:rPr lang="es-ES" b="1" dirty="0"/>
              <a:t> </a:t>
            </a:r>
            <a:r>
              <a:rPr lang="es-ES" b="1" dirty="0" err="1"/>
              <a:t>dobré</a:t>
            </a:r>
            <a:r>
              <a:rPr lang="es-ES" b="1" dirty="0"/>
              <a:t> s</a:t>
            </a:r>
            <a:r>
              <a:rPr lang="cs-CZ" b="1" dirty="0"/>
              <a:t>e</a:t>
            </a:r>
            <a:r>
              <a:rPr lang="es-ES" b="1" dirty="0"/>
              <a:t>m</a:t>
            </a:r>
            <a:r>
              <a:rPr lang="cs-CZ" b="1" dirty="0" err="1"/>
              <a:t>eno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svém</a:t>
            </a:r>
            <a:r>
              <a:rPr lang="es-ES" b="1" dirty="0"/>
              <a:t> poli</a:t>
            </a:r>
            <a:r>
              <a:rPr lang="cs-CZ" b="1" dirty="0"/>
              <a:t>. Když však lidé spali</a:t>
            </a:r>
            <a:r>
              <a:rPr lang="es-ES" b="1" dirty="0"/>
              <a:t>, </a:t>
            </a:r>
            <a:r>
              <a:rPr lang="es-ES" b="1" dirty="0" err="1"/>
              <a:t>přišel</a:t>
            </a:r>
            <a:r>
              <a:rPr lang="es-ES" b="1" dirty="0"/>
              <a:t> </a:t>
            </a:r>
            <a:r>
              <a:rPr lang="es-ES" b="1" dirty="0" err="1"/>
              <a:t>jeh</a:t>
            </a:r>
            <a:r>
              <a:rPr lang="cs-CZ" b="1" dirty="0"/>
              <a:t>o</a:t>
            </a:r>
            <a:r>
              <a:rPr lang="es-ES" b="1" dirty="0"/>
              <a:t> </a:t>
            </a:r>
            <a:r>
              <a:rPr lang="es-ES" b="1" dirty="0" err="1"/>
              <a:t>nepřítel</a:t>
            </a:r>
            <a:r>
              <a:rPr lang="es-ES" b="1" dirty="0"/>
              <a:t>, </a:t>
            </a:r>
            <a:r>
              <a:rPr lang="es-ES" b="1" dirty="0" err="1"/>
              <a:t>zasel</a:t>
            </a:r>
            <a:r>
              <a:rPr lang="es-ES" b="1" dirty="0"/>
              <a:t> </a:t>
            </a:r>
            <a:r>
              <a:rPr lang="cs-CZ" b="1" dirty="0" err="1"/>
              <a:t>pleve</a:t>
            </a:r>
            <a:r>
              <a:rPr lang="es-ES" b="1" dirty="0"/>
              <a:t>l </a:t>
            </a:r>
            <a:r>
              <a:rPr lang="cs-CZ" b="1" dirty="0"/>
              <a:t>do</a:t>
            </a:r>
            <a:r>
              <a:rPr lang="es-ES" b="1" dirty="0"/>
              <a:t> </a:t>
            </a:r>
            <a:r>
              <a:rPr lang="es-ES" b="1" dirty="0" err="1"/>
              <a:t>pšenic</a:t>
            </a:r>
            <a:r>
              <a:rPr lang="cs-CZ" b="1" dirty="0"/>
              <a:t>e</a:t>
            </a:r>
            <a:r>
              <a:rPr lang="es-ES" b="1" dirty="0"/>
              <a:t> a </a:t>
            </a:r>
            <a:r>
              <a:rPr lang="es-ES" b="1" dirty="0" err="1"/>
              <a:t>odešel</a:t>
            </a:r>
            <a:r>
              <a:rPr lang="es-ES" b="1" dirty="0"/>
              <a:t>” (Mat</a:t>
            </a:r>
            <a:r>
              <a:rPr lang="cs-CZ" b="1" dirty="0" err="1"/>
              <a:t>ouš</a:t>
            </a:r>
            <a:r>
              <a:rPr lang="es-ES" b="1" dirty="0"/>
              <a:t> 13</a:t>
            </a:r>
            <a:r>
              <a:rPr lang="cs-CZ" b="1" dirty="0"/>
              <a:t>,</a:t>
            </a:r>
            <a:r>
              <a:rPr lang="es-ES" b="1" dirty="0"/>
              <a:t>24</a:t>
            </a:r>
            <a:r>
              <a:rPr lang="cs-CZ" b="1" dirty="0"/>
              <a:t>.</a:t>
            </a:r>
            <a:r>
              <a:rPr lang="es-ES" b="1" dirty="0"/>
              <a:t>25)</a:t>
            </a:r>
          </a:p>
          <a:p>
            <a:pPr>
              <a:spcBef>
                <a:spcPts val="600"/>
              </a:spcBef>
            </a:pPr>
            <a:r>
              <a:rPr lang="es-ES" b="1" dirty="0"/>
              <a:t>“</a:t>
            </a:r>
            <a:r>
              <a:rPr lang="es-ES" b="1" dirty="0" err="1"/>
              <a:t>Království</a:t>
            </a:r>
            <a:r>
              <a:rPr lang="es-ES" b="1" dirty="0"/>
              <a:t> </a:t>
            </a:r>
            <a:r>
              <a:rPr lang="es-ES" b="1" dirty="0" err="1"/>
              <a:t>nebeské</a:t>
            </a:r>
            <a:r>
              <a:rPr lang="es-ES" b="1" dirty="0"/>
              <a:t> je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hořčičné</a:t>
            </a:r>
            <a:r>
              <a:rPr lang="es-ES" b="1" dirty="0"/>
              <a:t> </a:t>
            </a:r>
            <a:r>
              <a:rPr lang="cs-CZ" b="1" dirty="0"/>
              <a:t>zrn</a:t>
            </a:r>
            <a:r>
              <a:rPr lang="es-ES" b="1" dirty="0"/>
              <a:t>o,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člověk</a:t>
            </a:r>
            <a:r>
              <a:rPr lang="es-ES" b="1" dirty="0"/>
              <a:t> </a:t>
            </a:r>
            <a:r>
              <a:rPr lang="es-ES" b="1" dirty="0" err="1"/>
              <a:t>zasel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svém</a:t>
            </a:r>
            <a:r>
              <a:rPr lang="es-ES" b="1" dirty="0"/>
              <a:t> poli.” (Mat</a:t>
            </a:r>
            <a:r>
              <a:rPr lang="cs-CZ" b="1" dirty="0" err="1"/>
              <a:t>ouš</a:t>
            </a:r>
            <a:r>
              <a:rPr lang="es-ES" b="1" dirty="0"/>
              <a:t> 13</a:t>
            </a:r>
            <a:r>
              <a:rPr lang="cs-CZ" b="1" dirty="0"/>
              <a:t>,</a:t>
            </a:r>
            <a:r>
              <a:rPr lang="es-ES" b="1" dirty="0"/>
              <a:t>31).</a:t>
            </a:r>
          </a:p>
          <a:p>
            <a:pPr>
              <a:spcBef>
                <a:spcPts val="600"/>
              </a:spcBef>
            </a:pPr>
            <a:r>
              <a:rPr lang="es-ES" b="1" dirty="0"/>
              <a:t>“</a:t>
            </a:r>
            <a:r>
              <a:rPr lang="es-ES" b="1" dirty="0" err="1"/>
              <a:t>Království</a:t>
            </a:r>
            <a:r>
              <a:rPr lang="es-ES" b="1" dirty="0"/>
              <a:t> </a:t>
            </a:r>
            <a:r>
              <a:rPr lang="es-ES" b="1" dirty="0" err="1"/>
              <a:t>nebeské</a:t>
            </a:r>
            <a:r>
              <a:rPr lang="es-ES" b="1" dirty="0"/>
              <a:t> je </a:t>
            </a:r>
            <a:r>
              <a:rPr lang="es-ES" b="1" dirty="0" err="1"/>
              <a:t>jako</a:t>
            </a:r>
            <a:r>
              <a:rPr lang="es-ES" b="1" dirty="0"/>
              <a:t> kvas,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žena</a:t>
            </a:r>
            <a:r>
              <a:rPr lang="es-ES" b="1" dirty="0"/>
              <a:t> v</a:t>
            </a:r>
            <a:r>
              <a:rPr lang="cs-CZ" b="1" dirty="0"/>
              <a:t>mísí do tří měřic mouky, až se všecko prokvasí</a:t>
            </a:r>
            <a:r>
              <a:rPr lang="es-ES" b="1" dirty="0"/>
              <a:t>” (Mat 13</a:t>
            </a:r>
            <a:r>
              <a:rPr lang="cs-CZ" b="1" dirty="0"/>
              <a:t>,</a:t>
            </a:r>
            <a:r>
              <a:rPr lang="es-ES" b="1" dirty="0"/>
              <a:t>33)</a:t>
            </a:r>
            <a:r>
              <a:rPr lang="cs-CZ" b="1" dirty="0"/>
              <a:t>.</a:t>
            </a:r>
            <a:endParaRPr lang="es-ES" b="1" dirty="0"/>
          </a:p>
          <a:p>
            <a:pPr>
              <a:spcBef>
                <a:spcPts val="600"/>
              </a:spcBef>
            </a:pPr>
            <a:r>
              <a:rPr lang="es-ES" b="1" dirty="0"/>
              <a:t>“</a:t>
            </a:r>
            <a:r>
              <a:rPr lang="es-ES" b="1" dirty="0" err="1"/>
              <a:t>Království</a:t>
            </a:r>
            <a:r>
              <a:rPr lang="es-ES" b="1" dirty="0"/>
              <a:t> </a:t>
            </a:r>
            <a:r>
              <a:rPr lang="es-ES" b="1" dirty="0" err="1"/>
              <a:t>nebeské</a:t>
            </a:r>
            <a:r>
              <a:rPr lang="es-ES" b="1" dirty="0"/>
              <a:t> j</a:t>
            </a:r>
            <a:r>
              <a:rPr lang="cs-CZ" b="1" dirty="0"/>
              <a:t>e j</a:t>
            </a:r>
            <a:r>
              <a:rPr lang="es-ES" b="1" dirty="0" err="1"/>
              <a:t>ako</a:t>
            </a:r>
            <a:r>
              <a:rPr lang="es-ES" b="1" dirty="0"/>
              <a:t> </a:t>
            </a:r>
            <a:r>
              <a:rPr lang="es-ES" b="1" dirty="0" err="1"/>
              <a:t>poklad</a:t>
            </a:r>
            <a:r>
              <a:rPr lang="es-ES" b="1" dirty="0"/>
              <a:t> </a:t>
            </a:r>
            <a:r>
              <a:rPr lang="es-ES" b="1" dirty="0" err="1"/>
              <a:t>ukrytý</a:t>
            </a:r>
            <a:r>
              <a:rPr lang="es-ES" b="1" dirty="0"/>
              <a:t> v poli,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cs-CZ" b="1" dirty="0"/>
              <a:t>někdo</a:t>
            </a:r>
            <a:r>
              <a:rPr lang="es-ES" b="1" dirty="0"/>
              <a:t> </a:t>
            </a:r>
            <a:r>
              <a:rPr lang="es-ES" b="1" dirty="0" err="1"/>
              <a:t>najde</a:t>
            </a:r>
            <a:r>
              <a:rPr lang="es-ES" b="1" dirty="0"/>
              <a:t> a </a:t>
            </a:r>
            <a:r>
              <a:rPr lang="cs-CZ" b="1" dirty="0"/>
              <a:t>u</a:t>
            </a:r>
            <a:r>
              <a:rPr lang="es-ES" b="1" dirty="0"/>
              <a:t>kr</a:t>
            </a:r>
            <a:r>
              <a:rPr lang="cs-CZ" b="1" dirty="0" err="1"/>
              <a:t>yje</a:t>
            </a:r>
            <a:r>
              <a:rPr lang="es-ES" b="1" dirty="0"/>
              <a:t>; </a:t>
            </a:r>
            <a:r>
              <a:rPr lang="cs-CZ" b="1" dirty="0"/>
              <a:t>    z radosti nad tím jde, </a:t>
            </a:r>
            <a:r>
              <a:rPr lang="es-ES" b="1" dirty="0" err="1"/>
              <a:t>prodá</a:t>
            </a:r>
            <a:r>
              <a:rPr lang="es-ES" b="1" dirty="0"/>
              <a:t> </a:t>
            </a:r>
            <a:r>
              <a:rPr lang="es-ES" b="1" dirty="0" err="1"/>
              <a:t>všec</a:t>
            </a:r>
            <a:r>
              <a:rPr lang="cs-CZ" b="1" dirty="0"/>
              <a:t>k</a:t>
            </a:r>
            <a:r>
              <a:rPr lang="es-ES" b="1" dirty="0"/>
              <a:t>o,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, a </a:t>
            </a:r>
            <a:r>
              <a:rPr lang="es-ES" b="1" dirty="0" err="1"/>
              <a:t>koupí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pole.” (Mat</a:t>
            </a:r>
            <a:r>
              <a:rPr lang="cs-CZ" b="1" dirty="0" err="1"/>
              <a:t>ouš</a:t>
            </a:r>
            <a:r>
              <a:rPr lang="es-ES" b="1" dirty="0"/>
              <a:t> 13</a:t>
            </a:r>
            <a:r>
              <a:rPr lang="cs-CZ" b="1" dirty="0"/>
              <a:t>,</a:t>
            </a:r>
            <a:r>
              <a:rPr lang="es-ES" b="1" dirty="0"/>
              <a:t>44).</a:t>
            </a:r>
          </a:p>
          <a:p>
            <a:pPr>
              <a:spcBef>
                <a:spcPts val="600"/>
              </a:spcBef>
            </a:pPr>
            <a:r>
              <a:rPr lang="es-ES" b="1" dirty="0"/>
              <a:t>“</a:t>
            </a:r>
            <a:r>
              <a:rPr lang="cs-CZ" b="1" dirty="0"/>
              <a:t>K</a:t>
            </a:r>
            <a:r>
              <a:rPr lang="es-ES" b="1" dirty="0" err="1"/>
              <a:t>rálovství</a:t>
            </a:r>
            <a:r>
              <a:rPr lang="es-ES" b="1" dirty="0"/>
              <a:t> </a:t>
            </a:r>
            <a:r>
              <a:rPr lang="es-ES" b="1" dirty="0" err="1"/>
              <a:t>nebeské</a:t>
            </a:r>
            <a:r>
              <a:rPr lang="es-ES" b="1" dirty="0"/>
              <a:t> je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síť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cs-CZ" b="1" dirty="0"/>
              <a:t>s</a:t>
            </a:r>
            <a:r>
              <a:rPr lang="es-ES" b="1" dirty="0"/>
              <a:t>e </a:t>
            </a:r>
            <a:r>
              <a:rPr lang="cs-CZ" b="1" dirty="0"/>
              <a:t>spustí</a:t>
            </a:r>
            <a:r>
              <a:rPr lang="es-ES" b="1" dirty="0"/>
              <a:t> </a:t>
            </a:r>
            <a:r>
              <a:rPr lang="cs-CZ" b="1" dirty="0"/>
              <a:t>a zahrne všecko možné</a:t>
            </a:r>
            <a:r>
              <a:rPr lang="es-ES" b="1" dirty="0"/>
              <a:t>”</a:t>
            </a:r>
            <a:r>
              <a:rPr lang="cs-CZ" b="1" dirty="0"/>
              <a:t>   </a:t>
            </a:r>
            <a:r>
              <a:rPr lang="es-ES" b="1" dirty="0"/>
              <a:t> (Mat</a:t>
            </a:r>
            <a:r>
              <a:rPr lang="cs-CZ" b="1" dirty="0" err="1"/>
              <a:t>ouš</a:t>
            </a:r>
            <a:r>
              <a:rPr lang="es-ES" b="1" dirty="0"/>
              <a:t> 13</a:t>
            </a:r>
            <a:r>
              <a:rPr lang="cs-CZ" b="1" dirty="0"/>
              <a:t>,</a:t>
            </a:r>
            <a:r>
              <a:rPr lang="es-ES" b="1" dirty="0"/>
              <a:t>47).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4E5FF0C-2FAB-673F-564C-744847F0B29B}"/>
              </a:ext>
            </a:extLst>
          </p:cNvPr>
          <p:cNvSpPr txBox="1"/>
          <p:nvPr/>
        </p:nvSpPr>
        <p:spPr>
          <a:xfrm>
            <a:off x="282280" y="2532890"/>
            <a:ext cx="7895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nápaditě</a:t>
            </a:r>
            <a:r>
              <a:rPr lang="es-ES" b="1" dirty="0"/>
              <a:t> </a:t>
            </a:r>
            <a:r>
              <a:rPr lang="es-ES" b="1" dirty="0" err="1"/>
              <a:t>popsal</a:t>
            </a:r>
            <a:r>
              <a:rPr lang="es-ES" b="1" dirty="0"/>
              <a:t> </a:t>
            </a:r>
            <a:r>
              <a:rPr lang="es-ES" b="1" dirty="0" err="1"/>
              <a:t>království</a:t>
            </a:r>
            <a:r>
              <a:rPr lang="es-ES" b="1" dirty="0"/>
              <a:t> </a:t>
            </a:r>
            <a:r>
              <a:rPr lang="es-ES" b="1" dirty="0" err="1"/>
              <a:t>nebeské</a:t>
            </a:r>
            <a:r>
              <a:rPr lang="es-ES" b="1" dirty="0"/>
              <a:t> </a:t>
            </a:r>
            <a:r>
              <a:rPr lang="es-ES" b="1" dirty="0" err="1"/>
              <a:t>pomocí</a:t>
            </a:r>
            <a:r>
              <a:rPr lang="es-ES" b="1" dirty="0"/>
              <a:t> </a:t>
            </a:r>
            <a:r>
              <a:rPr lang="es-ES" b="1" dirty="0" err="1"/>
              <a:t>různých</a:t>
            </a:r>
            <a:r>
              <a:rPr lang="es-ES" b="1" dirty="0"/>
              <a:t> </a:t>
            </a:r>
            <a:r>
              <a:rPr lang="es-ES" b="1" dirty="0" err="1"/>
              <a:t>alegorií</a:t>
            </a:r>
            <a:r>
              <a:rPr lang="es-ES" b="1" dirty="0"/>
              <a:t> </a:t>
            </a:r>
            <a:r>
              <a:rPr lang="es-ES" b="1" dirty="0" err="1"/>
              <a:t>převzatých</a:t>
            </a:r>
            <a:r>
              <a:rPr lang="es-ES" b="1" dirty="0"/>
              <a:t> </a:t>
            </a:r>
            <a:r>
              <a:rPr lang="cs-CZ" b="1" dirty="0"/>
              <a:t>        </a:t>
            </a:r>
            <a:r>
              <a:rPr lang="es-ES" b="1" dirty="0"/>
              <a:t>z </a:t>
            </a:r>
            <a:r>
              <a:rPr lang="es-ES" b="1" dirty="0" err="1"/>
              <a:t>každodenního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: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5578764-0D47-6DCD-4961-8987F222F9BA}"/>
              </a:ext>
            </a:extLst>
          </p:cNvPr>
          <p:cNvSpPr txBox="1"/>
          <p:nvPr/>
        </p:nvSpPr>
        <p:spPr>
          <a:xfrm>
            <a:off x="282280" y="1641316"/>
            <a:ext cx="78955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použil</a:t>
            </a:r>
            <a:r>
              <a:rPr lang="es-ES" b="1" dirty="0"/>
              <a:t> </a:t>
            </a:r>
            <a:r>
              <a:rPr lang="es-ES" b="1" dirty="0" err="1"/>
              <a:t>představivost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mluvil</a:t>
            </a:r>
            <a:r>
              <a:rPr lang="es-ES" b="1" dirty="0"/>
              <a:t> o </a:t>
            </a:r>
            <a:r>
              <a:rPr lang="es-ES" b="1" dirty="0" err="1"/>
              <a:t>liliích</a:t>
            </a:r>
            <a:r>
              <a:rPr lang="es-ES" b="1" dirty="0"/>
              <a:t> a </a:t>
            </a:r>
            <a:r>
              <a:rPr lang="es-ES" b="1" dirty="0" err="1"/>
              <a:t>Šalomounovi</a:t>
            </a:r>
            <a:r>
              <a:rPr lang="es-ES" b="1" dirty="0"/>
              <a:t>: „</a:t>
            </a:r>
            <a:r>
              <a:rPr lang="cs-CZ" b="1" dirty="0"/>
              <a:t>Všimněte si lilií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rostou</a:t>
            </a:r>
            <a:r>
              <a:rPr lang="cs-CZ" b="1" dirty="0"/>
              <a:t>: napředou ani netkají – a pravím vám, že ani Šalomoun v celé své nádheře nebyl tak oděn jako jedna z nich</a:t>
            </a:r>
            <a:r>
              <a:rPr lang="es-ES" b="1" dirty="0"/>
              <a:t>" (Lu</a:t>
            </a:r>
            <a:r>
              <a:rPr lang="cs-CZ" b="1" dirty="0" err="1"/>
              <a:t>káš</a:t>
            </a:r>
            <a:r>
              <a:rPr lang="es-ES" b="1" dirty="0"/>
              <a:t> 12</a:t>
            </a:r>
            <a:r>
              <a:rPr lang="cs-CZ" b="1" dirty="0"/>
              <a:t>,</a:t>
            </a:r>
            <a:r>
              <a:rPr lang="es-ES" b="1" dirty="0"/>
              <a:t>27</a:t>
            </a:r>
            <a:r>
              <a:rPr lang="cs-CZ" b="1" dirty="0"/>
              <a:t>.</a:t>
            </a:r>
            <a:r>
              <a:rPr lang="es-ES" b="1" dirty="0"/>
              <a:t>28).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CB4DBD7-09BF-31AB-8D6B-00C3E3AE25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65" r="3965"/>
          <a:stretch/>
        </p:blipFill>
        <p:spPr>
          <a:xfrm>
            <a:off x="8177840" y="3580321"/>
            <a:ext cx="3792748" cy="3089534"/>
          </a:xfrm>
          <a:prstGeom prst="rect">
            <a:avLst/>
          </a:prstGeom>
          <a:ln w="76200" cap="sq">
            <a:solidFill>
              <a:srgbClr val="0093D7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114300" h="38100" prst="hardEdge"/>
            <a:extrusionClr>
              <a:srgbClr val="000000"/>
            </a:extrusionClr>
          </a:sp3d>
        </p:spPr>
      </p:pic>
      <p:pic>
        <p:nvPicPr>
          <p:cNvPr id="16" name="Imagen 15" descr="Forma&#10;&#10;Descripción generada automáticamente">
            <a:extLst>
              <a:ext uri="{FF2B5EF4-FFF2-40B4-BE49-F238E27FC236}">
                <a16:creationId xmlns:a16="http://schemas.microsoft.com/office/drawing/2014/main" id="{865CB6D9-A661-859A-03FD-73772CEFE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8" y="2640328"/>
            <a:ext cx="222310" cy="191685"/>
          </a:xfrm>
          <a:prstGeom prst="rect">
            <a:avLst/>
          </a:prstGeom>
        </p:spPr>
      </p:pic>
      <p:pic>
        <p:nvPicPr>
          <p:cNvPr id="17" name="Imagen 16" descr="Forma&#10;&#10;Descripción generada automáticamente">
            <a:extLst>
              <a:ext uri="{FF2B5EF4-FFF2-40B4-BE49-F238E27FC236}">
                <a16:creationId xmlns:a16="http://schemas.microsoft.com/office/drawing/2014/main" id="{FDAC8C38-EC35-1D80-6E74-02D9BCDE0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68" y="1748754"/>
            <a:ext cx="222530" cy="191685"/>
          </a:xfrm>
          <a:prstGeom prst="rect">
            <a:avLst/>
          </a:prstGeom>
        </p:spPr>
      </p:pic>
      <p:pic>
        <p:nvPicPr>
          <p:cNvPr id="20" name="Imagen 19" descr="Un conjunto de letras blancas en un fondo blanco&#10;&#10;Descripción generada automáticamente con confianza baja">
            <a:extLst>
              <a:ext uri="{FF2B5EF4-FFF2-40B4-BE49-F238E27FC236}">
                <a16:creationId xmlns:a16="http://schemas.microsoft.com/office/drawing/2014/main" id="{A81BCAEA-ACFD-934B-D5E0-70448C435F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64" y="6021149"/>
            <a:ext cx="274814" cy="186885"/>
          </a:xfrm>
          <a:prstGeom prst="rect">
            <a:avLst/>
          </a:prstGeom>
        </p:spPr>
      </p:pic>
      <p:pic>
        <p:nvPicPr>
          <p:cNvPr id="24" name="Imagen 23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34CE3433-DFAC-E9BE-5602-F7538BB303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64" y="5402004"/>
            <a:ext cx="274814" cy="186885"/>
          </a:xfrm>
          <a:prstGeom prst="rect">
            <a:avLst/>
          </a:prstGeom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86CD58EF-000C-3EE0-F8F0-6FBD674FF5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64" y="4751073"/>
            <a:ext cx="274814" cy="186885"/>
          </a:xfrm>
          <a:prstGeom prst="rect">
            <a:avLst/>
          </a:prstGeom>
        </p:spPr>
      </p:pic>
      <p:pic>
        <p:nvPicPr>
          <p:cNvPr id="27" name="Imagen 26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7432A2E3-4B24-C98A-B359-6DEF3187FD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64" y="3222806"/>
            <a:ext cx="274814" cy="186885"/>
          </a:xfrm>
          <a:prstGeom prst="rect">
            <a:avLst/>
          </a:prstGeom>
        </p:spPr>
      </p:pic>
      <p:pic>
        <p:nvPicPr>
          <p:cNvPr id="29" name="Imagen 28" descr="Forma&#10;&#10;Descripción generada automáticamente con confianza media">
            <a:extLst>
              <a:ext uri="{FF2B5EF4-FFF2-40B4-BE49-F238E27FC236}">
                <a16:creationId xmlns:a16="http://schemas.microsoft.com/office/drawing/2014/main" id="{53961BB9-DD57-C487-56AF-152D5E6B78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9" y="4141704"/>
            <a:ext cx="274814" cy="18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uiExpand="1" build="p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C015D5A-45D9-11C8-3717-A5660878EDD3}"/>
              </a:ext>
            </a:extLst>
          </p:cNvPr>
          <p:cNvSpPr txBox="1"/>
          <p:nvPr/>
        </p:nvSpPr>
        <p:spPr>
          <a:xfrm>
            <a:off x="5832068" y="1748766"/>
            <a:ext cx="344746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Mistr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konci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tříapůl</a:t>
            </a:r>
            <a:r>
              <a:rPr lang="cs-CZ" b="1" dirty="0"/>
              <a:t>roční </a:t>
            </a:r>
            <a:r>
              <a:rPr lang="es-ES" b="1" dirty="0" err="1"/>
              <a:t>příprav</a:t>
            </a:r>
            <a:r>
              <a:rPr lang="cs-CZ" b="1" dirty="0"/>
              <a:t>y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žákům</a:t>
            </a:r>
            <a:r>
              <a:rPr lang="es-ES" b="1" dirty="0"/>
              <a:t> </a:t>
            </a:r>
            <a:r>
              <a:rPr lang="cs-CZ" b="1" dirty="0"/>
              <a:t>znám</a:t>
            </a:r>
            <a:r>
              <a:rPr lang="es-ES" b="1" dirty="0"/>
              <a:t>á </a:t>
            </a:r>
            <a:r>
              <a:rPr lang="es-ES" b="1" dirty="0" err="1"/>
              <a:t>slova</a:t>
            </a:r>
            <a:r>
              <a:rPr lang="es-ES" b="1" dirty="0"/>
              <a:t>: „</a:t>
            </a:r>
            <a:r>
              <a:rPr lang="cs-CZ" b="1" dirty="0"/>
              <a:t>Je mi dána v</a:t>
            </a:r>
            <a:r>
              <a:rPr lang="es-ES" b="1" dirty="0" err="1"/>
              <a:t>eškerá</a:t>
            </a:r>
            <a:r>
              <a:rPr lang="cs-CZ" b="1" dirty="0"/>
              <a:t> moc 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nebi</a:t>
            </a:r>
            <a:r>
              <a:rPr lang="es-ES" b="1" dirty="0"/>
              <a:t> i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zemi</a:t>
            </a:r>
            <a:r>
              <a:rPr lang="es-ES" b="1" dirty="0"/>
              <a:t>. </a:t>
            </a:r>
            <a:r>
              <a:rPr lang="es-ES" b="1" dirty="0" err="1"/>
              <a:t>Jd</a:t>
            </a:r>
            <a:r>
              <a:rPr lang="cs-CZ" b="1" dirty="0" err="1"/>
              <a:t>ěte</a:t>
            </a:r>
            <a:r>
              <a:rPr lang="cs-CZ" b="1" dirty="0"/>
              <a:t> ke všem národům a získávejte mi</a:t>
            </a:r>
            <a:r>
              <a:rPr lang="es-ES" b="1" dirty="0"/>
              <a:t> </a:t>
            </a:r>
            <a:r>
              <a:rPr lang="es-ES" b="1" dirty="0" err="1"/>
              <a:t>učedníky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cs-CZ" b="1" dirty="0"/>
              <a:t>křtěte je </a:t>
            </a:r>
            <a:r>
              <a:rPr lang="es-ES" b="1" dirty="0"/>
              <a:t>ve </a:t>
            </a:r>
            <a:r>
              <a:rPr lang="es-ES" b="1" dirty="0" err="1"/>
              <a:t>jmén</a:t>
            </a:r>
            <a:r>
              <a:rPr lang="cs-CZ" b="1" dirty="0"/>
              <a:t>o</a:t>
            </a:r>
            <a:r>
              <a:rPr lang="es-ES" b="1" dirty="0"/>
              <a:t> </a:t>
            </a:r>
            <a:r>
              <a:rPr lang="es-ES" b="1" dirty="0" err="1"/>
              <a:t>Otce</a:t>
            </a:r>
            <a:r>
              <a:rPr lang="es-ES" b="1" dirty="0"/>
              <a:t> i </a:t>
            </a:r>
            <a:r>
              <a:rPr lang="es-ES" b="1" dirty="0" err="1"/>
              <a:t>Syna</a:t>
            </a:r>
            <a:r>
              <a:rPr lang="es-ES" b="1" dirty="0"/>
              <a:t> </a:t>
            </a:r>
            <a:r>
              <a:rPr lang="cs-CZ" b="1" dirty="0"/>
              <a:t>          </a:t>
            </a:r>
            <a:r>
              <a:rPr lang="es-ES" b="1" dirty="0"/>
              <a:t>i Ducha </a:t>
            </a:r>
            <a:r>
              <a:rPr lang="es-ES" b="1" dirty="0" err="1"/>
              <a:t>Svatého</a:t>
            </a:r>
            <a:r>
              <a:rPr lang="cs-CZ" b="1" dirty="0"/>
              <a:t> a učte je, aby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695DB8F-BD17-8A3D-70C5-FC5A7BC7FA0E}"/>
              </a:ext>
            </a:extLst>
          </p:cNvPr>
          <p:cNvSpPr txBox="1"/>
          <p:nvPr/>
        </p:nvSpPr>
        <p:spPr>
          <a:xfrm>
            <a:off x="440673" y="758713"/>
            <a:ext cx="8812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Poté,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učil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učedníky</a:t>
            </a:r>
            <a:r>
              <a:rPr lang="es-ES" b="1" dirty="0"/>
              <a:t>, </a:t>
            </a:r>
            <a:r>
              <a:rPr lang="cs-CZ" b="1" dirty="0"/>
              <a:t>vy</a:t>
            </a:r>
            <a:r>
              <a:rPr lang="es-ES" b="1" dirty="0" err="1"/>
              <a:t>slal</a:t>
            </a:r>
            <a:r>
              <a:rPr lang="es-ES" b="1" dirty="0"/>
              <a:t> je </a:t>
            </a:r>
            <a:r>
              <a:rPr lang="cs-CZ" b="1" dirty="0"/>
              <a:t>do okolních vesnic</a:t>
            </a:r>
            <a:r>
              <a:rPr lang="es-ES" b="1" dirty="0"/>
              <a:t> (</a:t>
            </a:r>
            <a:r>
              <a:rPr lang="es-ES" b="1" dirty="0" err="1"/>
              <a:t>Lukáš</a:t>
            </a:r>
            <a:r>
              <a:rPr lang="es-ES" b="1" dirty="0"/>
              <a:t> 9:1-6). </a:t>
            </a:r>
            <a:r>
              <a:rPr lang="es-ES" b="1" dirty="0" err="1"/>
              <a:t>Měli</a:t>
            </a:r>
            <a:r>
              <a:rPr lang="es-ES" b="1" dirty="0"/>
              <a:t> mu </a:t>
            </a:r>
            <a:r>
              <a:rPr lang="es-ES" b="1" dirty="0" err="1"/>
              <a:t>dát</a:t>
            </a:r>
            <a:r>
              <a:rPr lang="es-ES" b="1" dirty="0"/>
              <a:t> </a:t>
            </a:r>
            <a:r>
              <a:rPr lang="cs-CZ" b="1" dirty="0"/>
              <a:t>vědět</a:t>
            </a:r>
            <a:r>
              <a:rPr lang="es-ES" b="1" dirty="0"/>
              <a:t>,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es-ES" b="1" dirty="0" err="1"/>
              <a:t>skončí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apoštolové</a:t>
            </a:r>
            <a:r>
              <a:rPr lang="es-ES" b="1" dirty="0"/>
              <a:t> </a:t>
            </a:r>
            <a:r>
              <a:rPr lang="es-ES" b="1" dirty="0" err="1"/>
              <a:t>vrátili</a:t>
            </a:r>
            <a:r>
              <a:rPr lang="es-ES" b="1" dirty="0"/>
              <a:t>, </a:t>
            </a:r>
            <a:r>
              <a:rPr lang="es-ES" b="1" dirty="0" err="1"/>
              <a:t>řekli</a:t>
            </a:r>
            <a:r>
              <a:rPr lang="es-ES" b="1" dirty="0"/>
              <a:t> mu </a:t>
            </a:r>
            <a:r>
              <a:rPr lang="es-ES" b="1" dirty="0" err="1"/>
              <a:t>všechno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cs-CZ" b="1" dirty="0" err="1"/>
              <a:t>vykona</a:t>
            </a:r>
            <a:r>
              <a:rPr lang="es-ES" b="1" dirty="0" err="1"/>
              <a:t>li</a:t>
            </a:r>
            <a:r>
              <a:rPr lang="es-ES" b="1" dirty="0"/>
              <a:t>.” (Lu</a:t>
            </a:r>
            <a:r>
              <a:rPr lang="cs-CZ" b="1" dirty="0" err="1"/>
              <a:t>káš</a:t>
            </a:r>
            <a:r>
              <a:rPr lang="es-ES" b="1" dirty="0"/>
              <a:t> 9</a:t>
            </a:r>
            <a:r>
              <a:rPr lang="cs-CZ" b="1" dirty="0"/>
              <a:t>,</a:t>
            </a:r>
            <a:r>
              <a:rPr lang="es-ES" b="1" dirty="0"/>
              <a:t>10).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C826C38B-AD4A-8C36-5ECE-EA323FFD0A0F}"/>
              </a:ext>
            </a:extLst>
          </p:cNvPr>
          <p:cNvGrpSpPr/>
          <p:nvPr/>
        </p:nvGrpSpPr>
        <p:grpSpPr>
          <a:xfrm>
            <a:off x="768111" y="146736"/>
            <a:ext cx="4387476" cy="540000"/>
            <a:chOff x="768111" y="146736"/>
            <a:chExt cx="4387476" cy="54000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6D700F3D-B3BC-68B3-0867-30B851C08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5619" y="146736"/>
              <a:ext cx="4060759" cy="540000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83F0383-C5DD-8883-06F4-F9F0E90F0238}"/>
                </a:ext>
              </a:extLst>
            </p:cNvPr>
            <p:cNvSpPr txBox="1"/>
            <p:nvPr/>
          </p:nvSpPr>
          <p:spPr>
            <a:xfrm>
              <a:off x="768111" y="216681"/>
              <a:ext cx="438747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spc="50" dirty="0">
                  <a:ln w="0"/>
                  <a:solidFill>
                    <a:srgbClr val="CFD7CB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JEŽÍŠ STANOVIL </a:t>
              </a:r>
              <a:r>
                <a:rPr lang="cs-CZ" sz="2000" b="1" spc="50" dirty="0">
                  <a:ln w="0"/>
                  <a:solidFill>
                    <a:srgbClr val="CFD7CB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ÚKOLY</a:t>
              </a:r>
              <a:endParaRPr lang="es-ES" sz="2000" b="1" spc="50" dirty="0">
                <a:ln w="0"/>
                <a:solidFill>
                  <a:srgbClr val="CFD7C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29ED1CA9-75B2-E35F-F094-1D4C987F0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842" y="245362"/>
            <a:ext cx="914531" cy="359998"/>
          </a:xfrm>
          <a:prstGeom prst="rect">
            <a:avLst/>
          </a:prstGeom>
        </p:spPr>
      </p:pic>
      <p:pic>
        <p:nvPicPr>
          <p:cNvPr id="8" name="Imagen 7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709BE60-CB8D-1587-FF8A-5A8A96964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83" y="3747660"/>
            <a:ext cx="4353271" cy="2963604"/>
          </a:xfrm>
          <a:prstGeom prst="roundRect">
            <a:avLst>
              <a:gd name="adj" fmla="val 16667"/>
            </a:avLst>
          </a:prstGeom>
          <a:ln>
            <a:solidFill>
              <a:srgbClr val="4B683B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B683B"/>
            </a:contourClr>
          </a:sp3d>
        </p:spPr>
      </p:pic>
      <p:pic>
        <p:nvPicPr>
          <p:cNvPr id="10" name="Imagen 9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D1DC58D9-68CD-EF69-A9F8-438FB92BC1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41" y="146736"/>
            <a:ext cx="2744323" cy="3442793"/>
          </a:xfrm>
          <a:prstGeom prst="roundRect">
            <a:avLst>
              <a:gd name="adj" fmla="val 16667"/>
            </a:avLst>
          </a:prstGeom>
          <a:ln>
            <a:solidFill>
              <a:srgbClr val="4B683B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B683B"/>
            </a:contourClr>
          </a:sp3d>
        </p:spPr>
      </p:pic>
      <p:pic>
        <p:nvPicPr>
          <p:cNvPr id="12" name="Imagen 11" descr="Imagen que contiene persona, tabla, joven, hombre&#10;&#10;Descripción generada automáticamente">
            <a:extLst>
              <a:ext uri="{FF2B5EF4-FFF2-40B4-BE49-F238E27FC236}">
                <a16:creationId xmlns:a16="http://schemas.microsoft.com/office/drawing/2014/main" id="{AECA83F8-DC2A-599A-FA1B-8107122E71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0" y="1798547"/>
            <a:ext cx="2435352" cy="1860927"/>
          </a:xfrm>
          <a:prstGeom prst="roundRect">
            <a:avLst>
              <a:gd name="adj" fmla="val 16667"/>
            </a:avLst>
          </a:prstGeom>
          <a:ln>
            <a:solidFill>
              <a:srgbClr val="4B683B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B683B"/>
            </a:contourClr>
          </a:sp3d>
        </p:spPr>
      </p:pic>
      <p:pic>
        <p:nvPicPr>
          <p:cNvPr id="14" name="Imagen 13" descr="Un par de personas de pie en una montaña&#10;&#10;Descripción generada automáticamente con confianza baja">
            <a:extLst>
              <a:ext uri="{FF2B5EF4-FFF2-40B4-BE49-F238E27FC236}">
                <a16:creationId xmlns:a16="http://schemas.microsoft.com/office/drawing/2014/main" id="{E53149E7-454B-C5C3-F96A-75A922EC3C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39" y="1798547"/>
            <a:ext cx="2738628" cy="1860927"/>
          </a:xfrm>
          <a:prstGeom prst="roundRect">
            <a:avLst>
              <a:gd name="adj" fmla="val 16667"/>
            </a:avLst>
          </a:prstGeom>
          <a:ln>
            <a:solidFill>
              <a:srgbClr val="4B683B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B683B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678B331-6598-736C-5C1F-7E858F10280C}"/>
              </a:ext>
            </a:extLst>
          </p:cNvPr>
          <p:cNvSpPr txBox="1"/>
          <p:nvPr/>
        </p:nvSpPr>
        <p:spPr>
          <a:xfrm>
            <a:off x="4956378" y="4517777"/>
            <a:ext cx="70637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Příkaz</a:t>
            </a:r>
            <a:r>
              <a:rPr lang="es-ES" b="1" dirty="0"/>
              <a:t> </a:t>
            </a:r>
            <a:r>
              <a:rPr lang="es-ES" b="1" dirty="0" err="1"/>
              <a:t>znamená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se </a:t>
            </a:r>
            <a:r>
              <a:rPr lang="es-ES" b="1" dirty="0" err="1"/>
              <a:t>naučili</a:t>
            </a:r>
            <a:r>
              <a:rPr lang="es-ES" b="1" dirty="0"/>
              <a:t>, </a:t>
            </a:r>
            <a:r>
              <a:rPr lang="es-ES" b="1" dirty="0" err="1"/>
              <a:t>pochopili</a:t>
            </a:r>
            <a:r>
              <a:rPr lang="es-ES" b="1" dirty="0"/>
              <a:t> a</a:t>
            </a:r>
            <a:r>
              <a:rPr lang="cs-CZ" b="1" dirty="0"/>
              <a:t> o čem</a:t>
            </a:r>
            <a:r>
              <a:rPr lang="es-ES" b="1" dirty="0"/>
              <a:t> </a:t>
            </a:r>
            <a:r>
              <a:rPr lang="es-ES" b="1" dirty="0" err="1"/>
              <a:t>přemýšleli</a:t>
            </a:r>
            <a:r>
              <a:rPr lang="es-ES" b="1" dirty="0"/>
              <a:t>, </a:t>
            </a:r>
            <a:r>
              <a:rPr lang="cs-CZ" b="1" dirty="0"/>
              <a:t>        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aplikovat</a:t>
            </a:r>
            <a:r>
              <a:rPr lang="es-ES" b="1" dirty="0"/>
              <a:t> </a:t>
            </a:r>
            <a:r>
              <a:rPr lang="cs-CZ" b="1" dirty="0"/>
              <a:t>ve</a:t>
            </a:r>
            <a:r>
              <a:rPr lang="es-ES" b="1" dirty="0"/>
              <a:t> </a:t>
            </a:r>
            <a:r>
              <a:rPr lang="es-ES" b="1" dirty="0" err="1"/>
              <a:t>sv</a:t>
            </a:r>
            <a:r>
              <a:rPr lang="cs-CZ" b="1" dirty="0" err="1"/>
              <a:t>ém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cs-CZ" b="1" dirty="0"/>
              <a:t>ě</a:t>
            </a:r>
            <a:r>
              <a:rPr lang="es-ES" b="1" dirty="0"/>
              <a:t> a </a:t>
            </a:r>
            <a:r>
              <a:rPr lang="es-ES" b="1" dirty="0" err="1"/>
              <a:t>sdílet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s </a:t>
            </a:r>
            <a:r>
              <a:rPr lang="es-ES" b="1" dirty="0" err="1"/>
              <a:t>ostatními</a:t>
            </a:r>
            <a:r>
              <a:rPr lang="es-ES" b="1" dirty="0"/>
              <a:t>.</a:t>
            </a:r>
          </a:p>
          <a:p>
            <a:pPr lvl="1"/>
            <a:r>
              <a:rPr lang="es-ES" b="1" dirty="0"/>
              <a:t>„</a:t>
            </a:r>
            <a:r>
              <a:rPr lang="cs-CZ" b="1" dirty="0"/>
              <a:t>Jděte</a:t>
            </a:r>
            <a:r>
              <a:rPr lang="es-ES" b="1" dirty="0"/>
              <a:t>" </a:t>
            </a:r>
            <a:r>
              <a:rPr lang="es-ES" b="1" dirty="0" err="1"/>
              <a:t>znamená</a:t>
            </a:r>
            <a:r>
              <a:rPr lang="es-ES" b="1" dirty="0"/>
              <a:t> </a:t>
            </a:r>
            <a:r>
              <a:rPr lang="es-ES" b="1" dirty="0" err="1"/>
              <a:t>pohyb</a:t>
            </a:r>
            <a:r>
              <a:rPr lang="es-ES" b="1" dirty="0"/>
              <a:t> a </a:t>
            </a:r>
            <a:r>
              <a:rPr lang="es-ES" b="1" dirty="0" err="1"/>
              <a:t>akci</a:t>
            </a:r>
            <a:r>
              <a:rPr lang="es-ES" b="1" dirty="0"/>
              <a:t>.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připravil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cs-CZ" b="1" dirty="0"/>
              <a:t>učedníky          na to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živí</a:t>
            </a:r>
            <a:r>
              <a:rPr lang="es-ES" b="1" dirty="0"/>
              <a:t>, </a:t>
            </a:r>
            <a:r>
              <a:rPr lang="es-ES" b="1" dirty="0" err="1"/>
              <a:t>energičtí</a:t>
            </a:r>
            <a:r>
              <a:rPr lang="es-ES" b="1" dirty="0"/>
              <a:t>, </a:t>
            </a:r>
            <a:r>
              <a:rPr lang="es-ES" b="1" dirty="0" err="1"/>
              <a:t>obětaví</a:t>
            </a:r>
            <a:r>
              <a:rPr lang="es-ES" b="1" dirty="0"/>
              <a:t> a </a:t>
            </a:r>
            <a:r>
              <a:rPr lang="es-ES" b="1" dirty="0" err="1"/>
              <a:t>horliví</a:t>
            </a:r>
            <a:r>
              <a:rPr lang="es-ES" b="1" dirty="0"/>
              <a:t>.</a:t>
            </a:r>
          </a:p>
          <a:p>
            <a:pPr lvl="1"/>
            <a:r>
              <a:rPr lang="es-ES" b="1" dirty="0"/>
              <a:t>"</a:t>
            </a:r>
            <a:r>
              <a:rPr lang="es-ES" b="1" dirty="0" err="1"/>
              <a:t>Učte</a:t>
            </a:r>
            <a:r>
              <a:rPr lang="es-ES" b="1" dirty="0"/>
              <a:t> je" </a:t>
            </a:r>
            <a:r>
              <a:rPr lang="es-ES" b="1" dirty="0" err="1"/>
              <a:t>znamená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cs-CZ" b="1" dirty="0"/>
              <a:t>to, co sami získali, mají</a:t>
            </a:r>
            <a:r>
              <a:rPr lang="es-ES" b="1" dirty="0"/>
              <a:t> </a:t>
            </a:r>
            <a:r>
              <a:rPr lang="es-ES" b="1" dirty="0" err="1"/>
              <a:t>sdíle</a:t>
            </a:r>
            <a:r>
              <a:rPr lang="cs-CZ" b="1" dirty="0"/>
              <a:t>t</a:t>
            </a:r>
            <a:r>
              <a:rPr lang="es-ES" b="1" dirty="0"/>
              <a:t> s </a:t>
            </a:r>
            <a:r>
              <a:rPr lang="es-ES" b="1" dirty="0" err="1"/>
              <a:t>ostatními</a:t>
            </a:r>
            <a:r>
              <a:rPr lang="es-ES" b="1" dirty="0"/>
              <a:t>.</a:t>
            </a:r>
            <a:r>
              <a:rPr lang="cs-CZ" b="1" dirty="0"/>
              <a:t>                      </a:t>
            </a:r>
            <a:endParaRPr lang="es-ES" b="1" dirty="0"/>
          </a:p>
          <a:p>
            <a:pPr lvl="1"/>
            <a:endParaRPr lang="cs-CZ" b="1" dirty="0"/>
          </a:p>
          <a:p>
            <a:pPr lvl="1"/>
            <a:r>
              <a:rPr lang="es-ES" b="1" dirty="0"/>
              <a:t>"</a:t>
            </a:r>
            <a:r>
              <a:rPr lang="es-ES" b="1" dirty="0" err="1"/>
              <a:t>Křtěte</a:t>
            </a:r>
            <a:r>
              <a:rPr lang="es-ES" b="1" dirty="0"/>
              <a:t> je" </a:t>
            </a:r>
            <a:r>
              <a:rPr lang="es-ES" b="1" dirty="0" err="1"/>
              <a:t>přikazuje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připravili</a:t>
            </a:r>
            <a:r>
              <a:rPr lang="es-ES" b="1" dirty="0"/>
              <a:t> </a:t>
            </a:r>
            <a:r>
              <a:rPr lang="es-ES" b="1" dirty="0" err="1"/>
              <a:t>kandidáty</a:t>
            </a:r>
            <a:r>
              <a:rPr lang="es-ES" b="1" dirty="0"/>
              <a:t> k </a:t>
            </a:r>
            <a:r>
              <a:rPr lang="es-ES" b="1" dirty="0" err="1"/>
              <a:t>přijetí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1EC051F-69D5-D103-C493-4558BCF661F8}"/>
              </a:ext>
            </a:extLst>
          </p:cNvPr>
          <p:cNvSpPr txBox="1"/>
          <p:nvPr/>
        </p:nvSpPr>
        <p:spPr>
          <a:xfrm>
            <a:off x="4976414" y="3688635"/>
            <a:ext cx="69692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zachováva</a:t>
            </a:r>
            <a:r>
              <a:rPr lang="cs-CZ" b="1" dirty="0" err="1"/>
              <a:t>li</a:t>
            </a:r>
            <a:r>
              <a:rPr lang="es-ES" b="1" dirty="0"/>
              <a:t> </a:t>
            </a:r>
            <a:r>
              <a:rPr lang="es-ES" b="1" dirty="0" err="1"/>
              <a:t>všec</a:t>
            </a:r>
            <a:r>
              <a:rPr lang="cs-CZ" b="1" dirty="0" err="1"/>
              <a:t>ko</a:t>
            </a:r>
            <a:r>
              <a:rPr lang="cs-CZ" b="1" dirty="0"/>
              <a:t>, co jsem </a:t>
            </a:r>
            <a:r>
              <a:rPr lang="cs-CZ" b="1" dirty="0" err="1"/>
              <a:t>vá</a:t>
            </a:r>
            <a:r>
              <a:rPr lang="es-ES" b="1" dirty="0"/>
              <a:t>m </a:t>
            </a:r>
            <a:r>
              <a:rPr lang="es-ES" b="1" dirty="0" err="1"/>
              <a:t>přikázal</a:t>
            </a:r>
            <a:r>
              <a:rPr lang="es-ES" b="1" dirty="0"/>
              <a:t>. A </a:t>
            </a:r>
            <a:r>
              <a:rPr lang="cs-CZ" b="1" dirty="0"/>
              <a:t>hl</a:t>
            </a:r>
            <a:r>
              <a:rPr lang="es-ES" b="1" dirty="0"/>
              <a:t>e, </a:t>
            </a:r>
            <a:r>
              <a:rPr lang="es-ES" b="1" dirty="0" err="1"/>
              <a:t>já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s </a:t>
            </a:r>
            <a:r>
              <a:rPr lang="es-ES" b="1" dirty="0" err="1"/>
              <a:t>vámi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všec</a:t>
            </a:r>
            <a:r>
              <a:rPr lang="cs-CZ" b="1" dirty="0"/>
              <a:t>k</a:t>
            </a:r>
            <a:r>
              <a:rPr lang="es-ES" b="1" dirty="0"/>
              <a:t>y </a:t>
            </a:r>
            <a:r>
              <a:rPr lang="es-ES" b="1" dirty="0" err="1"/>
              <a:t>dny</a:t>
            </a:r>
            <a:r>
              <a:rPr lang="es-ES" b="1" dirty="0"/>
              <a:t> </a:t>
            </a:r>
            <a:r>
              <a:rPr lang="es-ES" b="1" dirty="0" err="1"/>
              <a:t>až</a:t>
            </a:r>
            <a:r>
              <a:rPr lang="es-ES" b="1" dirty="0"/>
              <a:t> do </a:t>
            </a:r>
            <a:r>
              <a:rPr lang="cs-CZ" b="1" dirty="0"/>
              <a:t>s</a:t>
            </a:r>
            <a:r>
              <a:rPr lang="es-ES" b="1" dirty="0" err="1"/>
              <a:t>kon</a:t>
            </a:r>
            <a:r>
              <a:rPr lang="cs-CZ" b="1" dirty="0" err="1"/>
              <a:t>ání</a:t>
            </a:r>
            <a:r>
              <a:rPr lang="cs-CZ" b="1" dirty="0"/>
              <a:t> tohoto</a:t>
            </a:r>
            <a:r>
              <a:rPr lang="es-ES" b="1" dirty="0"/>
              <a:t> </a:t>
            </a:r>
            <a:r>
              <a:rPr lang="es-ES" b="1" dirty="0" err="1"/>
              <a:t>věku</a:t>
            </a:r>
            <a:r>
              <a:rPr lang="es-ES" b="1" dirty="0"/>
              <a:t>. Amen" (Mat.</a:t>
            </a:r>
            <a:r>
              <a:rPr lang="cs-CZ" b="1" dirty="0" err="1"/>
              <a:t>ouš</a:t>
            </a:r>
            <a:r>
              <a:rPr lang="es-ES" b="1" dirty="0"/>
              <a:t>28</a:t>
            </a:r>
            <a:r>
              <a:rPr lang="cs-CZ" b="1" dirty="0"/>
              <a:t>,</a:t>
            </a:r>
            <a:r>
              <a:rPr lang="es-ES" b="1" dirty="0"/>
              <a:t>18-20).
</a:t>
            </a:r>
            <a:endParaRPr lang="es-ES" dirty="0"/>
          </a:p>
        </p:txBody>
      </p:sp>
      <p:pic>
        <p:nvPicPr>
          <p:cNvPr id="15" name="Imagen 14" descr="Forma&#10;&#10;Descripción generada automáticamente con confianza baja">
            <a:extLst>
              <a:ext uri="{FF2B5EF4-FFF2-40B4-BE49-F238E27FC236}">
                <a16:creationId xmlns:a16="http://schemas.microsoft.com/office/drawing/2014/main" id="{ECF239E6-013D-8E6A-E51C-8C169F0D28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0" y="781498"/>
            <a:ext cx="328341" cy="326605"/>
          </a:xfrm>
          <a:prstGeom prst="rect">
            <a:avLst/>
          </a:prstGeom>
        </p:spPr>
      </p:pic>
      <p:pic>
        <p:nvPicPr>
          <p:cNvPr id="19" name="Imagen 18" descr="Imagen que contiene Forma&#10;&#10;Descripción generada automáticamente">
            <a:extLst>
              <a:ext uri="{FF2B5EF4-FFF2-40B4-BE49-F238E27FC236}">
                <a16:creationId xmlns:a16="http://schemas.microsoft.com/office/drawing/2014/main" id="{22F133AC-2BE7-530D-0AF5-36FA290CCA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759" y="1758215"/>
            <a:ext cx="342050" cy="340242"/>
          </a:xfrm>
          <a:prstGeom prst="rect">
            <a:avLst/>
          </a:prstGeom>
        </p:spPr>
      </p:pic>
      <p:pic>
        <p:nvPicPr>
          <p:cNvPr id="21" name="Imagen 20" descr="Imagen que contiene Icono&#10;&#10;Descripción generada automáticamente">
            <a:extLst>
              <a:ext uri="{FF2B5EF4-FFF2-40B4-BE49-F238E27FC236}">
                <a16:creationId xmlns:a16="http://schemas.microsoft.com/office/drawing/2014/main" id="{91D2C4CA-3BAF-4C1B-248A-AC109E54B8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298" y="6196912"/>
            <a:ext cx="297712" cy="297712"/>
          </a:xfrm>
          <a:prstGeom prst="rect">
            <a:avLst/>
          </a:prstGeom>
        </p:spPr>
      </p:pic>
      <p:pic>
        <p:nvPicPr>
          <p:cNvPr id="22" name="Imagen 2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8D3167D4-9C58-3744-5EE6-35E0C00DF6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298" y="5679880"/>
            <a:ext cx="297712" cy="297712"/>
          </a:xfrm>
          <a:prstGeom prst="rect">
            <a:avLst/>
          </a:prstGeom>
        </p:spPr>
      </p:pic>
      <p:pic>
        <p:nvPicPr>
          <p:cNvPr id="24" name="Imagen 23" descr="Imagen que contiene Icono&#10;&#10;Descripción generada automáticamente">
            <a:extLst>
              <a:ext uri="{FF2B5EF4-FFF2-40B4-BE49-F238E27FC236}">
                <a16:creationId xmlns:a16="http://schemas.microsoft.com/office/drawing/2014/main" id="{EFD11408-A670-0ADC-DDF9-CC9CB69B4E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298" y="5135508"/>
            <a:ext cx="297712" cy="29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4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6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65DC6A0-5EFE-B4A1-7C69-C80435C91814}"/>
              </a:ext>
            </a:extLst>
          </p:cNvPr>
          <p:cNvSpPr txBox="1"/>
          <p:nvPr/>
        </p:nvSpPr>
        <p:spPr>
          <a:xfrm>
            <a:off x="336276" y="2734495"/>
            <a:ext cx="115194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Musíme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rozjímat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studovat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modlit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Ducha.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Měli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bychom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být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častěji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sami s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Bohem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abychom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mohli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meditovat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modlit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Modleme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více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méně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mluvme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Nemůžeme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důvěřovat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moudrosti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zkušenosti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svému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vlastnímu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poznání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pravdy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musíme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denně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učit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obracet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k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našemu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nebeskému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Mistrovi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poučení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Musíme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jít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vpřed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vědomím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Ten,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který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nás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povolal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je </a:t>
            </a:r>
            <a:r>
              <a:rPr lang="es-E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věrný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EGW: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Calling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strana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36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4A37EFC-EF90-AB34-A779-4D7B39D72170}"/>
              </a:ext>
            </a:extLst>
          </p:cNvPr>
          <p:cNvSpPr txBox="1"/>
          <p:nvPr/>
        </p:nvSpPr>
        <p:spPr>
          <a:xfrm>
            <a:off x="282692" y="280185"/>
            <a:ext cx="80763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máme</a:t>
            </a:r>
            <a:r>
              <a:rPr lang="es-ES" b="1" dirty="0"/>
              <a:t> </a:t>
            </a:r>
            <a:r>
              <a:rPr lang="es-ES" b="1" dirty="0" err="1"/>
              <a:t>následovat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Mistra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se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učili</a:t>
            </a:r>
            <a:r>
              <a:rPr lang="es-ES" b="1" dirty="0"/>
              <a:t>?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zkoumat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 a </a:t>
            </a:r>
            <a:r>
              <a:rPr lang="es-ES" b="1" dirty="0" err="1"/>
              <a:t>obeznámit</a:t>
            </a:r>
            <a:r>
              <a:rPr lang="es-ES" b="1" dirty="0"/>
              <a:t> se s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životem</a:t>
            </a:r>
            <a:r>
              <a:rPr lang="es-ES" b="1" dirty="0"/>
              <a:t> a </a:t>
            </a:r>
            <a:r>
              <a:rPr lang="es-ES" b="1" dirty="0" err="1"/>
              <a:t>skutky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přijmout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chléb</a:t>
            </a:r>
            <a:r>
              <a:rPr lang="es-ES" b="1" dirty="0"/>
              <a:t> pro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. K</a:t>
            </a:r>
            <a:r>
              <a:rPr lang="cs-CZ" b="1" dirty="0" err="1"/>
              <a:t>amkoli</a:t>
            </a:r>
            <a:r>
              <a:rPr lang="es-ES" b="1" dirty="0"/>
              <a:t> </a:t>
            </a:r>
            <a:r>
              <a:rPr lang="cs-CZ" b="1" dirty="0"/>
              <a:t>nás umístil</a:t>
            </a:r>
            <a:r>
              <a:rPr lang="es-ES" b="1" dirty="0"/>
              <a:t>, </a:t>
            </a:r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zanechal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stopy</a:t>
            </a:r>
            <a:r>
              <a:rPr lang="es-ES" b="1" dirty="0"/>
              <a:t>. </a:t>
            </a:r>
            <a:r>
              <a:rPr lang="es-ES" b="1" dirty="0" err="1"/>
              <a:t>Uděláme</a:t>
            </a:r>
            <a:r>
              <a:rPr lang="es-ES" b="1" dirty="0"/>
              <a:t> </a:t>
            </a:r>
            <a:r>
              <a:rPr lang="es-ES" b="1" dirty="0" err="1"/>
              <a:t>dobře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se</a:t>
            </a:r>
            <a:r>
              <a:rPr lang="cs-CZ" b="1" dirty="0"/>
              <a:t> J</a:t>
            </a:r>
            <a:r>
              <a:rPr lang="es-ES" b="1" dirty="0" err="1"/>
              <a:t>ím</a:t>
            </a:r>
            <a:r>
              <a:rPr lang="es-ES" b="1" dirty="0"/>
              <a:t> </a:t>
            </a:r>
            <a:r>
              <a:rPr lang="es-ES" b="1" dirty="0" err="1"/>
              <a:t>řídíme</a:t>
            </a:r>
            <a:r>
              <a:rPr lang="es-ES" b="1" dirty="0"/>
              <a:t>.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přechovávat</a:t>
            </a:r>
            <a:r>
              <a:rPr lang="es-ES" b="1" dirty="0"/>
              <a:t> Ducha, </a:t>
            </a:r>
            <a:r>
              <a:rPr lang="es-ES" b="1" dirty="0" err="1"/>
              <a:t>skrze</a:t>
            </a:r>
            <a:r>
              <a:rPr lang="es-ES" b="1" dirty="0"/>
              <a:t> </a:t>
            </a:r>
            <a:r>
              <a:rPr lang="es-ES" b="1" dirty="0" err="1"/>
              <a:t>kterého</a:t>
            </a:r>
            <a:r>
              <a:rPr lang="cs-CZ" b="1" dirty="0"/>
              <a:t>       k nám promlouvá</a:t>
            </a:r>
            <a:r>
              <a:rPr lang="es-ES" b="1" dirty="0"/>
              <a:t>.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prezentovat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 </a:t>
            </a:r>
            <a:r>
              <a:rPr lang="es-ES" b="1" dirty="0" err="1"/>
              <a:t>takovou</a:t>
            </a:r>
            <a:r>
              <a:rPr lang="es-ES" b="1" dirty="0"/>
              <a:t>, </a:t>
            </a:r>
            <a:r>
              <a:rPr lang="es-ES" b="1" dirty="0" err="1"/>
              <a:t>jaká</a:t>
            </a:r>
            <a:r>
              <a:rPr lang="es-ES" b="1" dirty="0"/>
              <a:t> je v </a:t>
            </a:r>
            <a:r>
              <a:rPr lang="es-ES" b="1" dirty="0" err="1"/>
              <a:t>Ježíši</a:t>
            </a:r>
            <a:r>
              <a:rPr lang="es-ES" b="1" dirty="0"/>
              <a:t>.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následovat</a:t>
            </a:r>
            <a:r>
              <a:rPr lang="es-ES" b="1" dirty="0"/>
              <a:t> </a:t>
            </a:r>
            <a:r>
              <a:rPr lang="es-ES" b="1" dirty="0" err="1"/>
              <a:t>zejména</a:t>
            </a:r>
            <a:r>
              <a:rPr lang="es-ES" b="1" dirty="0"/>
              <a:t> v </a:t>
            </a:r>
            <a:r>
              <a:rPr lang="es-ES" b="1" dirty="0" err="1"/>
              <a:t>čistotě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a </a:t>
            </a:r>
            <a:r>
              <a:rPr lang="es-ES" b="1" dirty="0" err="1"/>
              <a:t>lásce</a:t>
            </a:r>
            <a:r>
              <a:rPr lang="es-ES" b="1" dirty="0"/>
              <a:t>.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já</a:t>
            </a:r>
            <a:r>
              <a:rPr lang="es-ES" b="1" dirty="0"/>
              <a:t>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skryto</a:t>
            </a:r>
            <a:r>
              <a:rPr lang="es-ES" b="1" dirty="0"/>
              <a:t> s </a:t>
            </a:r>
            <a:r>
              <a:rPr lang="es-ES" b="1" dirty="0" err="1"/>
              <a:t>Kristem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v </a:t>
            </a:r>
            <a:r>
              <a:rPr lang="es-ES" b="1" dirty="0" err="1"/>
              <a:t>Bohu</a:t>
            </a:r>
            <a:r>
              <a:rPr lang="es-ES" b="1" dirty="0"/>
              <a:t>; </a:t>
            </a:r>
            <a:r>
              <a:rPr lang="es-ES" b="1" dirty="0" err="1"/>
              <a:t>potom</a:t>
            </a:r>
            <a:r>
              <a:rPr lang="es-ES" b="1" dirty="0"/>
              <a:t>, </a:t>
            </a:r>
            <a:r>
              <a:rPr lang="es-ES" b="1" dirty="0" err="1"/>
              <a:t>až</a:t>
            </a:r>
            <a:r>
              <a:rPr lang="es-ES" b="1" dirty="0"/>
              <a:t> se </a:t>
            </a:r>
            <a:r>
              <a:rPr lang="es-ES" b="1" dirty="0" err="1"/>
              <a:t>projeví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je </a:t>
            </a:r>
            <a:r>
              <a:rPr lang="es-ES" b="1" dirty="0" err="1"/>
              <a:t>naším</a:t>
            </a:r>
            <a:r>
              <a:rPr lang="es-ES" b="1" dirty="0"/>
              <a:t> </a:t>
            </a:r>
            <a:r>
              <a:rPr lang="es-ES" b="1" dirty="0" err="1"/>
              <a:t>životem</a:t>
            </a:r>
            <a:r>
              <a:rPr lang="es-ES" b="1" dirty="0"/>
              <a:t>, </a:t>
            </a:r>
            <a:r>
              <a:rPr lang="es-ES" b="1" dirty="0" err="1"/>
              <a:t>objevíme</a:t>
            </a:r>
            <a:r>
              <a:rPr lang="es-ES" b="1" dirty="0"/>
              <a:t> se s </a:t>
            </a:r>
            <a:r>
              <a:rPr lang="es-ES" b="1" dirty="0" err="1"/>
              <a:t>ním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ve </a:t>
            </a:r>
            <a:r>
              <a:rPr lang="es-ES" b="1" dirty="0" err="1"/>
              <a:t>slávě</a:t>
            </a:r>
            <a:r>
              <a:rPr lang="es-ES" b="1" dirty="0"/>
              <a:t>. </a:t>
            </a:r>
            <a:r>
              <a:rPr lang="cs-CZ" b="1" dirty="0"/>
              <a:t>EGW: </a:t>
            </a:r>
            <a:r>
              <a:rPr lang="es-ES" b="1" dirty="0" err="1"/>
              <a:t>Special</a:t>
            </a:r>
            <a:r>
              <a:rPr lang="es-ES" b="1" dirty="0"/>
              <a:t> Testimonies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Ministers</a:t>
            </a:r>
            <a:r>
              <a:rPr lang="es-ES" b="1" dirty="0"/>
              <a:t> and </a:t>
            </a:r>
            <a:r>
              <a:rPr lang="es-ES" b="1" dirty="0" err="1"/>
              <a:t>Workers</a:t>
            </a:r>
            <a:r>
              <a:rPr lang="cs-CZ" b="1" dirty="0"/>
              <a:t> svazek</a:t>
            </a:r>
            <a:r>
              <a:rPr lang="es-ES" b="1" dirty="0"/>
              <a:t> 9</a:t>
            </a:r>
            <a:r>
              <a:rPr lang="cs-CZ" b="1" dirty="0"/>
              <a:t> strana</a:t>
            </a:r>
            <a:r>
              <a:rPr lang="es-ES" b="1" dirty="0"/>
              <a:t> 512.</a:t>
            </a:r>
          </a:p>
        </p:txBody>
      </p:sp>
      <p:pic>
        <p:nvPicPr>
          <p:cNvPr id="9" name="Imagen 8" descr="Hombre parado en una montaña&#10;&#10;Descripción generada automáticamente con confianza media">
            <a:extLst>
              <a:ext uri="{FF2B5EF4-FFF2-40B4-BE49-F238E27FC236}">
                <a16:creationId xmlns:a16="http://schemas.microsoft.com/office/drawing/2014/main" id="{58CCB201-89CC-0FD3-CB22-2D79FCAF1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95" y="282991"/>
            <a:ext cx="3259181" cy="2305518"/>
          </a:xfrm>
          <a:prstGeom prst="snip2DiagRect">
            <a:avLst>
              <a:gd name="adj1" fmla="val 1428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D85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FAF5BC3-8953-B54F-627C-B78BEAA30BFC}"/>
              </a:ext>
            </a:extLst>
          </p:cNvPr>
          <p:cNvSpPr txBox="1"/>
          <p:nvPr/>
        </p:nvSpPr>
        <p:spPr>
          <a:xfrm>
            <a:off x="5575539" y="4080810"/>
            <a:ext cx="661646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es-ES" b="1" dirty="0" err="1"/>
              <a:t>Dejte</a:t>
            </a:r>
            <a:r>
              <a:rPr lang="es-ES" b="1" dirty="0"/>
              <a:t> </a:t>
            </a:r>
            <a:r>
              <a:rPr lang="es-ES" b="1" dirty="0" err="1"/>
              <a:t>Ježíši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nejlepší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a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nejzasvěcenější</a:t>
            </a:r>
            <a:r>
              <a:rPr lang="es-ES" b="1" dirty="0"/>
              <a:t> </a:t>
            </a:r>
            <a:r>
              <a:rPr lang="es-ES" b="1" dirty="0" err="1"/>
              <a:t>city</a:t>
            </a:r>
            <a:r>
              <a:rPr lang="es-ES" b="1" dirty="0"/>
              <a:t>. </a:t>
            </a:r>
            <a:r>
              <a:rPr lang="es-ES" b="1" dirty="0" err="1"/>
              <a:t>Važte</a:t>
            </a:r>
            <a:r>
              <a:rPr lang="es-ES" b="1" dirty="0"/>
              <a:t> si </a:t>
            </a:r>
            <a:r>
              <a:rPr lang="es-ES" b="1" dirty="0" err="1"/>
              <a:t>každého</a:t>
            </a:r>
            <a:r>
              <a:rPr lang="es-ES" b="1" dirty="0"/>
              <a:t> </a:t>
            </a:r>
            <a:r>
              <a:rPr lang="es-ES" b="1" dirty="0" err="1"/>
              <a:t>paprsku</a:t>
            </a:r>
            <a:r>
              <a:rPr lang="es-ES" b="1" dirty="0"/>
              <a:t> </a:t>
            </a:r>
            <a:r>
              <a:rPr lang="es-ES" b="1" dirty="0" err="1"/>
              <a:t>světla</a:t>
            </a:r>
            <a:r>
              <a:rPr lang="es-ES" b="1" dirty="0"/>
              <a:t>. </a:t>
            </a:r>
            <a:r>
              <a:rPr lang="es-ES" b="1" dirty="0" err="1"/>
              <a:t>Opatrujte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touhy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 </a:t>
            </a:r>
            <a:r>
              <a:rPr lang="cs-CZ" b="1" dirty="0"/>
              <a:t>    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. </a:t>
            </a:r>
            <a:r>
              <a:rPr lang="es-ES" b="1" dirty="0" err="1"/>
              <a:t>Pěstujte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myšlenky</a:t>
            </a:r>
            <a:r>
              <a:rPr lang="es-ES" b="1" dirty="0"/>
              <a:t> a </a:t>
            </a:r>
            <a:r>
              <a:rPr lang="es-ES" b="1" dirty="0" err="1"/>
              <a:t>svaté</a:t>
            </a:r>
            <a:r>
              <a:rPr lang="es-ES" b="1" dirty="0"/>
              <a:t> </a:t>
            </a:r>
            <a:r>
              <a:rPr lang="es-ES" b="1" dirty="0" err="1"/>
              <a:t>přijímání</a:t>
            </a:r>
            <a:r>
              <a:rPr lang="es-ES" b="1" dirty="0"/>
              <a:t>. </a:t>
            </a:r>
            <a:r>
              <a:rPr lang="es-ES" b="1" dirty="0" err="1"/>
              <a:t>Sotva</a:t>
            </a:r>
            <a:r>
              <a:rPr lang="es-ES" b="1" dirty="0"/>
              <a:t> </a:t>
            </a:r>
            <a:r>
              <a:rPr lang="es-ES" b="1" dirty="0" err="1"/>
              <a:t>jsi</a:t>
            </a:r>
            <a:r>
              <a:rPr lang="es-ES" b="1" dirty="0"/>
              <a:t> </a:t>
            </a:r>
            <a:r>
              <a:rPr lang="es-ES" b="1" dirty="0" err="1"/>
              <a:t>spatřil</a:t>
            </a:r>
            <a:r>
              <a:rPr lang="es-ES" b="1" dirty="0"/>
              <a:t> </a:t>
            </a:r>
            <a:r>
              <a:rPr lang="es-ES" b="1" dirty="0" err="1"/>
              <a:t>první</a:t>
            </a:r>
            <a:r>
              <a:rPr lang="es-ES" b="1" dirty="0"/>
              <a:t> </a:t>
            </a:r>
            <a:r>
              <a:rPr lang="es-ES" b="1" dirty="0" err="1"/>
              <a:t>paprsky</a:t>
            </a:r>
            <a:r>
              <a:rPr lang="es-ES" b="1" dirty="0"/>
              <a:t> </a:t>
            </a:r>
            <a:r>
              <a:rPr lang="es-ES" b="1" dirty="0" err="1"/>
              <a:t>úsvitu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slávy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postupovat</a:t>
            </a:r>
            <a:r>
              <a:rPr lang="es-ES" b="1" dirty="0"/>
              <a:t> </a:t>
            </a:r>
            <a:r>
              <a:rPr lang="cs-CZ" b="1" dirty="0"/>
              <a:t>       </a:t>
            </a:r>
            <a:r>
              <a:rPr lang="es-ES" b="1" dirty="0"/>
              <a:t>v </a:t>
            </a:r>
            <a:r>
              <a:rPr lang="es-ES" b="1" dirty="0" err="1"/>
              <a:t>poznání</a:t>
            </a:r>
            <a:r>
              <a:rPr lang="es-ES" b="1" dirty="0"/>
              <a:t> </a:t>
            </a:r>
            <a:r>
              <a:rPr lang="es-ES" b="1" dirty="0" err="1"/>
              <a:t>Pána</a:t>
            </a:r>
            <a:r>
              <a:rPr lang="es-ES" b="1" dirty="0"/>
              <a:t>,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vědět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...„</a:t>
            </a:r>
            <a:r>
              <a:rPr lang="cs-CZ" b="1" dirty="0"/>
              <a:t>Stezka</a:t>
            </a:r>
            <a:r>
              <a:rPr lang="es-ES" b="1" dirty="0"/>
              <a:t> </a:t>
            </a:r>
            <a:r>
              <a:rPr lang="es-ES" b="1" dirty="0" err="1"/>
              <a:t>spravedlivých</a:t>
            </a:r>
            <a:r>
              <a:rPr lang="es-ES" b="1" dirty="0"/>
              <a:t> je </a:t>
            </a:r>
            <a:r>
              <a:rPr lang="es-ES" b="1" dirty="0" err="1"/>
              <a:t>jak</a:t>
            </a:r>
            <a:r>
              <a:rPr lang="cs-CZ" b="1" dirty="0"/>
              <a:t> jasné</a:t>
            </a:r>
            <a:r>
              <a:rPr lang="es-ES" b="1" dirty="0"/>
              <a:t> </a:t>
            </a:r>
            <a:r>
              <a:rPr lang="es-ES" b="1" dirty="0" err="1"/>
              <a:t>světlo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cs-CZ" b="1" dirty="0"/>
              <a:t>svítí stále víc, až je tu den</a:t>
            </a:r>
            <a:r>
              <a:rPr lang="es-ES" b="1" dirty="0"/>
              <a:t>" </a:t>
            </a:r>
            <a:r>
              <a:rPr lang="es-ES" b="1" dirty="0" err="1"/>
              <a:t>Přísloví</a:t>
            </a:r>
            <a:r>
              <a:rPr lang="es-ES" b="1" dirty="0"/>
              <a:t> 4</a:t>
            </a:r>
            <a:r>
              <a:rPr lang="cs-CZ" b="1" dirty="0"/>
              <a:t>,</a:t>
            </a:r>
            <a:r>
              <a:rPr lang="es-ES" b="1" dirty="0"/>
              <a:t>18. Poté, </a:t>
            </a:r>
            <a:r>
              <a:rPr lang="cs-CZ" b="1" dirty="0"/>
              <a:t> 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činíme</a:t>
            </a:r>
            <a:r>
              <a:rPr lang="es-ES" b="1" dirty="0"/>
              <a:t> </a:t>
            </a:r>
            <a:r>
              <a:rPr lang="es-ES" b="1" dirty="0" err="1"/>
              <a:t>pokání</a:t>
            </a:r>
            <a:r>
              <a:rPr lang="es-ES" b="1" dirty="0"/>
              <a:t> z </a:t>
            </a:r>
            <a:r>
              <a:rPr lang="es-ES" b="1" dirty="0" err="1"/>
              <a:t>hříchů</a:t>
            </a:r>
            <a:r>
              <a:rPr lang="es-ES" b="1" dirty="0"/>
              <a:t>, </a:t>
            </a:r>
            <a:r>
              <a:rPr lang="es-ES" b="1" dirty="0" err="1"/>
              <a:t>vyznali</a:t>
            </a:r>
            <a:r>
              <a:rPr lang="es-ES" b="1" dirty="0"/>
              <a:t> je a </a:t>
            </a:r>
            <a:r>
              <a:rPr lang="es-ES" b="1" dirty="0" err="1"/>
              <a:t>obdrželi</a:t>
            </a:r>
            <a:r>
              <a:rPr lang="es-ES" b="1" dirty="0"/>
              <a:t> </a:t>
            </a:r>
            <a:r>
              <a:rPr lang="es-ES" b="1" dirty="0" err="1"/>
              <a:t>odpuštění</a:t>
            </a:r>
            <a:r>
              <a:rPr lang="es-ES" b="1" dirty="0"/>
              <a:t>, </a:t>
            </a:r>
            <a:r>
              <a:rPr lang="es-ES" b="1" dirty="0" err="1"/>
              <a:t>máme</a:t>
            </a:r>
            <a:r>
              <a:rPr lang="es-ES" b="1" dirty="0"/>
              <a:t> </a:t>
            </a:r>
            <a:r>
              <a:rPr lang="es-ES" b="1" dirty="0" err="1"/>
              <a:t>pokračovat</a:t>
            </a:r>
            <a:r>
              <a:rPr lang="es-ES" b="1" dirty="0"/>
              <a:t> v </a:t>
            </a:r>
            <a:r>
              <a:rPr lang="es-ES" b="1" dirty="0" err="1"/>
              <a:t>učení</a:t>
            </a:r>
            <a:r>
              <a:rPr lang="es-ES" b="1" dirty="0"/>
              <a:t> se o </a:t>
            </a:r>
            <a:r>
              <a:rPr lang="es-ES" b="1" dirty="0" err="1"/>
              <a:t>Kristu</a:t>
            </a:r>
            <a:r>
              <a:rPr lang="es-ES" b="1" dirty="0"/>
              <a:t>, </a:t>
            </a:r>
            <a:r>
              <a:rPr lang="es-ES" b="1" dirty="0" err="1"/>
              <a:t>dokud</a:t>
            </a:r>
            <a:r>
              <a:rPr lang="es-ES" b="1" dirty="0"/>
              <a:t> </a:t>
            </a:r>
            <a:r>
              <a:rPr lang="es-ES" b="1" dirty="0" err="1"/>
              <a:t>nedosáhneme</a:t>
            </a:r>
            <a:r>
              <a:rPr lang="es-ES" b="1" dirty="0"/>
              <a:t> </a:t>
            </a:r>
            <a:r>
              <a:rPr lang="es-ES" b="1" dirty="0" err="1"/>
              <a:t>plného</a:t>
            </a:r>
            <a:r>
              <a:rPr lang="es-ES" b="1" dirty="0"/>
              <a:t> </a:t>
            </a:r>
            <a:r>
              <a:rPr lang="es-ES" b="1" dirty="0" err="1"/>
              <a:t>poledne</a:t>
            </a:r>
            <a:r>
              <a:rPr lang="es-ES" b="1" dirty="0"/>
              <a:t> </a:t>
            </a:r>
            <a:r>
              <a:rPr lang="es-ES" b="1" dirty="0" err="1"/>
              <a:t>dokonalé</a:t>
            </a:r>
            <a:r>
              <a:rPr lang="es-ES" b="1" dirty="0"/>
              <a:t> </a:t>
            </a:r>
            <a:r>
              <a:rPr lang="es-ES" b="1" dirty="0" err="1"/>
              <a:t>víry</a:t>
            </a:r>
            <a:r>
              <a:rPr lang="es-ES" b="1" dirty="0"/>
              <a:t>.” </a:t>
            </a:r>
            <a:r>
              <a:rPr lang="cs-CZ" b="1" dirty="0"/>
              <a:t>EGW: </a:t>
            </a:r>
            <a:r>
              <a:rPr lang="es-ES" b="1" dirty="0"/>
              <a:t>8T</a:t>
            </a:r>
            <a:r>
              <a:rPr lang="cs-CZ" b="1" dirty="0"/>
              <a:t> strana 317</a:t>
            </a:r>
            <a:r>
              <a:rPr lang="es-ES" b="1" dirty="0"/>
              <a:t>.</a:t>
            </a:r>
          </a:p>
        </p:txBody>
      </p:sp>
      <p:pic>
        <p:nvPicPr>
          <p:cNvPr id="13" name="Imagen 12" descr="Una persona con un vestido largo&#10;&#10;Descripción generada automáticamente con confianza baja">
            <a:extLst>
              <a:ext uri="{FF2B5EF4-FFF2-40B4-BE49-F238E27FC236}">
                <a16:creationId xmlns:a16="http://schemas.microsoft.com/office/drawing/2014/main" id="{C3EEC5BE-EE4D-9BE4-8F69-48F20DA502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" r="28534"/>
          <a:stretch/>
        </p:blipFill>
        <p:spPr>
          <a:xfrm>
            <a:off x="282692" y="4050126"/>
            <a:ext cx="2246105" cy="26180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85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Un hombre con los brazos extendidos&#10;&#10;Descripción generada automáticamente con confianza baja">
            <a:extLst>
              <a:ext uri="{FF2B5EF4-FFF2-40B4-BE49-F238E27FC236}">
                <a16:creationId xmlns:a16="http://schemas.microsoft.com/office/drawing/2014/main" id="{7E12DCD3-8FB5-BDF1-D75B-94A24E2D49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8" r="7606"/>
          <a:stretch/>
        </p:blipFill>
        <p:spPr>
          <a:xfrm flipH="1">
            <a:off x="2745532" y="4050126"/>
            <a:ext cx="2702428" cy="26180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85D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115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9A02243-5B41-BEE5-CF13-2D13671F61A3}"/>
              </a:ext>
            </a:extLst>
          </p:cNvPr>
          <p:cNvSpPr txBox="1"/>
          <p:nvPr/>
        </p:nvSpPr>
        <p:spPr>
          <a:xfrm>
            <a:off x="5334655" y="4065765"/>
            <a:ext cx="6961517" cy="255454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Mistr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učitelů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když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zasáhl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lidská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srdce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skrze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lekce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získané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světě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kolem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nich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zkušenosti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každodenního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Tímto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způsobem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spojoval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přírodní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věci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duchovními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věcmi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spojoval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věci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přírody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svých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posluchačů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vzne</a:t>
            </a:r>
            <a:r>
              <a:rPr lang="cs-CZ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šenými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pravdami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psaného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později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kdykoli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oči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padly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předměty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které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spojoval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věčnou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pravdou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slyšeli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jeho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lekce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opakují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.„</a:t>
            </a:r>
            <a:r>
              <a:rPr lang="cs-CZ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4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(E.G.W. </a:t>
            </a:r>
            <a:r>
              <a:rPr lang="cs-CZ" sz="14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s-ES" sz="14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</a:t>
            </a:r>
            <a:r>
              <a:rPr lang="cs-CZ" sz="14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s-ES" sz="14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nse</a:t>
            </a:r>
            <a:r>
              <a:rPr lang="cs-CZ" sz="14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s-ES" sz="14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cs-CZ" sz="14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cs-CZ" sz="14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Parents</a:t>
            </a:r>
            <a:r>
              <a:rPr lang="cs-CZ" sz="14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sz="14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Teachers</a:t>
            </a:r>
            <a:r>
              <a:rPr lang="cs-CZ" sz="14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cs-CZ" sz="1400" b="1" dirty="0" err="1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</a:t>
            </a:r>
            <a:r>
              <a:rPr lang="cs-CZ" sz="14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strana 140</a:t>
            </a:r>
            <a:r>
              <a:rPr lang="es-ES" sz="14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s-ES" sz="2000" b="1" dirty="0">
                <a:solidFill>
                  <a:schemeClr val="bg1"/>
                </a:solidFill>
                <a:effectLst>
                  <a:glow rad="101600">
                    <a:srgbClr val="7C161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6385BD-237C-79DB-8FBC-C7AE76432AC5}"/>
              </a:ext>
            </a:extLst>
          </p:cNvPr>
          <p:cNvSpPr txBox="1"/>
          <p:nvPr/>
        </p:nvSpPr>
        <p:spPr>
          <a:xfrm>
            <a:off x="296176" y="1202918"/>
            <a:ext cx="5876026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b="1" dirty="0"/>
              <a:t>“</a:t>
            </a:r>
            <a:r>
              <a:rPr lang="cs-CZ" b="1" dirty="0"/>
              <a:t>Nazýváte mě </a:t>
            </a:r>
            <a:r>
              <a:rPr lang="cs-CZ" b="1" dirty="0" err="1"/>
              <a:t>Mistram</a:t>
            </a:r>
            <a:r>
              <a:rPr lang="cs-CZ" b="1" dirty="0"/>
              <a:t> a Pánem, a máte pravdu: Skutečně jsem.</a:t>
            </a:r>
            <a:r>
              <a:rPr lang="es-ES" b="1" dirty="0"/>
              <a:t>” (Jan 13</a:t>
            </a:r>
            <a:r>
              <a:rPr lang="cs-CZ" b="1" dirty="0"/>
              <a:t>,</a:t>
            </a:r>
            <a:r>
              <a:rPr lang="es-ES" b="1" dirty="0"/>
              <a:t>13).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b="1" dirty="0"/>
              <a:t>“</a:t>
            </a:r>
            <a:r>
              <a:rPr lang="cs-CZ" b="1" dirty="0"/>
              <a:t>Když přišli do </a:t>
            </a:r>
            <a:r>
              <a:rPr lang="cs-CZ" b="1" dirty="0" err="1"/>
              <a:t>Kafarnaum</a:t>
            </a:r>
            <a:r>
              <a:rPr lang="cs-CZ" b="1" dirty="0"/>
              <a:t>, hned v sobotu šel do synagógy a učil.</a:t>
            </a:r>
            <a:r>
              <a:rPr lang="es-ES" b="1" dirty="0"/>
              <a:t>” (Mar</a:t>
            </a:r>
            <a:r>
              <a:rPr lang="cs-CZ" b="1" dirty="0" err="1"/>
              <a:t>ek</a:t>
            </a:r>
            <a:r>
              <a:rPr lang="es-ES" b="1" dirty="0"/>
              <a:t> 1</a:t>
            </a:r>
            <a:r>
              <a:rPr lang="cs-CZ" b="1" dirty="0"/>
              <a:t>,</a:t>
            </a:r>
            <a:r>
              <a:rPr lang="es-ES" b="1" dirty="0"/>
              <a:t>21).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b="1" dirty="0"/>
              <a:t>“</a:t>
            </a:r>
            <a:r>
              <a:rPr lang="cs-CZ" b="1" dirty="0"/>
              <a:t>Na úsvitu přišel opět do chrámu a </a:t>
            </a:r>
            <a:r>
              <a:rPr lang="cs-CZ" b="1" dirty="0" err="1"/>
              <a:t>všechem</a:t>
            </a:r>
            <a:r>
              <a:rPr lang="cs-CZ" b="1" dirty="0"/>
              <a:t> lid se k ně-mu shromažďoval. On se posadil a učil je</a:t>
            </a:r>
            <a:r>
              <a:rPr lang="es-ES" b="1" dirty="0"/>
              <a:t>” (Jan 8</a:t>
            </a:r>
            <a:r>
              <a:rPr lang="cs-CZ" b="1" dirty="0"/>
              <a:t>,</a:t>
            </a:r>
            <a:r>
              <a:rPr lang="es-ES" b="1" dirty="0"/>
              <a:t>2).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sám</a:t>
            </a:r>
            <a:r>
              <a:rPr lang="es-ES" b="1" dirty="0"/>
              <a:t> </a:t>
            </a:r>
            <a:r>
              <a:rPr lang="es-ES" b="1" dirty="0" err="1"/>
              <a:t>kategoricky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: "</a:t>
            </a:r>
            <a:r>
              <a:rPr lang="es-ES" b="1" dirty="0" err="1"/>
              <a:t>Vžd</a:t>
            </a:r>
            <a:r>
              <a:rPr lang="cs-CZ" b="1" dirty="0" err="1"/>
              <a:t>yck</a:t>
            </a:r>
            <a:r>
              <a:rPr lang="es-ES" b="1" dirty="0"/>
              <a:t>y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učil</a:t>
            </a:r>
            <a:r>
              <a:rPr lang="es-ES" b="1" dirty="0"/>
              <a:t> v </a:t>
            </a:r>
            <a:r>
              <a:rPr lang="es-ES" b="1" dirty="0" err="1"/>
              <a:t>synag</a:t>
            </a:r>
            <a:r>
              <a:rPr lang="cs-CZ" b="1" dirty="0"/>
              <a:t>ó</a:t>
            </a:r>
            <a:r>
              <a:rPr lang="es-ES" b="1" dirty="0" err="1"/>
              <a:t>ze</a:t>
            </a:r>
            <a:r>
              <a:rPr lang="es-ES" b="1" dirty="0"/>
              <a:t> a v </a:t>
            </a:r>
            <a:r>
              <a:rPr lang="es-ES" b="1" dirty="0" err="1"/>
              <a:t>chrám</a:t>
            </a:r>
            <a:r>
              <a:rPr lang="cs-CZ" b="1" dirty="0"/>
              <a:t>ě</a:t>
            </a:r>
            <a:r>
              <a:rPr lang="es-ES" b="1" dirty="0"/>
              <a:t>." (Jan 18</a:t>
            </a:r>
            <a:r>
              <a:rPr lang="cs-CZ" b="1" dirty="0"/>
              <a:t>,</a:t>
            </a:r>
            <a:r>
              <a:rPr lang="es-ES" b="1" dirty="0"/>
              <a:t>20).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F25E97-97AF-40BA-AA13-D27AB31BF4FB}"/>
              </a:ext>
            </a:extLst>
          </p:cNvPr>
          <p:cNvSpPr txBox="1"/>
          <p:nvPr/>
        </p:nvSpPr>
        <p:spPr>
          <a:xfrm>
            <a:off x="296176" y="142440"/>
            <a:ext cx="61344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Výuka</a:t>
            </a:r>
            <a:r>
              <a:rPr lang="es-ES" b="1" dirty="0"/>
              <a:t> je </a:t>
            </a:r>
            <a:r>
              <a:rPr lang="es-ES" b="1" dirty="0" err="1"/>
              <a:t>proces</a:t>
            </a:r>
            <a:r>
              <a:rPr lang="es-ES" b="1" dirty="0"/>
              <a:t>, </a:t>
            </a:r>
            <a:r>
              <a:rPr lang="es-ES" b="1" dirty="0" err="1"/>
              <a:t>kterým</a:t>
            </a:r>
            <a:r>
              <a:rPr lang="es-ES" b="1" dirty="0"/>
              <a:t> se </a:t>
            </a:r>
            <a:r>
              <a:rPr lang="es-ES" b="1" dirty="0" err="1"/>
              <a:t>člověk</a:t>
            </a:r>
            <a:r>
              <a:rPr lang="es-ES" b="1" dirty="0"/>
              <a:t> musí </a:t>
            </a:r>
            <a:r>
              <a:rPr lang="es-ES" b="1" dirty="0" err="1"/>
              <a:t>naučit</a:t>
            </a:r>
            <a:r>
              <a:rPr lang="es-ES" b="1" dirty="0"/>
              <a:t> </a:t>
            </a:r>
            <a:r>
              <a:rPr lang="cs-CZ" b="1" dirty="0" err="1"/>
              <a:t>utváře</a:t>
            </a:r>
            <a:r>
              <a:rPr lang="es-ES" b="1" dirty="0"/>
              <a:t>t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znalosti</a:t>
            </a:r>
            <a:r>
              <a:rPr lang="es-ES" b="1" dirty="0"/>
              <a:t>, </a:t>
            </a:r>
            <a:r>
              <a:rPr lang="es-ES" b="1" dirty="0" err="1"/>
              <a:t>postoje</a:t>
            </a:r>
            <a:r>
              <a:rPr lang="es-ES" b="1" dirty="0"/>
              <a:t>, </a:t>
            </a:r>
            <a:r>
              <a:rPr lang="es-ES" b="1" dirty="0" err="1"/>
              <a:t>dovednosti</a:t>
            </a:r>
            <a:r>
              <a:rPr lang="es-ES" b="1" dirty="0"/>
              <a:t> a </a:t>
            </a:r>
            <a:r>
              <a:rPr lang="es-ES" b="1" dirty="0" err="1"/>
              <a:t>obecné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.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rád</a:t>
            </a:r>
            <a:r>
              <a:rPr lang="es-ES" b="1" dirty="0"/>
              <a:t> </a:t>
            </a:r>
            <a:r>
              <a:rPr lang="cs-CZ" b="1" dirty="0"/>
              <a:t>        </a:t>
            </a:r>
            <a:r>
              <a:rPr lang="es-ES" b="1" dirty="0" err="1"/>
              <a:t>učil</a:t>
            </a:r>
            <a:r>
              <a:rPr lang="es-ES" b="1" dirty="0"/>
              <a:t> a </a:t>
            </a:r>
            <a:r>
              <a:rPr lang="es-ES" b="1" dirty="0" err="1"/>
              <a:t>přijal</a:t>
            </a:r>
            <a:r>
              <a:rPr lang="es-ES" b="1" dirty="0"/>
              <a:t> </a:t>
            </a:r>
            <a:r>
              <a:rPr lang="es-ES" b="1" dirty="0" err="1"/>
              <a:t>titul</a:t>
            </a:r>
            <a:r>
              <a:rPr lang="es-ES" b="1" dirty="0"/>
              <a:t> </a:t>
            </a:r>
            <a:r>
              <a:rPr lang="es-ES" b="1" dirty="0" err="1"/>
              <a:t>učitele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jím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. </a:t>
            </a:r>
          </a:p>
        </p:txBody>
      </p:sp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66D94739-7148-6C63-6FAF-0F7F270EE83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8" y="1262601"/>
            <a:ext cx="394660" cy="447016"/>
          </a:xfrm>
          <a:prstGeom prst="rect">
            <a:avLst/>
          </a:prstGeom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4E8DD94F-4E49-A2C1-0202-F8038C768A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8" y="1886928"/>
            <a:ext cx="394660" cy="447016"/>
          </a:xfrm>
          <a:prstGeom prst="rect">
            <a:avLst/>
          </a:prstGeom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443A8F4A-F2FE-963A-2563-AA163752D6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8" y="2511255"/>
            <a:ext cx="394660" cy="447016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65D89B7A-FFD1-1EA1-58A9-2F811BDCA99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68" y="3135581"/>
            <a:ext cx="394660" cy="447016"/>
          </a:xfrm>
          <a:prstGeom prst="rect">
            <a:avLst/>
          </a:prstGeom>
        </p:spPr>
      </p:pic>
      <p:pic>
        <p:nvPicPr>
          <p:cNvPr id="19" name="Imagen 18" descr="Un grupo de personas de pie sobre pasto&#10;&#10;Descripción generada automáticamente con confianza media">
            <a:extLst>
              <a:ext uri="{FF2B5EF4-FFF2-40B4-BE49-F238E27FC236}">
                <a16:creationId xmlns:a16="http://schemas.microsoft.com/office/drawing/2014/main" id="{377D6318-5837-9A16-5625-BAA3492CE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372994"/>
            <a:ext cx="5515201" cy="310505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Imagen 20" descr="Hombre sentado en el pasto&#10;&#10;Descripción generada automáticamente con confianza media">
            <a:extLst>
              <a:ext uri="{FF2B5EF4-FFF2-40B4-BE49-F238E27FC236}">
                <a16:creationId xmlns:a16="http://schemas.microsoft.com/office/drawing/2014/main" id="{6A0F3990-3E17-F023-88AA-42C80B11DB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269">
            <a:off x="296857" y="4037574"/>
            <a:ext cx="4637527" cy="261092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8085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E085A0F0-3F60-A9D3-FDC2-A09CF18BC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48" y="483999"/>
            <a:ext cx="11175503" cy="6291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296B7FD-2016-0B40-7D70-DAA5F8F36F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1097783"/>
              </p:ext>
            </p:extLst>
          </p:nvPr>
        </p:nvGraphicFramePr>
        <p:xfrm>
          <a:off x="-103516" y="155276"/>
          <a:ext cx="12088484" cy="670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71210E71-1ACA-350E-E95C-917EF7186C27}"/>
              </a:ext>
            </a:extLst>
          </p:cNvPr>
          <p:cNvSpPr txBox="1"/>
          <p:nvPr/>
        </p:nvSpPr>
        <p:spPr>
          <a:xfrm>
            <a:off x="1577788" y="160449"/>
            <a:ext cx="4919105" cy="323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pl-PL" sz="2000" b="1" dirty="0"/>
              <a:t>Někteří lidé v Něm poznali Mistra: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37358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47643D-73DA-4F89-814F-9AE60BF1C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8547643D-73DA-4F89-814F-9AE60BF1C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graphicEl>
                                              <a:dgm id="{8547643D-73DA-4F89-814F-9AE60BF1C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8547643D-73DA-4F89-814F-9AE60BF1C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BA0DA4-839C-4C12-9E2B-B83C90AD00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CABA0DA4-839C-4C12-9E2B-B83C90AD00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CABA0DA4-839C-4C12-9E2B-B83C90AD00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CABA0DA4-839C-4C12-9E2B-B83C90AD00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A0FE3A9-1597-4FF5-A5EF-107AD18D3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0A0FE3A9-1597-4FF5-A5EF-107AD18D3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0A0FE3A9-1597-4FF5-A5EF-107AD18D3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0A0FE3A9-1597-4FF5-A5EF-107AD18D34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7761C7-7CD7-46A7-91CF-2E69E2B5D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1D7761C7-7CD7-46A7-91CF-2E69E2B5D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1D7761C7-7CD7-46A7-91CF-2E69E2B5D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1D7761C7-7CD7-46A7-91CF-2E69E2B5D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1A0950-B09E-48FA-8EF3-D0B10B365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4B1A0950-B09E-48FA-8EF3-D0B10B365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4B1A0950-B09E-48FA-8EF3-D0B10B365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4B1A0950-B09E-48FA-8EF3-D0B10B3651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856D56-B4BC-4BC0-97B8-84AA7C88B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FA856D56-B4BC-4BC0-97B8-84AA7C88B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FA856D56-B4BC-4BC0-97B8-84AA7C88B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FA856D56-B4BC-4BC0-97B8-84AA7C88B0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9839FE-7EC5-476B-8455-45E96B122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079839FE-7EC5-476B-8455-45E96B122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079839FE-7EC5-476B-8455-45E96B122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079839FE-7EC5-476B-8455-45E96B1224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8AD3FB-3EBB-456D-91A7-B7DCD98BA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798AD3FB-3EBB-456D-91A7-B7DCD98BA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798AD3FB-3EBB-456D-91A7-B7DCD98BA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798AD3FB-3EBB-456D-91A7-B7DCD98BA0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8AA272-0714-4A38-BC9F-AEC846A65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8E8AA272-0714-4A38-BC9F-AEC846A65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8E8AA272-0714-4A38-BC9F-AEC846A656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8E8AA272-0714-4A38-BC9F-AEC846A656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922C17-384D-4600-9596-95899DD5C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E0922C17-384D-4600-9596-95899DD5C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E0922C17-384D-4600-9596-95899DD5C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>
                                            <p:graphicEl>
                                              <a:dgm id="{E0922C17-384D-4600-9596-95899DD5C4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D5956B-D03B-47A9-BFA2-483A1CCC5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D9D5956B-D03B-47A9-BFA2-483A1CCC5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D9D5956B-D03B-47A9-BFA2-483A1CCC5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D9D5956B-D03B-47A9-BFA2-483A1CCC5B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FF48B6-F953-4661-B038-532517004A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10FF48B6-F953-4661-B038-532517004A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10FF48B6-F953-4661-B038-532517004A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10FF48B6-F953-4661-B038-532517004A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FEABF3-65C9-4976-93DA-1082B56571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B5FEABF3-65C9-4976-93DA-1082B56571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B5FEABF3-65C9-4976-93DA-1082B56571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B5FEABF3-65C9-4976-93DA-1082B56571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5FADE2-6239-49AC-BB7F-C3EFB03D0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0B5FADE2-6239-49AC-BB7F-C3EFB03D0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0B5FADE2-6239-49AC-BB7F-C3EFB03D0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0B5FADE2-6239-49AC-BB7F-C3EFB03D0D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4696C1-C3DD-4D5A-A269-B9CB60C2D9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444696C1-C3DD-4D5A-A269-B9CB60C2D9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444696C1-C3DD-4D5A-A269-B9CB60C2D9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444696C1-C3DD-4D5A-A269-B9CB60C2D9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E26228D-DA7B-448C-82E1-477BEFAE23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4E26228D-DA7B-448C-82E1-477BEFAE23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4E26228D-DA7B-448C-82E1-477BEFAE23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4E26228D-DA7B-448C-82E1-477BEFAE23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C117FCB-2F28-DB11-25F5-2D13CD12C992}"/>
              </a:ext>
            </a:extLst>
          </p:cNvPr>
          <p:cNvSpPr txBox="1"/>
          <p:nvPr/>
        </p:nvSpPr>
        <p:spPr>
          <a:xfrm>
            <a:off x="134684" y="4308658"/>
            <a:ext cx="65700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/>
              <a:t>Všichni, kdo slyšeli Spasitele, “žasli nad jeho učením, poněvadž jeho slovo mělo moc”(Lukáš 4,32). “Učil je jako ten, kdo má moc,    a ne jako jejich </a:t>
            </a:r>
            <a:r>
              <a:rPr lang="cs-CZ" b="1" dirty="0" err="1"/>
              <a:t>zákoníci</a:t>
            </a:r>
            <a:r>
              <a:rPr lang="cs-CZ" b="1" dirty="0"/>
              <a:t>.” Matouš 7,29. Učení zákoníků a starších bylo formální, chladné a bezduché. Boží slovo pro ně nemělo živou moc. Jeho poselství nahrazovali vlastními představami a tradicemi. Zaběhnutým způsobem stále dokola vykládali při bohoslužbách zákon. Boží Duch však jejich srdcem ani srdcem jejich posluchačů nepohnul.</a:t>
            </a:r>
            <a:r>
              <a:rPr lang="es-ES" b="1" dirty="0"/>
              <a:t>”—E</a:t>
            </a:r>
            <a:r>
              <a:rPr lang="cs-CZ" b="1" dirty="0"/>
              <a:t>GW: Touha věků strana 156</a:t>
            </a:r>
            <a:r>
              <a:rPr lang="es-ES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F290B02-24A7-0C2A-1C79-8E2998B21FD2}"/>
              </a:ext>
            </a:extLst>
          </p:cNvPr>
          <p:cNvSpPr txBox="1"/>
          <p:nvPr/>
        </p:nvSpPr>
        <p:spPr>
          <a:xfrm>
            <a:off x="134684" y="749430"/>
            <a:ext cx="60945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/>
              <a:t>K</a:t>
            </a:r>
            <a:r>
              <a:rPr lang="es-ES" b="1" dirty="0" err="1"/>
              <a:t>dyž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dokončil</a:t>
            </a:r>
            <a:r>
              <a:rPr lang="es-ES" b="1" dirty="0"/>
              <a:t> tato </a:t>
            </a:r>
            <a:r>
              <a:rPr lang="es-ES" b="1" dirty="0" err="1"/>
              <a:t>slova</a:t>
            </a:r>
            <a:r>
              <a:rPr lang="es-ES" b="1" dirty="0"/>
              <a:t>, </a:t>
            </a:r>
            <a:r>
              <a:rPr lang="cs-CZ" b="1" dirty="0"/>
              <a:t>zástupy</a:t>
            </a:r>
            <a:r>
              <a:rPr lang="es-ES" b="1" dirty="0"/>
              <a:t> </a:t>
            </a:r>
            <a:r>
              <a:rPr lang="es-ES" b="1" dirty="0" err="1"/>
              <a:t>žasl</a:t>
            </a:r>
            <a:r>
              <a:rPr lang="cs-CZ" b="1" dirty="0"/>
              <a:t>y</a:t>
            </a:r>
            <a:r>
              <a:rPr lang="es-ES" b="1" dirty="0"/>
              <a:t> </a:t>
            </a:r>
            <a:r>
              <a:rPr lang="es-ES" b="1" dirty="0" err="1"/>
              <a:t>nad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učením</a:t>
            </a:r>
            <a:r>
              <a:rPr lang="es-ES" b="1" dirty="0"/>
              <a:t>; </a:t>
            </a:r>
            <a:r>
              <a:rPr lang="cs-CZ" b="1" dirty="0"/>
              <a:t>neboť</a:t>
            </a:r>
            <a:r>
              <a:rPr lang="es-ES" b="1" dirty="0"/>
              <a:t> je </a:t>
            </a:r>
            <a:r>
              <a:rPr lang="es-ES" b="1" dirty="0" err="1"/>
              <a:t>učil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ten,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cs-CZ" b="1" dirty="0"/>
              <a:t>moc</a:t>
            </a:r>
            <a:r>
              <a:rPr lang="es-ES" b="1" dirty="0"/>
              <a:t>, a </a:t>
            </a:r>
            <a:r>
              <a:rPr lang="es-ES" b="1" dirty="0" err="1"/>
              <a:t>ne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cs-CZ" b="1" dirty="0"/>
              <a:t> jejich</a:t>
            </a:r>
            <a:r>
              <a:rPr lang="es-ES" b="1" dirty="0"/>
              <a:t> </a:t>
            </a:r>
            <a:r>
              <a:rPr lang="es-ES" b="1" dirty="0" err="1"/>
              <a:t>zákoníci</a:t>
            </a:r>
            <a:r>
              <a:rPr lang="es-ES" b="1" dirty="0"/>
              <a:t>” (Mat</a:t>
            </a:r>
            <a:r>
              <a:rPr lang="cs-CZ" b="1" dirty="0" err="1"/>
              <a:t>ouš</a:t>
            </a:r>
            <a:r>
              <a:rPr lang="es-ES" b="1" dirty="0"/>
              <a:t> 7</a:t>
            </a:r>
            <a:r>
              <a:rPr lang="cs-CZ" b="1" dirty="0"/>
              <a:t>,</a:t>
            </a:r>
            <a:r>
              <a:rPr lang="es-ES" b="1" dirty="0"/>
              <a:t>28</a:t>
            </a:r>
            <a:r>
              <a:rPr lang="cs-CZ" b="1" dirty="0"/>
              <a:t>.</a:t>
            </a:r>
            <a:r>
              <a:rPr lang="es-ES" b="1" dirty="0"/>
              <a:t>29).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885C7CF0-876A-AA79-8A97-4375C0B20E46}"/>
              </a:ext>
            </a:extLst>
          </p:cNvPr>
          <p:cNvGrpSpPr/>
          <p:nvPr/>
        </p:nvGrpSpPr>
        <p:grpSpPr>
          <a:xfrm>
            <a:off x="880644" y="148645"/>
            <a:ext cx="4308676" cy="540000"/>
            <a:chOff x="880644" y="148645"/>
            <a:chExt cx="4308676" cy="54000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9A222361-6802-C0D8-42DF-E9B92B889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4055" y="148645"/>
              <a:ext cx="4274443" cy="540000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A83BEB2-4B7C-0B00-093D-44595587CF35}"/>
                </a:ext>
              </a:extLst>
            </p:cNvPr>
            <p:cNvSpPr txBox="1"/>
            <p:nvPr/>
          </p:nvSpPr>
          <p:spPr>
            <a:xfrm>
              <a:off x="880644" y="209964"/>
              <a:ext cx="430867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spc="50" dirty="0">
                  <a:ln w="0"/>
                  <a:solidFill>
                    <a:srgbClr val="FF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JEŽÍŠ UČIL S AUTORITOU</a:t>
              </a:r>
            </a:p>
          </p:txBody>
        </p:sp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5624D1EE-D140-212B-4335-87A35F3D7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684" y="242268"/>
            <a:ext cx="914531" cy="359998"/>
          </a:xfrm>
          <a:prstGeom prst="rect">
            <a:avLst/>
          </a:prstGeom>
        </p:spPr>
      </p:pic>
      <p:pic>
        <p:nvPicPr>
          <p:cNvPr id="4" name="Imagen 3" descr="Imagen que contiene libro, texto, agua, montaña&#10;&#10;Descripción generada automáticamente">
            <a:extLst>
              <a:ext uri="{FF2B5EF4-FFF2-40B4-BE49-F238E27FC236}">
                <a16:creationId xmlns:a16="http://schemas.microsoft.com/office/drawing/2014/main" id="{EC76839F-1A8C-B285-CE4C-B653D5A14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989" y="208961"/>
            <a:ext cx="5359575" cy="6440077"/>
          </a:xfrm>
          <a:prstGeom prst="rect">
            <a:avLst/>
          </a:prstGeom>
          <a:ln w="57150" cap="sq" cmpd="thickThin">
            <a:solidFill>
              <a:srgbClr val="99A8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BCBBC10-3D8E-FA23-AC20-E166F6C0AA23}"/>
              </a:ext>
            </a:extLst>
          </p:cNvPr>
          <p:cNvSpPr txBox="1"/>
          <p:nvPr/>
        </p:nvSpPr>
        <p:spPr>
          <a:xfrm>
            <a:off x="134684" y="1751174"/>
            <a:ext cx="5652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/>
              <a:t>Žasli nad jeho učením, poněvadž jeho slovo mělo moc</a:t>
            </a:r>
            <a:r>
              <a:rPr lang="es-ES" b="1" dirty="0"/>
              <a:t>” (Lu</a:t>
            </a:r>
            <a:r>
              <a:rPr lang="cs-CZ" b="1" dirty="0" err="1"/>
              <a:t>káš</a:t>
            </a:r>
            <a:r>
              <a:rPr lang="es-ES" b="1" dirty="0"/>
              <a:t> 4</a:t>
            </a:r>
            <a:r>
              <a:rPr lang="cs-CZ" b="1" dirty="0"/>
              <a:t>,</a:t>
            </a:r>
            <a:r>
              <a:rPr lang="es-ES" b="1" dirty="0"/>
              <a:t>32).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F24587E-9BBD-24AB-9964-2FFA8B488124}"/>
              </a:ext>
            </a:extLst>
          </p:cNvPr>
          <p:cNvSpPr txBox="1"/>
          <p:nvPr/>
        </p:nvSpPr>
        <p:spPr>
          <a:xfrm>
            <a:off x="134684" y="2475919"/>
            <a:ext cx="62017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es-ES" b="1" dirty="0" err="1"/>
              <a:t>Slyšel</a:t>
            </a:r>
            <a:r>
              <a:rPr lang="cs-CZ" b="1" dirty="0"/>
              <a:t>i</a:t>
            </a:r>
            <a:r>
              <a:rPr lang="es-ES" b="1" dirty="0"/>
              <a:t> </a:t>
            </a:r>
            <a:r>
              <a:rPr lang="es-ES" b="1" dirty="0" err="1"/>
              <a:t>js</a:t>
            </a:r>
            <a:r>
              <a:rPr lang="cs-CZ" b="1" dirty="0" err="1"/>
              <a:t>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řečeno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/>
              <a:t>Mil</a:t>
            </a:r>
            <a:r>
              <a:rPr lang="cs-CZ" b="1" dirty="0" err="1"/>
              <a:t>ovati</a:t>
            </a:r>
            <a:r>
              <a:rPr lang="cs-CZ" b="1" dirty="0"/>
              <a:t> budeš bližního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a </a:t>
            </a:r>
            <a:r>
              <a:rPr lang="es-ES" b="1" dirty="0" err="1"/>
              <a:t>nenávidí</a:t>
            </a:r>
            <a:r>
              <a:rPr lang="cs-CZ" b="1" dirty="0" err="1"/>
              <a:t>ět</a:t>
            </a:r>
            <a:r>
              <a:rPr lang="es-ES" b="1" dirty="0"/>
              <a:t> </a:t>
            </a:r>
            <a:r>
              <a:rPr lang="es-ES" b="1" dirty="0" err="1"/>
              <a:t>nepřítele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.</a:t>
            </a:r>
            <a:r>
              <a:rPr lang="cs-CZ" b="1" dirty="0"/>
              <a:t>´</a:t>
            </a:r>
            <a:r>
              <a:rPr lang="es-ES" b="1" dirty="0"/>
              <a:t> </a:t>
            </a:r>
            <a:r>
              <a:rPr lang="cs-CZ" b="1" dirty="0"/>
              <a:t>Já však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cs-CZ" b="1" dirty="0"/>
              <a:t>prav</a:t>
            </a:r>
            <a:r>
              <a:rPr lang="es-ES" b="1" dirty="0" err="1"/>
              <a:t>ím</a:t>
            </a:r>
            <a:r>
              <a:rPr lang="es-ES" b="1" dirty="0"/>
              <a:t>: </a:t>
            </a:r>
            <a:r>
              <a:rPr lang="cs-CZ" b="1" dirty="0"/>
              <a:t>´</a:t>
            </a:r>
            <a:r>
              <a:rPr lang="es-ES" b="1" dirty="0" err="1"/>
              <a:t>Milujte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nepřátele</a:t>
            </a:r>
            <a:r>
              <a:rPr lang="cs-CZ" b="1" dirty="0"/>
              <a:t> a modlete se za ty, kdo vás</a:t>
            </a:r>
            <a:r>
              <a:rPr lang="es-ES" b="1" dirty="0"/>
              <a:t> </a:t>
            </a:r>
            <a:r>
              <a:rPr lang="es-ES" b="1" dirty="0" err="1"/>
              <a:t>pronásledují</a:t>
            </a:r>
            <a:r>
              <a:rPr lang="es-ES" b="1" dirty="0"/>
              <a:t>.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cs-CZ" b="1" dirty="0"/>
              <a:t>syny</a:t>
            </a:r>
            <a:r>
              <a:rPr lang="es-ES" b="1" dirty="0"/>
              <a:t> </a:t>
            </a:r>
            <a:r>
              <a:rPr lang="cs-CZ" b="1" dirty="0" err="1"/>
              <a:t>nebesk</a:t>
            </a:r>
            <a:r>
              <a:rPr lang="es-ES" b="1" dirty="0" err="1"/>
              <a:t>ého</a:t>
            </a:r>
            <a:r>
              <a:rPr lang="es-ES" b="1" dirty="0"/>
              <a:t> </a:t>
            </a:r>
            <a:r>
              <a:rPr lang="es-ES" b="1" dirty="0" err="1"/>
              <a:t>Otce</a:t>
            </a:r>
            <a:r>
              <a:rPr lang="cs-CZ" b="1" dirty="0"/>
              <a:t>; protože on</a:t>
            </a:r>
            <a:r>
              <a:rPr lang="es-ES" b="1" dirty="0"/>
              <a:t> </a:t>
            </a:r>
            <a:r>
              <a:rPr lang="es-ES" b="1" dirty="0" err="1"/>
              <a:t>dává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cs-CZ" b="1" dirty="0"/>
              <a:t>mu</a:t>
            </a:r>
            <a:r>
              <a:rPr lang="es-ES" b="1" dirty="0"/>
              <a:t> </a:t>
            </a:r>
            <a:r>
              <a:rPr lang="es-ES" b="1" dirty="0" err="1"/>
              <a:t>slunc</a:t>
            </a:r>
            <a:r>
              <a:rPr lang="cs-CZ" b="1" dirty="0"/>
              <a:t>i svítit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zl</a:t>
            </a:r>
            <a:r>
              <a:rPr lang="cs-CZ" b="1" dirty="0"/>
              <a:t>é i</a:t>
            </a:r>
            <a:r>
              <a:rPr lang="es-ES" b="1" dirty="0"/>
              <a:t> </a:t>
            </a:r>
            <a:r>
              <a:rPr lang="es-ES" b="1" dirty="0" err="1"/>
              <a:t>dobr</a:t>
            </a:r>
            <a:r>
              <a:rPr lang="cs-CZ" b="1" dirty="0"/>
              <a:t>é a déšť posílá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spravedlivé</a:t>
            </a:r>
            <a:r>
              <a:rPr lang="es-ES" b="1" dirty="0"/>
              <a:t> </a:t>
            </a:r>
            <a:r>
              <a:rPr lang="cs-CZ" b="1" dirty="0"/>
              <a:t>i</a:t>
            </a:r>
            <a:r>
              <a:rPr lang="es-ES" b="1" dirty="0"/>
              <a:t> </a:t>
            </a:r>
            <a:r>
              <a:rPr lang="es-ES" b="1" dirty="0" err="1"/>
              <a:t>nespravedlivé</a:t>
            </a:r>
            <a:r>
              <a:rPr lang="cs-CZ" b="1" dirty="0"/>
              <a:t>´</a:t>
            </a:r>
            <a:r>
              <a:rPr lang="es-ES" b="1" dirty="0"/>
              <a:t>” </a:t>
            </a:r>
            <a:r>
              <a:rPr lang="cs-CZ" b="1" dirty="0"/>
              <a:t>     </a:t>
            </a:r>
            <a:r>
              <a:rPr lang="es-ES" b="1" dirty="0"/>
              <a:t>(Mat</a:t>
            </a:r>
            <a:r>
              <a:rPr lang="cs-CZ" b="1" dirty="0" err="1"/>
              <a:t>ouš</a:t>
            </a:r>
            <a:r>
              <a:rPr lang="es-ES" b="1" dirty="0"/>
              <a:t> 5</a:t>
            </a:r>
            <a:r>
              <a:rPr lang="cs-CZ" b="1" dirty="0"/>
              <a:t>,</a:t>
            </a:r>
            <a:r>
              <a:rPr lang="es-ES" b="1" dirty="0"/>
              <a:t>43-45).</a:t>
            </a:r>
          </a:p>
        </p:txBody>
      </p:sp>
    </p:spTree>
    <p:extLst>
      <p:ext uri="{BB962C8B-B14F-4D97-AF65-F5344CB8AC3E}">
        <p14:creationId xmlns:p14="http://schemas.microsoft.com/office/powerpoint/2010/main" val="319555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6" grpId="0" build="p"/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D30C057-50F6-BC10-6A19-AE4765E965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2548539"/>
              </p:ext>
            </p:extLst>
          </p:nvPr>
        </p:nvGraphicFramePr>
        <p:xfrm>
          <a:off x="125262" y="692896"/>
          <a:ext cx="11941477" cy="601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upo 1">
            <a:extLst>
              <a:ext uri="{FF2B5EF4-FFF2-40B4-BE49-F238E27FC236}">
                <a16:creationId xmlns:a16="http://schemas.microsoft.com/office/drawing/2014/main" id="{5C58AC82-B626-5AC8-9510-2870C0400D05}"/>
              </a:ext>
            </a:extLst>
          </p:cNvPr>
          <p:cNvGrpSpPr/>
          <p:nvPr/>
        </p:nvGrpSpPr>
        <p:grpSpPr>
          <a:xfrm>
            <a:off x="787899" y="124540"/>
            <a:ext cx="4021957" cy="540000"/>
            <a:chOff x="787899" y="124540"/>
            <a:chExt cx="4021957" cy="5400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D6046F1-0FC5-083B-84B9-F96B99DA7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211" y="124540"/>
              <a:ext cx="3847381" cy="54000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B0C30D97-D8DE-34C8-FD80-FDC6DE0C6E3E}"/>
                </a:ext>
              </a:extLst>
            </p:cNvPr>
            <p:cNvSpPr txBox="1"/>
            <p:nvPr/>
          </p:nvSpPr>
          <p:spPr>
            <a:xfrm>
              <a:off x="787899" y="174428"/>
              <a:ext cx="402195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spc="50" dirty="0">
                  <a:ln w="0"/>
                  <a:solidFill>
                    <a:srgbClr val="DDF0C8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JEŽÍŠ CITOVAL PÍSMO</a:t>
              </a: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C5D4F439-2BC1-042C-A0C6-B79DA882B0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842" y="214540"/>
            <a:ext cx="914531" cy="3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3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2754A64-91B0-43A8-8828-2D20D4204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graphicEl>
                                              <a:dgm id="{F2754A64-91B0-43A8-8828-2D20D4204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graphicEl>
                                              <a:dgm id="{F2754A64-91B0-43A8-8828-2D20D4204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graphicEl>
                                              <a:dgm id="{F2754A64-91B0-43A8-8828-2D20D4204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graphicEl>
                                              <a:dgm id="{F2754A64-91B0-43A8-8828-2D20D4204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A5A5349-AF7D-45CE-90A7-AC255EC07D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graphicEl>
                                              <a:dgm id="{8A5A5349-AF7D-45CE-90A7-AC255EC07D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C1D0D0C-CFD3-48F1-AB25-10A04AEAF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dgm id="{9C1D0D0C-CFD3-48F1-AB25-10A04AEAF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9C1D0D0C-CFD3-48F1-AB25-10A04AEAF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dgm id="{9C1D0D0C-CFD3-48F1-AB25-10A04AEAF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9C1D0D0C-CFD3-48F1-AB25-10A04AEAF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1E59BE-DA90-4444-AA68-6579D347C3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>
                                            <p:graphicEl>
                                              <a:dgm id="{3A1E59BE-DA90-4444-AA68-6579D347C3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2C57F59-B9BA-4457-A6A4-5C2626345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>
                                            <p:graphicEl>
                                              <a:dgm id="{52C57F59-B9BA-4457-A6A4-5C2626345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graphicEl>
                                              <a:dgm id="{52C57F59-B9BA-4457-A6A4-5C2626345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52C57F59-B9BA-4457-A6A4-5C2626345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52C57F59-B9BA-4457-A6A4-5C2626345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607EEC0-73B1-4A4C-B882-EC3E34483B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>
                                            <p:graphicEl>
                                              <a:dgm id="{A607EEC0-73B1-4A4C-B882-EC3E34483B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57AD85C-E67D-465C-8FF4-1CF951C27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D57AD85C-E67D-465C-8FF4-1CF951C27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graphicEl>
                                              <a:dgm id="{D57AD85C-E67D-465C-8FF4-1CF951C27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graphicEl>
                                              <a:dgm id="{D57AD85C-E67D-465C-8FF4-1CF951C27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graphicEl>
                                              <a:dgm id="{D57AD85C-E67D-465C-8FF4-1CF951C27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134F9B0-24DE-4820-9ABB-ECF6FBDE2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">
                                            <p:graphicEl>
                                              <a:dgm id="{C134F9B0-24DE-4820-9ABB-ECF6FBDE2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FD47EADA-2ADC-CF2F-CAE0-9417BE9360D1}"/>
              </a:ext>
            </a:extLst>
          </p:cNvPr>
          <p:cNvSpPr txBox="1"/>
          <p:nvPr/>
        </p:nvSpPr>
        <p:spPr>
          <a:xfrm>
            <a:off x="572285" y="732925"/>
            <a:ext cx="516428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“</a:t>
            </a:r>
            <a:r>
              <a:rPr lang="es-ES" b="1" dirty="0" err="1"/>
              <a:t>Učte</a:t>
            </a:r>
            <a:r>
              <a:rPr lang="es-ES" b="1" dirty="0"/>
              <a:t> se </a:t>
            </a:r>
            <a:r>
              <a:rPr lang="es-ES" b="1" dirty="0" err="1"/>
              <a:t>ode</a:t>
            </a:r>
            <a:r>
              <a:rPr lang="es-ES" b="1" dirty="0"/>
              <a:t> </a:t>
            </a:r>
            <a:r>
              <a:rPr lang="es-ES" b="1" dirty="0" err="1"/>
              <a:t>mne</a:t>
            </a:r>
            <a:r>
              <a:rPr lang="es-ES" b="1" dirty="0"/>
              <a:t>, </a:t>
            </a:r>
            <a:r>
              <a:rPr lang="cs-CZ" b="1" dirty="0"/>
              <a:t>neboť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mírný</a:t>
            </a:r>
            <a:r>
              <a:rPr lang="es-ES" b="1" dirty="0"/>
              <a:t> a </a:t>
            </a:r>
            <a:r>
              <a:rPr lang="es-ES" b="1" dirty="0" err="1"/>
              <a:t>pokorného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; a </a:t>
            </a:r>
            <a:r>
              <a:rPr lang="es-ES" b="1" dirty="0" err="1"/>
              <a:t>naleznete</a:t>
            </a:r>
            <a:r>
              <a:rPr lang="es-ES" b="1" dirty="0"/>
              <a:t> </a:t>
            </a:r>
            <a:r>
              <a:rPr lang="es-ES" b="1" dirty="0" err="1"/>
              <a:t>odpočinutí</a:t>
            </a:r>
            <a:r>
              <a:rPr lang="es-ES" b="1" dirty="0"/>
              <a:t> pro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”</a:t>
            </a:r>
            <a:r>
              <a:rPr lang="cs-CZ" b="1" dirty="0"/>
              <a:t> </a:t>
            </a:r>
            <a:r>
              <a:rPr lang="es-ES" b="1" dirty="0"/>
              <a:t> (Mat</a:t>
            </a:r>
            <a:r>
              <a:rPr lang="cs-CZ" b="1" dirty="0" err="1"/>
              <a:t>ouš</a:t>
            </a:r>
            <a:r>
              <a:rPr lang="es-ES" b="1" dirty="0"/>
              <a:t> 11</a:t>
            </a:r>
            <a:r>
              <a:rPr lang="cs-CZ" b="1" dirty="0"/>
              <a:t>,</a:t>
            </a:r>
            <a:r>
              <a:rPr lang="es-ES" b="1" dirty="0"/>
              <a:t>29). 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umývání</a:t>
            </a:r>
            <a:r>
              <a:rPr lang="es-ES" b="1" dirty="0"/>
              <a:t> </a:t>
            </a:r>
            <a:r>
              <a:rPr lang="es-ES" b="1" dirty="0" err="1"/>
              <a:t>nohou</a:t>
            </a:r>
            <a:r>
              <a:rPr lang="es-ES" b="1" dirty="0"/>
              <a:t>: „</a:t>
            </a:r>
            <a:r>
              <a:rPr lang="cs-CZ" b="1" dirty="0"/>
              <a:t>Dal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příklad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cs-CZ" b="1" dirty="0"/>
              <a:t> i</a:t>
            </a:r>
            <a:r>
              <a:rPr lang="es-ES" b="1" dirty="0"/>
              <a:t> </a:t>
            </a:r>
            <a:r>
              <a:rPr lang="es-ES" b="1" dirty="0" err="1"/>
              <a:t>vy</a:t>
            </a:r>
            <a:r>
              <a:rPr lang="cs-CZ" b="1" dirty="0"/>
              <a:t> jednali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cs-CZ" b="1" dirty="0"/>
              <a:t>jednal já</a:t>
            </a:r>
            <a:r>
              <a:rPr lang="es-ES" b="1" dirty="0"/>
              <a:t>" (Jan 13</a:t>
            </a:r>
            <a:r>
              <a:rPr lang="cs-CZ" b="1" dirty="0"/>
              <a:t>,</a:t>
            </a:r>
            <a:r>
              <a:rPr lang="es-ES" b="1" dirty="0"/>
              <a:t>15).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05F8D93-E5E8-893F-AD96-EDFAE667B2BB}"/>
              </a:ext>
            </a:extLst>
          </p:cNvPr>
          <p:cNvSpPr txBox="1"/>
          <p:nvPr/>
        </p:nvSpPr>
        <p:spPr>
          <a:xfrm>
            <a:off x="4003700" y="2541672"/>
            <a:ext cx="3642240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neučil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o </a:t>
            </a:r>
            <a:r>
              <a:rPr lang="es-ES" b="1" dirty="0" err="1"/>
              <a:t>modlitbě</a:t>
            </a:r>
            <a:r>
              <a:rPr lang="es-ES" b="1" dirty="0"/>
              <a:t>; </a:t>
            </a:r>
            <a:r>
              <a:rPr lang="es-ES" b="1" dirty="0" err="1"/>
              <a:t>Často</a:t>
            </a:r>
            <a:r>
              <a:rPr lang="es-ES" b="1" dirty="0"/>
              <a:t> se </a:t>
            </a:r>
            <a:r>
              <a:rPr lang="es-ES" b="1" dirty="0" err="1"/>
              <a:t>uchyloval</a:t>
            </a:r>
            <a:r>
              <a:rPr lang="es-ES" b="1" dirty="0"/>
              <a:t> k </a:t>
            </a:r>
            <a:r>
              <a:rPr lang="es-ES" b="1" dirty="0" err="1"/>
              <a:t>modlitbě</a:t>
            </a:r>
            <a:r>
              <a:rPr lang="es-ES" b="1" dirty="0"/>
              <a:t>: „</a:t>
            </a:r>
            <a:r>
              <a:rPr lang="cs-CZ" b="1" dirty="0"/>
              <a:t>O</a:t>
            </a:r>
            <a:r>
              <a:rPr lang="es-ES" b="1" dirty="0" err="1"/>
              <a:t>dešel</a:t>
            </a:r>
            <a:r>
              <a:rPr lang="es-ES" b="1" dirty="0"/>
              <a:t> </a:t>
            </a:r>
            <a:r>
              <a:rPr lang="cs-CZ" b="1" dirty="0"/>
              <a:t>      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pu</a:t>
            </a:r>
            <a:r>
              <a:rPr lang="cs-CZ" b="1" dirty="0"/>
              <a:t>sté místo</a:t>
            </a:r>
            <a:r>
              <a:rPr lang="es-ES" b="1" dirty="0"/>
              <a:t> a</a:t>
            </a:r>
            <a:r>
              <a:rPr lang="cs-CZ" b="1" dirty="0"/>
              <a:t> tam se</a:t>
            </a:r>
            <a:r>
              <a:rPr lang="es-ES" b="1" dirty="0"/>
              <a:t> </a:t>
            </a:r>
            <a:r>
              <a:rPr lang="es-ES" b="1" dirty="0" err="1"/>
              <a:t>modlil</a:t>
            </a:r>
            <a:r>
              <a:rPr lang="es-ES" b="1" dirty="0"/>
              <a:t>" (Lu</a:t>
            </a:r>
            <a:r>
              <a:rPr lang="cs-CZ" b="1" dirty="0" err="1"/>
              <a:t>káš</a:t>
            </a:r>
            <a:r>
              <a:rPr lang="es-ES" b="1" dirty="0"/>
              <a:t> 5</a:t>
            </a:r>
            <a:r>
              <a:rPr lang="cs-CZ" b="1" dirty="0"/>
              <a:t>,</a:t>
            </a:r>
            <a:r>
              <a:rPr lang="es-ES" b="1" dirty="0"/>
              <a:t>16).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nejen</a:t>
            </a:r>
            <a:r>
              <a:rPr lang="es-ES" b="1" dirty="0"/>
              <a:t> </a:t>
            </a:r>
            <a:r>
              <a:rPr lang="es-ES" b="1" dirty="0" err="1"/>
              <a:t>učil</a:t>
            </a:r>
            <a:r>
              <a:rPr lang="es-ES" b="1" dirty="0"/>
              <a:t> o </a:t>
            </a:r>
            <a:r>
              <a:rPr lang="es-ES" b="1" dirty="0" err="1"/>
              <a:t>odpuštění</a:t>
            </a:r>
            <a:r>
              <a:rPr lang="es-ES" b="1" dirty="0"/>
              <a:t>, ale i </a:t>
            </a:r>
            <a:r>
              <a:rPr lang="es-ES" b="1" dirty="0" err="1"/>
              <a:t>odpouštěl</a:t>
            </a:r>
            <a:r>
              <a:rPr lang="es-ES" b="1" dirty="0"/>
              <a:t>: "A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: </a:t>
            </a:r>
            <a:r>
              <a:rPr lang="es-ES" b="1" dirty="0" err="1"/>
              <a:t>Otče</a:t>
            </a:r>
            <a:r>
              <a:rPr lang="es-ES" b="1" dirty="0"/>
              <a:t>, </a:t>
            </a:r>
            <a:r>
              <a:rPr lang="es-ES" b="1" dirty="0" err="1"/>
              <a:t>odpusť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, 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nevědí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činí</a:t>
            </a:r>
            <a:r>
              <a:rPr lang="es-ES" b="1" dirty="0"/>
              <a:t>."  (Lu</a:t>
            </a:r>
            <a:r>
              <a:rPr lang="cs-CZ" b="1" dirty="0" err="1"/>
              <a:t>káš</a:t>
            </a:r>
            <a:r>
              <a:rPr lang="es-ES" b="1" dirty="0"/>
              <a:t> 23</a:t>
            </a:r>
            <a:r>
              <a:rPr lang="cs-CZ" b="1" dirty="0"/>
              <a:t>,</a:t>
            </a:r>
            <a:r>
              <a:rPr lang="es-ES" b="1" dirty="0"/>
              <a:t>34).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B3625C03-8A17-0EC6-33DD-20AE0525D738}"/>
              </a:ext>
            </a:extLst>
          </p:cNvPr>
          <p:cNvGrpSpPr/>
          <p:nvPr/>
        </p:nvGrpSpPr>
        <p:grpSpPr>
          <a:xfrm>
            <a:off x="853213" y="124540"/>
            <a:ext cx="4255732" cy="540000"/>
            <a:chOff x="853213" y="124540"/>
            <a:chExt cx="4255732" cy="54000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CA98F6C3-5075-DCF9-8543-B1FA59BE6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3213" y="124540"/>
              <a:ext cx="4255732" cy="540000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849A9F5A-2871-B69A-2D3D-796B1B1D9BA5}"/>
                </a:ext>
              </a:extLst>
            </p:cNvPr>
            <p:cNvSpPr txBox="1"/>
            <p:nvPr/>
          </p:nvSpPr>
          <p:spPr>
            <a:xfrm>
              <a:off x="921036" y="174428"/>
              <a:ext cx="418790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spc="50" dirty="0">
                  <a:ln w="0"/>
                  <a:solidFill>
                    <a:srgbClr val="FFF6BD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JEŽÍŠ UČ</a:t>
              </a:r>
              <a:r>
                <a:rPr lang="cs-CZ" sz="2000" b="1" spc="50" dirty="0">
                  <a:ln w="0"/>
                  <a:solidFill>
                    <a:srgbClr val="FFF6BD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IL</a:t>
              </a:r>
              <a:r>
                <a:rPr lang="es-ES" sz="2000" b="1" spc="50" dirty="0">
                  <a:ln w="0"/>
                  <a:solidFill>
                    <a:srgbClr val="FFF6BD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 PŘÍKLAD</a:t>
              </a:r>
              <a:r>
                <a:rPr lang="cs-CZ" sz="2000" b="1" spc="50" dirty="0">
                  <a:ln w="0"/>
                  <a:solidFill>
                    <a:srgbClr val="FFF6BD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Y</a:t>
              </a:r>
              <a:endParaRPr lang="es-ES" sz="2000" b="1" spc="50" dirty="0">
                <a:ln w="0"/>
                <a:solidFill>
                  <a:srgbClr val="FFF6B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66A53C3D-F0C9-2EBC-BFF4-6884A1FD0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568" y="214540"/>
            <a:ext cx="914531" cy="359998"/>
          </a:xfrm>
          <a:prstGeom prst="rect">
            <a:avLst/>
          </a:prstGeom>
        </p:spPr>
      </p:pic>
      <p:pic>
        <p:nvPicPr>
          <p:cNvPr id="8" name="Imagen 7" descr="Grupo de personas sentad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9206B5A1-4573-9C6B-1EA9-1027128FB5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494" y="191963"/>
            <a:ext cx="2263818" cy="2170428"/>
          </a:xfrm>
          <a:prstGeom prst="snip2DiagRect">
            <a:avLst>
              <a:gd name="adj1" fmla="val 16204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6134C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FF2B266-8F28-53D7-0C01-8B0C7C50A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6566" y="191963"/>
            <a:ext cx="3855112" cy="21704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D1389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persona en frente de campo&#10;&#10;Descripción generada automáticamente">
            <a:extLst>
              <a:ext uri="{FF2B5EF4-FFF2-40B4-BE49-F238E27FC236}">
                <a16:creationId xmlns:a16="http://schemas.microsoft.com/office/drawing/2014/main" id="{A09156AC-B2C1-7732-A571-CF62A0252D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5" t="8525" r="12795"/>
          <a:stretch/>
        </p:blipFill>
        <p:spPr>
          <a:xfrm>
            <a:off x="148587" y="2637052"/>
            <a:ext cx="3538588" cy="2449074"/>
          </a:xfrm>
          <a:prstGeom prst="snip2DiagRect">
            <a:avLst>
              <a:gd name="adj1" fmla="val 17232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D1773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B8C0317-FF15-D56D-D012-DAE243CF2D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2679" y="4660847"/>
            <a:ext cx="3260567" cy="20378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3399B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6E4C569-818A-12B5-DD87-F66C9BF739FF}"/>
              </a:ext>
            </a:extLst>
          </p:cNvPr>
          <p:cNvSpPr txBox="1"/>
          <p:nvPr/>
        </p:nvSpPr>
        <p:spPr>
          <a:xfrm>
            <a:off x="447695" y="5106222"/>
            <a:ext cx="82649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neučil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o </a:t>
            </a:r>
            <a:r>
              <a:rPr lang="es-ES" b="1" dirty="0" err="1"/>
              <a:t>lásce</a:t>
            </a:r>
            <a:r>
              <a:rPr lang="es-ES" b="1" dirty="0"/>
              <a:t> k </a:t>
            </a:r>
            <a:r>
              <a:rPr lang="es-ES" b="1" dirty="0" err="1"/>
              <a:t>hříšníkům</a:t>
            </a:r>
            <a:r>
              <a:rPr lang="es-ES" b="1" dirty="0"/>
              <a:t>; </a:t>
            </a:r>
            <a:r>
              <a:rPr lang="es-ES" b="1" dirty="0" err="1"/>
              <a:t>Večeřel</a:t>
            </a:r>
            <a:r>
              <a:rPr lang="es-ES" b="1" dirty="0"/>
              <a:t> s </a:t>
            </a:r>
            <a:r>
              <a:rPr lang="es-ES" b="1" dirty="0" err="1"/>
              <a:t>nimi</a:t>
            </a:r>
            <a:r>
              <a:rPr lang="es-ES" b="1" dirty="0"/>
              <a:t>: "A </a:t>
            </a:r>
            <a:r>
              <a:rPr lang="es-ES" b="1" dirty="0" err="1"/>
              <a:t>stalo</a:t>
            </a:r>
            <a:r>
              <a:rPr lang="es-ES" b="1" dirty="0"/>
              <a:t> se,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seděl</a:t>
            </a:r>
            <a:r>
              <a:rPr lang="es-ES" b="1" dirty="0"/>
              <a:t> u </a:t>
            </a:r>
            <a:r>
              <a:rPr lang="es-ES" b="1" dirty="0" err="1"/>
              <a:t>stolu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v </a:t>
            </a:r>
            <a:r>
              <a:rPr lang="es-ES" b="1" dirty="0" err="1"/>
              <a:t>domě</a:t>
            </a:r>
            <a:r>
              <a:rPr lang="es-ES" b="1" dirty="0"/>
              <a:t>, </a:t>
            </a:r>
            <a:r>
              <a:rPr lang="es-ES" b="1" dirty="0" err="1"/>
              <a:t>hle</a:t>
            </a:r>
            <a:r>
              <a:rPr lang="es-ES" b="1" dirty="0"/>
              <a:t>,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výběrčích</a:t>
            </a:r>
            <a:r>
              <a:rPr lang="es-ES" b="1" dirty="0"/>
              <a:t> </a:t>
            </a:r>
            <a:r>
              <a:rPr lang="es-ES" b="1" dirty="0" err="1"/>
              <a:t>daní</a:t>
            </a:r>
            <a:r>
              <a:rPr lang="es-ES" b="1" dirty="0"/>
              <a:t> a </a:t>
            </a:r>
            <a:r>
              <a:rPr lang="es-ES" b="1" dirty="0" err="1"/>
              <a:t>hříšníků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přišli</a:t>
            </a:r>
            <a:r>
              <a:rPr lang="es-ES" b="1" dirty="0"/>
              <a:t>, </a:t>
            </a:r>
            <a:r>
              <a:rPr lang="es-ES" b="1" dirty="0" err="1"/>
              <a:t>zasedli</a:t>
            </a:r>
            <a:r>
              <a:rPr lang="es-ES" b="1" dirty="0"/>
              <a:t> ke </a:t>
            </a:r>
            <a:r>
              <a:rPr lang="es-ES" b="1" dirty="0" err="1"/>
              <a:t>stolu</a:t>
            </a:r>
            <a:r>
              <a:rPr lang="es-ES" b="1" dirty="0"/>
              <a:t> s </a:t>
            </a:r>
            <a:r>
              <a:rPr lang="es-ES" b="1" dirty="0" err="1"/>
              <a:t>Ježíšem</a:t>
            </a:r>
            <a:r>
              <a:rPr lang="es-ES" b="1" dirty="0"/>
              <a:t> </a:t>
            </a:r>
            <a:r>
              <a:rPr lang="cs-CZ" b="1" dirty="0"/>
              <a:t>    </a:t>
            </a:r>
            <a:r>
              <a:rPr lang="es-ES" b="1" dirty="0"/>
              <a:t>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učedníky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farizeové</a:t>
            </a:r>
            <a:r>
              <a:rPr lang="es-ES" b="1" dirty="0"/>
              <a:t> </a:t>
            </a:r>
            <a:r>
              <a:rPr lang="es-ES" b="1" dirty="0" err="1"/>
              <a:t>viděli</a:t>
            </a:r>
            <a:r>
              <a:rPr lang="es-ES" b="1" dirty="0"/>
              <a:t>, </a:t>
            </a:r>
            <a:r>
              <a:rPr lang="es-ES" b="1" dirty="0" err="1"/>
              <a:t>řekli</a:t>
            </a:r>
            <a:r>
              <a:rPr lang="es-ES" b="1" dirty="0"/>
              <a:t> </a:t>
            </a:r>
            <a:r>
              <a:rPr lang="es-ES" b="1" dirty="0" err="1"/>
              <a:t>učedníkům</a:t>
            </a:r>
            <a:r>
              <a:rPr lang="es-ES" b="1" dirty="0"/>
              <a:t>: "</a:t>
            </a:r>
            <a:r>
              <a:rPr lang="es-ES" b="1" dirty="0" err="1"/>
              <a:t>Proč</a:t>
            </a:r>
            <a:r>
              <a:rPr lang="es-ES" b="1" dirty="0"/>
              <a:t> </a:t>
            </a:r>
            <a:r>
              <a:rPr lang="es-ES" b="1" dirty="0" err="1"/>
              <a:t>váš</a:t>
            </a:r>
            <a:r>
              <a:rPr lang="es-ES" b="1" dirty="0"/>
              <a:t> </a:t>
            </a:r>
            <a:r>
              <a:rPr lang="es-ES" b="1" dirty="0" err="1"/>
              <a:t>Mistr</a:t>
            </a:r>
            <a:r>
              <a:rPr lang="es-ES" b="1" dirty="0"/>
              <a:t> </a:t>
            </a:r>
            <a:r>
              <a:rPr lang="es-ES" b="1" dirty="0" err="1"/>
              <a:t>jí</a:t>
            </a:r>
            <a:r>
              <a:rPr lang="es-ES" b="1" dirty="0"/>
              <a:t> s </a:t>
            </a:r>
            <a:r>
              <a:rPr lang="es-ES" b="1" dirty="0" err="1"/>
              <a:t>celníky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/>
              <a:t>a </a:t>
            </a:r>
            <a:r>
              <a:rPr lang="es-ES" b="1" dirty="0" err="1"/>
              <a:t>hříšníky</a:t>
            </a:r>
            <a:r>
              <a:rPr lang="es-ES" b="1" dirty="0"/>
              <a:t>?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uslyšel</a:t>
            </a:r>
            <a:r>
              <a:rPr lang="es-ES" b="1" dirty="0"/>
              <a:t>, </a:t>
            </a:r>
            <a:r>
              <a:rPr lang="es-ES" b="1" dirty="0" err="1"/>
              <a:t>řekl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: "</a:t>
            </a:r>
            <a:r>
              <a:rPr lang="es-ES" b="1" dirty="0" err="1"/>
              <a:t>Zdraví</a:t>
            </a:r>
            <a:r>
              <a:rPr lang="es-ES" b="1" dirty="0"/>
              <a:t> </a:t>
            </a:r>
            <a:r>
              <a:rPr lang="es-ES" b="1" dirty="0" err="1"/>
              <a:t>nepotřebují</a:t>
            </a:r>
            <a:r>
              <a:rPr lang="es-ES" b="1" dirty="0"/>
              <a:t> </a:t>
            </a:r>
            <a:r>
              <a:rPr lang="es-ES" b="1" dirty="0" err="1"/>
              <a:t>lékaře</a:t>
            </a:r>
            <a:r>
              <a:rPr lang="es-ES" b="1" dirty="0"/>
              <a:t>, ale </a:t>
            </a:r>
            <a:r>
              <a:rPr lang="es-ES" b="1" dirty="0" err="1"/>
              <a:t>nemocní</a:t>
            </a:r>
            <a:r>
              <a:rPr lang="es-ES" b="1" dirty="0"/>
              <a:t>."  (Mat</a:t>
            </a:r>
            <a:r>
              <a:rPr lang="cs-CZ" b="1" dirty="0" err="1"/>
              <a:t>ouš</a:t>
            </a:r>
            <a:r>
              <a:rPr lang="es-ES" b="1" dirty="0"/>
              <a:t> 9</a:t>
            </a:r>
            <a:r>
              <a:rPr lang="cs-CZ" b="1" dirty="0"/>
              <a:t>,</a:t>
            </a:r>
            <a:r>
              <a:rPr lang="es-ES" b="1" dirty="0"/>
              <a:t>10-12).</a:t>
            </a:r>
          </a:p>
        </p:txBody>
      </p:sp>
      <p:pic>
        <p:nvPicPr>
          <p:cNvPr id="21" name="Imagen 20" descr="Imagen que contiene hecho de madera, tabla, montaña, mujer&#10;&#10;Descripción generada automáticamente">
            <a:extLst>
              <a:ext uri="{FF2B5EF4-FFF2-40B4-BE49-F238E27FC236}">
                <a16:creationId xmlns:a16="http://schemas.microsoft.com/office/drawing/2014/main" id="{276EE460-430D-EBA8-D5A5-FEF2B081EA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0" b="8360"/>
          <a:stretch/>
        </p:blipFill>
        <p:spPr>
          <a:xfrm>
            <a:off x="7564041" y="2469392"/>
            <a:ext cx="4430271" cy="2089180"/>
          </a:xfrm>
          <a:prstGeom prst="snip2DiagRect">
            <a:avLst>
              <a:gd name="adj1" fmla="val 17315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4FD13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60777EE1-FDD7-43FF-CBC6-0C5EE50CE0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951" y="2560580"/>
            <a:ext cx="313317" cy="300114"/>
          </a:xfrm>
          <a:prstGeom prst="rect">
            <a:avLst/>
          </a:prstGeom>
        </p:spPr>
      </p:pic>
      <p:pic>
        <p:nvPicPr>
          <p:cNvPr id="26" name="Imagen 25" descr="Icono&#10;&#10;Descripción generada automáticamente">
            <a:extLst>
              <a:ext uri="{FF2B5EF4-FFF2-40B4-BE49-F238E27FC236}">
                <a16:creationId xmlns:a16="http://schemas.microsoft.com/office/drawing/2014/main" id="{716DA40A-AD0F-118B-B3BD-F4323A3A0C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952" y="3734306"/>
            <a:ext cx="313317" cy="300114"/>
          </a:xfrm>
          <a:prstGeom prst="rect">
            <a:avLst/>
          </a:prstGeom>
        </p:spPr>
      </p:pic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F1E1EF78-BE3B-BEAB-15CC-BF2254D079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13" y="5153489"/>
            <a:ext cx="313317" cy="300114"/>
          </a:xfrm>
          <a:prstGeom prst="rect">
            <a:avLst/>
          </a:prstGeom>
        </p:spPr>
      </p:pic>
      <p:pic>
        <p:nvPicPr>
          <p:cNvPr id="29" name="Imagen 28" descr="Icono&#10;&#10;Descripción generada automáticamente">
            <a:extLst>
              <a:ext uri="{FF2B5EF4-FFF2-40B4-BE49-F238E27FC236}">
                <a16:creationId xmlns:a16="http://schemas.microsoft.com/office/drawing/2014/main" id="{6F9CC29F-4A18-E497-2592-EF5BE2D77B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68" y="1668173"/>
            <a:ext cx="313317" cy="300114"/>
          </a:xfrm>
          <a:prstGeom prst="rect">
            <a:avLst/>
          </a:prstGeom>
        </p:spPr>
      </p:pic>
      <p:pic>
        <p:nvPicPr>
          <p:cNvPr id="30" name="Imagen 29" descr="Icono&#10;&#10;Descripción generada automáticamente con confianza media">
            <a:extLst>
              <a:ext uri="{FF2B5EF4-FFF2-40B4-BE49-F238E27FC236}">
                <a16:creationId xmlns:a16="http://schemas.microsoft.com/office/drawing/2014/main" id="{448ED9CE-1D8B-9F94-91F7-E206B536B3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68" y="755541"/>
            <a:ext cx="313317" cy="30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4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3" grpId="0" uiExpand="1" build="p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919C568C-4D23-E831-1747-695BE1753E56}"/>
              </a:ext>
            </a:extLst>
          </p:cNvPr>
          <p:cNvSpPr txBox="1"/>
          <p:nvPr/>
        </p:nvSpPr>
        <p:spPr>
          <a:xfrm>
            <a:off x="179231" y="675290"/>
            <a:ext cx="89040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cs-CZ" b="1" dirty="0"/>
              <a:t>mluvil</a:t>
            </a:r>
            <a:r>
              <a:rPr lang="es-ES" b="1" dirty="0"/>
              <a:t> </a:t>
            </a:r>
            <a:r>
              <a:rPr lang="cs-CZ" b="1" dirty="0"/>
              <a:t>s</a:t>
            </a:r>
            <a:r>
              <a:rPr lang="es-ES" b="1" dirty="0"/>
              <a:t> </a:t>
            </a:r>
            <a:r>
              <a:rPr lang="es-ES" b="1" dirty="0" err="1"/>
              <a:t>Nikodém</a:t>
            </a:r>
            <a:r>
              <a:rPr lang="cs-CZ" b="1" dirty="0" err="1"/>
              <a:t>em</a:t>
            </a:r>
            <a:r>
              <a:rPr lang="es-ES" b="1" dirty="0"/>
              <a:t> a </a:t>
            </a:r>
            <a:r>
              <a:rPr lang="es-ES" b="1" dirty="0" err="1"/>
              <a:t>dal</a:t>
            </a:r>
            <a:r>
              <a:rPr lang="es-ES" b="1" dirty="0"/>
              <a:t> mu </a:t>
            </a:r>
            <a:r>
              <a:rPr lang="es-ES" b="1" dirty="0" err="1"/>
              <a:t>pochopit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potřebuje</a:t>
            </a:r>
            <a:r>
              <a:rPr lang="es-ES" b="1" dirty="0"/>
              <a:t> (Jan 3:1-21).</a:t>
            </a:r>
          </a:p>
          <a:p>
            <a:pPr lvl="1"/>
            <a:r>
              <a:rPr lang="es-ES" b="1" dirty="0">
                <a:solidFill>
                  <a:srgbClr val="71A112"/>
                </a:solidFill>
              </a:rPr>
              <a:t>Ni</a:t>
            </a:r>
            <a:r>
              <a:rPr lang="cs-CZ" b="1" dirty="0">
                <a:solidFill>
                  <a:srgbClr val="71A112"/>
                </a:solidFill>
              </a:rPr>
              <a:t>k</a:t>
            </a:r>
            <a:r>
              <a:rPr lang="es-ES" b="1" dirty="0" err="1">
                <a:solidFill>
                  <a:srgbClr val="71A112"/>
                </a:solidFill>
              </a:rPr>
              <a:t>od</a:t>
            </a:r>
            <a:r>
              <a:rPr lang="cs-CZ" b="1" dirty="0">
                <a:solidFill>
                  <a:srgbClr val="71A112"/>
                </a:solidFill>
              </a:rPr>
              <a:t>é</a:t>
            </a:r>
            <a:r>
              <a:rPr lang="es-ES" b="1" dirty="0">
                <a:solidFill>
                  <a:srgbClr val="71A112"/>
                </a:solidFill>
              </a:rPr>
              <a:t>m</a:t>
            </a:r>
            <a:r>
              <a:rPr lang="es-ES" b="1" dirty="0"/>
              <a:t>: V </a:t>
            </a:r>
            <a:r>
              <a:rPr lang="es-ES" b="1" dirty="0" err="1"/>
              <a:t>noci</a:t>
            </a:r>
            <a:r>
              <a:rPr lang="es-ES" b="1" dirty="0"/>
              <a:t> </a:t>
            </a:r>
            <a:r>
              <a:rPr lang="es-ES" b="1" dirty="0" err="1"/>
              <a:t>přišel</a:t>
            </a:r>
            <a:r>
              <a:rPr lang="es-ES" b="1" dirty="0"/>
              <a:t> k </a:t>
            </a:r>
            <a:r>
              <a:rPr lang="es-ES" b="1" dirty="0" err="1"/>
              <a:t>Ježíšovi</a:t>
            </a:r>
            <a:r>
              <a:rPr lang="es-ES" b="1" dirty="0"/>
              <a:t> a </a:t>
            </a:r>
            <a:r>
              <a:rPr lang="es-ES" b="1" dirty="0" err="1"/>
              <a:t>řekl</a:t>
            </a:r>
            <a:r>
              <a:rPr lang="cs-CZ" b="1" dirty="0"/>
              <a:t> mu</a:t>
            </a:r>
            <a:r>
              <a:rPr lang="es-ES" b="1" dirty="0"/>
              <a:t>: „</a:t>
            </a:r>
            <a:r>
              <a:rPr lang="cs-CZ" b="1" dirty="0"/>
              <a:t>Mistře</a:t>
            </a:r>
            <a:r>
              <a:rPr lang="es-ES" b="1" dirty="0"/>
              <a:t>, </a:t>
            </a:r>
            <a:r>
              <a:rPr lang="es-ES" b="1" dirty="0" err="1"/>
              <a:t>víme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jsi</a:t>
            </a:r>
            <a:r>
              <a:rPr lang="cs-CZ" b="1" dirty="0"/>
              <a:t> učitel, který</a:t>
            </a:r>
            <a:r>
              <a:rPr lang="es-ES" b="1" dirty="0"/>
              <a:t> </a:t>
            </a:r>
            <a:r>
              <a:rPr lang="es-ES" b="1" dirty="0" err="1"/>
              <a:t>přišel</a:t>
            </a:r>
            <a:r>
              <a:rPr lang="es-ES" b="1" dirty="0"/>
              <a:t> </a:t>
            </a:r>
            <a:r>
              <a:rPr lang="cs-CZ" b="1" dirty="0"/>
              <a:t>     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cs-CZ" b="1" dirty="0"/>
              <a:t>. N</a:t>
            </a:r>
            <a:r>
              <a:rPr lang="es-ES" b="1" dirty="0" err="1"/>
              <a:t>eboť</a:t>
            </a:r>
            <a:r>
              <a:rPr lang="es-ES" b="1" dirty="0"/>
              <a:t> </a:t>
            </a:r>
            <a:r>
              <a:rPr lang="es-ES" b="1" dirty="0" err="1"/>
              <a:t>nikdo</a:t>
            </a:r>
            <a:r>
              <a:rPr lang="es-ES" b="1" dirty="0"/>
              <a:t>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činit</a:t>
            </a:r>
            <a:r>
              <a:rPr lang="es-ES" b="1" dirty="0"/>
              <a:t> </a:t>
            </a:r>
            <a:r>
              <a:rPr lang="es-ES" b="1" dirty="0" err="1"/>
              <a:t>ta</a:t>
            </a:r>
            <a:r>
              <a:rPr lang="es-ES" b="1" dirty="0"/>
              <a:t> </a:t>
            </a:r>
            <a:r>
              <a:rPr lang="es-ES" b="1" dirty="0" err="1"/>
              <a:t>znamení</a:t>
            </a:r>
            <a:r>
              <a:rPr lang="cs-CZ" b="1" dirty="0"/>
              <a:t>, která činíš ty</a:t>
            </a:r>
            <a:r>
              <a:rPr lang="es-ES" b="1" dirty="0"/>
              <a:t>, </a:t>
            </a:r>
            <a:r>
              <a:rPr lang="es-ES" b="1" dirty="0" err="1"/>
              <a:t>není-li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s </a:t>
            </a:r>
            <a:r>
              <a:rPr lang="es-ES" b="1" dirty="0" err="1"/>
              <a:t>ním</a:t>
            </a:r>
            <a:r>
              <a:rPr lang="es-ES" b="1" dirty="0"/>
              <a:t>.</a:t>
            </a:r>
          </a:p>
          <a:p>
            <a:pPr lvl="1"/>
            <a:r>
              <a:rPr lang="es-ES" b="1" dirty="0">
                <a:solidFill>
                  <a:srgbClr val="125EA1"/>
                </a:solidFill>
              </a:rPr>
              <a:t>Je</a:t>
            </a:r>
            <a:r>
              <a:rPr lang="cs-CZ" b="1" dirty="0" err="1">
                <a:solidFill>
                  <a:srgbClr val="125EA1"/>
                </a:solidFill>
              </a:rPr>
              <a:t>žíš</a:t>
            </a:r>
            <a:r>
              <a:rPr lang="es-ES" b="1" dirty="0"/>
              <a:t>: </a:t>
            </a:r>
            <a:r>
              <a:rPr lang="es-ES" b="1" dirty="0" err="1"/>
              <a:t>Ježíš</a:t>
            </a:r>
            <a:r>
              <a:rPr lang="es-ES" b="1" dirty="0"/>
              <a:t> mu </a:t>
            </a:r>
            <a:r>
              <a:rPr lang="es-ES" b="1" dirty="0" err="1"/>
              <a:t>odpověděl</a:t>
            </a:r>
            <a:r>
              <a:rPr lang="es-ES" b="1" dirty="0"/>
              <a:t> a </a:t>
            </a:r>
            <a:r>
              <a:rPr lang="es-ES" b="1" dirty="0" err="1"/>
              <a:t>řekl</a:t>
            </a:r>
            <a:r>
              <a:rPr lang="es-ES" b="1" dirty="0"/>
              <a:t> mu: Amen, amen, </a:t>
            </a:r>
            <a:r>
              <a:rPr lang="es-ES" b="1" dirty="0" err="1"/>
              <a:t>pravím</a:t>
            </a:r>
            <a:r>
              <a:rPr lang="es-ES" b="1" dirty="0"/>
              <a:t> t</a:t>
            </a:r>
            <a:r>
              <a:rPr lang="cs-CZ" b="1" dirty="0"/>
              <a:t>obě</a:t>
            </a:r>
            <a:r>
              <a:rPr lang="es-ES" b="1" dirty="0"/>
              <a:t>, </a:t>
            </a:r>
            <a:r>
              <a:rPr lang="es-ES" b="1" dirty="0" err="1"/>
              <a:t>nenarodí</a:t>
            </a:r>
            <a:r>
              <a:rPr lang="cs-CZ" b="1" dirty="0" err="1"/>
              <a:t>-li</a:t>
            </a:r>
            <a:r>
              <a:rPr lang="cs-CZ" b="1" dirty="0"/>
              <a:t> se kdo</a:t>
            </a:r>
            <a:r>
              <a:rPr lang="es-ES" b="1" dirty="0"/>
              <a:t> </a:t>
            </a:r>
            <a:r>
              <a:rPr lang="es-ES" b="1" dirty="0" err="1"/>
              <a:t>znovu</a:t>
            </a:r>
            <a:r>
              <a:rPr lang="es-ES" b="1" dirty="0"/>
              <a:t>,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spatřit</a:t>
            </a:r>
            <a:r>
              <a:rPr lang="es-ES" b="1" dirty="0"/>
              <a:t> </a:t>
            </a:r>
            <a:r>
              <a:rPr lang="es-ES" b="1" dirty="0" err="1"/>
              <a:t>království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.</a:t>
            </a:r>
          </a:p>
          <a:p>
            <a:pPr lvl="1"/>
            <a:r>
              <a:rPr lang="es-ES" b="1" dirty="0">
                <a:solidFill>
                  <a:srgbClr val="71A112"/>
                </a:solidFill>
              </a:rPr>
              <a:t>Ni</a:t>
            </a:r>
            <a:r>
              <a:rPr lang="cs-CZ" b="1" dirty="0">
                <a:solidFill>
                  <a:srgbClr val="71A112"/>
                </a:solidFill>
              </a:rPr>
              <a:t>k</a:t>
            </a:r>
            <a:r>
              <a:rPr lang="es-ES" b="1" dirty="0" err="1">
                <a:solidFill>
                  <a:srgbClr val="71A112"/>
                </a:solidFill>
              </a:rPr>
              <a:t>od</a:t>
            </a:r>
            <a:r>
              <a:rPr lang="cs-CZ" b="1" dirty="0">
                <a:solidFill>
                  <a:srgbClr val="71A112"/>
                </a:solidFill>
              </a:rPr>
              <a:t>é</a:t>
            </a:r>
            <a:r>
              <a:rPr lang="es-ES" b="1" dirty="0">
                <a:solidFill>
                  <a:srgbClr val="71A112"/>
                </a:solidFill>
              </a:rPr>
              <a:t>m</a:t>
            </a:r>
            <a:r>
              <a:rPr lang="es-ES" b="1" dirty="0"/>
              <a:t>: </a:t>
            </a:r>
            <a:r>
              <a:rPr lang="pl-PL" b="1" dirty="0"/>
              <a:t>Nikodém mu řekl: "Jak se může člověk narodit, když je už starý?"</a:t>
            </a:r>
            <a:endParaRPr lang="es-ES" b="1" dirty="0"/>
          </a:p>
          <a:p>
            <a:pPr lvl="1"/>
            <a:r>
              <a:rPr lang="es-ES" b="1" dirty="0">
                <a:solidFill>
                  <a:srgbClr val="125EA1"/>
                </a:solidFill>
              </a:rPr>
              <a:t>Je</a:t>
            </a:r>
            <a:r>
              <a:rPr lang="cs-CZ" b="1" dirty="0" err="1">
                <a:solidFill>
                  <a:srgbClr val="125EA1"/>
                </a:solidFill>
              </a:rPr>
              <a:t>žíš</a:t>
            </a:r>
            <a:r>
              <a:rPr lang="es-ES" b="1" dirty="0"/>
              <a:t>: … 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miloval</a:t>
            </a:r>
            <a:r>
              <a:rPr lang="es-ES" b="1" dirty="0"/>
              <a:t> </a:t>
            </a:r>
            <a:r>
              <a:rPr lang="es-ES" b="1" dirty="0" err="1"/>
              <a:t>svět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dal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jednorozeného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žádný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cs-CZ" b="1" dirty="0"/>
              <a:t>     </a:t>
            </a:r>
            <a:r>
              <a:rPr lang="es-ES" b="1" dirty="0"/>
              <a:t>v </a:t>
            </a:r>
            <a:r>
              <a:rPr lang="es-ES" b="1" dirty="0" err="1"/>
              <a:t>něho</a:t>
            </a:r>
            <a:r>
              <a:rPr lang="es-ES" b="1" dirty="0"/>
              <a:t> </a:t>
            </a:r>
            <a:r>
              <a:rPr lang="es-ES" b="1" dirty="0" err="1"/>
              <a:t>věří</a:t>
            </a:r>
            <a:r>
              <a:rPr lang="es-ES" b="1" dirty="0"/>
              <a:t>, </a:t>
            </a:r>
            <a:r>
              <a:rPr lang="es-ES" b="1" dirty="0" err="1"/>
              <a:t>nezahynul</a:t>
            </a:r>
            <a:r>
              <a:rPr lang="es-ES" b="1" dirty="0"/>
              <a:t>, ale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věčný</a:t>
            </a:r>
            <a:r>
              <a:rPr lang="es-ES" b="1" dirty="0"/>
              <a:t>.</a:t>
            </a:r>
          </a:p>
        </p:txBody>
      </p:sp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E05C8F52-3DDC-6105-92EC-15D1FE3FA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455">
            <a:off x="376925" y="714045"/>
            <a:ext cx="245641" cy="313819"/>
          </a:xfrm>
          <a:prstGeom prst="rect">
            <a:avLst/>
          </a:prstGeom>
        </p:spPr>
      </p:pic>
      <p:grpSp>
        <p:nvGrpSpPr>
          <p:cNvPr id="45" name="Grupo 44">
            <a:extLst>
              <a:ext uri="{FF2B5EF4-FFF2-40B4-BE49-F238E27FC236}">
                <a16:creationId xmlns:a16="http://schemas.microsoft.com/office/drawing/2014/main" id="{7993ABCE-A377-C236-CE26-D53AC1CE7D38}"/>
              </a:ext>
            </a:extLst>
          </p:cNvPr>
          <p:cNvGrpSpPr/>
          <p:nvPr/>
        </p:nvGrpSpPr>
        <p:grpSpPr>
          <a:xfrm>
            <a:off x="857052" y="135290"/>
            <a:ext cx="6458984" cy="540000"/>
            <a:chOff x="857052" y="135290"/>
            <a:chExt cx="6458984" cy="5400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A9E824A4-2A19-0C5E-F5F2-FC76C6557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7052" y="135290"/>
              <a:ext cx="6458984" cy="540000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8A178673-E199-A04C-2E34-48FBF3157B6A}"/>
                </a:ext>
              </a:extLst>
            </p:cNvPr>
            <p:cNvSpPr txBox="1"/>
            <p:nvPr/>
          </p:nvSpPr>
          <p:spPr>
            <a:xfrm>
              <a:off x="967007" y="199429"/>
              <a:ext cx="632725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spc="50" dirty="0">
                  <a:ln w="0"/>
                  <a:solidFill>
                    <a:schemeClr val="bg1">
                      <a:lumMod val="8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JEŽÍŠ </a:t>
              </a:r>
              <a:r>
                <a:rPr lang="cs-CZ" sz="2000" b="1" spc="50" dirty="0">
                  <a:ln w="0"/>
                  <a:solidFill>
                    <a:schemeClr val="bg1">
                      <a:lumMod val="8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NAPLŇOVA</a:t>
              </a:r>
              <a:r>
                <a:rPr lang="es-ES" sz="2000" b="1" spc="50" dirty="0">
                  <a:ln w="0"/>
                  <a:solidFill>
                    <a:schemeClr val="bg1">
                      <a:lumMod val="85000"/>
                    </a:schemeClr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L POTŘEBY SVÝCH ŽÁKŮ</a:t>
              </a: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32A49E28-83C3-BC6A-6B14-DF94089FC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431" y="236029"/>
            <a:ext cx="914529" cy="35999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FAFA752-9CC0-809E-4200-8A02994A5630}"/>
              </a:ext>
            </a:extLst>
          </p:cNvPr>
          <p:cNvSpPr txBox="1"/>
          <p:nvPr/>
        </p:nvSpPr>
        <p:spPr>
          <a:xfrm>
            <a:off x="2724904" y="3164681"/>
            <a:ext cx="932855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viděl</a:t>
            </a:r>
            <a:r>
              <a:rPr lang="es-ES" b="1" dirty="0"/>
              <a:t> </a:t>
            </a:r>
            <a:r>
              <a:rPr lang="es-ES" b="1" dirty="0" err="1"/>
              <a:t>potřebu</a:t>
            </a:r>
            <a:r>
              <a:rPr lang="es-ES" b="1" dirty="0"/>
              <a:t> </a:t>
            </a:r>
            <a:r>
              <a:rPr lang="es-ES" b="1" dirty="0" err="1"/>
              <a:t>samařské</a:t>
            </a:r>
            <a:r>
              <a:rPr lang="es-ES" b="1" dirty="0"/>
              <a:t> </a:t>
            </a:r>
            <a:r>
              <a:rPr lang="es-ES" b="1" dirty="0" err="1"/>
              <a:t>ženy</a:t>
            </a:r>
            <a:r>
              <a:rPr lang="es-ES" b="1" dirty="0"/>
              <a:t> a </a:t>
            </a:r>
            <a:r>
              <a:rPr lang="es-ES" b="1" dirty="0" err="1"/>
              <a:t>vedl</a:t>
            </a:r>
            <a:r>
              <a:rPr lang="es-ES" b="1" dirty="0"/>
              <a:t> ji, </a:t>
            </a:r>
            <a:r>
              <a:rPr lang="es-ES" b="1" dirty="0" err="1"/>
              <a:t>aby</a:t>
            </a:r>
            <a:r>
              <a:rPr lang="es-ES" b="1" dirty="0"/>
              <a:t> v </a:t>
            </a:r>
            <a:r>
              <a:rPr lang="es-ES" b="1" dirty="0" err="1"/>
              <a:t>něm</a:t>
            </a:r>
            <a:r>
              <a:rPr lang="es-ES" b="1" dirty="0"/>
              <a:t> </a:t>
            </a:r>
            <a:r>
              <a:rPr lang="es-ES" b="1" dirty="0" err="1"/>
              <a:t>poznala</a:t>
            </a:r>
            <a:r>
              <a:rPr lang="es-ES" b="1" dirty="0"/>
              <a:t> </a:t>
            </a:r>
            <a:r>
              <a:rPr lang="es-ES" b="1" dirty="0" err="1"/>
              <a:t>Mesiáše</a:t>
            </a:r>
            <a:r>
              <a:rPr lang="es-ES" b="1" dirty="0"/>
              <a:t>. (Juan 4</a:t>
            </a:r>
            <a:r>
              <a:rPr lang="cs-CZ" b="1" dirty="0"/>
              <a:t>,</a:t>
            </a:r>
            <a:r>
              <a:rPr lang="es-ES" b="1" dirty="0"/>
              <a:t>4-42).</a:t>
            </a:r>
          </a:p>
          <a:p>
            <a:pPr lvl="1"/>
            <a:r>
              <a:rPr lang="es-ES" b="1" dirty="0">
                <a:solidFill>
                  <a:srgbClr val="125EA1"/>
                </a:solidFill>
              </a:rPr>
              <a:t>Je</a:t>
            </a:r>
            <a:r>
              <a:rPr lang="cs-CZ" b="1" dirty="0" err="1">
                <a:solidFill>
                  <a:srgbClr val="125EA1"/>
                </a:solidFill>
              </a:rPr>
              <a:t>žíš</a:t>
            </a:r>
            <a:r>
              <a:rPr lang="es-ES" b="1" dirty="0"/>
              <a:t>: </a:t>
            </a:r>
            <a:r>
              <a:rPr lang="pl-PL" b="1" dirty="0"/>
              <a:t>Dej mi napít!</a:t>
            </a:r>
            <a:r>
              <a:rPr lang="es-ES" b="1" dirty="0"/>
              <a:t> </a:t>
            </a:r>
          </a:p>
          <a:p>
            <a:pPr lvl="1"/>
            <a:r>
              <a:rPr lang="cs-CZ" b="1" dirty="0">
                <a:solidFill>
                  <a:srgbClr val="A1129C"/>
                </a:solidFill>
              </a:rPr>
              <a:t>S</a:t>
            </a:r>
            <a:r>
              <a:rPr lang="es-ES" b="1" dirty="0">
                <a:solidFill>
                  <a:srgbClr val="A1129C"/>
                </a:solidFill>
              </a:rPr>
              <a:t>ama</a:t>
            </a:r>
            <a:r>
              <a:rPr lang="cs-CZ" b="1" dirty="0" err="1">
                <a:solidFill>
                  <a:srgbClr val="A1129C"/>
                </a:solidFill>
              </a:rPr>
              <a:t>řank</a:t>
            </a:r>
            <a:r>
              <a:rPr lang="es-ES" b="1" dirty="0">
                <a:solidFill>
                  <a:srgbClr val="A1129C"/>
                </a:solidFill>
              </a:rPr>
              <a:t>a</a:t>
            </a:r>
            <a:r>
              <a:rPr lang="es-ES" b="1" dirty="0"/>
              <a:t>: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cs-CZ" b="1" dirty="0"/>
              <a:t>ty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Žid</a:t>
            </a:r>
            <a:r>
              <a:rPr lang="cs-CZ" b="1" dirty="0"/>
              <a:t> můžeš chtít ode mne</a:t>
            </a:r>
            <a:r>
              <a:rPr lang="es-ES" b="1" dirty="0"/>
              <a:t> Sama</a:t>
            </a:r>
            <a:r>
              <a:rPr lang="cs-CZ" b="1" dirty="0" err="1"/>
              <a:t>řa</a:t>
            </a:r>
            <a:r>
              <a:rPr lang="es-ES" b="1" dirty="0" err="1"/>
              <a:t>nk</a:t>
            </a:r>
            <a:r>
              <a:rPr lang="cs-CZ" b="1" dirty="0"/>
              <a:t>y, </a:t>
            </a:r>
            <a:r>
              <a:rPr lang="es-ES" b="1" dirty="0"/>
              <a:t>a</a:t>
            </a:r>
            <a:r>
              <a:rPr lang="cs-CZ" b="1" dirty="0"/>
              <a:t>bych ti dala napít</a:t>
            </a:r>
            <a:r>
              <a:rPr lang="es-ES" b="1" dirty="0"/>
              <a:t>? </a:t>
            </a:r>
          </a:p>
          <a:p>
            <a:pPr lvl="1"/>
            <a:r>
              <a:rPr lang="es-ES" b="1" dirty="0">
                <a:solidFill>
                  <a:srgbClr val="125EA1"/>
                </a:solidFill>
              </a:rPr>
              <a:t>Je</a:t>
            </a:r>
            <a:r>
              <a:rPr lang="cs-CZ" b="1" dirty="0" err="1">
                <a:solidFill>
                  <a:srgbClr val="125EA1"/>
                </a:solidFill>
              </a:rPr>
              <a:t>žíš</a:t>
            </a:r>
            <a:r>
              <a:rPr lang="es-ES" b="1" dirty="0"/>
              <a:t>: </a:t>
            </a:r>
            <a:r>
              <a:rPr lang="es-ES" b="1" dirty="0" err="1"/>
              <a:t>Kdybys</a:t>
            </a:r>
            <a:r>
              <a:rPr lang="es-ES" b="1" dirty="0"/>
              <a:t> </a:t>
            </a:r>
            <a:r>
              <a:rPr lang="es-ES" b="1" dirty="0" err="1"/>
              <a:t>znal</a:t>
            </a:r>
            <a:r>
              <a:rPr lang="cs-CZ" b="1" dirty="0"/>
              <a:t>, co dává</a:t>
            </a:r>
            <a:r>
              <a:rPr lang="es-ES" b="1" dirty="0"/>
              <a:t> B</a:t>
            </a:r>
            <a:r>
              <a:rPr lang="cs-CZ" b="1" dirty="0" err="1"/>
              <a:t>ůh</a:t>
            </a:r>
            <a:r>
              <a:rPr lang="cs-CZ" b="1" dirty="0"/>
              <a:t>, a věděla</a:t>
            </a:r>
            <a:r>
              <a:rPr lang="es-ES" b="1" dirty="0"/>
              <a:t> </a:t>
            </a:r>
            <a:r>
              <a:rPr lang="es-ES" b="1" dirty="0" err="1"/>
              <a:t>kdo</a:t>
            </a:r>
            <a:r>
              <a:rPr lang="es-ES" b="1" dirty="0"/>
              <a:t> ti </a:t>
            </a:r>
            <a:r>
              <a:rPr lang="es-ES" b="1" dirty="0" err="1"/>
              <a:t>říká</a:t>
            </a:r>
            <a:r>
              <a:rPr lang="cs-CZ" b="1" dirty="0"/>
              <a:t>, abys mu dala napít p</a:t>
            </a:r>
            <a:r>
              <a:rPr lang="es-ES" b="1" dirty="0" err="1"/>
              <a:t>ožádal</a:t>
            </a:r>
            <a:r>
              <a:rPr lang="cs-CZ" b="1" dirty="0"/>
              <a:t>a</a:t>
            </a:r>
            <a:r>
              <a:rPr lang="es-ES" b="1" dirty="0"/>
              <a:t> </a:t>
            </a:r>
            <a:r>
              <a:rPr lang="es-ES" b="1" dirty="0" err="1"/>
              <a:t>bys</a:t>
            </a:r>
            <a:r>
              <a:rPr lang="cs-CZ" b="1" dirty="0"/>
              <a:t> </a:t>
            </a:r>
            <a:r>
              <a:rPr lang="es-ES" b="1" dirty="0"/>
              <a:t>t</a:t>
            </a:r>
            <a:r>
              <a:rPr lang="cs-CZ" b="1" dirty="0"/>
              <a:t>y je</a:t>
            </a:r>
            <a:r>
              <a:rPr lang="es-ES" b="1" dirty="0" err="1"/>
              <a:t>ho</a:t>
            </a:r>
            <a:r>
              <a:rPr lang="cs-CZ" b="1" dirty="0"/>
              <a:t>, </a:t>
            </a:r>
            <a:r>
              <a:rPr lang="es-ES" b="1" dirty="0"/>
              <a:t>a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cs-CZ" b="1" dirty="0"/>
              <a:t>ti</a:t>
            </a:r>
            <a:r>
              <a:rPr lang="es-ES" b="1" dirty="0"/>
              <a:t> </a:t>
            </a:r>
            <a:r>
              <a:rPr lang="es-ES" b="1" dirty="0" err="1"/>
              <a:t>dal</a:t>
            </a:r>
            <a:r>
              <a:rPr lang="cs-CZ" b="1" dirty="0"/>
              <a:t> vodu</a:t>
            </a:r>
            <a:r>
              <a:rPr lang="es-ES" b="1" dirty="0"/>
              <a:t> </a:t>
            </a:r>
            <a:r>
              <a:rPr lang="es-ES" b="1" dirty="0" err="1"/>
              <a:t>živou</a:t>
            </a:r>
            <a:r>
              <a:rPr lang="es-ES" b="1" dirty="0"/>
              <a:t>. </a:t>
            </a:r>
          </a:p>
          <a:p>
            <a:pPr lvl="1"/>
            <a:r>
              <a:rPr lang="cs-CZ" b="1" dirty="0">
                <a:solidFill>
                  <a:srgbClr val="A1129C"/>
                </a:solidFill>
              </a:rPr>
              <a:t>S</a:t>
            </a:r>
            <a:r>
              <a:rPr lang="es-ES" b="1" dirty="0">
                <a:solidFill>
                  <a:srgbClr val="A1129C"/>
                </a:solidFill>
              </a:rPr>
              <a:t>ama</a:t>
            </a:r>
            <a:r>
              <a:rPr lang="cs-CZ" b="1" dirty="0">
                <a:solidFill>
                  <a:srgbClr val="A1129C"/>
                </a:solidFill>
              </a:rPr>
              <a:t>ř</a:t>
            </a:r>
            <a:r>
              <a:rPr lang="es-ES" b="1" dirty="0" err="1">
                <a:solidFill>
                  <a:srgbClr val="A1129C"/>
                </a:solidFill>
              </a:rPr>
              <a:t>an</a:t>
            </a:r>
            <a:r>
              <a:rPr lang="cs-CZ" b="1" dirty="0">
                <a:solidFill>
                  <a:srgbClr val="A1129C"/>
                </a:solidFill>
              </a:rPr>
              <a:t>k</a:t>
            </a:r>
            <a:r>
              <a:rPr lang="es-ES" b="1" dirty="0">
                <a:solidFill>
                  <a:srgbClr val="A1129C"/>
                </a:solidFill>
              </a:rPr>
              <a:t>a</a:t>
            </a:r>
            <a:r>
              <a:rPr lang="es-ES" b="1" dirty="0"/>
              <a:t>: </a:t>
            </a:r>
            <a:r>
              <a:rPr lang="es-ES" b="1" dirty="0" err="1"/>
              <a:t>Pane</a:t>
            </a:r>
            <a:r>
              <a:rPr lang="es-ES" b="1" dirty="0"/>
              <a:t>, </a:t>
            </a:r>
            <a:r>
              <a:rPr lang="cs-CZ" b="1" dirty="0"/>
              <a:t>ani vědro </a:t>
            </a:r>
            <a:r>
              <a:rPr lang="es-ES" b="1" dirty="0" err="1"/>
              <a:t>nemáš</a:t>
            </a:r>
            <a:r>
              <a:rPr lang="es-ES" b="1" dirty="0"/>
              <a:t> </a:t>
            </a:r>
            <a:r>
              <a:rPr lang="cs-CZ" b="1" dirty="0"/>
              <a:t>a </a:t>
            </a:r>
            <a:r>
              <a:rPr lang="cs-CZ" b="1" dirty="0" err="1"/>
              <a:t>studn</a:t>
            </a:r>
            <a:r>
              <a:rPr lang="es-ES" b="1" dirty="0"/>
              <a:t>a je </a:t>
            </a:r>
            <a:r>
              <a:rPr lang="es-ES" b="1" dirty="0" err="1"/>
              <a:t>hluboká</a:t>
            </a:r>
            <a:r>
              <a:rPr lang="es-ES" b="1" dirty="0"/>
              <a:t>. </a:t>
            </a:r>
            <a:r>
              <a:rPr lang="es-ES" b="1" dirty="0" err="1"/>
              <a:t>Kde</a:t>
            </a:r>
            <a:r>
              <a:rPr lang="es-ES" b="1" dirty="0"/>
              <a:t> </a:t>
            </a:r>
            <a:r>
              <a:rPr lang="es-ES" b="1" dirty="0" err="1"/>
              <a:t>tedy</a:t>
            </a:r>
            <a:r>
              <a:rPr lang="es-ES" b="1" dirty="0"/>
              <a:t> </a:t>
            </a:r>
            <a:r>
              <a:rPr lang="cs-CZ" b="1" dirty="0"/>
              <a:t>vezmeš tu</a:t>
            </a:r>
            <a:r>
              <a:rPr lang="es-ES" b="1" dirty="0"/>
              <a:t> </a:t>
            </a:r>
            <a:r>
              <a:rPr lang="es-ES" b="1" dirty="0" err="1"/>
              <a:t>živou</a:t>
            </a:r>
            <a:r>
              <a:rPr lang="es-ES" b="1" dirty="0"/>
              <a:t> </a:t>
            </a:r>
            <a:r>
              <a:rPr lang="es-ES" b="1" dirty="0" err="1"/>
              <a:t>vodu</a:t>
            </a:r>
            <a:r>
              <a:rPr lang="es-ES" b="1" dirty="0"/>
              <a:t>?...</a:t>
            </a:r>
          </a:p>
          <a:p>
            <a:pPr lvl="1"/>
            <a:r>
              <a:rPr lang="es-ES" b="1" dirty="0">
                <a:solidFill>
                  <a:srgbClr val="125EA1"/>
                </a:solidFill>
              </a:rPr>
              <a:t>Je</a:t>
            </a:r>
            <a:r>
              <a:rPr lang="cs-CZ" b="1" dirty="0" err="1">
                <a:solidFill>
                  <a:srgbClr val="125EA1"/>
                </a:solidFill>
              </a:rPr>
              <a:t>žíš</a:t>
            </a:r>
            <a:r>
              <a:rPr lang="es-ES" b="1" dirty="0"/>
              <a:t>: K</a:t>
            </a:r>
            <a:r>
              <a:rPr lang="cs-CZ" b="1" dirty="0" err="1"/>
              <a:t>aždý</a:t>
            </a:r>
            <a:r>
              <a:rPr lang="cs-CZ" b="1" dirty="0"/>
              <a:t>, kdo pije tuto vodu, bude mít opět žízeň. Kdo by se však napil vody, kterou mu dám já, nebude žíznit na věky</a:t>
            </a:r>
            <a:r>
              <a:rPr lang="es-ES" b="1" dirty="0"/>
              <a:t>...</a:t>
            </a:r>
          </a:p>
          <a:p>
            <a:pPr lvl="1"/>
            <a:r>
              <a:rPr lang="cs-CZ" b="1" dirty="0">
                <a:solidFill>
                  <a:srgbClr val="A1129C"/>
                </a:solidFill>
              </a:rPr>
              <a:t>S</a:t>
            </a:r>
            <a:r>
              <a:rPr lang="es-ES" b="1" dirty="0">
                <a:solidFill>
                  <a:srgbClr val="A1129C"/>
                </a:solidFill>
              </a:rPr>
              <a:t>ama</a:t>
            </a:r>
            <a:r>
              <a:rPr lang="cs-CZ" b="1" dirty="0">
                <a:solidFill>
                  <a:srgbClr val="A1129C"/>
                </a:solidFill>
              </a:rPr>
              <a:t>ř</a:t>
            </a:r>
            <a:r>
              <a:rPr lang="es-ES" b="1" dirty="0" err="1">
                <a:solidFill>
                  <a:srgbClr val="A1129C"/>
                </a:solidFill>
              </a:rPr>
              <a:t>an</a:t>
            </a:r>
            <a:r>
              <a:rPr lang="cs-CZ" b="1" dirty="0">
                <a:solidFill>
                  <a:srgbClr val="A1129C"/>
                </a:solidFill>
              </a:rPr>
              <a:t>k</a:t>
            </a:r>
            <a:r>
              <a:rPr lang="es-ES" b="1" dirty="0">
                <a:solidFill>
                  <a:srgbClr val="A1129C"/>
                </a:solidFill>
              </a:rPr>
              <a:t>a</a:t>
            </a:r>
            <a:r>
              <a:rPr lang="es-ES" b="1" dirty="0"/>
              <a:t>: </a:t>
            </a:r>
            <a:r>
              <a:rPr lang="es-ES" b="1" dirty="0" err="1"/>
              <a:t>Pane</a:t>
            </a:r>
            <a:r>
              <a:rPr lang="es-ES" b="1" dirty="0"/>
              <a:t>, </a:t>
            </a:r>
            <a:r>
              <a:rPr lang="es-ES" b="1" dirty="0" err="1"/>
              <a:t>dej</a:t>
            </a:r>
            <a:r>
              <a:rPr lang="es-ES" b="1" dirty="0"/>
              <a:t> mi t</a:t>
            </a:r>
            <a:r>
              <a:rPr lang="cs-CZ" b="1" dirty="0"/>
              <a:t>é</a:t>
            </a:r>
            <a:r>
              <a:rPr lang="es-ES" b="1" dirty="0"/>
              <a:t> </a:t>
            </a:r>
            <a:r>
              <a:rPr lang="es-ES" b="1" dirty="0" err="1"/>
              <a:t>vod</a:t>
            </a:r>
            <a:r>
              <a:rPr lang="cs-CZ" b="1" dirty="0"/>
              <a:t>y</a:t>
            </a:r>
            <a:r>
              <a:rPr lang="es-ES" b="1" dirty="0"/>
              <a:t>, </a:t>
            </a:r>
            <a:r>
              <a:rPr lang="es-ES" b="1" dirty="0" err="1"/>
              <a:t>abych</a:t>
            </a:r>
            <a:r>
              <a:rPr lang="cs-CZ" b="1" dirty="0"/>
              <a:t> už</a:t>
            </a:r>
            <a:r>
              <a:rPr lang="es-ES" b="1" dirty="0"/>
              <a:t> </a:t>
            </a:r>
            <a:r>
              <a:rPr lang="es-ES" b="1" dirty="0" err="1"/>
              <a:t>nežízněl</a:t>
            </a:r>
            <a:r>
              <a:rPr lang="cs-CZ" b="1" dirty="0"/>
              <a:t>a</a:t>
            </a:r>
            <a:r>
              <a:rPr lang="es-ES" b="1" dirty="0"/>
              <a:t> a</a:t>
            </a:r>
            <a:r>
              <a:rPr lang="cs-CZ" b="1" dirty="0"/>
              <a:t> </a:t>
            </a:r>
            <a:r>
              <a:rPr lang="es-ES" b="1" dirty="0"/>
              <a:t>n</a:t>
            </a:r>
            <a:r>
              <a:rPr lang="cs-CZ" b="1" dirty="0" err="1"/>
              <a:t>emusela</a:t>
            </a:r>
            <a:r>
              <a:rPr lang="cs-CZ" b="1" dirty="0"/>
              <a:t> už</a:t>
            </a:r>
            <a:r>
              <a:rPr lang="es-ES" b="1" dirty="0"/>
              <a:t> </a:t>
            </a:r>
            <a:r>
              <a:rPr lang="es-ES" b="1" dirty="0" err="1"/>
              <a:t>sem</a:t>
            </a:r>
            <a:r>
              <a:rPr lang="es-ES" b="1" dirty="0"/>
              <a:t> </a:t>
            </a:r>
            <a:r>
              <a:rPr lang="cs-CZ" b="1" dirty="0"/>
              <a:t>chodit</a:t>
            </a:r>
            <a:r>
              <a:rPr lang="es-ES" b="1" dirty="0"/>
              <a:t> </a:t>
            </a:r>
            <a:r>
              <a:rPr lang="cs-CZ" b="1" dirty="0"/>
              <a:t>pro vodu</a:t>
            </a:r>
            <a:r>
              <a:rPr lang="es-ES" b="1" dirty="0"/>
              <a:t>. </a:t>
            </a:r>
          </a:p>
          <a:p>
            <a:pPr lvl="1"/>
            <a:r>
              <a:rPr lang="cs-CZ" b="1" dirty="0">
                <a:solidFill>
                  <a:srgbClr val="A1129C"/>
                </a:solidFill>
              </a:rPr>
              <a:t>S</a:t>
            </a:r>
            <a:r>
              <a:rPr lang="es-ES" b="1" dirty="0">
                <a:solidFill>
                  <a:srgbClr val="A1129C"/>
                </a:solidFill>
              </a:rPr>
              <a:t>ama</a:t>
            </a:r>
            <a:r>
              <a:rPr lang="cs-CZ" b="1" dirty="0">
                <a:solidFill>
                  <a:srgbClr val="A1129C"/>
                </a:solidFill>
              </a:rPr>
              <a:t>ř</a:t>
            </a:r>
            <a:r>
              <a:rPr lang="es-ES" b="1" dirty="0" err="1">
                <a:solidFill>
                  <a:srgbClr val="A1129C"/>
                </a:solidFill>
              </a:rPr>
              <a:t>an</a:t>
            </a:r>
            <a:r>
              <a:rPr lang="cs-CZ" b="1" dirty="0">
                <a:solidFill>
                  <a:srgbClr val="A1129C"/>
                </a:solidFill>
              </a:rPr>
              <a:t>k</a:t>
            </a:r>
            <a:r>
              <a:rPr lang="es-ES" b="1" dirty="0">
                <a:solidFill>
                  <a:srgbClr val="A1129C"/>
                </a:solidFill>
              </a:rPr>
              <a:t>a</a:t>
            </a:r>
            <a:r>
              <a:rPr lang="es-ES" b="1" dirty="0"/>
              <a:t>: </a:t>
            </a:r>
            <a:r>
              <a:rPr lang="es-ES" b="1" dirty="0" err="1"/>
              <a:t>Vím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cs-CZ" b="1" dirty="0"/>
              <a:t> přichází</a:t>
            </a:r>
            <a:r>
              <a:rPr lang="es-ES" b="1" dirty="0"/>
              <a:t> </a:t>
            </a:r>
            <a:r>
              <a:rPr lang="es-ES" b="1" dirty="0" err="1"/>
              <a:t>Mesiáš</a:t>
            </a:r>
            <a:r>
              <a:rPr lang="es-ES" b="1" dirty="0"/>
              <a:t>, </a:t>
            </a:r>
            <a:r>
              <a:rPr lang="es-ES" b="1" dirty="0" err="1"/>
              <a:t>zvaný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cs-CZ" b="1" dirty="0"/>
              <a:t>, Ten a</a:t>
            </a:r>
            <a:r>
              <a:rPr lang="es-ES" b="1" dirty="0"/>
              <a:t>ž </a:t>
            </a:r>
            <a:r>
              <a:rPr lang="es-ES" b="1" dirty="0" err="1"/>
              <a:t>přijde</a:t>
            </a:r>
            <a:r>
              <a:rPr lang="es-ES" b="1" dirty="0"/>
              <a:t>, </a:t>
            </a:r>
            <a:r>
              <a:rPr lang="es-ES" b="1" dirty="0" err="1"/>
              <a:t>oznámí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všec</a:t>
            </a:r>
            <a:r>
              <a:rPr lang="cs-CZ" b="1" dirty="0" err="1"/>
              <a:t>ko</a:t>
            </a:r>
            <a:r>
              <a:rPr lang="es-ES" b="1" dirty="0"/>
              <a:t>.</a:t>
            </a:r>
          </a:p>
          <a:p>
            <a:pPr lvl="1"/>
            <a:r>
              <a:rPr lang="es-ES" b="1" dirty="0">
                <a:solidFill>
                  <a:srgbClr val="125EA1"/>
                </a:solidFill>
              </a:rPr>
              <a:t>Je</a:t>
            </a:r>
            <a:r>
              <a:rPr lang="cs-CZ" b="1" dirty="0" err="1">
                <a:solidFill>
                  <a:srgbClr val="125EA1"/>
                </a:solidFill>
              </a:rPr>
              <a:t>žíš</a:t>
            </a:r>
            <a:r>
              <a:rPr lang="es-ES" b="1" dirty="0"/>
              <a:t>: </a:t>
            </a:r>
            <a:r>
              <a:rPr lang="es-ES" b="1" dirty="0" err="1"/>
              <a:t>Já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cs-CZ" b="1" dirty="0"/>
              <a:t> to</a:t>
            </a:r>
            <a:r>
              <a:rPr lang="es-ES" b="1" dirty="0"/>
              <a:t>, ten, k</a:t>
            </a:r>
            <a:r>
              <a:rPr lang="cs-CZ" b="1" dirty="0" err="1"/>
              <a:t>terý</a:t>
            </a:r>
            <a:r>
              <a:rPr lang="es-ES" b="1" dirty="0"/>
              <a:t> k </a:t>
            </a:r>
            <a:r>
              <a:rPr lang="cs-CZ" b="1" dirty="0"/>
              <a:t>tobě</a:t>
            </a:r>
            <a:r>
              <a:rPr lang="es-ES" b="1" dirty="0"/>
              <a:t> </a:t>
            </a:r>
            <a:r>
              <a:rPr lang="es-ES" b="1" dirty="0" err="1"/>
              <a:t>mluví</a:t>
            </a:r>
            <a:r>
              <a:rPr lang="es-ES" b="1" dirty="0"/>
              <a:t>. </a:t>
            </a:r>
          </a:p>
        </p:txBody>
      </p:sp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A3138139-D8CC-3032-AA13-CB9DFBBB9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5951">
            <a:off x="2944372" y="3222201"/>
            <a:ext cx="245641" cy="313819"/>
          </a:xfrm>
          <a:prstGeom prst="rect">
            <a:avLst/>
          </a:prstGeom>
        </p:spPr>
      </p:pic>
      <p:pic>
        <p:nvPicPr>
          <p:cNvPr id="26" name="Imagen 25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863F1CF5-F135-5BF4-583E-A7EFE85ABD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2" b="29166"/>
          <a:stretch/>
        </p:blipFill>
        <p:spPr>
          <a:xfrm>
            <a:off x="324718" y="1026794"/>
            <a:ext cx="347263" cy="254705"/>
          </a:xfrm>
          <a:prstGeom prst="rect">
            <a:avLst/>
          </a:prstGeom>
        </p:spPr>
      </p:pic>
      <p:pic>
        <p:nvPicPr>
          <p:cNvPr id="27" name="Imagen 26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837B9E1B-BEAD-95A4-05DB-52A985F4A7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6" r="-8066" b="29630"/>
          <a:stretch/>
        </p:blipFill>
        <p:spPr>
          <a:xfrm>
            <a:off x="324717" y="1545471"/>
            <a:ext cx="375273" cy="262665"/>
          </a:xfrm>
          <a:prstGeom prst="rect">
            <a:avLst/>
          </a:prstGeom>
        </p:spPr>
      </p:pic>
      <p:pic>
        <p:nvPicPr>
          <p:cNvPr id="28" name="Imagen 27" descr="Imagen que contiene dibujo, señal&#10;&#10;Descripción generada automáticamente">
            <a:extLst>
              <a:ext uri="{FF2B5EF4-FFF2-40B4-BE49-F238E27FC236}">
                <a16:creationId xmlns:a16="http://schemas.microsoft.com/office/drawing/2014/main" id="{5B888174-DB98-C523-406D-F671CB1956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2" b="29166"/>
          <a:stretch/>
        </p:blipFill>
        <p:spPr>
          <a:xfrm>
            <a:off x="324718" y="2117804"/>
            <a:ext cx="347263" cy="254705"/>
          </a:xfrm>
          <a:prstGeom prst="rect">
            <a:avLst/>
          </a:prstGeom>
        </p:spPr>
      </p:pic>
      <p:pic>
        <p:nvPicPr>
          <p:cNvPr id="29" name="Imagen 2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820046A2-0E40-D1B2-F621-B395E8B5ED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6" r="-8066" b="29630"/>
          <a:stretch/>
        </p:blipFill>
        <p:spPr>
          <a:xfrm>
            <a:off x="324717" y="2383722"/>
            <a:ext cx="375273" cy="262665"/>
          </a:xfrm>
          <a:prstGeom prst="rect">
            <a:avLst/>
          </a:prstGeom>
        </p:spPr>
      </p:pic>
      <p:pic>
        <p:nvPicPr>
          <p:cNvPr id="30" name="Imagen 29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78A6A0E7-DE04-0E1E-A017-1356DBADFA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6" r="-8066" b="29630"/>
          <a:stretch/>
        </p:blipFill>
        <p:spPr>
          <a:xfrm>
            <a:off x="2866695" y="3506775"/>
            <a:ext cx="375273" cy="262665"/>
          </a:xfrm>
          <a:prstGeom prst="rect">
            <a:avLst/>
          </a:prstGeom>
        </p:spPr>
      </p:pic>
      <p:pic>
        <p:nvPicPr>
          <p:cNvPr id="31" name="Imagen 30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961B5363-B136-44F4-FDA1-446D65ADC1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6" r="-8066" b="29630"/>
          <a:stretch/>
        </p:blipFill>
        <p:spPr>
          <a:xfrm>
            <a:off x="2866695" y="4046775"/>
            <a:ext cx="375273" cy="262665"/>
          </a:xfrm>
          <a:prstGeom prst="rect">
            <a:avLst/>
          </a:prstGeom>
        </p:spPr>
      </p:pic>
      <p:pic>
        <p:nvPicPr>
          <p:cNvPr id="32" name="Imagen 31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2C8AC42A-ABC4-A376-813A-E73B4EC9AE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6" r="-8066" b="29630"/>
          <a:stretch/>
        </p:blipFill>
        <p:spPr>
          <a:xfrm>
            <a:off x="2879555" y="4829825"/>
            <a:ext cx="375273" cy="262665"/>
          </a:xfrm>
          <a:prstGeom prst="rect">
            <a:avLst/>
          </a:prstGeom>
        </p:spPr>
      </p:pic>
      <p:pic>
        <p:nvPicPr>
          <p:cNvPr id="33" name="Imagen 32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628D4A49-DBBC-9EF6-CC78-1B587DAB8F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6" r="-8066" b="29630"/>
          <a:stretch/>
        </p:blipFill>
        <p:spPr>
          <a:xfrm>
            <a:off x="2866692" y="5935605"/>
            <a:ext cx="375273" cy="262665"/>
          </a:xfrm>
          <a:prstGeom prst="rect">
            <a:avLst/>
          </a:prstGeom>
        </p:spPr>
      </p:pic>
      <p:pic>
        <p:nvPicPr>
          <p:cNvPr id="35" name="Imagen 34" descr="Dibujo en fondo negro&#10;&#10;Descripción generada automáticamente con confianza baja">
            <a:extLst>
              <a:ext uri="{FF2B5EF4-FFF2-40B4-BE49-F238E27FC236}">
                <a16:creationId xmlns:a16="http://schemas.microsoft.com/office/drawing/2014/main" id="{35295ECD-4822-E054-93D7-8DD3244ED4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95" y="3679118"/>
            <a:ext cx="375273" cy="530826"/>
          </a:xfrm>
          <a:prstGeom prst="rect">
            <a:avLst/>
          </a:prstGeom>
        </p:spPr>
      </p:pic>
      <p:pic>
        <p:nvPicPr>
          <p:cNvPr id="36" name="Imagen 35" descr="Dibujo en fondo negro&#10;&#10;Descripción generada automáticamente con confianza baja">
            <a:extLst>
              <a:ext uri="{FF2B5EF4-FFF2-40B4-BE49-F238E27FC236}">
                <a16:creationId xmlns:a16="http://schemas.microsoft.com/office/drawing/2014/main" id="{4B551F71-54D5-DC6E-4B7E-77AF58BE55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95" y="4493696"/>
            <a:ext cx="375273" cy="530826"/>
          </a:xfrm>
          <a:prstGeom prst="rect">
            <a:avLst/>
          </a:prstGeom>
        </p:spPr>
      </p:pic>
      <p:pic>
        <p:nvPicPr>
          <p:cNvPr id="37" name="Imagen 36" descr="Dibujo en fondo negro&#10;&#10;Descripción generada automáticamente con confianza baja">
            <a:extLst>
              <a:ext uri="{FF2B5EF4-FFF2-40B4-BE49-F238E27FC236}">
                <a16:creationId xmlns:a16="http://schemas.microsoft.com/office/drawing/2014/main" id="{053320C7-3EAD-B929-15D8-0FCABA0109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94" y="5351856"/>
            <a:ext cx="375273" cy="530826"/>
          </a:xfrm>
          <a:prstGeom prst="rect">
            <a:avLst/>
          </a:prstGeom>
        </p:spPr>
      </p:pic>
      <p:pic>
        <p:nvPicPr>
          <p:cNvPr id="38" name="Imagen 37" descr="Dibujo en fondo negro&#10;&#10;Descripción generada automáticamente con confianza baja">
            <a:extLst>
              <a:ext uri="{FF2B5EF4-FFF2-40B4-BE49-F238E27FC236}">
                <a16:creationId xmlns:a16="http://schemas.microsoft.com/office/drawing/2014/main" id="{0F4E7130-9E42-7874-302D-A8119EAB1E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93" y="5544907"/>
            <a:ext cx="375273" cy="624522"/>
          </a:xfrm>
          <a:prstGeom prst="rect">
            <a:avLst/>
          </a:prstGeom>
        </p:spPr>
      </p:pic>
      <p:pic>
        <p:nvPicPr>
          <p:cNvPr id="42" name="Imagen 41" descr="Imagen que contiene exterior, persona, pasto, celular&#10;&#10;Descripción generada automáticamente">
            <a:extLst>
              <a:ext uri="{FF2B5EF4-FFF2-40B4-BE49-F238E27FC236}">
                <a16:creationId xmlns:a16="http://schemas.microsoft.com/office/drawing/2014/main" id="{3E1A8489-AF9B-F5D7-64AD-E85D45712D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3" b="7099"/>
          <a:stretch/>
        </p:blipFill>
        <p:spPr>
          <a:xfrm>
            <a:off x="9135858" y="163320"/>
            <a:ext cx="2785872" cy="3001361"/>
          </a:xfrm>
          <a:prstGeom prst="ellipse">
            <a:avLst/>
          </a:prstGeom>
          <a:ln w="63500" cap="rnd">
            <a:solidFill>
              <a:srgbClr val="71A11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4" name="Imagen 43" descr="Imagen que contiene exterior, persona, hombre, mujer&#10;&#10;Descripción generada automáticamente">
            <a:extLst>
              <a:ext uri="{FF2B5EF4-FFF2-40B4-BE49-F238E27FC236}">
                <a16:creationId xmlns:a16="http://schemas.microsoft.com/office/drawing/2014/main" id="{0ED1A7CB-F790-BAF8-188D-F052C4451C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67" y="3353723"/>
            <a:ext cx="2493099" cy="3285904"/>
          </a:xfrm>
          <a:prstGeom prst="ellipse">
            <a:avLst/>
          </a:prstGeom>
          <a:ln w="63500" cap="rnd">
            <a:solidFill>
              <a:srgbClr val="C81FC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7411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9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4F4F0C62-F5B1-8864-C07D-B60C6702F9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2352500"/>
              </p:ext>
            </p:extLst>
          </p:nvPr>
        </p:nvGraphicFramePr>
        <p:xfrm>
          <a:off x="5854829" y="580906"/>
          <a:ext cx="6096000" cy="6289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79639F0-3076-BA47-4E92-72F5327EF53D}"/>
              </a:ext>
            </a:extLst>
          </p:cNvPr>
          <p:cNvSpPr txBox="1"/>
          <p:nvPr/>
        </p:nvSpPr>
        <p:spPr>
          <a:xfrm>
            <a:off x="128510" y="630745"/>
            <a:ext cx="578312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chtěl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mysleli</a:t>
            </a:r>
            <a:r>
              <a:rPr lang="es-ES" b="1" dirty="0"/>
              <a:t> sami </a:t>
            </a:r>
            <a:r>
              <a:rPr lang="es-ES" b="1" dirty="0" err="1"/>
              <a:t>za</a:t>
            </a:r>
            <a:r>
              <a:rPr lang="es-ES" b="1" dirty="0"/>
              <a:t> sebe. </a:t>
            </a:r>
            <a:r>
              <a:rPr lang="cs-CZ" b="1" dirty="0" err="1"/>
              <a:t>Prroto</a:t>
            </a:r>
            <a:r>
              <a:rPr lang="cs-CZ" b="1" dirty="0"/>
              <a:t> jim kladl </a:t>
            </a:r>
            <a:r>
              <a:rPr lang="es-ES" b="1" dirty="0" err="1"/>
              <a:t>otázky</a:t>
            </a:r>
            <a:r>
              <a:rPr lang="es-ES" b="1" dirty="0"/>
              <a:t>. </a:t>
            </a:r>
            <a:r>
              <a:rPr lang="cs-CZ" b="1" dirty="0"/>
              <a:t>Zde jsou n</a:t>
            </a:r>
            <a:r>
              <a:rPr lang="es-ES" b="1" dirty="0" err="1"/>
              <a:t>ěkteré</a:t>
            </a:r>
            <a:r>
              <a:rPr lang="es-ES" b="1" dirty="0"/>
              <a:t> </a:t>
            </a:r>
            <a:r>
              <a:rPr lang="cs-CZ" b="1" dirty="0"/>
              <a:t>z nich</a:t>
            </a:r>
            <a:r>
              <a:rPr lang="es-ES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Za</a:t>
            </a:r>
            <a:r>
              <a:rPr lang="es-ES" b="1" dirty="0"/>
              <a:t> </a:t>
            </a:r>
            <a:r>
              <a:rPr lang="es-ES" b="1" dirty="0" err="1"/>
              <a:t>ko</a:t>
            </a:r>
            <a:r>
              <a:rPr lang="cs-CZ" b="1" dirty="0"/>
              <a:t>ho</a:t>
            </a:r>
            <a:r>
              <a:rPr lang="es-ES" b="1" dirty="0"/>
              <a:t>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cs-CZ" b="1" dirty="0"/>
              <a:t>pokládají</a:t>
            </a:r>
            <a:r>
              <a:rPr lang="es-ES" b="1" dirty="0"/>
              <a:t> </a:t>
            </a:r>
            <a:r>
              <a:rPr lang="es-ES" b="1" dirty="0" err="1"/>
              <a:t>Syn</a:t>
            </a:r>
            <a:r>
              <a:rPr lang="cs-CZ" b="1" dirty="0"/>
              <a:t>a</a:t>
            </a:r>
            <a:r>
              <a:rPr lang="es-ES" b="1" dirty="0"/>
              <a:t> </a:t>
            </a:r>
            <a:r>
              <a:rPr lang="es-ES" b="1" dirty="0" err="1"/>
              <a:t>Člověka</a:t>
            </a:r>
            <a:r>
              <a:rPr lang="es-ES" b="1" dirty="0"/>
              <a:t>?” </a:t>
            </a:r>
            <a:r>
              <a:rPr lang="cs-CZ" b="1" dirty="0"/>
              <a:t>                              </a:t>
            </a:r>
            <a:r>
              <a:rPr lang="es-ES" b="1" dirty="0"/>
              <a:t>(Mat</a:t>
            </a:r>
            <a:r>
              <a:rPr lang="cs-CZ" b="1" dirty="0" err="1"/>
              <a:t>ouš</a:t>
            </a:r>
            <a:r>
              <a:rPr lang="es-ES" b="1" dirty="0"/>
              <a:t> 16</a:t>
            </a:r>
            <a:r>
              <a:rPr lang="cs-CZ" b="1" dirty="0"/>
              <a:t>,</a:t>
            </a:r>
            <a:r>
              <a:rPr lang="es-ES" b="1" dirty="0"/>
              <a:t>13-16).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“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 se </a:t>
            </a:r>
            <a:r>
              <a:rPr lang="cs-CZ" b="1" dirty="0"/>
              <a:t>vy</a:t>
            </a:r>
            <a:r>
              <a:rPr lang="es-ES" b="1" dirty="0" err="1"/>
              <a:t>šl</a:t>
            </a:r>
            <a:r>
              <a:rPr lang="cs-CZ" b="1" dirty="0"/>
              <a:t>i na poušť</a:t>
            </a:r>
            <a:r>
              <a:rPr lang="es-ES" b="1" dirty="0"/>
              <a:t> </a:t>
            </a:r>
            <a:r>
              <a:rPr lang="es-ES" b="1" dirty="0" err="1"/>
              <a:t>podívat</a:t>
            </a:r>
            <a:r>
              <a:rPr lang="es-ES" b="1" dirty="0"/>
              <a:t>? </a:t>
            </a:r>
            <a:r>
              <a:rPr lang="cs-CZ" b="1" dirty="0"/>
              <a:t>Na rákos, </a:t>
            </a:r>
            <a:r>
              <a:rPr lang="cs-CZ" b="1" dirty="0" err="1"/>
              <a:t>ktedrým</a:t>
            </a:r>
            <a:r>
              <a:rPr lang="cs-CZ" b="1" dirty="0"/>
              <a:t> kývá vítr</a:t>
            </a:r>
            <a:r>
              <a:rPr lang="es-ES" b="1" dirty="0"/>
              <a:t>?” (Mat</a:t>
            </a:r>
            <a:r>
              <a:rPr lang="cs-CZ" b="1" dirty="0" err="1"/>
              <a:t>ouš</a:t>
            </a:r>
            <a:r>
              <a:rPr lang="es-ES" b="1" dirty="0"/>
              <a:t> 11</a:t>
            </a:r>
            <a:r>
              <a:rPr lang="cs-CZ" b="1" dirty="0"/>
              <a:t>,</a:t>
            </a:r>
            <a:r>
              <a:rPr lang="es-ES" b="1" dirty="0"/>
              <a:t>7-9).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“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cs-CZ" b="1" dirty="0"/>
              <a:t>má-li nějaký</a:t>
            </a:r>
            <a:r>
              <a:rPr lang="es-ES" b="1" dirty="0"/>
              <a:t> </a:t>
            </a:r>
            <a:r>
              <a:rPr lang="es-ES" b="1" dirty="0" err="1"/>
              <a:t>král</a:t>
            </a:r>
            <a:r>
              <a:rPr lang="cs-CZ" b="1" dirty="0"/>
              <a:t> táhnout do boje</a:t>
            </a:r>
            <a:r>
              <a:rPr lang="es-ES" b="1" dirty="0"/>
              <a:t>, </a:t>
            </a:r>
            <a:r>
              <a:rPr lang="cs-CZ" b="1" dirty="0"/>
              <a:t>aby se střetl s jiným králem, což nezasedne nejprve k </a:t>
            </a:r>
            <a:r>
              <a:rPr lang="cs-CZ" b="1" dirty="0" err="1"/>
              <a:t>poradězda</a:t>
            </a:r>
            <a:r>
              <a:rPr lang="cs-CZ" b="1" dirty="0"/>
              <a:t> se může s</a:t>
            </a:r>
            <a:r>
              <a:rPr lang="es-ES" b="1" dirty="0"/>
              <a:t> </a:t>
            </a:r>
            <a:r>
              <a:rPr lang="es-ES" b="1" dirty="0" err="1"/>
              <a:t>deseti</a:t>
            </a:r>
            <a:r>
              <a:rPr lang="es-ES" b="1" dirty="0"/>
              <a:t> </a:t>
            </a:r>
            <a:r>
              <a:rPr lang="es-ES" b="1" dirty="0" err="1"/>
              <a:t>tisíci</a:t>
            </a:r>
            <a:r>
              <a:rPr lang="cs-CZ" b="1" dirty="0"/>
              <a:t> postavit tomu, kdo proti němu táhne</a:t>
            </a:r>
            <a:r>
              <a:rPr lang="es-ES" b="1" dirty="0"/>
              <a:t> s </a:t>
            </a:r>
            <a:r>
              <a:rPr lang="es-ES" b="1" dirty="0" err="1"/>
              <a:t>dvaceti</a:t>
            </a:r>
            <a:r>
              <a:rPr lang="es-ES" b="1" dirty="0"/>
              <a:t> </a:t>
            </a:r>
            <a:r>
              <a:rPr lang="es-ES" b="1" dirty="0" err="1"/>
              <a:t>tisíci</a:t>
            </a:r>
            <a:r>
              <a:rPr lang="es-ES" b="1" dirty="0"/>
              <a:t>? </a:t>
            </a:r>
            <a:r>
              <a:rPr lang="cs-CZ" b="1" dirty="0"/>
              <a:t>N</a:t>
            </a:r>
            <a:r>
              <a:rPr lang="es-ES" b="1" dirty="0" err="1"/>
              <a:t>emůže</a:t>
            </a:r>
            <a:r>
              <a:rPr lang="cs-CZ" b="1" dirty="0" err="1"/>
              <a:t>-li</a:t>
            </a:r>
            <a:r>
              <a:rPr lang="es-ES" b="1" dirty="0"/>
              <a:t>, </a:t>
            </a:r>
            <a:r>
              <a:rPr lang="cs-CZ" b="1" dirty="0"/>
              <a:t>vyšle poselstvo, dokud je jeho protivník ještě daleko, a žádá o podmínky míru.</a:t>
            </a:r>
            <a:r>
              <a:rPr lang="es-ES" b="1" dirty="0"/>
              <a:t> </a:t>
            </a:r>
            <a:r>
              <a:rPr lang="cs-CZ" b="1" dirty="0"/>
              <a:t>Tak ani žádný</a:t>
            </a:r>
            <a:r>
              <a:rPr lang="es-ES" b="1" dirty="0"/>
              <a:t> z </a:t>
            </a:r>
            <a:r>
              <a:rPr lang="es-ES" b="1" dirty="0" err="1"/>
              <a:t>vás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se </a:t>
            </a:r>
            <a:r>
              <a:rPr lang="es-ES" b="1" dirty="0" err="1"/>
              <a:t>ne</a:t>
            </a:r>
            <a:r>
              <a:rPr lang="cs-CZ" b="1" dirty="0"/>
              <a:t>ro</a:t>
            </a:r>
            <a:r>
              <a:rPr lang="es-ES" b="1" dirty="0"/>
              <a:t>z</a:t>
            </a:r>
            <a:r>
              <a:rPr lang="cs-CZ" b="1" dirty="0"/>
              <a:t>loučí se</a:t>
            </a:r>
            <a:r>
              <a:rPr lang="es-ES" b="1" dirty="0"/>
              <a:t> </a:t>
            </a:r>
            <a:r>
              <a:rPr lang="es-ES" b="1" dirty="0" err="1"/>
              <a:t>vš</a:t>
            </a:r>
            <a:r>
              <a:rPr lang="cs-CZ" b="1" dirty="0" err="1"/>
              <a:t>ím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cs-CZ" b="1" dirty="0"/>
              <a:t>má</a:t>
            </a:r>
            <a:r>
              <a:rPr lang="es-ES" b="1" dirty="0"/>
              <a:t>,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mým</a:t>
            </a:r>
            <a:r>
              <a:rPr lang="es-ES" b="1" dirty="0"/>
              <a:t> </a:t>
            </a:r>
            <a:r>
              <a:rPr lang="es-ES" b="1" dirty="0" err="1"/>
              <a:t>učedníkem</a:t>
            </a:r>
            <a:r>
              <a:rPr lang="es-ES" b="1" dirty="0"/>
              <a:t>.” (Lu</a:t>
            </a:r>
            <a:r>
              <a:rPr lang="cs-CZ" b="1" dirty="0" err="1"/>
              <a:t>káš</a:t>
            </a:r>
            <a:r>
              <a:rPr lang="es-ES" b="1" dirty="0"/>
              <a:t> 14</a:t>
            </a:r>
            <a:r>
              <a:rPr lang="cs-CZ" b="1" dirty="0"/>
              <a:t>,</a:t>
            </a:r>
            <a:r>
              <a:rPr lang="es-ES" b="1" dirty="0"/>
              <a:t>31-33).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C6C961C-514C-A0C7-27FB-C7EACC922979}"/>
              </a:ext>
            </a:extLst>
          </p:cNvPr>
          <p:cNvSpPr txBox="1"/>
          <p:nvPr/>
        </p:nvSpPr>
        <p:spPr>
          <a:xfrm>
            <a:off x="226803" y="6183954"/>
            <a:ext cx="117383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 err="1"/>
              <a:t>Každý</a:t>
            </a:r>
            <a:r>
              <a:rPr lang="es-ES" b="1" dirty="0"/>
              <a:t> </a:t>
            </a:r>
            <a:r>
              <a:rPr lang="es-ES" b="1" dirty="0" err="1"/>
              <a:t>učitel</a:t>
            </a:r>
            <a:r>
              <a:rPr lang="es-ES" b="1" dirty="0"/>
              <a:t> se </a:t>
            </a:r>
            <a:r>
              <a:rPr lang="cs-CZ" b="1" dirty="0"/>
              <a:t>snaží vést žáky k přemýšlení tak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vytvořil</a:t>
            </a:r>
            <a:r>
              <a:rPr lang="es-ES" b="1" dirty="0"/>
              <a:t> </a:t>
            </a:r>
            <a:r>
              <a:rPr lang="es-ES" b="1" dirty="0" err="1"/>
              <a:t>příznivou</a:t>
            </a:r>
            <a:r>
              <a:rPr lang="es-ES" b="1" dirty="0"/>
              <a:t> </a:t>
            </a:r>
            <a:r>
              <a:rPr lang="es-ES" b="1" dirty="0" err="1"/>
              <a:t>atmosféru</a:t>
            </a:r>
            <a:r>
              <a:rPr lang="es-ES" b="1" dirty="0"/>
              <a:t> pro </a:t>
            </a:r>
            <a:r>
              <a:rPr lang="es-ES" b="1" dirty="0" err="1"/>
              <a:t>reflexi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dosažením</a:t>
            </a:r>
            <a:r>
              <a:rPr lang="es-ES" b="1" dirty="0"/>
              <a:t> </a:t>
            </a:r>
            <a:r>
              <a:rPr lang="es-ES" b="1" dirty="0" err="1"/>
              <a:t>změn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.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cs-CZ" b="1" dirty="0"/>
              <a:t>proto </a:t>
            </a:r>
            <a:r>
              <a:rPr lang="es-ES" b="1" dirty="0" err="1"/>
              <a:t>moudré</a:t>
            </a:r>
            <a:r>
              <a:rPr lang="es-ES" b="1" dirty="0"/>
              <a:t> </a:t>
            </a:r>
            <a:r>
              <a:rPr lang="es-ES" b="1" dirty="0" err="1"/>
              <a:t>jednat</a:t>
            </a:r>
            <a:r>
              <a:rPr lang="es-ES" b="1" dirty="0"/>
              <a:t> </a:t>
            </a:r>
            <a:r>
              <a:rPr lang="es-ES" b="1" dirty="0" err="1"/>
              <a:t>impulzivně</a:t>
            </a:r>
            <a:r>
              <a:rPr lang="cs-CZ" b="1" dirty="0"/>
              <a:t> a</a:t>
            </a:r>
            <a:r>
              <a:rPr lang="es-ES" b="1" dirty="0"/>
              <a:t> </a:t>
            </a:r>
            <a:r>
              <a:rPr lang="es-ES" b="1" dirty="0" err="1"/>
              <a:t>bezmyšlenkovitě</a:t>
            </a:r>
            <a:r>
              <a:rPr lang="es-ES" b="1" dirty="0"/>
              <a:t>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A353F51E-3067-E6FE-462F-8B451F84C037}"/>
              </a:ext>
            </a:extLst>
          </p:cNvPr>
          <p:cNvGrpSpPr/>
          <p:nvPr/>
        </p:nvGrpSpPr>
        <p:grpSpPr>
          <a:xfrm>
            <a:off x="884838" y="127121"/>
            <a:ext cx="4149306" cy="540000"/>
            <a:chOff x="884838" y="127121"/>
            <a:chExt cx="4149306" cy="54000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9FA8A88-2E0B-216D-D1EA-CAC94D3B5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4838" y="127121"/>
              <a:ext cx="4149306" cy="540000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BD8F458C-91DE-40A3-A4C0-CA7E698BC16C}"/>
                </a:ext>
              </a:extLst>
            </p:cNvPr>
            <p:cNvSpPr txBox="1"/>
            <p:nvPr/>
          </p:nvSpPr>
          <p:spPr>
            <a:xfrm>
              <a:off x="984260" y="178881"/>
              <a:ext cx="401537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spc="50" dirty="0">
                  <a:ln w="0"/>
                  <a:solidFill>
                    <a:srgbClr val="ECD0EB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JEŽÍŠ MOTIVOVA</a:t>
              </a:r>
              <a:r>
                <a:rPr lang="cs-CZ" sz="2000" b="1" spc="50" dirty="0">
                  <a:ln w="0"/>
                  <a:solidFill>
                    <a:srgbClr val="ECD0EB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l K AKCI</a:t>
              </a:r>
              <a:endParaRPr lang="es-ES" sz="2000" b="1" spc="50" dirty="0">
                <a:ln w="0"/>
                <a:solidFill>
                  <a:srgbClr val="ECD0E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04EFAA80-EEF9-A3EE-CF75-B5914912D5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842" y="224814"/>
            <a:ext cx="914531" cy="35999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DDC4C64-8AF1-E540-7083-7B36CDEBC5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3962" y="4368916"/>
            <a:ext cx="3628844" cy="181442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6F107E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en una montaña de piedras&#10;&#10;Descripción generada automáticamente con confianza baja">
            <a:extLst>
              <a:ext uri="{FF2B5EF4-FFF2-40B4-BE49-F238E27FC236}">
                <a16:creationId xmlns:a16="http://schemas.microsoft.com/office/drawing/2014/main" id="{CA29ADC4-DCF9-72B2-FD63-EB33CBA6006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4" b="7791"/>
          <a:stretch/>
        </p:blipFill>
        <p:spPr>
          <a:xfrm>
            <a:off x="268603" y="4368916"/>
            <a:ext cx="2276189" cy="1814422"/>
          </a:xfrm>
          <a:prstGeom prst="round2DiagRect">
            <a:avLst>
              <a:gd name="adj1" fmla="val 0"/>
              <a:gd name="adj2" fmla="val 16614"/>
            </a:avLst>
          </a:prstGeom>
          <a:ln w="28575" cap="sq">
            <a:solidFill>
              <a:srgbClr val="6F107E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2B4E559B-D4EF-69D9-7E5D-7978C438C1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198" y="88942"/>
            <a:ext cx="1583094" cy="1043983"/>
          </a:xfrm>
          <a:prstGeom prst="round2DiagRect">
            <a:avLst>
              <a:gd name="adj1" fmla="val 0"/>
              <a:gd name="adj2" fmla="val 15400"/>
            </a:avLst>
          </a:prstGeom>
          <a:ln w="28575" cap="sq">
            <a:solidFill>
              <a:srgbClr val="6F107E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86F65F-2698-DD84-68B4-DB766A8D7F4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0069" b="10285"/>
          <a:stretch/>
        </p:blipFill>
        <p:spPr>
          <a:xfrm>
            <a:off x="7919267" y="75751"/>
            <a:ext cx="1769802" cy="1057174"/>
          </a:xfrm>
          <a:prstGeom prst="round2DiagRect">
            <a:avLst>
              <a:gd name="adj1" fmla="val 16667"/>
              <a:gd name="adj2" fmla="val 23762"/>
            </a:avLst>
          </a:prstGeom>
          <a:ln w="28575" cap="sq">
            <a:solidFill>
              <a:srgbClr val="6F107E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ED4BB482-730D-A655-9F1A-D8E5EDFE558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45"/>
          <a:stretch/>
        </p:blipFill>
        <p:spPr>
          <a:xfrm>
            <a:off x="9935995" y="88942"/>
            <a:ext cx="2127495" cy="104398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6F107E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295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B4692FC-6C22-4B98-A61C-93AFDD6069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graphicEl>
                                              <a:dgm id="{BB4692FC-6C22-4B98-A61C-93AFDD6069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>
                                            <p:graphicEl>
                                              <a:dgm id="{BB4692FC-6C22-4B98-A61C-93AFDD6069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DA00D2A-BE39-4BA2-B9DA-BC814FD0D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3DA00D2A-BE39-4BA2-B9DA-BC814FD0D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3DA00D2A-BE39-4BA2-B9DA-BC814FD0DC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D715050-1917-4CB7-BE03-E263D7587E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>
                                            <p:graphicEl>
                                              <a:dgm id="{2D715050-1917-4CB7-BE03-E263D7587E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graphicEl>
                                              <a:dgm id="{2D715050-1917-4CB7-BE03-E263D7587E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968C051-65E0-4369-A061-C5419333EC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>
                                            <p:graphicEl>
                                              <a:dgm id="{8968C051-65E0-4369-A061-C5419333EC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8968C051-65E0-4369-A061-C5419333EC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1C4F375-5E71-4A43-A1E4-4FBD5F34C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>
                                            <p:graphicEl>
                                              <a:dgm id="{E1C4F375-5E71-4A43-A1E4-4FBD5F34C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>
                                            <p:graphicEl>
                                              <a:dgm id="{E1C4F375-5E71-4A43-A1E4-4FBD5F34C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D1E1AAC-AA4E-4BE8-B573-1A5C931BA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>
                                            <p:graphicEl>
                                              <a:dgm id="{CD1E1AAC-AA4E-4BE8-B573-1A5C931BA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">
                                            <p:graphicEl>
                                              <a:dgm id="{CD1E1AAC-AA4E-4BE8-B573-1A5C931BA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5EBB7F3-461B-47EA-BC1A-AE4C82B3C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">
                                            <p:graphicEl>
                                              <a:dgm id="{35EBB7F3-461B-47EA-BC1A-AE4C82B3C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">
                                            <p:graphicEl>
                                              <a:dgm id="{35EBB7F3-461B-47EA-BC1A-AE4C82B3C7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64E526-0AC5-4D8A-9508-47BC9EEB8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>
                                            <p:graphicEl>
                                              <a:dgm id="{7D64E526-0AC5-4D8A-9508-47BC9EEB8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">
                                            <p:graphicEl>
                                              <a:dgm id="{7D64E526-0AC5-4D8A-9508-47BC9EEB8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B88D739-7B13-4372-88CB-C657625834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">
                                            <p:graphicEl>
                                              <a:dgm id="{0B88D739-7B13-4372-88CB-C657625834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">
                                            <p:graphicEl>
                                              <a:dgm id="{0B88D739-7B13-4372-88CB-C657625834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FA5BCA2-9B4E-4F60-8EF9-98E296E087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">
                                            <p:graphicEl>
                                              <a:dgm id="{3FA5BCA2-9B4E-4F60-8EF9-98E296E087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">
                                            <p:graphicEl>
                                              <a:dgm id="{3FA5BCA2-9B4E-4F60-8EF9-98E296E087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F14D333-4CD5-4AEC-B90A-B9D0B4504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">
                                            <p:graphicEl>
                                              <a:dgm id="{FF14D333-4CD5-4AEC-B90A-B9D0B4504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">
                                            <p:graphicEl>
                                              <a:dgm id="{FF14D333-4CD5-4AEC-B90A-B9D0B4504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A6D1125-9068-4D0E-9B23-C1ECDFCFF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">
                                            <p:graphicEl>
                                              <a:dgm id="{0A6D1125-9068-4D0E-9B23-C1ECDFCFF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">
                                            <p:graphicEl>
                                              <a:dgm id="{0A6D1125-9068-4D0E-9B23-C1ECDFCFF9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F26ECD2-4B0D-43B8-B059-2C99C4733D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">
                                            <p:graphicEl>
                                              <a:dgm id="{AF26ECD2-4B0D-43B8-B059-2C99C4733D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">
                                            <p:graphicEl>
                                              <a:dgm id="{AF26ECD2-4B0D-43B8-B059-2C99C4733D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B1A5773-1535-44BF-A846-CEDB06AF02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">
                                            <p:graphicEl>
                                              <a:dgm id="{9B1A5773-1535-44BF-A846-CEDB06AF02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">
                                            <p:graphicEl>
                                              <a:dgm id="{9B1A5773-1535-44BF-A846-CEDB06AF02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106B87-D3C4-467F-B6B2-9CA6113031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">
                                            <p:graphicEl>
                                              <a:dgm id="{3B106B87-D3C4-467F-B6B2-9CA6113031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">
                                            <p:graphicEl>
                                              <a:dgm id="{3B106B87-D3C4-467F-B6B2-9CA6113031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4505DD8-FFE7-4F24-9275-509DBDD91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">
                                            <p:graphicEl>
                                              <a:dgm id="{F4505DD8-FFE7-4F24-9275-509DBDD91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8">
                                            <p:graphicEl>
                                              <a:dgm id="{F4505DD8-FFE7-4F24-9275-509DBDD91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5E32C38-2A6E-41BC-AA6D-E153D9B0A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">
                                            <p:graphicEl>
                                              <a:dgm id="{B5E32C38-2A6E-41BC-AA6D-E153D9B0A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">
                                            <p:graphicEl>
                                              <a:dgm id="{B5E32C38-2A6E-41BC-AA6D-E153D9B0A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lvlOne"/>
        </p:bldSub>
      </p:bldGraphic>
      <p:bldP spid="3" grpId="0" uiExpand="1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E238439-C711-8ED5-1FAD-704929943B63}"/>
              </a:ext>
            </a:extLst>
          </p:cNvPr>
          <p:cNvSpPr txBox="1"/>
          <p:nvPr/>
        </p:nvSpPr>
        <p:spPr>
          <a:xfrm>
            <a:off x="177286" y="655353"/>
            <a:ext cx="687147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Ježíš</a:t>
            </a:r>
            <a:r>
              <a:rPr lang="es-ES" b="1" dirty="0"/>
              <a:t> v </a:t>
            </a:r>
            <a:r>
              <a:rPr lang="es-ES" b="1" dirty="0" err="1"/>
              <a:t>krátkých</a:t>
            </a:r>
            <a:r>
              <a:rPr lang="es-ES" b="1" dirty="0"/>
              <a:t> </a:t>
            </a:r>
            <a:r>
              <a:rPr lang="es-ES" b="1" dirty="0" err="1"/>
              <a:t>větách</a:t>
            </a:r>
            <a:r>
              <a:rPr lang="es-ES" b="1" dirty="0"/>
              <a:t> </a:t>
            </a:r>
            <a:r>
              <a:rPr lang="es-ES" b="1" dirty="0" err="1"/>
              <a:t>dával</a:t>
            </a:r>
            <a:r>
              <a:rPr lang="es-ES" b="1" dirty="0"/>
              <a:t> </a:t>
            </a:r>
            <a:r>
              <a:rPr lang="es-ES" b="1" dirty="0" err="1"/>
              <a:t>hluboká</a:t>
            </a:r>
            <a:r>
              <a:rPr lang="es-ES" b="1" dirty="0"/>
              <a:t> </a:t>
            </a:r>
            <a:r>
              <a:rPr lang="es-ES" b="1" dirty="0" err="1"/>
              <a:t>ponaučení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je </a:t>
            </a:r>
            <a:r>
              <a:rPr lang="es-ES" b="1" dirty="0" err="1"/>
              <a:t>zvláště</a:t>
            </a:r>
            <a:r>
              <a:rPr lang="es-ES" b="1" dirty="0"/>
              <a:t> </a:t>
            </a:r>
            <a:r>
              <a:rPr lang="es-ES" b="1" dirty="0" err="1"/>
              <a:t>vidět</a:t>
            </a:r>
            <a:r>
              <a:rPr lang="es-ES" b="1" dirty="0"/>
              <a:t> </a:t>
            </a:r>
            <a:r>
              <a:rPr lang="cs-CZ" b="1" dirty="0"/>
              <a:t>      </a:t>
            </a:r>
            <a:r>
              <a:rPr lang="es-ES" b="1" dirty="0"/>
              <a:t>v </a:t>
            </a:r>
            <a:r>
              <a:rPr lang="es-ES" b="1" dirty="0" err="1"/>
              <a:t>Kázání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hoře</a:t>
            </a:r>
            <a:r>
              <a:rPr lang="es-ES" b="1" dirty="0"/>
              <a:t> </a:t>
            </a:r>
            <a:r>
              <a:rPr lang="es-ES" b="1" dirty="0" err="1"/>
              <a:t>zaznamenaném</a:t>
            </a:r>
            <a:r>
              <a:rPr lang="es-ES" b="1" dirty="0"/>
              <a:t> v </a:t>
            </a:r>
            <a:r>
              <a:rPr lang="es-ES" b="1" dirty="0" err="1"/>
              <a:t>Matoušovi</a:t>
            </a:r>
            <a:r>
              <a:rPr lang="es-ES" b="1" dirty="0"/>
              <a:t> 5-7. "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viděl</a:t>
            </a:r>
            <a:r>
              <a:rPr lang="es-ES" b="1" dirty="0"/>
              <a:t> </a:t>
            </a:r>
            <a:r>
              <a:rPr lang="es-ES" b="1" dirty="0" err="1"/>
              <a:t>zástup</a:t>
            </a:r>
            <a:r>
              <a:rPr lang="es-ES" b="1" dirty="0"/>
              <a:t>, </a:t>
            </a:r>
            <a:r>
              <a:rPr lang="es-ES" b="1" dirty="0" err="1"/>
              <a:t>vystoupil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horu</a:t>
            </a:r>
            <a:r>
              <a:rPr lang="es-ES" b="1" dirty="0"/>
              <a:t>; </a:t>
            </a:r>
            <a:r>
              <a:rPr lang="es-ES" b="1" dirty="0" err="1"/>
              <a:t>Posadil</a:t>
            </a:r>
            <a:r>
              <a:rPr lang="es-ES" b="1" dirty="0"/>
              <a:t> se a </a:t>
            </a:r>
            <a:r>
              <a:rPr lang="es-ES" b="1" dirty="0" err="1"/>
              <a:t>přišli</a:t>
            </a:r>
            <a:r>
              <a:rPr lang="es-ES" b="1" dirty="0"/>
              <a:t> k </a:t>
            </a:r>
            <a:r>
              <a:rPr lang="es-ES" b="1" dirty="0" err="1"/>
              <a:t>němu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učedníci</a:t>
            </a:r>
            <a:r>
              <a:rPr lang="es-ES" b="1" dirty="0"/>
              <a:t>. A </a:t>
            </a:r>
            <a:r>
              <a:rPr lang="es-ES" b="1" dirty="0" err="1"/>
              <a:t>otevřel</a:t>
            </a:r>
            <a:r>
              <a:rPr lang="es-ES" b="1" dirty="0"/>
              <a:t> </a:t>
            </a:r>
            <a:r>
              <a:rPr lang="es-ES" b="1" dirty="0" err="1"/>
              <a:t>ústa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, </a:t>
            </a:r>
            <a:r>
              <a:rPr lang="es-ES" b="1" dirty="0" err="1"/>
              <a:t>učil</a:t>
            </a:r>
            <a:r>
              <a:rPr lang="es-ES" b="1" dirty="0"/>
              <a:t> je" (Mat. 5:1–2).</a:t>
            </a:r>
          </a:p>
          <a:p>
            <a:r>
              <a:rPr lang="es-ES" b="1" dirty="0" err="1"/>
              <a:t>Učitel</a:t>
            </a:r>
            <a:r>
              <a:rPr lang="es-ES" b="1" dirty="0"/>
              <a:t> </a:t>
            </a:r>
            <a:r>
              <a:rPr lang="es-ES" b="1" dirty="0" err="1"/>
              <a:t>věnoval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 </a:t>
            </a:r>
            <a:r>
              <a:rPr lang="es-ES" b="1" dirty="0" err="1"/>
              <a:t>času</a:t>
            </a:r>
            <a:r>
              <a:rPr lang="es-ES" b="1" dirty="0"/>
              <a:t> a </a:t>
            </a:r>
            <a:r>
              <a:rPr lang="es-ES" b="1" dirty="0" err="1"/>
              <a:t>prostoru</a:t>
            </a:r>
            <a:r>
              <a:rPr lang="es-ES" b="1" dirty="0"/>
              <a:t> </a:t>
            </a:r>
            <a:r>
              <a:rPr lang="es-ES" b="1" dirty="0" err="1"/>
              <a:t>praxi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výuce</a:t>
            </a:r>
            <a:r>
              <a:rPr lang="es-ES" b="1" dirty="0"/>
              <a:t>,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znamená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věnoval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 </a:t>
            </a:r>
            <a:r>
              <a:rPr lang="es-ES" b="1" dirty="0" err="1"/>
              <a:t>času</a:t>
            </a:r>
            <a:r>
              <a:rPr lang="es-ES" b="1" dirty="0"/>
              <a:t> </a:t>
            </a:r>
            <a:r>
              <a:rPr lang="es-ES" b="1" dirty="0" err="1"/>
              <a:t>realitě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teorii</a:t>
            </a:r>
            <a:r>
              <a:rPr lang="es-ES" b="1" dirty="0"/>
              <a:t>. Z</a:t>
            </a:r>
            <a:r>
              <a:rPr lang="cs-CZ" b="1" dirty="0" err="1"/>
              <a:t>auja</a:t>
            </a:r>
            <a:r>
              <a:rPr lang="es-ES" b="1" dirty="0"/>
              <a:t>l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učedníky</a:t>
            </a:r>
            <a:r>
              <a:rPr lang="es-ES" b="1" dirty="0"/>
              <a:t> </a:t>
            </a:r>
            <a:r>
              <a:rPr lang="es-ES" b="1" dirty="0" err="1"/>
              <a:t>spíše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dělal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.</a:t>
            </a:r>
          </a:p>
          <a:p>
            <a:r>
              <a:rPr lang="es-ES" b="1" dirty="0" err="1"/>
              <a:t>Ježíš</a:t>
            </a:r>
            <a:r>
              <a:rPr lang="es-ES" b="1" dirty="0"/>
              <a:t>, </a:t>
            </a:r>
            <a:r>
              <a:rPr lang="es-ES" b="1" dirty="0" err="1"/>
              <a:t>velký</a:t>
            </a:r>
            <a:r>
              <a:rPr lang="es-ES" b="1" dirty="0"/>
              <a:t> </a:t>
            </a:r>
            <a:r>
              <a:rPr lang="es-ES" b="1" dirty="0" err="1"/>
              <a:t>Učitel</a:t>
            </a:r>
            <a:r>
              <a:rPr lang="es-ES" b="1" dirty="0"/>
              <a:t>, </a:t>
            </a:r>
            <a:r>
              <a:rPr lang="es-ES" b="1" dirty="0" err="1"/>
              <a:t>zjevil</a:t>
            </a:r>
            <a:r>
              <a:rPr lang="es-ES" b="1" dirty="0"/>
              <a:t> </a:t>
            </a:r>
            <a:r>
              <a:rPr lang="es-ES" b="1" dirty="0" err="1"/>
              <a:t>nejjednodušším</a:t>
            </a:r>
            <a:r>
              <a:rPr lang="es-ES" b="1" dirty="0"/>
              <a:t> </a:t>
            </a:r>
            <a:r>
              <a:rPr lang="es-ES" b="1" dirty="0" err="1"/>
              <a:t>jazykem</a:t>
            </a:r>
            <a:r>
              <a:rPr lang="es-ES" b="1" dirty="0"/>
              <a:t> </a:t>
            </a:r>
            <a:r>
              <a:rPr lang="es-ES" b="1" dirty="0" err="1"/>
              <a:t>velké</a:t>
            </a:r>
            <a:r>
              <a:rPr lang="es-ES" b="1" dirty="0"/>
              <a:t> </a:t>
            </a:r>
            <a:r>
              <a:rPr lang="es-ES" b="1" dirty="0" err="1"/>
              <a:t>morální</a:t>
            </a:r>
            <a:r>
              <a:rPr lang="es-ES" b="1" dirty="0"/>
              <a:t> </a:t>
            </a:r>
            <a:r>
              <a:rPr lang="es-ES" b="1" dirty="0" err="1"/>
              <a:t>pravdy</a:t>
            </a:r>
            <a:r>
              <a:rPr lang="es-ES" b="1" dirty="0"/>
              <a:t> a </a:t>
            </a:r>
            <a:r>
              <a:rPr lang="es-ES" b="1" dirty="0" err="1"/>
              <a:t>oblékl</a:t>
            </a:r>
            <a:r>
              <a:rPr lang="es-ES" b="1" dirty="0"/>
              <a:t> je </a:t>
            </a:r>
            <a:r>
              <a:rPr lang="es-ES" b="1" dirty="0" err="1"/>
              <a:t>svěžestí</a:t>
            </a:r>
            <a:r>
              <a:rPr lang="es-ES" b="1" dirty="0"/>
              <a:t> a </a:t>
            </a:r>
            <a:r>
              <a:rPr lang="es-ES" b="1" dirty="0" err="1"/>
              <a:t>mocí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Review</a:t>
            </a:r>
            <a:r>
              <a:rPr lang="es-ES" b="1" dirty="0"/>
              <a:t> and Herald, 21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cs-CZ" b="1" dirty="0"/>
              <a:t>března</a:t>
            </a:r>
            <a:r>
              <a:rPr lang="es-ES" b="1" dirty="0"/>
              <a:t> 1893. V</a:t>
            </a:r>
            <a:r>
              <a:rPr lang="cs-CZ" b="1" dirty="0"/>
              <a:t>SS</a:t>
            </a:r>
            <a:r>
              <a:rPr lang="es-ES" b="1" dirty="0"/>
              <a:t> 97.3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246FEA30-7690-65C6-40A2-5182BC6519B0}"/>
              </a:ext>
            </a:extLst>
          </p:cNvPr>
          <p:cNvGrpSpPr/>
          <p:nvPr/>
        </p:nvGrpSpPr>
        <p:grpSpPr>
          <a:xfrm>
            <a:off x="883659" y="132603"/>
            <a:ext cx="3586030" cy="540000"/>
            <a:chOff x="883659" y="132603"/>
            <a:chExt cx="3586030" cy="540000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CF45D611-62E1-0966-A7A4-7AF050B2C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3659" y="132603"/>
              <a:ext cx="3586030" cy="540000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0EE9FEC-086D-32CB-27B2-9B46567F203C}"/>
                </a:ext>
              </a:extLst>
            </p:cNvPr>
            <p:cNvSpPr txBox="1"/>
            <p:nvPr/>
          </p:nvSpPr>
          <p:spPr>
            <a:xfrm>
              <a:off x="980522" y="193923"/>
              <a:ext cx="348916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spc="50" dirty="0">
                  <a:ln w="0"/>
                  <a:solidFill>
                    <a:srgbClr val="D3DAED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JEŽÍŠ </a:t>
              </a:r>
              <a:r>
                <a:rPr lang="cs-CZ" sz="2000" b="1" spc="50" dirty="0">
                  <a:ln w="0"/>
                  <a:solidFill>
                    <a:srgbClr val="D3DAED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VYUŽÍVA</a:t>
              </a:r>
              <a:r>
                <a:rPr lang="es-ES" sz="2000" b="1" spc="50" dirty="0">
                  <a:ln w="0"/>
                  <a:solidFill>
                    <a:srgbClr val="D3DAED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L</a:t>
              </a:r>
              <a:r>
                <a:rPr lang="cs-CZ" sz="2000" b="1" spc="50" dirty="0">
                  <a:ln w="0"/>
                  <a:solidFill>
                    <a:srgbClr val="D3DAED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 PŘÍKLADY</a:t>
              </a:r>
              <a:endParaRPr lang="es-ES" sz="2000" b="1" spc="50" dirty="0">
                <a:ln w="0"/>
                <a:solidFill>
                  <a:srgbClr val="D3DAE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17F3C04B-A53D-312C-EF44-078A992F9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852" y="222604"/>
            <a:ext cx="914531" cy="35999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AED3A7A-723A-1665-A9C4-E6073D0EAD46}"/>
              </a:ext>
            </a:extLst>
          </p:cNvPr>
          <p:cNvSpPr txBox="1"/>
          <p:nvPr/>
        </p:nvSpPr>
        <p:spPr>
          <a:xfrm>
            <a:off x="6402090" y="3661719"/>
            <a:ext cx="5527109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b="1" dirty="0" err="1"/>
              <a:t>Zmínil</a:t>
            </a:r>
            <a:r>
              <a:rPr lang="es-ES" b="1" dirty="0"/>
              <a:t> se o: </a:t>
            </a:r>
          </a:p>
          <a:p>
            <a:pPr lvl="1">
              <a:spcBef>
                <a:spcPts val="1200"/>
              </a:spcBef>
            </a:pPr>
            <a:r>
              <a:rPr lang="cs-CZ" b="1" dirty="0"/>
              <a:t>Nebeské ptactvo</a:t>
            </a:r>
            <a:r>
              <a:rPr lang="es-ES" b="1" dirty="0"/>
              <a:t> (Mat</a:t>
            </a:r>
            <a:r>
              <a:rPr lang="cs-CZ" b="1" dirty="0" err="1"/>
              <a:t>ouš</a:t>
            </a:r>
            <a:r>
              <a:rPr lang="es-ES" b="1" dirty="0"/>
              <a:t> 6</a:t>
            </a:r>
            <a:r>
              <a:rPr lang="cs-CZ" b="1" dirty="0"/>
              <a:t>,</a:t>
            </a:r>
            <a:r>
              <a:rPr lang="es-ES" b="1" dirty="0"/>
              <a:t>25</a:t>
            </a:r>
            <a:r>
              <a:rPr lang="cs-CZ" b="1" dirty="0"/>
              <a:t>.</a:t>
            </a:r>
            <a:r>
              <a:rPr lang="es-ES" b="1" dirty="0"/>
              <a:t>26).</a:t>
            </a:r>
          </a:p>
          <a:p>
            <a:pPr lvl="1">
              <a:spcBef>
                <a:spcPts val="1200"/>
              </a:spcBef>
            </a:pPr>
            <a:r>
              <a:rPr lang="es-ES" b="1" dirty="0" err="1"/>
              <a:t>Sůl</a:t>
            </a:r>
            <a:r>
              <a:rPr lang="es-ES" b="1" dirty="0"/>
              <a:t> a </a:t>
            </a:r>
            <a:r>
              <a:rPr lang="es-ES" b="1" dirty="0" err="1"/>
              <a:t>světlo</a:t>
            </a:r>
            <a:r>
              <a:rPr lang="es-ES" b="1" dirty="0"/>
              <a:t> (Mar</a:t>
            </a:r>
            <a:r>
              <a:rPr lang="cs-CZ" b="1" dirty="0" err="1"/>
              <a:t>ek</a:t>
            </a:r>
            <a:r>
              <a:rPr lang="es-ES" b="1" dirty="0"/>
              <a:t> 9</a:t>
            </a:r>
            <a:r>
              <a:rPr lang="cs-CZ" b="1" dirty="0"/>
              <a:t>,</a:t>
            </a:r>
            <a:r>
              <a:rPr lang="es-ES" b="1" dirty="0"/>
              <a:t>50; Mat</a:t>
            </a:r>
            <a:r>
              <a:rPr lang="cs-CZ" b="1" dirty="0" err="1"/>
              <a:t>ouš</a:t>
            </a:r>
            <a:r>
              <a:rPr lang="es-ES" b="1" dirty="0"/>
              <a:t> 5</a:t>
            </a:r>
            <a:r>
              <a:rPr lang="cs-CZ" b="1" dirty="0"/>
              <a:t>,</a:t>
            </a:r>
            <a:r>
              <a:rPr lang="es-ES" b="1" dirty="0"/>
              <a:t>13-16).</a:t>
            </a:r>
          </a:p>
          <a:p>
            <a:pPr lvl="1">
              <a:spcBef>
                <a:spcPts val="1200"/>
              </a:spcBef>
            </a:pPr>
            <a:r>
              <a:rPr lang="es-ES" b="1" dirty="0" err="1"/>
              <a:t>Dvě</a:t>
            </a:r>
            <a:r>
              <a:rPr lang="es-ES" b="1" dirty="0"/>
              <a:t> </a:t>
            </a:r>
            <a:r>
              <a:rPr lang="es-ES" b="1" dirty="0" err="1"/>
              <a:t>brány</a:t>
            </a:r>
            <a:r>
              <a:rPr lang="es-ES" b="1" dirty="0"/>
              <a:t> a </a:t>
            </a:r>
            <a:r>
              <a:rPr lang="es-ES" b="1" dirty="0" err="1"/>
              <a:t>dvě</a:t>
            </a:r>
            <a:r>
              <a:rPr lang="es-ES" b="1" dirty="0"/>
              <a:t> </a:t>
            </a:r>
            <a:r>
              <a:rPr lang="es-ES" b="1" dirty="0" err="1"/>
              <a:t>cesty</a:t>
            </a:r>
            <a:r>
              <a:rPr lang="es-ES" b="1" dirty="0"/>
              <a:t> (Mat</a:t>
            </a:r>
            <a:r>
              <a:rPr lang="cs-CZ" b="1" dirty="0" err="1"/>
              <a:t>ouš</a:t>
            </a:r>
            <a:r>
              <a:rPr lang="es-ES" b="1" dirty="0"/>
              <a:t> 7</a:t>
            </a:r>
            <a:r>
              <a:rPr lang="cs-CZ" b="1" dirty="0"/>
              <a:t>,</a:t>
            </a:r>
            <a:r>
              <a:rPr lang="es-ES" b="1" dirty="0"/>
              <a:t>13-14).</a:t>
            </a:r>
          </a:p>
          <a:p>
            <a:pPr lvl="1">
              <a:spcBef>
                <a:spcPts val="1200"/>
              </a:spcBef>
            </a:pPr>
            <a:r>
              <a:rPr lang="cs-CZ" b="1" dirty="0"/>
              <a:t>S</a:t>
            </a:r>
            <a:r>
              <a:rPr lang="es-ES" b="1" dirty="0" err="1"/>
              <a:t>tavba</a:t>
            </a:r>
            <a:r>
              <a:rPr lang="es-ES" b="1" dirty="0"/>
              <a:t> </a:t>
            </a:r>
            <a:r>
              <a:rPr lang="cs-CZ" b="1" dirty="0" err="1"/>
              <a:t>dv</a:t>
            </a:r>
            <a:r>
              <a:rPr lang="es-ES" b="1" dirty="0" err="1"/>
              <a:t>ou</a:t>
            </a:r>
            <a:r>
              <a:rPr lang="es-ES" b="1" dirty="0"/>
              <a:t> </a:t>
            </a:r>
            <a:r>
              <a:rPr lang="es-ES" b="1" dirty="0" err="1"/>
              <a:t>domů</a:t>
            </a:r>
            <a:r>
              <a:rPr lang="es-ES" b="1" dirty="0"/>
              <a:t> (Mat</a:t>
            </a:r>
            <a:r>
              <a:rPr lang="cs-CZ" b="1" dirty="0" err="1"/>
              <a:t>ouš</a:t>
            </a:r>
            <a:r>
              <a:rPr lang="es-ES" b="1" dirty="0"/>
              <a:t> 7</a:t>
            </a:r>
            <a:r>
              <a:rPr lang="cs-CZ" b="1" dirty="0"/>
              <a:t>,</a:t>
            </a:r>
            <a:r>
              <a:rPr lang="es-ES" b="1" dirty="0"/>
              <a:t>24-27).</a:t>
            </a:r>
          </a:p>
          <a:p>
            <a:pPr lvl="1">
              <a:spcBef>
                <a:spcPts val="1200"/>
              </a:spcBef>
            </a:pPr>
            <a:r>
              <a:rPr lang="es-ES" b="1" dirty="0" err="1"/>
              <a:t>EStrom</a:t>
            </a:r>
            <a:r>
              <a:rPr lang="es-ES" b="1" dirty="0"/>
              <a:t> 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plody</a:t>
            </a:r>
            <a:r>
              <a:rPr lang="es-ES" b="1" dirty="0"/>
              <a:t> (Mat</a:t>
            </a:r>
            <a:r>
              <a:rPr lang="cs-CZ" b="1" dirty="0" err="1"/>
              <a:t>ouš</a:t>
            </a:r>
            <a:r>
              <a:rPr lang="es-ES" b="1" dirty="0"/>
              <a:t> 7</a:t>
            </a:r>
            <a:r>
              <a:rPr lang="cs-CZ" b="1" dirty="0"/>
              <a:t>,</a:t>
            </a:r>
            <a:r>
              <a:rPr lang="es-ES" b="1" dirty="0"/>
              <a:t>15-20).</a:t>
            </a:r>
          </a:p>
          <a:p>
            <a:pPr lvl="1">
              <a:spcBef>
                <a:spcPts val="1200"/>
              </a:spcBef>
            </a:pPr>
            <a:r>
              <a:rPr lang="es-ES" b="1" dirty="0" err="1"/>
              <a:t>Kde</a:t>
            </a:r>
            <a:r>
              <a:rPr lang="es-ES" b="1" dirty="0"/>
              <a:t> </a:t>
            </a:r>
            <a:r>
              <a:rPr lang="cs-CZ" b="1" dirty="0"/>
              <a:t>j</a:t>
            </a:r>
            <a:r>
              <a:rPr lang="es-ES" b="1" dirty="0"/>
              <a:t>e </a:t>
            </a:r>
            <a:r>
              <a:rPr lang="cs-CZ" b="1" dirty="0"/>
              <a:t>váš</a:t>
            </a:r>
            <a:r>
              <a:rPr lang="es-ES" b="1" dirty="0"/>
              <a:t> </a:t>
            </a:r>
            <a:r>
              <a:rPr lang="es-ES" b="1" dirty="0" err="1"/>
              <a:t>poklad</a:t>
            </a:r>
            <a:r>
              <a:rPr lang="es-ES" b="1" dirty="0"/>
              <a:t> (Mat</a:t>
            </a:r>
            <a:r>
              <a:rPr lang="cs-CZ" b="1" dirty="0" err="1"/>
              <a:t>ouš</a:t>
            </a:r>
            <a:r>
              <a:rPr lang="es-ES" b="1" dirty="0"/>
              <a:t> 6</a:t>
            </a:r>
            <a:r>
              <a:rPr lang="cs-CZ" b="1" dirty="0"/>
              <a:t>,</a:t>
            </a:r>
            <a:r>
              <a:rPr lang="es-ES" b="1" dirty="0"/>
              <a:t>19-21).</a:t>
            </a:r>
          </a:p>
        </p:txBody>
      </p:sp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86E2F2AD-1845-3DFF-3681-29E57EEC7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92" y="4182205"/>
            <a:ext cx="205200" cy="215659"/>
          </a:xfrm>
          <a:prstGeom prst="rect">
            <a:avLst/>
          </a:prstGeom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A9D39103-1939-1CC0-A907-0E215A9049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92" y="6307926"/>
            <a:ext cx="205200" cy="215659"/>
          </a:xfrm>
          <a:prstGeom prst="rect">
            <a:avLst/>
          </a:prstGeom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B6206E8A-0F7C-B6EC-04EF-1426C8D936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91" y="5882781"/>
            <a:ext cx="205271" cy="215659"/>
          </a:xfrm>
          <a:prstGeom prst="rect">
            <a:avLst/>
          </a:prstGeom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75FA38BB-58CF-A182-9AAD-5509EE623F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92" y="4607349"/>
            <a:ext cx="205130" cy="215659"/>
          </a:xfrm>
          <a:prstGeom prst="rect">
            <a:avLst/>
          </a:prstGeom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72FDC312-A974-CCEF-27E6-B94CD279F5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92" y="5457637"/>
            <a:ext cx="205200" cy="215659"/>
          </a:xfrm>
          <a:prstGeom prst="rect">
            <a:avLst/>
          </a:prstGeom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1D978190-B87C-DF5A-BDF2-00BC173CD3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91" y="5032493"/>
            <a:ext cx="205271" cy="21565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0306BF0-27D7-0748-FC23-6478DF521F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r="7612"/>
          <a:stretch/>
        </p:blipFill>
        <p:spPr>
          <a:xfrm>
            <a:off x="7048764" y="193923"/>
            <a:ext cx="4880435" cy="3235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34E7B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4" name="Imagen 23" descr="Un pájaro posado en una mano&#10;&#10;Descripción generada automáticamente con confianza media">
            <a:extLst>
              <a:ext uri="{FF2B5EF4-FFF2-40B4-BE49-F238E27FC236}">
                <a16:creationId xmlns:a16="http://schemas.microsoft.com/office/drawing/2014/main" id="{4017361D-6747-04AC-1DA4-8979E1F4A4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6" y="3517676"/>
            <a:ext cx="1325111" cy="14542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0" name="Imagen 29" descr="Imagen que contiene interior, frente, secadora, luz&#10;&#10;Descripción generada automáticamente">
            <a:extLst>
              <a:ext uri="{FF2B5EF4-FFF2-40B4-BE49-F238E27FC236}">
                <a16:creationId xmlns:a16="http://schemas.microsoft.com/office/drawing/2014/main" id="{95080CE7-31A0-97A9-5D75-14930A99144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4"/>
          <a:stretch/>
        </p:blipFill>
        <p:spPr>
          <a:xfrm>
            <a:off x="1612345" y="3541143"/>
            <a:ext cx="2671161" cy="13214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6" name="Picture 2" descr="Catholic.net - Puerta estrecha">
            <a:extLst>
              <a:ext uri="{FF2B5EF4-FFF2-40B4-BE49-F238E27FC236}">
                <a16:creationId xmlns:a16="http://schemas.microsoft.com/office/drawing/2014/main" id="{51DB302C-2571-174C-1B36-9F8D66F7B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656" y="3523673"/>
            <a:ext cx="1905000" cy="18278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4" name="Imagen 33" descr="Un par de personas en una playa&#10;&#10;Descripción generada automáticamente">
            <a:extLst>
              <a:ext uri="{FF2B5EF4-FFF2-40B4-BE49-F238E27FC236}">
                <a16:creationId xmlns:a16="http://schemas.microsoft.com/office/drawing/2014/main" id="{28E654F3-CA34-E8FF-2D07-4DE0CBB2D86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6" t="10812" r="32510" b="14072"/>
          <a:stretch/>
        </p:blipFill>
        <p:spPr>
          <a:xfrm>
            <a:off x="2366084" y="4953088"/>
            <a:ext cx="1913281" cy="17109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BFE9910A-A2D0-F538-9069-B01CF5A0C16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6722" t="28131" r="14012"/>
          <a:stretch/>
        </p:blipFill>
        <p:spPr>
          <a:xfrm>
            <a:off x="4406656" y="5472963"/>
            <a:ext cx="1913281" cy="11911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DBD7F859-0FF6-758F-2EF4-7E336AD358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7286" y="5049694"/>
            <a:ext cx="2107989" cy="16143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23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 build="p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030A0"/>
      </a:accent1>
      <a:accent2>
        <a:srgbClr val="FFFF00"/>
      </a:accent2>
      <a:accent3>
        <a:srgbClr val="FF0000"/>
      </a:accent3>
      <a:accent4>
        <a:srgbClr val="00B050"/>
      </a:accent4>
      <a:accent5>
        <a:srgbClr val="3399FF"/>
      </a:accent5>
      <a:accent6>
        <a:srgbClr val="FF66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</TotalTime>
  <Words>3823</Words>
  <Application>Microsoft Office PowerPoint</Application>
  <PresentationFormat>Panorámica</PresentationFormat>
  <Paragraphs>116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Isabel Laveda</cp:lastModifiedBy>
  <cp:revision>423</cp:revision>
  <dcterms:created xsi:type="dcterms:W3CDTF">2023-05-24T15:59:56Z</dcterms:created>
  <dcterms:modified xsi:type="dcterms:W3CDTF">2023-05-30T17:32:22Z</dcterms:modified>
</cp:coreProperties>
</file>