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6" r:id="rId3"/>
    <p:sldId id="306" r:id="rId4"/>
    <p:sldId id="311" r:id="rId5"/>
    <p:sldId id="268" r:id="rId6"/>
    <p:sldId id="269" r:id="rId7"/>
    <p:sldId id="259" r:id="rId8"/>
    <p:sldId id="282" r:id="rId9"/>
    <p:sldId id="288" r:id="rId10"/>
    <p:sldId id="274" r:id="rId11"/>
    <p:sldId id="260" r:id="rId12"/>
    <p:sldId id="289" r:id="rId13"/>
    <p:sldId id="280" r:id="rId14"/>
    <p:sldId id="261" r:id="rId15"/>
    <p:sldId id="273" r:id="rId16"/>
    <p:sldId id="283" r:id="rId17"/>
    <p:sldId id="262" r:id="rId18"/>
    <p:sldId id="279" r:id="rId19"/>
    <p:sldId id="290" r:id="rId20"/>
    <p:sldId id="263" r:id="rId21"/>
    <p:sldId id="309" r:id="rId22"/>
    <p:sldId id="278" r:id="rId23"/>
    <p:sldId id="308" r:id="rId24"/>
    <p:sldId id="264" r:id="rId25"/>
    <p:sldId id="296" r:id="rId26"/>
    <p:sldId id="294" r:id="rId27"/>
    <p:sldId id="291" r:id="rId28"/>
    <p:sldId id="297" r:id="rId29"/>
    <p:sldId id="265" r:id="rId30"/>
    <p:sldId id="298" r:id="rId31"/>
    <p:sldId id="277" r:id="rId32"/>
    <p:sldId id="299" r:id="rId33"/>
    <p:sldId id="300" r:id="rId34"/>
    <p:sldId id="266" r:id="rId35"/>
    <p:sldId id="276" r:id="rId36"/>
    <p:sldId id="302" r:id="rId37"/>
    <p:sldId id="304" r:id="rId38"/>
    <p:sldId id="305" r:id="rId39"/>
    <p:sldId id="310" r:id="rId40"/>
  </p:sldIdLst>
  <p:sldSz cx="12192000" cy="6858000"/>
  <p:notesSz cx="6858000" cy="9144000"/>
  <p:embeddedFontLst>
    <p:embeddedFont>
      <p:font typeface="Bernard MT Condensed" panose="02050806060905020404" pitchFamily="18" charset="0"/>
      <p:regular r:id="rId41"/>
    </p:embeddedFon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Cambria" panose="02040503050406030204" pitchFamily="18" charset="0"/>
      <p:regular r:id="rId48"/>
      <p:bold r:id="rId49"/>
      <p:italic r:id="rId50"/>
      <p:boldItalic r:id="rId51"/>
    </p:embeddedFont>
    <p:embeddedFont>
      <p:font typeface="Comic Sans MS" panose="030F0702030302020204" pitchFamily="66" charset="0"/>
      <p:regular r:id="rId52"/>
      <p:bold r:id="rId53"/>
      <p:italic r:id="rId54"/>
      <p:boldItalic r:id="rId55"/>
    </p:embeddedFont>
    <p:embeddedFont>
      <p:font typeface="Congenial SemiBold" panose="02000503040000020004" pitchFamily="2" charset="0"/>
      <p:bold r:id="rId56"/>
      <p:boldItalic r:id="rId57"/>
    </p:embeddedFont>
    <p:embeddedFont>
      <p:font typeface="Cooper Black" panose="0208090404030B020404" pitchFamily="18" charset="0"/>
      <p:regular r:id="rId5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3D29"/>
    <a:srgbClr val="2550A6"/>
    <a:srgbClr val="F57914"/>
    <a:srgbClr val="852E1F"/>
    <a:srgbClr val="E6E6E6"/>
    <a:srgbClr val="1F6314"/>
    <a:srgbClr val="1E5F13"/>
    <a:srgbClr val="A23826"/>
    <a:srgbClr val="D16309"/>
    <a:srgbClr val="714D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9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 Id="rId4" Type="http://schemas.openxmlformats.org/officeDocument/2006/relationships/image" Target="../media/image52.jpeg"/></Relationships>
</file>

<file path=ppt/diagrams/_rels/data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image" Target="../media/image137.jpeg"/><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 Id="rId4" Type="http://schemas.openxmlformats.org/officeDocument/2006/relationships/image" Target="../media/image52.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image" Target="../media/image137.jpeg"/><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DAE77B-02A6-4ED7-B816-E9016017E71D}" type="doc">
      <dgm:prSet loTypeId="urn:microsoft.com/office/officeart/2005/8/layout/vList5" loCatId="list" qsTypeId="urn:microsoft.com/office/officeart/2005/8/quickstyle/3d1" qsCatId="3D" csTypeId="urn:microsoft.com/office/officeart/2005/8/colors/accent3_4" csCatId="accent3" phldr="1"/>
      <dgm:spPr/>
      <dgm:t>
        <a:bodyPr/>
        <a:lstStyle/>
        <a:p>
          <a:endParaRPr lang="es-ES"/>
        </a:p>
      </dgm:t>
    </dgm:pt>
    <dgm:pt modelId="{6373F32B-C4C8-4486-965D-34F132B34AD0}">
      <dgm:prSet phldrT="[Texto]" custT="1"/>
      <dgm:spPr>
        <a:xfrm>
          <a:off x="142886" y="488"/>
          <a:ext cx="954399" cy="782745"/>
        </a:xfrm>
        <a:prstGeom prst="roundRect">
          <a:avLst/>
        </a:prstGeom>
        <a:gradFill rotWithShape="0">
          <a:gsLst>
            <a:gs pos="0">
              <a:srgbClr val="9C007F">
                <a:shade val="50000"/>
                <a:hueOff val="0"/>
                <a:satOff val="0"/>
                <a:lumOff val="0"/>
                <a:alphaOff val="0"/>
                <a:shade val="51000"/>
                <a:satMod val="130000"/>
              </a:srgbClr>
            </a:gs>
            <a:gs pos="80000">
              <a:srgbClr val="9C007F">
                <a:shade val="50000"/>
                <a:hueOff val="0"/>
                <a:satOff val="0"/>
                <a:lumOff val="0"/>
                <a:alphaOff val="0"/>
                <a:shade val="93000"/>
                <a:satMod val="130000"/>
              </a:srgbClr>
            </a:gs>
            <a:gs pos="100000">
              <a:srgbClr val="9C007F">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err="1">
              <a:solidFill>
                <a:sysClr val="window" lastClr="FFFFFF"/>
              </a:solidFill>
              <a:effectLst>
                <a:outerShdw blurRad="38100" dist="38100" dir="2700000" algn="tl">
                  <a:srgbClr val="000000">
                    <a:alpha val="43137"/>
                  </a:srgbClr>
                </a:outerShdw>
              </a:effectLst>
              <a:latin typeface="Cambria"/>
              <a:ea typeface="+mn-ea"/>
              <a:cs typeface="+mn-cs"/>
            </a:rPr>
            <a:t>Trpěliv</a:t>
          </a:r>
          <a:r>
            <a:rPr lang="cs-CZ" sz="1600">
              <a:solidFill>
                <a:sysClr val="window" lastClr="FFFFFF"/>
              </a:solidFill>
              <a:effectLst>
                <a:outerShdw blurRad="38100" dist="38100" dir="2700000" algn="tl">
                  <a:srgbClr val="000000">
                    <a:alpha val="43137"/>
                  </a:srgbClr>
                </a:outerShdw>
              </a:effectLst>
              <a:latin typeface="Cambria"/>
              <a:ea typeface="+mn-ea"/>
              <a:cs typeface="+mn-cs"/>
            </a:rPr>
            <a:t>á</a:t>
          </a:r>
          <a:endParaRPr lang="es-ES" sz="1600" dirty="0">
            <a:solidFill>
              <a:sysClr val="window" lastClr="FFFFFF"/>
            </a:solidFill>
            <a:effectLst>
              <a:outerShdw blurRad="38100" dist="38100" dir="2700000" algn="tl">
                <a:srgbClr val="000000">
                  <a:alpha val="43137"/>
                </a:srgbClr>
              </a:outerShdw>
            </a:effectLst>
            <a:latin typeface="Cambria"/>
            <a:ea typeface="+mn-ea"/>
            <a:cs typeface="+mn-cs"/>
          </a:endParaRPr>
        </a:p>
      </dgm:t>
    </dgm:pt>
    <dgm:pt modelId="{9DB3E47E-FACE-49C1-803D-EF1D73B1C9A6}" type="parTrans" cxnId="{E93C732E-7E49-4520-BDE3-7A1EBF9F8633}">
      <dgm:prSet/>
      <dgm:spPr/>
      <dgm:t>
        <a:bodyPr/>
        <a:lstStyle/>
        <a:p>
          <a:endParaRPr lang="es-ES" sz="1600"/>
        </a:p>
      </dgm:t>
    </dgm:pt>
    <dgm:pt modelId="{0692D43E-2F07-402F-AFCF-9799876AB029}" type="sibTrans" cxnId="{E93C732E-7E49-4520-BDE3-7A1EBF9F8633}">
      <dgm:prSet/>
      <dgm:spPr/>
      <dgm:t>
        <a:bodyPr/>
        <a:lstStyle/>
        <a:p>
          <a:endParaRPr lang="es-ES" sz="1600"/>
        </a:p>
      </dgm:t>
    </dgm:pt>
    <dgm:pt modelId="{442EEB89-DB5E-4E3E-A0EE-C490A28B6834}">
      <dgm:prSet phldrT="[Texto]" custT="1"/>
      <dgm:spPr>
        <a:xfrm>
          <a:off x="142886" y="822370"/>
          <a:ext cx="954399" cy="782745"/>
        </a:xfrm>
        <a:prstGeom prst="roundRect">
          <a:avLst/>
        </a:prstGeom>
        <a:gradFill rotWithShape="0">
          <a:gsLst>
            <a:gs pos="0">
              <a:srgbClr val="9C007F">
                <a:shade val="50000"/>
                <a:hueOff val="151816"/>
                <a:satOff val="-21722"/>
                <a:lumOff val="15340"/>
                <a:alphaOff val="0"/>
                <a:shade val="51000"/>
                <a:satMod val="130000"/>
              </a:srgbClr>
            </a:gs>
            <a:gs pos="80000">
              <a:srgbClr val="9C007F">
                <a:shade val="50000"/>
                <a:hueOff val="151816"/>
                <a:satOff val="-21722"/>
                <a:lumOff val="15340"/>
                <a:alphaOff val="0"/>
                <a:shade val="93000"/>
                <a:satMod val="130000"/>
              </a:srgbClr>
            </a:gs>
            <a:gs pos="100000">
              <a:srgbClr val="9C007F">
                <a:shade val="50000"/>
                <a:hueOff val="151816"/>
                <a:satOff val="-21722"/>
                <a:lumOff val="1534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cs-CZ" sz="1600" dirty="0">
              <a:solidFill>
                <a:sysClr val="window" lastClr="FFFFFF"/>
              </a:solidFill>
              <a:effectLst>
                <a:outerShdw blurRad="38100" dist="38100" dir="2700000" algn="tl">
                  <a:srgbClr val="000000">
                    <a:alpha val="43137"/>
                  </a:srgbClr>
                </a:outerShdw>
              </a:effectLst>
              <a:latin typeface="Cambria"/>
              <a:ea typeface="+mn-ea"/>
              <a:cs typeface="+mn-cs"/>
            </a:rPr>
            <a:t>Laskavá</a:t>
          </a:r>
          <a:endParaRPr lang="es-ES" sz="1600" dirty="0">
            <a:solidFill>
              <a:sysClr val="window" lastClr="FFFFFF"/>
            </a:solidFill>
            <a:effectLst>
              <a:outerShdw blurRad="38100" dist="38100" dir="2700000" algn="tl">
                <a:srgbClr val="000000">
                  <a:alpha val="43137"/>
                </a:srgbClr>
              </a:outerShdw>
            </a:effectLst>
            <a:latin typeface="Cambria"/>
            <a:ea typeface="+mn-ea"/>
            <a:cs typeface="+mn-cs"/>
          </a:endParaRPr>
        </a:p>
      </dgm:t>
    </dgm:pt>
    <dgm:pt modelId="{ED10CC75-8423-450A-B1AB-F2867D1E1145}" type="parTrans" cxnId="{D2FD9288-D4EA-41FF-82DB-797DA82A410E}">
      <dgm:prSet/>
      <dgm:spPr/>
      <dgm:t>
        <a:bodyPr/>
        <a:lstStyle/>
        <a:p>
          <a:endParaRPr lang="es-ES" sz="1600"/>
        </a:p>
      </dgm:t>
    </dgm:pt>
    <dgm:pt modelId="{2B140E3A-B46B-4013-B911-C2CDC5836640}" type="sibTrans" cxnId="{D2FD9288-D4EA-41FF-82DB-797DA82A410E}">
      <dgm:prSet/>
      <dgm:spPr/>
      <dgm:t>
        <a:bodyPr/>
        <a:lstStyle/>
        <a:p>
          <a:endParaRPr lang="es-ES" sz="1600"/>
        </a:p>
      </dgm:t>
    </dgm:pt>
    <dgm:pt modelId="{38D1BDBB-A3C6-489A-A047-3DC25768566A}">
      <dgm:prSet phldrT="[Texto]" custT="1"/>
      <dgm:spPr>
        <a:xfrm rot="5400000">
          <a:off x="4664679" y="-3488631"/>
          <a:ext cx="626196" cy="7760983"/>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Je trpěliv</a:t>
          </a:r>
          <a:r>
            <a:rPr lang="cs-CZ" sz="1600" dirty="0">
              <a:solidFill>
                <a:sysClr val="windowText" lastClr="000000">
                  <a:hueOff val="0"/>
                  <a:satOff val="0"/>
                  <a:lumOff val="0"/>
                  <a:alphaOff val="0"/>
                </a:sysClr>
              </a:solidFill>
              <a:latin typeface="Cambria"/>
              <a:ea typeface="+mn-ea"/>
              <a:cs typeface="+mn-cs"/>
            </a:rPr>
            <a:t>á</a:t>
          </a:r>
          <a:r>
            <a:rPr lang="es-ES" sz="1600" dirty="0">
              <a:solidFill>
                <a:sysClr val="windowText" lastClr="000000">
                  <a:hueOff val="0"/>
                  <a:satOff val="0"/>
                  <a:lumOff val="0"/>
                  <a:alphaOff val="0"/>
                </a:sysClr>
              </a:solidFill>
              <a:latin typeface="Cambria"/>
              <a:ea typeface="+mn-ea"/>
              <a:cs typeface="+mn-cs"/>
            </a:rPr>
            <a:t> a klidn</a:t>
          </a:r>
          <a:r>
            <a:rPr lang="cs-CZ" sz="1600" dirty="0">
              <a:solidFill>
                <a:sysClr val="windowText" lastClr="000000">
                  <a:hueOff val="0"/>
                  <a:satOff val="0"/>
                  <a:lumOff val="0"/>
                  <a:alphaOff val="0"/>
                </a:sysClr>
              </a:solidFill>
              <a:latin typeface="Cambria"/>
              <a:ea typeface="+mn-ea"/>
              <a:cs typeface="+mn-cs"/>
            </a:rPr>
            <a:t>á</a:t>
          </a:r>
          <a:r>
            <a:rPr lang="es-ES" sz="1600" dirty="0">
              <a:solidFill>
                <a:sysClr val="windowText" lastClr="000000">
                  <a:hueOff val="0"/>
                  <a:satOff val="0"/>
                  <a:lumOff val="0"/>
                  <a:alphaOff val="0"/>
                </a:sysClr>
              </a:solidFill>
              <a:latin typeface="Cambria"/>
              <a:ea typeface="+mn-ea"/>
              <a:cs typeface="+mn-cs"/>
            </a:rPr>
            <a:t>, když je utlačován</a:t>
          </a:r>
          <a:r>
            <a:rPr lang="cs-CZ" sz="1600" dirty="0">
              <a:solidFill>
                <a:sysClr val="windowText" lastClr="000000">
                  <a:hueOff val="0"/>
                  <a:satOff val="0"/>
                  <a:lumOff val="0"/>
                  <a:alphaOff val="0"/>
                </a:sysClr>
              </a:solidFill>
              <a:latin typeface="Cambria"/>
              <a:ea typeface="+mn-ea"/>
              <a:cs typeface="+mn-cs"/>
            </a:rPr>
            <a:t>á</a:t>
          </a:r>
          <a:r>
            <a:rPr lang="es-ES" sz="1600" dirty="0">
              <a:solidFill>
                <a:sysClr val="windowText" lastClr="000000">
                  <a:hueOff val="0"/>
                  <a:satOff val="0"/>
                  <a:lumOff val="0"/>
                  <a:alphaOff val="0"/>
                </a:sysClr>
              </a:solidFill>
              <a:latin typeface="Cambria"/>
              <a:ea typeface="+mn-ea"/>
              <a:cs typeface="+mn-cs"/>
            </a:rPr>
            <a:t>, pomlouván</a:t>
          </a:r>
          <a:r>
            <a:rPr lang="cs-CZ" sz="1600" dirty="0">
              <a:solidFill>
                <a:sysClr val="windowText" lastClr="000000">
                  <a:hueOff val="0"/>
                  <a:satOff val="0"/>
                  <a:lumOff val="0"/>
                  <a:alphaOff val="0"/>
                </a:sysClr>
              </a:solidFill>
              <a:latin typeface="Cambria"/>
              <a:ea typeface="+mn-ea"/>
              <a:cs typeface="+mn-cs"/>
            </a:rPr>
            <a:t>á</a:t>
          </a:r>
          <a:r>
            <a:rPr lang="es-ES" sz="1600" dirty="0">
              <a:solidFill>
                <a:sysClr val="windowText" lastClr="000000">
                  <a:hueOff val="0"/>
                  <a:satOff val="0"/>
                  <a:lumOff val="0"/>
                  <a:alphaOff val="0"/>
                </a:sysClr>
              </a:solidFill>
              <a:latin typeface="Cambria"/>
              <a:ea typeface="+mn-ea"/>
              <a:cs typeface="+mn-cs"/>
            </a:rPr>
            <a:t> nebo pronásledován</a:t>
          </a:r>
          <a:r>
            <a:rPr lang="cs-CZ" sz="1600" dirty="0">
              <a:solidFill>
                <a:sysClr val="windowText" lastClr="000000">
                  <a:hueOff val="0"/>
                  <a:satOff val="0"/>
                  <a:lumOff val="0"/>
                  <a:alphaOff val="0"/>
                </a:sysClr>
              </a:solidFill>
              <a:latin typeface="Cambria"/>
              <a:ea typeface="+mn-ea"/>
              <a:cs typeface="+mn-cs"/>
            </a:rPr>
            <a:t>á</a:t>
          </a:r>
          <a:r>
            <a:rPr lang="es-ES" sz="1600" dirty="0">
              <a:solidFill>
                <a:sysClr val="windowText" lastClr="000000">
                  <a:hueOff val="0"/>
                  <a:satOff val="0"/>
                  <a:lumOff val="0"/>
                  <a:alphaOff val="0"/>
                </a:sysClr>
              </a:solidFill>
              <a:latin typeface="Cambria"/>
              <a:ea typeface="+mn-ea"/>
              <a:cs typeface="+mn-cs"/>
            </a:rPr>
            <a:t>.</a:t>
          </a:r>
        </a:p>
      </dgm:t>
    </dgm:pt>
    <dgm:pt modelId="{6ED41619-D773-4639-9A1A-39773D77513C}" type="parTrans" cxnId="{BA1EA11D-2AB3-42CF-B450-E55A31A4B0FC}">
      <dgm:prSet/>
      <dgm:spPr/>
      <dgm:t>
        <a:bodyPr/>
        <a:lstStyle/>
        <a:p>
          <a:endParaRPr lang="es-ES" sz="1600"/>
        </a:p>
      </dgm:t>
    </dgm:pt>
    <dgm:pt modelId="{61DFB270-0890-4F78-9CE8-3070F39C7CE5}" type="sibTrans" cxnId="{BA1EA11D-2AB3-42CF-B450-E55A31A4B0FC}">
      <dgm:prSet/>
      <dgm:spPr/>
      <dgm:t>
        <a:bodyPr/>
        <a:lstStyle/>
        <a:p>
          <a:endParaRPr lang="es-ES" sz="1600"/>
        </a:p>
      </dgm:t>
    </dgm:pt>
    <dgm:pt modelId="{8E42EA02-2B96-48FE-BAF8-DF0B6FE8BBAB}">
      <dgm:prSet phldrT="[Texto]" custT="1"/>
      <dgm:spPr>
        <a:xfrm>
          <a:off x="142886" y="3288017"/>
          <a:ext cx="954399" cy="782745"/>
        </a:xfrm>
        <a:prstGeom prst="roundRect">
          <a:avLst/>
        </a:prstGeom>
        <a:gradFill rotWithShape="0">
          <a:gsLst>
            <a:gs pos="0">
              <a:srgbClr val="9C007F">
                <a:shade val="50000"/>
                <a:hueOff val="455449"/>
                <a:satOff val="-65166"/>
                <a:lumOff val="46019"/>
                <a:alphaOff val="0"/>
                <a:shade val="51000"/>
                <a:satMod val="130000"/>
              </a:srgbClr>
            </a:gs>
            <a:gs pos="80000">
              <a:srgbClr val="9C007F">
                <a:shade val="50000"/>
                <a:hueOff val="455449"/>
                <a:satOff val="-65166"/>
                <a:lumOff val="46019"/>
                <a:alphaOff val="0"/>
                <a:shade val="93000"/>
                <a:satMod val="130000"/>
              </a:srgbClr>
            </a:gs>
            <a:gs pos="100000">
              <a:srgbClr val="9C007F">
                <a:shade val="50000"/>
                <a:hueOff val="455449"/>
                <a:satOff val="-65166"/>
                <a:lumOff val="4601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err="1">
              <a:solidFill>
                <a:sysClr val="window" lastClr="FFFFFF"/>
              </a:solidFill>
              <a:effectLst>
                <a:outerShdw blurRad="38100" dist="38100" dir="2700000" algn="tl">
                  <a:srgbClr val="000000">
                    <a:alpha val="43137"/>
                  </a:srgbClr>
                </a:outerShdw>
              </a:effectLst>
              <a:latin typeface="Cambria"/>
              <a:ea typeface="+mn-ea"/>
              <a:cs typeface="+mn-cs"/>
            </a:rPr>
            <a:t>Věří</a:t>
          </a: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 </a:t>
          </a:r>
          <a:r>
            <a:rPr lang="es-ES" sz="1600" dirty="0" err="1">
              <a:solidFill>
                <a:sysClr val="window" lastClr="FFFFFF"/>
              </a:solidFill>
              <a:effectLst>
                <a:outerShdw blurRad="38100" dist="38100" dir="2700000" algn="tl">
                  <a:srgbClr val="000000">
                    <a:alpha val="43137"/>
                  </a:srgbClr>
                </a:outerShdw>
              </a:effectLst>
              <a:latin typeface="Cambria"/>
              <a:ea typeface="+mn-ea"/>
              <a:cs typeface="+mn-cs"/>
            </a:rPr>
            <a:t>všemu</a:t>
          </a:r>
          <a:endParaRPr lang="es-ES" sz="1600" dirty="0">
            <a:solidFill>
              <a:sysClr val="window" lastClr="FFFFFF"/>
            </a:solidFill>
            <a:effectLst>
              <a:outerShdw blurRad="38100" dist="38100" dir="2700000" algn="tl">
                <a:srgbClr val="000000">
                  <a:alpha val="43137"/>
                </a:srgbClr>
              </a:outerShdw>
            </a:effectLst>
            <a:latin typeface="Cambria"/>
            <a:ea typeface="+mn-ea"/>
            <a:cs typeface="+mn-cs"/>
          </a:endParaRPr>
        </a:p>
      </dgm:t>
    </dgm:pt>
    <dgm:pt modelId="{EBAAB185-1F59-43C2-9167-27C209F581B9}" type="parTrans" cxnId="{7ECA7E0D-C7ED-4F15-86F3-347BD2E6F330}">
      <dgm:prSet/>
      <dgm:spPr/>
      <dgm:t>
        <a:bodyPr/>
        <a:lstStyle/>
        <a:p>
          <a:endParaRPr lang="es-ES" sz="1600"/>
        </a:p>
      </dgm:t>
    </dgm:pt>
    <dgm:pt modelId="{9EA20424-4627-4E1A-9C5C-CAEB25B3863F}" type="sibTrans" cxnId="{7ECA7E0D-C7ED-4F15-86F3-347BD2E6F330}">
      <dgm:prSet/>
      <dgm:spPr/>
      <dgm:t>
        <a:bodyPr/>
        <a:lstStyle/>
        <a:p>
          <a:endParaRPr lang="es-ES" sz="1600"/>
        </a:p>
      </dgm:t>
    </dgm:pt>
    <dgm:pt modelId="{4513BB63-6376-43AF-90D3-7D44227FC2EA}">
      <dgm:prSet phldrT="[Texto]" custT="1"/>
      <dgm:spPr>
        <a:xfrm>
          <a:off x="142886" y="4109900"/>
          <a:ext cx="954399" cy="782745"/>
        </a:xfrm>
        <a:prstGeom prst="roundRect">
          <a:avLst/>
        </a:prstGeom>
        <a:gradFill rotWithShape="0">
          <a:gsLst>
            <a:gs pos="0">
              <a:srgbClr val="9C007F">
                <a:shade val="50000"/>
                <a:hueOff val="303633"/>
                <a:satOff val="-43444"/>
                <a:lumOff val="30679"/>
                <a:alphaOff val="0"/>
                <a:shade val="51000"/>
                <a:satMod val="130000"/>
              </a:srgbClr>
            </a:gs>
            <a:gs pos="80000">
              <a:srgbClr val="9C007F">
                <a:shade val="50000"/>
                <a:hueOff val="303633"/>
                <a:satOff val="-43444"/>
                <a:lumOff val="30679"/>
                <a:alphaOff val="0"/>
                <a:shade val="93000"/>
                <a:satMod val="130000"/>
              </a:srgbClr>
            </a:gs>
            <a:gs pos="100000">
              <a:srgbClr val="9C007F">
                <a:shade val="50000"/>
                <a:hueOff val="303633"/>
                <a:satOff val="-43444"/>
                <a:lumOff val="3067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cs-CZ" sz="1600" dirty="0">
              <a:solidFill>
                <a:sysClr val="window" lastClr="FFFFFF"/>
              </a:solidFill>
              <a:effectLst>
                <a:outerShdw blurRad="38100" dist="38100" dir="2700000" algn="tl">
                  <a:srgbClr val="000000">
                    <a:alpha val="43137"/>
                  </a:srgbClr>
                </a:outerShdw>
              </a:effectLst>
              <a:latin typeface="Cambria"/>
              <a:ea typeface="+mn-ea"/>
              <a:cs typeface="+mn-cs"/>
            </a:rPr>
            <a:t>Vytrvá</a:t>
          </a:r>
          <a:endParaRPr lang="es-ES" sz="1600" dirty="0">
            <a:solidFill>
              <a:sysClr val="window" lastClr="FFFFFF"/>
            </a:solidFill>
            <a:effectLst>
              <a:outerShdw blurRad="38100" dist="38100" dir="2700000" algn="tl">
                <a:srgbClr val="000000">
                  <a:alpha val="43137"/>
                </a:srgbClr>
              </a:outerShdw>
            </a:effectLst>
            <a:latin typeface="Cambria"/>
            <a:ea typeface="+mn-ea"/>
            <a:cs typeface="+mn-cs"/>
          </a:endParaRPr>
        </a:p>
      </dgm:t>
    </dgm:pt>
    <dgm:pt modelId="{10F83121-DA67-4E12-94E5-A77CA3CB6128}" type="parTrans" cxnId="{94D95A3E-7A45-4D63-BD3A-EB602A708C67}">
      <dgm:prSet/>
      <dgm:spPr/>
      <dgm:t>
        <a:bodyPr/>
        <a:lstStyle/>
        <a:p>
          <a:endParaRPr lang="es-ES" sz="1600"/>
        </a:p>
      </dgm:t>
    </dgm:pt>
    <dgm:pt modelId="{A01FCF5B-015F-4B9F-A5AE-C40FF7316C54}" type="sibTrans" cxnId="{94D95A3E-7A45-4D63-BD3A-EB602A708C67}">
      <dgm:prSet/>
      <dgm:spPr/>
      <dgm:t>
        <a:bodyPr/>
        <a:lstStyle/>
        <a:p>
          <a:endParaRPr lang="es-ES" sz="1600"/>
        </a:p>
      </dgm:t>
    </dgm:pt>
    <dgm:pt modelId="{DFA02850-D0DD-4905-A140-BCF3ED4C955B}">
      <dgm:prSet phldrT="[Texto]" custT="1"/>
      <dgm:spPr>
        <a:xfrm rot="5400000">
          <a:off x="4664679" y="-201101"/>
          <a:ext cx="626196" cy="7760983"/>
        </a:xfr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cs-CZ" sz="1600" dirty="0">
              <a:solidFill>
                <a:sysClr val="windowText" lastClr="000000">
                  <a:hueOff val="0"/>
                  <a:satOff val="0"/>
                  <a:lumOff val="0"/>
                  <a:alphaOff val="0"/>
                </a:sysClr>
              </a:solidFill>
              <a:latin typeface="Cambria"/>
              <a:ea typeface="+mn-ea"/>
              <a:cs typeface="+mn-cs"/>
            </a:rPr>
            <a:t>Vykládá si</a:t>
          </a:r>
          <a:r>
            <a:rPr lang="es-ES" sz="1600" dirty="0">
              <a:solidFill>
                <a:sysClr val="windowText" lastClr="000000">
                  <a:hueOff val="0"/>
                  <a:satOff val="0"/>
                  <a:lumOff val="0"/>
                  <a:alphaOff val="0"/>
                </a:sysClr>
              </a:solidFill>
              <a:latin typeface="Cambria"/>
              <a:ea typeface="+mn-ea"/>
              <a:cs typeface="+mn-cs"/>
            </a:rPr>
            <a:t> chování druhých nejlepším možným způsobem a přisuzujte dobré motivy </a:t>
          </a:r>
          <a:r>
            <a:rPr lang="es-ES" sz="1600" dirty="0" err="1">
              <a:solidFill>
                <a:sysClr val="windowText" lastClr="000000">
                  <a:hueOff val="0"/>
                  <a:satOff val="0"/>
                  <a:lumOff val="0"/>
                  <a:alphaOff val="0"/>
                </a:sysClr>
              </a:solidFill>
              <a:latin typeface="Cambria"/>
              <a:ea typeface="+mn-ea"/>
              <a:cs typeface="+mn-cs"/>
            </a:rPr>
            <a:t>ostatním</a:t>
          </a:r>
          <a:r>
            <a:rPr lang="es-ES" sz="1600" dirty="0">
              <a:solidFill>
                <a:sysClr val="windowText" lastClr="000000">
                  <a:hueOff val="0"/>
                  <a:satOff val="0"/>
                  <a:lumOff val="0"/>
                  <a:alphaOff val="0"/>
                </a:sysClr>
              </a:solidFill>
              <a:latin typeface="Cambria"/>
              <a:ea typeface="+mn-ea"/>
              <a:cs typeface="+mn-cs"/>
            </a:rPr>
            <a:t>.</a:t>
          </a:r>
        </a:p>
      </dgm:t>
    </dgm:pt>
    <dgm:pt modelId="{90FFE73B-A4AE-43DA-B6EA-DB511B4F26DF}" type="parTrans" cxnId="{1EE08EC1-CEB3-4938-B077-AD2592941762}">
      <dgm:prSet/>
      <dgm:spPr/>
      <dgm:t>
        <a:bodyPr/>
        <a:lstStyle/>
        <a:p>
          <a:endParaRPr lang="es-ES" sz="1600"/>
        </a:p>
      </dgm:t>
    </dgm:pt>
    <dgm:pt modelId="{046F30C5-B29C-4185-BC8E-FDC673962013}" type="sibTrans" cxnId="{1EE08EC1-CEB3-4938-B077-AD2592941762}">
      <dgm:prSet/>
      <dgm:spPr/>
      <dgm:t>
        <a:bodyPr/>
        <a:lstStyle/>
        <a:p>
          <a:endParaRPr lang="es-ES" sz="1600"/>
        </a:p>
      </dgm:t>
    </dgm:pt>
    <dgm:pt modelId="{9E81C82D-E771-42F8-A4D6-720E582D6F88}">
      <dgm:prSet phldrT="[Texto]" custT="1"/>
      <dgm:spPr>
        <a:xfrm>
          <a:off x="142886" y="4931782"/>
          <a:ext cx="954399" cy="782745"/>
        </a:xfrm>
        <a:prstGeom prst="roundRect">
          <a:avLst/>
        </a:prstGeom>
        <a:gradFill rotWithShape="0">
          <a:gsLst>
            <a:gs pos="0">
              <a:srgbClr val="9C007F">
                <a:shade val="50000"/>
                <a:hueOff val="151816"/>
                <a:satOff val="-21722"/>
                <a:lumOff val="15340"/>
                <a:alphaOff val="0"/>
                <a:shade val="51000"/>
                <a:satMod val="130000"/>
              </a:srgbClr>
            </a:gs>
            <a:gs pos="80000">
              <a:srgbClr val="9C007F">
                <a:shade val="50000"/>
                <a:hueOff val="151816"/>
                <a:satOff val="-21722"/>
                <a:lumOff val="15340"/>
                <a:alphaOff val="0"/>
                <a:shade val="93000"/>
                <a:satMod val="130000"/>
              </a:srgbClr>
            </a:gs>
            <a:gs pos="100000">
              <a:srgbClr val="9C007F">
                <a:shade val="50000"/>
                <a:hueOff val="151816"/>
                <a:satOff val="-21722"/>
                <a:lumOff val="1534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err="1">
              <a:solidFill>
                <a:sysClr val="window" lastClr="FFFFFF"/>
              </a:solidFill>
              <a:effectLst>
                <a:outerShdw blurRad="38100" dist="38100" dir="2700000" algn="tl">
                  <a:srgbClr val="000000">
                    <a:alpha val="43137"/>
                  </a:srgbClr>
                </a:outerShdw>
              </a:effectLst>
              <a:latin typeface="Cambria"/>
              <a:ea typeface="+mn-ea"/>
              <a:cs typeface="+mn-cs"/>
            </a:rPr>
            <a:t>Vš</a:t>
          </a:r>
          <a:r>
            <a:rPr lang="cs-CZ" sz="1600" dirty="0">
              <a:solidFill>
                <a:sysClr val="window" lastClr="FFFFFF"/>
              </a:solidFill>
              <a:effectLst>
                <a:outerShdw blurRad="38100" dist="38100" dir="2700000" algn="tl">
                  <a:srgbClr val="000000">
                    <a:alpha val="43137"/>
                  </a:srgbClr>
                </a:outerShdw>
              </a:effectLst>
              <a:latin typeface="Cambria"/>
              <a:ea typeface="+mn-ea"/>
              <a:cs typeface="+mn-cs"/>
            </a:rPr>
            <a:t>chno snese</a:t>
          </a:r>
          <a:endParaRPr lang="es-ES" sz="1600" dirty="0">
            <a:solidFill>
              <a:sysClr val="window" lastClr="FFFFFF"/>
            </a:solidFill>
            <a:effectLst>
              <a:outerShdw blurRad="38100" dist="38100" dir="2700000" algn="tl">
                <a:srgbClr val="000000">
                  <a:alpha val="43137"/>
                </a:srgbClr>
              </a:outerShdw>
            </a:effectLst>
            <a:latin typeface="Cambria"/>
            <a:ea typeface="+mn-ea"/>
            <a:cs typeface="+mn-cs"/>
          </a:endParaRPr>
        </a:p>
      </dgm:t>
    </dgm:pt>
    <dgm:pt modelId="{4559E3E9-6A49-4CE4-B227-25BD66F7E98F}" type="parTrans" cxnId="{1E1F34FA-FF46-4796-A089-0DCE7BFD851D}">
      <dgm:prSet/>
      <dgm:spPr/>
      <dgm:t>
        <a:bodyPr/>
        <a:lstStyle/>
        <a:p>
          <a:endParaRPr lang="es-ES" sz="1600"/>
        </a:p>
      </dgm:t>
    </dgm:pt>
    <dgm:pt modelId="{9C532BAB-D27D-434D-AF1E-CF5DACB892C8}" type="sibTrans" cxnId="{1E1F34FA-FF46-4796-A089-0DCE7BFD851D}">
      <dgm:prSet/>
      <dgm:spPr/>
      <dgm:t>
        <a:bodyPr/>
        <a:lstStyle/>
        <a:p>
          <a:endParaRPr lang="es-ES" sz="1600"/>
        </a:p>
      </dgm:t>
    </dgm:pt>
    <dgm:pt modelId="{5E9BA4F5-595F-4AB6-A9B3-B691FFB78C7A}">
      <dgm:prSet phldrT="[Texto]" custT="1"/>
      <dgm:spPr>
        <a:xfrm rot="5400000">
          <a:off x="4664679" y="620780"/>
          <a:ext cx="626196" cy="7760983"/>
        </a:xfr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Má víru ve svého bližního; Je ochoten</a:t>
          </a:r>
          <a:r>
            <a:rPr lang="cs-CZ" sz="1600" dirty="0">
              <a:solidFill>
                <a:sysClr val="windowText" lastClr="000000">
                  <a:hueOff val="0"/>
                  <a:satOff val="0"/>
                  <a:lumOff val="0"/>
                  <a:alphaOff val="0"/>
                </a:sysClr>
              </a:solidFill>
              <a:latin typeface="Cambria"/>
              <a:ea typeface="+mn-ea"/>
              <a:cs typeface="+mn-cs"/>
            </a:rPr>
            <a:t>a</a:t>
          </a:r>
          <a:r>
            <a:rPr lang="es-ES" sz="1600" dirty="0">
              <a:solidFill>
                <a:sysClr val="windowText" lastClr="000000">
                  <a:hueOff val="0"/>
                  <a:satOff val="0"/>
                  <a:lumOff val="0"/>
                  <a:alphaOff val="0"/>
                </a:sysClr>
              </a:solidFill>
              <a:latin typeface="Cambria"/>
              <a:ea typeface="+mn-ea"/>
              <a:cs typeface="+mn-cs"/>
            </a:rPr>
            <a:t> čelit posměchu, boji a opovržení, aby ho bránil</a:t>
          </a:r>
          <a:r>
            <a:rPr lang="cs-CZ" sz="1600" dirty="0">
              <a:solidFill>
                <a:sysClr val="windowText" lastClr="000000">
                  <a:hueOff val="0"/>
                  <a:satOff val="0"/>
                  <a:lumOff val="0"/>
                  <a:alphaOff val="0"/>
                </a:sysClr>
              </a:solidFill>
              <a:latin typeface="Cambria"/>
              <a:ea typeface="+mn-ea"/>
              <a:cs typeface="+mn-cs"/>
            </a:rPr>
            <a:t>a</a:t>
          </a:r>
          <a:r>
            <a:rPr lang="es-ES" sz="1600" dirty="0">
              <a:solidFill>
                <a:sysClr val="windowText" lastClr="000000">
                  <a:hueOff val="0"/>
                  <a:satOff val="0"/>
                  <a:lumOff val="0"/>
                  <a:alphaOff val="0"/>
                </a:sysClr>
              </a:solidFill>
              <a:latin typeface="Cambria"/>
              <a:ea typeface="+mn-ea"/>
              <a:cs typeface="+mn-cs"/>
            </a:rPr>
            <a:t>, protože ví, že v pravý čas </a:t>
          </a:r>
          <a:r>
            <a:rPr lang="cs-CZ" sz="1600" dirty="0">
              <a:solidFill>
                <a:sysClr val="windowText" lastClr="000000">
                  <a:hueOff val="0"/>
                  <a:satOff val="0"/>
                  <a:lumOff val="0"/>
                  <a:alphaOff val="0"/>
                </a:sysClr>
              </a:solidFill>
              <a:latin typeface="Cambria"/>
              <a:ea typeface="+mn-ea"/>
              <a:cs typeface="+mn-cs"/>
            </a:rPr>
            <a:t>vyjde</a:t>
          </a:r>
          <a:r>
            <a:rPr lang="es-ES" sz="1600" dirty="0">
              <a:solidFill>
                <a:sysClr val="windowText" lastClr="000000">
                  <a:hueOff val="0"/>
                  <a:satOff val="0"/>
                  <a:lumOff val="0"/>
                  <a:alphaOff val="0"/>
                </a:sysClr>
              </a:solidFill>
              <a:latin typeface="Cambria"/>
              <a:ea typeface="+mn-ea"/>
              <a:cs typeface="+mn-cs"/>
            </a:rPr>
            <a:t> pravda </a:t>
          </a:r>
          <a:r>
            <a:rPr lang="cs-CZ" sz="1600" dirty="0">
              <a:solidFill>
                <a:sysClr val="windowText" lastClr="000000">
                  <a:hueOff val="0"/>
                  <a:satOff val="0"/>
                  <a:lumOff val="0"/>
                  <a:alphaOff val="0"/>
                </a:sysClr>
              </a:solidFill>
              <a:latin typeface="Cambria"/>
              <a:ea typeface="+mn-ea"/>
              <a:cs typeface="+mn-cs"/>
            </a:rPr>
            <a:t>najevo</a:t>
          </a:r>
          <a:r>
            <a:rPr lang="es-ES" sz="1600" dirty="0">
              <a:solidFill>
                <a:sysClr val="windowText" lastClr="000000">
                  <a:hueOff val="0"/>
                  <a:satOff val="0"/>
                  <a:lumOff val="0"/>
                  <a:alphaOff val="0"/>
                </a:sysClr>
              </a:solidFill>
              <a:latin typeface="Cambria"/>
              <a:ea typeface="+mn-ea"/>
              <a:cs typeface="+mn-cs"/>
            </a:rPr>
            <a:t>.</a:t>
          </a:r>
        </a:p>
      </dgm:t>
    </dgm:pt>
    <dgm:pt modelId="{79F9BA9D-ACDD-4688-A1A5-770EA03CC20E}" type="parTrans" cxnId="{1AC58AAA-91FA-452B-BAA3-05B2B255C5AF}">
      <dgm:prSet/>
      <dgm:spPr/>
      <dgm:t>
        <a:bodyPr/>
        <a:lstStyle/>
        <a:p>
          <a:endParaRPr lang="es-ES" sz="1600"/>
        </a:p>
      </dgm:t>
    </dgm:pt>
    <dgm:pt modelId="{BCF7FF6D-7A57-45DB-B941-6C2D6F4E086D}" type="sibTrans" cxnId="{1AC58AAA-91FA-452B-BAA3-05B2B255C5AF}">
      <dgm:prSet/>
      <dgm:spPr/>
      <dgm:t>
        <a:bodyPr/>
        <a:lstStyle/>
        <a:p>
          <a:endParaRPr lang="es-ES" sz="1600"/>
        </a:p>
      </dgm:t>
    </dgm:pt>
    <dgm:pt modelId="{4D30CC27-8337-4B75-BFD2-1D33C49ECBC6}">
      <dgm:prSet phldrT="[Texto]" custT="1"/>
      <dgm:spPr>
        <a:xfrm rot="5400000">
          <a:off x="4664679" y="1442663"/>
          <a:ext cx="626196" cy="7760983"/>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cs-CZ" sz="1600" dirty="0">
              <a:solidFill>
                <a:sysClr val="windowText" lastClr="000000">
                  <a:hueOff val="0"/>
                  <a:satOff val="0"/>
                  <a:lumOff val="0"/>
                  <a:alphaOff val="0"/>
                </a:sysClr>
              </a:solidFill>
              <a:latin typeface="Cambria"/>
              <a:ea typeface="+mn-ea"/>
              <a:cs typeface="+mn-cs"/>
            </a:rPr>
            <a:t>Pokor</a:t>
          </a:r>
          <a:r>
            <a:rPr lang="es-ES" sz="1600" dirty="0">
              <a:solidFill>
                <a:sysClr val="windowText" lastClr="000000">
                  <a:hueOff val="0"/>
                  <a:satOff val="0"/>
                  <a:lumOff val="0"/>
                  <a:alphaOff val="0"/>
                </a:sysClr>
              </a:solidFill>
              <a:latin typeface="Cambria"/>
              <a:ea typeface="+mn-ea"/>
              <a:cs typeface="+mn-cs"/>
            </a:rPr>
            <a:t>ně snáší všechny těžkosti, zkoušky, pronásledování a zranění lidského původu a všechny útoky, které Bůh </a:t>
          </a:r>
          <a:r>
            <a:rPr lang="es-ES" sz="1600" dirty="0" err="1">
              <a:solidFill>
                <a:sysClr val="windowText" lastClr="000000">
                  <a:hueOff val="0"/>
                  <a:satOff val="0"/>
                  <a:lumOff val="0"/>
                  <a:alphaOff val="0"/>
                </a:sysClr>
              </a:solidFill>
              <a:latin typeface="Cambria"/>
              <a:ea typeface="+mn-ea"/>
              <a:cs typeface="+mn-cs"/>
            </a:rPr>
            <a:t>dopouští</a:t>
          </a:r>
          <a:r>
            <a:rPr lang="es-ES" sz="1600" dirty="0">
              <a:solidFill>
                <a:sysClr val="windowText" lastClr="000000">
                  <a:hueOff val="0"/>
                  <a:satOff val="0"/>
                  <a:lumOff val="0"/>
                  <a:alphaOff val="0"/>
                </a:sysClr>
              </a:solidFill>
              <a:latin typeface="Cambria"/>
              <a:ea typeface="+mn-ea"/>
              <a:cs typeface="+mn-cs"/>
            </a:rPr>
            <a:t>.</a:t>
          </a:r>
        </a:p>
      </dgm:t>
    </dgm:pt>
    <dgm:pt modelId="{68EAD315-AE47-4D89-8635-277A1C6FD7CF}" type="parTrans" cxnId="{E67BFE71-978E-4AEE-B5AD-27D45B66BF7B}">
      <dgm:prSet/>
      <dgm:spPr/>
      <dgm:t>
        <a:bodyPr/>
        <a:lstStyle/>
        <a:p>
          <a:endParaRPr lang="es-ES" sz="1600"/>
        </a:p>
      </dgm:t>
    </dgm:pt>
    <dgm:pt modelId="{A4D79139-AC8A-49B8-9968-0E48767A61E1}" type="sibTrans" cxnId="{E67BFE71-978E-4AEE-B5AD-27D45B66BF7B}">
      <dgm:prSet/>
      <dgm:spPr/>
      <dgm:t>
        <a:bodyPr/>
        <a:lstStyle/>
        <a:p>
          <a:endParaRPr lang="es-ES" sz="1600"/>
        </a:p>
      </dgm:t>
    </dgm:pt>
    <dgm:pt modelId="{417A7C3C-3A95-4921-BC7E-AC3FBAF18207}">
      <dgm:prSet phldrT="[Texto]" custT="1"/>
      <dgm:spPr>
        <a:xfrm rot="5400000">
          <a:off x="4664679" y="-1022983"/>
          <a:ext cx="626196" cy="7760983"/>
        </a:xfr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Kultivovat a umlčet chyby druhých, které by sobectví přirozeného srdce radostně </a:t>
          </a:r>
          <a:r>
            <a:rPr lang="es-ES" sz="1600" dirty="0" err="1">
              <a:solidFill>
                <a:sysClr val="windowText" lastClr="000000">
                  <a:hueOff val="0"/>
                  <a:satOff val="0"/>
                  <a:lumOff val="0"/>
                  <a:alphaOff val="0"/>
                </a:sysClr>
              </a:solidFill>
              <a:latin typeface="Cambria"/>
              <a:ea typeface="+mn-ea"/>
              <a:cs typeface="+mn-cs"/>
            </a:rPr>
            <a:t>odhalilo</a:t>
          </a:r>
          <a:r>
            <a:rPr lang="es-ES" sz="1600" dirty="0">
              <a:solidFill>
                <a:sysClr val="windowText" lastClr="000000">
                  <a:hueOff val="0"/>
                  <a:satOff val="0"/>
                  <a:lumOff val="0"/>
                  <a:alphaOff val="0"/>
                </a:sysClr>
              </a:solidFill>
              <a:latin typeface="Cambria"/>
              <a:ea typeface="+mn-ea"/>
              <a:cs typeface="+mn-cs"/>
            </a:rPr>
            <a:t>.</a:t>
          </a:r>
        </a:p>
      </dgm:t>
    </dgm:pt>
    <dgm:pt modelId="{4E979A02-DE53-496B-8BB7-279668C6DA39}" type="parTrans" cxnId="{9A9EDC96-4AB6-411C-9337-BB749DCF5FFA}">
      <dgm:prSet/>
      <dgm:spPr/>
      <dgm:t>
        <a:bodyPr/>
        <a:lstStyle/>
        <a:p>
          <a:endParaRPr lang="cs-CZ"/>
        </a:p>
      </dgm:t>
    </dgm:pt>
    <dgm:pt modelId="{59DF20DD-8A2D-4020-A7B7-C60104A6B9B9}" type="sibTrans" cxnId="{9A9EDC96-4AB6-411C-9337-BB749DCF5FFA}">
      <dgm:prSet/>
      <dgm:spPr/>
      <dgm:t>
        <a:bodyPr/>
        <a:lstStyle/>
        <a:p>
          <a:endParaRPr lang="cs-CZ"/>
        </a:p>
      </dgm:t>
    </dgm:pt>
    <dgm:pt modelId="{C1B44F7F-5E5C-49E8-B94C-6991C7B22659}">
      <dgm:prSet phldrT="[Texto]" custT="1"/>
      <dgm:spPr>
        <a:xfrm rot="5400000">
          <a:off x="4664679" y="-2666748"/>
          <a:ext cx="626196" cy="7760983"/>
        </a:xfr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err="1">
              <a:solidFill>
                <a:sysClr val="windowText" lastClr="000000">
                  <a:hueOff val="0"/>
                  <a:satOff val="0"/>
                  <a:lumOff val="0"/>
                  <a:alphaOff val="0"/>
                </a:sysClr>
              </a:solidFill>
              <a:latin typeface="Cambria"/>
              <a:ea typeface="+mn-ea"/>
              <a:cs typeface="+mn-cs"/>
            </a:rPr>
            <a:t>Touží</a:t>
          </a:r>
          <a:r>
            <a:rPr lang="es-ES"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činit</a:t>
          </a:r>
          <a:r>
            <a:rPr lang="es-ES"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dobro</a:t>
          </a:r>
          <a:r>
            <a:rPr lang="es-ES"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druhým</a:t>
          </a:r>
          <a:r>
            <a:rPr lang="es-ES" sz="1600" dirty="0">
              <a:solidFill>
                <a:sysClr val="windowText" lastClr="000000">
                  <a:hueOff val="0"/>
                  <a:satOff val="0"/>
                  <a:lumOff val="0"/>
                  <a:alphaOff val="0"/>
                </a:sysClr>
              </a:solidFill>
              <a:latin typeface="Cambria"/>
              <a:ea typeface="+mn-ea"/>
              <a:cs typeface="+mn-cs"/>
            </a:rPr>
            <a:t>; Je </a:t>
          </a:r>
          <a:r>
            <a:rPr lang="cs-CZ" sz="1600" dirty="0">
              <a:solidFill>
                <a:sysClr val="windowText" lastClr="000000">
                  <a:hueOff val="0"/>
                  <a:satOff val="0"/>
                  <a:lumOff val="0"/>
                  <a:alphaOff val="0"/>
                </a:sysClr>
              </a:solidFill>
              <a:latin typeface="Cambria"/>
              <a:ea typeface="+mn-ea"/>
              <a:cs typeface="+mn-cs"/>
            </a:rPr>
            <a:t>taktní</a:t>
          </a:r>
          <a:r>
            <a:rPr lang="es-ES" sz="1600" dirty="0">
              <a:solidFill>
                <a:sysClr val="windowText" lastClr="000000">
                  <a:hueOff val="0"/>
                  <a:satOff val="0"/>
                  <a:lumOff val="0"/>
                  <a:alphaOff val="0"/>
                </a:sysClr>
              </a:solidFill>
              <a:latin typeface="Cambria"/>
              <a:ea typeface="+mn-ea"/>
              <a:cs typeface="+mn-cs"/>
            </a:rPr>
            <a:t> a </a:t>
          </a:r>
          <a:r>
            <a:rPr lang="es-ES" sz="1600" dirty="0" err="1">
              <a:solidFill>
                <a:sysClr val="windowText" lastClr="000000">
                  <a:hueOff val="0"/>
                  <a:satOff val="0"/>
                  <a:lumOff val="0"/>
                  <a:alphaOff val="0"/>
                </a:sysClr>
              </a:solidFill>
              <a:latin typeface="Cambria"/>
              <a:ea typeface="+mn-ea"/>
              <a:cs typeface="+mn-cs"/>
            </a:rPr>
            <a:t>zdvořil</a:t>
          </a:r>
          <a:r>
            <a:rPr lang="cs-CZ" sz="1600" dirty="0">
              <a:solidFill>
                <a:sysClr val="windowText" lastClr="000000">
                  <a:hueOff val="0"/>
                  <a:satOff val="0"/>
                  <a:lumOff val="0"/>
                  <a:alphaOff val="0"/>
                </a:sysClr>
              </a:solidFill>
              <a:latin typeface="Cambria"/>
              <a:ea typeface="+mn-ea"/>
              <a:cs typeface="+mn-cs"/>
            </a:rPr>
            <a:t>á</a:t>
          </a:r>
          <a:r>
            <a:rPr lang="es-ES" sz="1600" dirty="0">
              <a:solidFill>
                <a:sysClr val="windowText" lastClr="000000">
                  <a:hueOff val="0"/>
                  <a:satOff val="0"/>
                  <a:lumOff val="0"/>
                  <a:alphaOff val="0"/>
                </a:sysClr>
              </a:solidFill>
              <a:latin typeface="Cambria"/>
              <a:ea typeface="+mn-ea"/>
              <a:cs typeface="+mn-cs"/>
            </a:rPr>
            <a:t> a </a:t>
          </a:r>
          <a:r>
            <a:rPr lang="es-ES" sz="1600" dirty="0" err="1">
              <a:solidFill>
                <a:sysClr val="windowText" lastClr="000000">
                  <a:hueOff val="0"/>
                  <a:satOff val="0"/>
                  <a:lumOff val="0"/>
                  <a:alphaOff val="0"/>
                </a:sysClr>
              </a:solidFill>
              <a:latin typeface="Cambria"/>
              <a:ea typeface="+mn-ea"/>
              <a:cs typeface="+mn-cs"/>
            </a:rPr>
            <a:t>snaží</a:t>
          </a:r>
          <a:r>
            <a:rPr lang="es-ES" sz="1600" dirty="0">
              <a:solidFill>
                <a:sysClr val="windowText" lastClr="000000">
                  <a:hueOff val="0"/>
                  <a:satOff val="0"/>
                  <a:lumOff val="0"/>
                  <a:alphaOff val="0"/>
                </a:sysClr>
              </a:solidFill>
              <a:latin typeface="Cambria"/>
              <a:ea typeface="+mn-ea"/>
              <a:cs typeface="+mn-cs"/>
            </a:rPr>
            <a:t> se </a:t>
          </a:r>
          <a:r>
            <a:rPr lang="es-ES" sz="1600" dirty="0" err="1">
              <a:solidFill>
                <a:sysClr val="windowText" lastClr="000000">
                  <a:hueOff val="0"/>
                  <a:satOff val="0"/>
                  <a:lumOff val="0"/>
                  <a:alphaOff val="0"/>
                </a:sysClr>
              </a:solidFill>
              <a:latin typeface="Cambria"/>
              <a:ea typeface="+mn-ea"/>
              <a:cs typeface="+mn-cs"/>
            </a:rPr>
            <a:t>pomoci</a:t>
          </a:r>
          <a:r>
            <a:rPr lang="es-ES" sz="1600" dirty="0">
              <a:solidFill>
                <a:sysClr val="windowText" lastClr="000000">
                  <a:hueOff val="0"/>
                  <a:satOff val="0"/>
                  <a:lumOff val="0"/>
                  <a:alphaOff val="0"/>
                </a:sysClr>
              </a:solidFill>
              <a:latin typeface="Cambria"/>
              <a:ea typeface="+mn-ea"/>
              <a:cs typeface="+mn-cs"/>
            </a:rPr>
            <a:t> </a:t>
          </a:r>
          <a:r>
            <a:rPr lang="cs-CZ" sz="1600" dirty="0">
              <a:solidFill>
                <a:sysClr val="windowText" lastClr="000000">
                  <a:hueOff val="0"/>
                  <a:satOff val="0"/>
                  <a:lumOff val="0"/>
                  <a:alphaOff val="0"/>
                </a:sysClr>
              </a:solidFill>
              <a:latin typeface="Cambria"/>
              <a:ea typeface="+mn-ea"/>
              <a:cs typeface="+mn-cs"/>
            </a:rPr>
            <a:t>ostatním, aby byli</a:t>
          </a:r>
          <a:r>
            <a:rPr lang="es-ES"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šťastn</a:t>
          </a:r>
          <a:r>
            <a:rPr lang="cs-CZ" sz="1600" dirty="0">
              <a:solidFill>
                <a:sysClr val="windowText" lastClr="000000">
                  <a:hueOff val="0"/>
                  <a:satOff val="0"/>
                  <a:lumOff val="0"/>
                  <a:alphaOff val="0"/>
                </a:sysClr>
              </a:solidFill>
              <a:latin typeface="Cambria"/>
              <a:ea typeface="+mn-ea"/>
              <a:cs typeface="+mn-cs"/>
            </a:rPr>
            <a:t>i.</a:t>
          </a:r>
          <a:endParaRPr lang="es-ES" sz="1600" dirty="0">
            <a:solidFill>
              <a:sysClr val="windowText" lastClr="000000">
                <a:hueOff val="0"/>
                <a:satOff val="0"/>
                <a:lumOff val="0"/>
                <a:alphaOff val="0"/>
              </a:sysClr>
            </a:solidFill>
            <a:latin typeface="Cambria"/>
            <a:ea typeface="+mn-ea"/>
            <a:cs typeface="+mn-cs"/>
          </a:endParaRPr>
        </a:p>
      </dgm:t>
    </dgm:pt>
    <dgm:pt modelId="{706FFAB2-5AE7-4C1B-A65D-941AF7A7BE5C}" type="sibTrans" cxnId="{127DBC8B-1525-401C-B9C8-AC4D9C68AB58}">
      <dgm:prSet/>
      <dgm:spPr/>
      <dgm:t>
        <a:bodyPr/>
        <a:lstStyle/>
        <a:p>
          <a:endParaRPr lang="es-ES" sz="1600"/>
        </a:p>
      </dgm:t>
    </dgm:pt>
    <dgm:pt modelId="{2535F8F1-F52B-49E5-8E69-7F2AA01F7B47}" type="parTrans" cxnId="{127DBC8B-1525-401C-B9C8-AC4D9C68AB58}">
      <dgm:prSet/>
      <dgm:spPr/>
      <dgm:t>
        <a:bodyPr/>
        <a:lstStyle/>
        <a:p>
          <a:endParaRPr lang="es-ES" sz="1600"/>
        </a:p>
      </dgm:t>
    </dgm:pt>
    <dgm:pt modelId="{D0CDE53D-D3F1-425A-ADCE-778857B8DAFB}">
      <dgm:prSet phldrT="[Texto]" custT="1"/>
      <dgm:spPr>
        <a:xfrm rot="5400000">
          <a:off x="4664679" y="-1844866"/>
          <a:ext cx="626196" cy="7760983"/>
        </a:xfrm>
        <a:solidFill>
          <a:srgbClr val="FFCDFE"/>
        </a:solidFill>
        <a:ln w="9525" cap="flat" cmpd="sng" algn="ctr">
          <a:solidFill>
            <a:srgbClr val="9C007F">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err="1">
              <a:solidFill>
                <a:sysClr val="windowText" lastClr="000000">
                  <a:hueOff val="0"/>
                  <a:satOff val="0"/>
                  <a:lumOff val="0"/>
                  <a:alphaOff val="0"/>
                </a:sysClr>
              </a:solidFill>
              <a:latin typeface="Cambria"/>
              <a:ea typeface="+mn-ea"/>
              <a:cs typeface="+mn-cs"/>
            </a:rPr>
            <a:t>Má</a:t>
          </a:r>
          <a:r>
            <a:rPr lang="es-ES"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zalíbení</a:t>
          </a:r>
          <a:r>
            <a:rPr lang="es-ES" sz="1600" dirty="0">
              <a:solidFill>
                <a:sysClr val="windowText" lastClr="000000">
                  <a:hueOff val="0"/>
                  <a:satOff val="0"/>
                  <a:lumOff val="0"/>
                  <a:alphaOff val="0"/>
                </a:sysClr>
              </a:solidFill>
              <a:latin typeface="Cambria"/>
              <a:ea typeface="+mn-ea"/>
              <a:cs typeface="+mn-cs"/>
            </a:rPr>
            <a:t> ve </a:t>
          </a:r>
          <a:r>
            <a:rPr lang="es-ES" sz="1600" dirty="0" err="1">
              <a:solidFill>
                <a:sysClr val="windowText" lastClr="000000">
                  <a:hueOff val="0"/>
                  <a:satOff val="0"/>
                  <a:lumOff val="0"/>
                  <a:alphaOff val="0"/>
                </a:sysClr>
              </a:solidFill>
              <a:latin typeface="Cambria"/>
              <a:ea typeface="+mn-ea"/>
              <a:cs typeface="+mn-cs"/>
            </a:rPr>
            <a:t>ctnostech</a:t>
          </a:r>
          <a:r>
            <a:rPr lang="es-ES"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druhých</a:t>
          </a:r>
          <a:r>
            <a:rPr lang="es-ES"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zajímá</a:t>
          </a:r>
          <a:r>
            <a:rPr lang="es-ES" sz="1600" dirty="0">
              <a:solidFill>
                <a:sysClr val="windowText" lastClr="000000">
                  <a:hueOff val="0"/>
                  <a:satOff val="0"/>
                  <a:lumOff val="0"/>
                  <a:alphaOff val="0"/>
                </a:sysClr>
              </a:solidFill>
              <a:latin typeface="Cambria"/>
              <a:ea typeface="+mn-ea"/>
              <a:cs typeface="+mn-cs"/>
            </a:rPr>
            <a:t> se </a:t>
          </a:r>
          <a:r>
            <a:rPr lang="cs-CZ" sz="1600" dirty="0">
              <a:solidFill>
                <a:sysClr val="windowText" lastClr="000000">
                  <a:hueOff val="0"/>
                  <a:satOff val="0"/>
                  <a:lumOff val="0"/>
                  <a:alphaOff val="0"/>
                </a:sysClr>
              </a:solidFill>
              <a:latin typeface="Cambria"/>
              <a:ea typeface="+mn-ea"/>
              <a:cs typeface="+mn-cs"/>
            </a:rPr>
            <a:t>  </a:t>
          </a:r>
          <a:r>
            <a:rPr lang="es-ES" sz="1600" dirty="0">
              <a:solidFill>
                <a:sysClr val="windowText" lastClr="000000">
                  <a:hueOff val="0"/>
                  <a:satOff val="0"/>
                  <a:lumOff val="0"/>
                  <a:alphaOff val="0"/>
                </a:sysClr>
              </a:solidFill>
              <a:latin typeface="Cambria"/>
              <a:ea typeface="+mn-ea"/>
              <a:cs typeface="+mn-cs"/>
            </a:rPr>
            <a:t>o </a:t>
          </a:r>
          <a:r>
            <a:rPr lang="es-ES" sz="1600" dirty="0" err="1">
              <a:solidFill>
                <a:sysClr val="windowText" lastClr="000000">
                  <a:hueOff val="0"/>
                  <a:satOff val="0"/>
                  <a:lumOff val="0"/>
                  <a:alphaOff val="0"/>
                </a:sysClr>
              </a:solidFill>
              <a:latin typeface="Cambria"/>
              <a:ea typeface="+mn-ea"/>
              <a:cs typeface="+mn-cs"/>
            </a:rPr>
            <a:t>pokrok</a:t>
          </a:r>
          <a:r>
            <a:rPr lang="es-ES"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pravdy</a:t>
          </a:r>
          <a:r>
            <a:rPr lang="es-ES" sz="1600" dirty="0">
              <a:solidFill>
                <a:sysClr val="windowText" lastClr="000000">
                  <a:hueOff val="0"/>
                  <a:satOff val="0"/>
                  <a:lumOff val="0"/>
                  <a:alphaOff val="0"/>
                </a:sysClr>
              </a:solidFill>
              <a:latin typeface="Cambria"/>
              <a:ea typeface="+mn-ea"/>
              <a:cs typeface="+mn-cs"/>
            </a:rPr>
            <a:t> a o </a:t>
          </a:r>
          <a:r>
            <a:rPr lang="es-ES" sz="1600" dirty="0" err="1">
              <a:solidFill>
                <a:sysClr val="windowText" lastClr="000000">
                  <a:hueOff val="0"/>
                  <a:satOff val="0"/>
                  <a:lumOff val="0"/>
                  <a:alphaOff val="0"/>
                </a:sysClr>
              </a:solidFill>
              <a:latin typeface="Cambria"/>
              <a:ea typeface="+mn-ea"/>
              <a:cs typeface="+mn-cs"/>
            </a:rPr>
            <a:t>štěstí</a:t>
          </a:r>
          <a:r>
            <a:rPr lang="es-ES"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člověka</a:t>
          </a:r>
          <a:r>
            <a:rPr lang="es-ES" sz="1600" dirty="0">
              <a:solidFill>
                <a:sysClr val="windowText" lastClr="000000">
                  <a:hueOff val="0"/>
                  <a:satOff val="0"/>
                  <a:lumOff val="0"/>
                  <a:alphaOff val="0"/>
                </a:sysClr>
              </a:solidFill>
              <a:latin typeface="Cambria"/>
              <a:ea typeface="+mn-ea"/>
              <a:cs typeface="+mn-cs"/>
            </a:rPr>
            <a:t>.</a:t>
          </a:r>
        </a:p>
      </dgm:t>
    </dgm:pt>
    <dgm:pt modelId="{4F695F54-991C-440D-B1DE-BC5BB881328A}" type="sibTrans" cxnId="{427F2E3C-C9D5-4B98-A61E-41BBB71E7338}">
      <dgm:prSet/>
      <dgm:spPr/>
      <dgm:t>
        <a:bodyPr/>
        <a:lstStyle/>
        <a:p>
          <a:endParaRPr lang="es-ES" sz="1600"/>
        </a:p>
      </dgm:t>
    </dgm:pt>
    <dgm:pt modelId="{47F293CD-999E-43BC-BA28-4B9DE1449E6E}" type="parTrans" cxnId="{427F2E3C-C9D5-4B98-A61E-41BBB71E7338}">
      <dgm:prSet/>
      <dgm:spPr/>
      <dgm:t>
        <a:bodyPr/>
        <a:lstStyle/>
        <a:p>
          <a:endParaRPr lang="es-ES" sz="1600"/>
        </a:p>
      </dgm:t>
    </dgm:pt>
    <dgm:pt modelId="{A4FB40F5-F115-424D-A2BB-F22443CE807E}">
      <dgm:prSet phldrT="[Texto]" custT="1"/>
      <dgm:spPr>
        <a:xfrm>
          <a:off x="142886" y="2466135"/>
          <a:ext cx="954399" cy="782745"/>
        </a:xfrm>
        <a:prstGeom prst="roundRect">
          <a:avLst/>
        </a:prstGeom>
        <a:gradFill rotWithShape="0">
          <a:gsLst>
            <a:gs pos="0">
              <a:srgbClr val="9C007F">
                <a:shade val="50000"/>
                <a:hueOff val="455449"/>
                <a:satOff val="-65166"/>
                <a:lumOff val="46019"/>
                <a:alphaOff val="0"/>
                <a:shade val="51000"/>
                <a:satMod val="130000"/>
              </a:srgbClr>
            </a:gs>
            <a:gs pos="80000">
              <a:srgbClr val="9C007F">
                <a:shade val="50000"/>
                <a:hueOff val="455449"/>
                <a:satOff val="-65166"/>
                <a:lumOff val="46019"/>
                <a:alphaOff val="0"/>
                <a:shade val="93000"/>
                <a:satMod val="130000"/>
              </a:srgbClr>
            </a:gs>
            <a:gs pos="100000">
              <a:srgbClr val="9C007F">
                <a:shade val="50000"/>
                <a:hueOff val="455449"/>
                <a:satOff val="-65166"/>
                <a:lumOff val="4601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err="1">
              <a:solidFill>
                <a:sysClr val="window" lastClr="FFFFFF"/>
              </a:solidFill>
              <a:effectLst>
                <a:outerShdw blurRad="38100" dist="38100" dir="2700000" algn="tl">
                  <a:srgbClr val="000000">
                    <a:alpha val="43137"/>
                  </a:srgbClr>
                </a:outerShdw>
              </a:effectLst>
              <a:latin typeface="Cambria"/>
              <a:ea typeface="+mn-ea"/>
              <a:cs typeface="+mn-cs"/>
            </a:rPr>
            <a:t>Všech</a:t>
          </a:r>
          <a:r>
            <a:rPr lang="cs-CZ" sz="1600" dirty="0">
              <a:solidFill>
                <a:sysClr val="window" lastClr="FFFFFF"/>
              </a:solidFill>
              <a:effectLst>
                <a:outerShdw blurRad="38100" dist="38100" dir="2700000" algn="tl">
                  <a:srgbClr val="000000">
                    <a:alpha val="43137"/>
                  </a:srgbClr>
                </a:outerShdw>
              </a:effectLst>
              <a:latin typeface="Cambria"/>
              <a:ea typeface="+mn-ea"/>
              <a:cs typeface="+mn-cs"/>
            </a:rPr>
            <a:t>-</a:t>
          </a: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no</a:t>
          </a:r>
          <a:r>
            <a:rPr lang="cs-CZ" sz="1600" dirty="0">
              <a:solidFill>
                <a:sysClr val="window" lastClr="FFFFFF"/>
              </a:solidFill>
              <a:effectLst>
                <a:outerShdw blurRad="38100" dist="38100" dir="2700000" algn="tl">
                  <a:srgbClr val="000000">
                    <a:alpha val="43137"/>
                  </a:srgbClr>
                </a:outerShdw>
              </a:effectLst>
              <a:latin typeface="Cambria"/>
              <a:ea typeface="+mn-ea"/>
              <a:cs typeface="+mn-cs"/>
            </a:rPr>
            <a:t> pře</a:t>
          </a: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 </a:t>
          </a:r>
          <a:r>
            <a:rPr lang="es-ES" sz="1600" dirty="0" err="1">
              <a:solidFill>
                <a:sysClr val="window" lastClr="FFFFFF"/>
              </a:solidFill>
              <a:effectLst>
                <a:outerShdw blurRad="38100" dist="38100" dir="2700000" algn="tl">
                  <a:srgbClr val="000000">
                    <a:alpha val="43137"/>
                  </a:srgbClr>
                </a:outerShdw>
              </a:effectLst>
              <a:latin typeface="Cambria"/>
              <a:ea typeface="+mn-ea"/>
              <a:cs typeface="+mn-cs"/>
            </a:rPr>
            <a:t>trpí</a:t>
          </a:r>
          <a:endParaRPr lang="es-ES" sz="1600" dirty="0">
            <a:solidFill>
              <a:sysClr val="window" lastClr="FFFFFF"/>
            </a:solidFill>
            <a:effectLst>
              <a:outerShdw blurRad="38100" dist="38100" dir="2700000" algn="tl">
                <a:srgbClr val="000000">
                  <a:alpha val="43137"/>
                </a:srgbClr>
              </a:outerShdw>
            </a:effectLst>
            <a:latin typeface="Cambria"/>
            <a:ea typeface="+mn-ea"/>
            <a:cs typeface="+mn-cs"/>
          </a:endParaRPr>
        </a:p>
      </dgm:t>
    </dgm:pt>
    <dgm:pt modelId="{BCDF3E90-FFBD-40AD-B992-ACDFEF6DF8AD}" type="sibTrans" cxnId="{756603B3-964A-4413-AAA4-BC55C0DE2FAD}">
      <dgm:prSet/>
      <dgm:spPr/>
      <dgm:t>
        <a:bodyPr/>
        <a:lstStyle/>
        <a:p>
          <a:endParaRPr lang="es-ES" sz="1600"/>
        </a:p>
      </dgm:t>
    </dgm:pt>
    <dgm:pt modelId="{CD0CB699-E7EF-4DA6-AD70-7EC3E8954F1F}" type="parTrans" cxnId="{756603B3-964A-4413-AAA4-BC55C0DE2FAD}">
      <dgm:prSet/>
      <dgm:spPr/>
      <dgm:t>
        <a:bodyPr/>
        <a:lstStyle/>
        <a:p>
          <a:endParaRPr lang="es-ES" sz="1600"/>
        </a:p>
      </dgm:t>
    </dgm:pt>
    <dgm:pt modelId="{509D50CE-D925-41E4-B1D3-6CCCBF751C31}">
      <dgm:prSet phldrT="[Texto]" custT="1"/>
      <dgm:spPr>
        <a:xfrm>
          <a:off x="142886" y="1644253"/>
          <a:ext cx="954399" cy="782745"/>
        </a:xfrm>
        <a:prstGeom prst="roundRect">
          <a:avLst/>
        </a:prstGeom>
        <a:gradFill rotWithShape="0">
          <a:gsLst>
            <a:gs pos="0">
              <a:srgbClr val="9C007F">
                <a:shade val="50000"/>
                <a:hueOff val="303633"/>
                <a:satOff val="-43444"/>
                <a:lumOff val="30679"/>
                <a:alphaOff val="0"/>
                <a:shade val="51000"/>
                <a:satMod val="130000"/>
              </a:srgbClr>
            </a:gs>
            <a:gs pos="80000">
              <a:srgbClr val="9C007F">
                <a:shade val="50000"/>
                <a:hueOff val="303633"/>
                <a:satOff val="-43444"/>
                <a:lumOff val="30679"/>
                <a:alphaOff val="0"/>
                <a:shade val="93000"/>
                <a:satMod val="130000"/>
              </a:srgbClr>
            </a:gs>
            <a:gs pos="100000">
              <a:srgbClr val="9C007F">
                <a:shade val="50000"/>
                <a:hueOff val="303633"/>
                <a:satOff val="-43444"/>
                <a:lumOff val="3067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err="1">
              <a:solidFill>
                <a:sysClr val="window" lastClr="FFFFFF"/>
              </a:solidFill>
              <a:effectLst>
                <a:outerShdw blurRad="38100" dist="38100" dir="2700000" algn="tl">
                  <a:srgbClr val="000000">
                    <a:alpha val="43137"/>
                  </a:srgbClr>
                </a:outerShdw>
              </a:effectLst>
              <a:latin typeface="Cambria"/>
              <a:ea typeface="+mn-ea"/>
              <a:cs typeface="+mn-cs"/>
            </a:rPr>
            <a:t>Raduje</a:t>
          </a: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 se z </a:t>
          </a:r>
          <a:r>
            <a:rPr lang="es-ES" sz="1600" dirty="0" err="1">
              <a:solidFill>
                <a:sysClr val="window" lastClr="FFFFFF"/>
              </a:solidFill>
              <a:effectLst>
                <a:outerShdw blurRad="38100" dist="38100" dir="2700000" algn="tl">
                  <a:srgbClr val="000000">
                    <a:alpha val="43137"/>
                  </a:srgbClr>
                </a:outerShdw>
              </a:effectLst>
              <a:latin typeface="Cambria"/>
              <a:ea typeface="+mn-ea"/>
              <a:cs typeface="+mn-cs"/>
            </a:rPr>
            <a:t>pravdy</a:t>
          </a:r>
          <a:endParaRPr lang="es-ES" sz="1600" dirty="0">
            <a:solidFill>
              <a:sysClr val="window" lastClr="FFFFFF"/>
            </a:solidFill>
            <a:effectLst>
              <a:outerShdw blurRad="38100" dist="38100" dir="2700000" algn="tl">
                <a:srgbClr val="000000">
                  <a:alpha val="43137"/>
                </a:srgbClr>
              </a:outerShdw>
            </a:effectLst>
            <a:latin typeface="Cambria"/>
            <a:ea typeface="+mn-ea"/>
            <a:cs typeface="+mn-cs"/>
          </a:endParaRPr>
        </a:p>
      </dgm:t>
    </dgm:pt>
    <dgm:pt modelId="{48EE4F12-639C-4035-B472-11D63EBE3529}" type="sibTrans" cxnId="{F5E71177-1BCE-4E1C-931E-99B36EFDEED9}">
      <dgm:prSet/>
      <dgm:spPr/>
      <dgm:t>
        <a:bodyPr/>
        <a:lstStyle/>
        <a:p>
          <a:endParaRPr lang="es-ES" sz="1600"/>
        </a:p>
      </dgm:t>
    </dgm:pt>
    <dgm:pt modelId="{C1163610-D6AB-42DC-B4CE-F73DFF1CA76B}" type="parTrans" cxnId="{F5E71177-1BCE-4E1C-931E-99B36EFDEED9}">
      <dgm:prSet/>
      <dgm:spPr/>
      <dgm:t>
        <a:bodyPr/>
        <a:lstStyle/>
        <a:p>
          <a:endParaRPr lang="es-ES" sz="1600"/>
        </a:p>
      </dgm:t>
    </dgm:pt>
    <dgm:pt modelId="{66F4E8BA-2A80-410F-A7EA-58668667D715}" type="pres">
      <dgm:prSet presAssocID="{AFDAE77B-02A6-4ED7-B816-E9016017E71D}" presName="Name0" presStyleCnt="0">
        <dgm:presLayoutVars>
          <dgm:dir/>
          <dgm:animLvl val="lvl"/>
          <dgm:resizeHandles val="exact"/>
        </dgm:presLayoutVars>
      </dgm:prSet>
      <dgm:spPr/>
    </dgm:pt>
    <dgm:pt modelId="{D58D7CA5-A144-4259-8E02-97C8A6B167D9}" type="pres">
      <dgm:prSet presAssocID="{6373F32B-C4C8-4486-965D-34F132B34AD0}" presName="linNode" presStyleCnt="0"/>
      <dgm:spPr/>
    </dgm:pt>
    <dgm:pt modelId="{90A5830E-2CFB-49C5-82B0-54598A41C48B}" type="pres">
      <dgm:prSet presAssocID="{6373F32B-C4C8-4486-965D-34F132B34AD0}" presName="parentText" presStyleLbl="node1" presStyleIdx="0" presStyleCnt="7" custScaleX="48023" custLinFactNeighborX="702" custLinFactNeighborY="-200">
        <dgm:presLayoutVars>
          <dgm:chMax val="1"/>
          <dgm:bulletEnabled val="1"/>
        </dgm:presLayoutVars>
      </dgm:prSet>
      <dgm:spPr/>
    </dgm:pt>
    <dgm:pt modelId="{3C76B014-4055-4ACD-8866-BB06C2615FC4}" type="pres">
      <dgm:prSet presAssocID="{6373F32B-C4C8-4486-965D-34F132B34AD0}" presName="descendantText" presStyleLbl="alignAccFollowNode1" presStyleIdx="0" presStyleCnt="7" custScaleX="134722">
        <dgm:presLayoutVars>
          <dgm:bulletEnabled val="1"/>
        </dgm:presLayoutVars>
      </dgm:prSet>
      <dgm:spPr>
        <a:prstGeom prst="round2SameRect">
          <a:avLst/>
        </a:prstGeom>
      </dgm:spPr>
    </dgm:pt>
    <dgm:pt modelId="{E2B51331-AD6D-43C3-BB9C-1B39F8D4BF34}" type="pres">
      <dgm:prSet presAssocID="{0692D43E-2F07-402F-AFCF-9799876AB029}" presName="sp" presStyleCnt="0"/>
      <dgm:spPr/>
    </dgm:pt>
    <dgm:pt modelId="{B77B5675-A979-4A83-9F55-AD08C086A1FB}" type="pres">
      <dgm:prSet presAssocID="{442EEB89-DB5E-4E3E-A0EE-C490A28B6834}" presName="linNode" presStyleCnt="0"/>
      <dgm:spPr/>
    </dgm:pt>
    <dgm:pt modelId="{3BEA7640-0D35-4602-B38A-C452791B608B}" type="pres">
      <dgm:prSet presAssocID="{442EEB89-DB5E-4E3E-A0EE-C490A28B6834}" presName="parentText" presStyleLbl="node1" presStyleIdx="1" presStyleCnt="7" custScaleX="48023">
        <dgm:presLayoutVars>
          <dgm:chMax val="1"/>
          <dgm:bulletEnabled val="1"/>
        </dgm:presLayoutVars>
      </dgm:prSet>
      <dgm:spPr/>
    </dgm:pt>
    <dgm:pt modelId="{10BE662F-FD7F-43D3-976D-BF0B2FEEF936}" type="pres">
      <dgm:prSet presAssocID="{442EEB89-DB5E-4E3E-A0EE-C490A28B6834}" presName="descendantText" presStyleLbl="alignAccFollowNode1" presStyleIdx="1" presStyleCnt="7" custScaleX="124014">
        <dgm:presLayoutVars>
          <dgm:bulletEnabled val="1"/>
        </dgm:presLayoutVars>
      </dgm:prSet>
      <dgm:spPr/>
    </dgm:pt>
    <dgm:pt modelId="{CC78ED54-34F5-45EC-B2D2-647DBCEC62C0}" type="pres">
      <dgm:prSet presAssocID="{2B140E3A-B46B-4013-B911-C2CDC5836640}" presName="sp" presStyleCnt="0"/>
      <dgm:spPr/>
    </dgm:pt>
    <dgm:pt modelId="{4981A6B1-06C8-4B53-BB6C-FAEE3DF8A156}" type="pres">
      <dgm:prSet presAssocID="{509D50CE-D925-41E4-B1D3-6CCCBF751C31}" presName="linNode" presStyleCnt="0"/>
      <dgm:spPr/>
    </dgm:pt>
    <dgm:pt modelId="{D5B8D079-27BA-4116-AFAE-69BED30A5255}" type="pres">
      <dgm:prSet presAssocID="{509D50CE-D925-41E4-B1D3-6CCCBF751C31}" presName="parentText" presStyleLbl="node1" presStyleIdx="2" presStyleCnt="7" custScaleX="48023">
        <dgm:presLayoutVars>
          <dgm:chMax val="1"/>
          <dgm:bulletEnabled val="1"/>
        </dgm:presLayoutVars>
      </dgm:prSet>
      <dgm:spPr/>
    </dgm:pt>
    <dgm:pt modelId="{4DCAF513-67D1-46A3-B9DF-155B44627B59}" type="pres">
      <dgm:prSet presAssocID="{509D50CE-D925-41E4-B1D3-6CCCBF751C31}" presName="descendantText" presStyleLbl="alignAccFollowNode1" presStyleIdx="2" presStyleCnt="7" custScaleX="124014">
        <dgm:presLayoutVars>
          <dgm:bulletEnabled val="1"/>
        </dgm:presLayoutVars>
      </dgm:prSet>
      <dgm:spPr/>
    </dgm:pt>
    <dgm:pt modelId="{E435D219-D171-469B-BB39-BF0D18184363}" type="pres">
      <dgm:prSet presAssocID="{48EE4F12-639C-4035-B472-11D63EBE3529}" presName="sp" presStyleCnt="0"/>
      <dgm:spPr/>
    </dgm:pt>
    <dgm:pt modelId="{4D32149C-3B14-46B4-8245-71653FEE510C}" type="pres">
      <dgm:prSet presAssocID="{A4FB40F5-F115-424D-A2BB-F22443CE807E}" presName="linNode" presStyleCnt="0"/>
      <dgm:spPr/>
    </dgm:pt>
    <dgm:pt modelId="{98183686-C5AA-4FEC-9009-A81F290578B5}" type="pres">
      <dgm:prSet presAssocID="{A4FB40F5-F115-424D-A2BB-F22443CE807E}" presName="parentText" presStyleLbl="node1" presStyleIdx="3" presStyleCnt="7" custScaleX="48023">
        <dgm:presLayoutVars>
          <dgm:chMax val="1"/>
          <dgm:bulletEnabled val="1"/>
        </dgm:presLayoutVars>
      </dgm:prSet>
      <dgm:spPr/>
    </dgm:pt>
    <dgm:pt modelId="{A7FA9D1A-77A3-4AE8-A395-B34898EEC3E9}" type="pres">
      <dgm:prSet presAssocID="{A4FB40F5-F115-424D-A2BB-F22443CE807E}" presName="descendantText" presStyleLbl="alignAccFollowNode1" presStyleIdx="3" presStyleCnt="7" custScaleX="124014">
        <dgm:presLayoutVars>
          <dgm:bulletEnabled val="1"/>
        </dgm:presLayoutVars>
      </dgm:prSet>
      <dgm:spPr/>
    </dgm:pt>
    <dgm:pt modelId="{FF15E78F-8942-4879-A678-2EA109E8163A}" type="pres">
      <dgm:prSet presAssocID="{BCDF3E90-FFBD-40AD-B992-ACDFEF6DF8AD}" presName="sp" presStyleCnt="0"/>
      <dgm:spPr/>
    </dgm:pt>
    <dgm:pt modelId="{06C918E1-C7D8-4FA9-AB23-F0DB349014E6}" type="pres">
      <dgm:prSet presAssocID="{8E42EA02-2B96-48FE-BAF8-DF0B6FE8BBAB}" presName="linNode" presStyleCnt="0"/>
      <dgm:spPr/>
    </dgm:pt>
    <dgm:pt modelId="{3CA6F6D3-E1B0-405C-A70A-AEE06922B55B}" type="pres">
      <dgm:prSet presAssocID="{8E42EA02-2B96-48FE-BAF8-DF0B6FE8BBAB}" presName="parentText" presStyleLbl="node1" presStyleIdx="4" presStyleCnt="7" custScaleX="48023">
        <dgm:presLayoutVars>
          <dgm:chMax val="1"/>
          <dgm:bulletEnabled val="1"/>
        </dgm:presLayoutVars>
      </dgm:prSet>
      <dgm:spPr/>
    </dgm:pt>
    <dgm:pt modelId="{8EBE517A-EB9D-4AD0-81D7-8001E6E8F12C}" type="pres">
      <dgm:prSet presAssocID="{8E42EA02-2B96-48FE-BAF8-DF0B6FE8BBAB}" presName="descendantText" presStyleLbl="alignAccFollowNode1" presStyleIdx="4" presStyleCnt="7" custScaleX="124014">
        <dgm:presLayoutVars>
          <dgm:bulletEnabled val="1"/>
        </dgm:presLayoutVars>
      </dgm:prSet>
      <dgm:spPr/>
    </dgm:pt>
    <dgm:pt modelId="{248CC247-D1C5-4B42-BFEE-2A3FAFF6E491}" type="pres">
      <dgm:prSet presAssocID="{9EA20424-4627-4E1A-9C5C-CAEB25B3863F}" presName="sp" presStyleCnt="0"/>
      <dgm:spPr/>
    </dgm:pt>
    <dgm:pt modelId="{5BF60F58-CEEC-4A52-9FF4-C92C1ED52969}" type="pres">
      <dgm:prSet presAssocID="{4513BB63-6376-43AF-90D3-7D44227FC2EA}" presName="linNode" presStyleCnt="0"/>
      <dgm:spPr/>
    </dgm:pt>
    <dgm:pt modelId="{86B98410-6AC7-4439-8501-6F67C9E53456}" type="pres">
      <dgm:prSet presAssocID="{4513BB63-6376-43AF-90D3-7D44227FC2EA}" presName="parentText" presStyleLbl="node1" presStyleIdx="5" presStyleCnt="7" custScaleX="47976">
        <dgm:presLayoutVars>
          <dgm:chMax val="1"/>
          <dgm:bulletEnabled val="1"/>
        </dgm:presLayoutVars>
      </dgm:prSet>
      <dgm:spPr/>
    </dgm:pt>
    <dgm:pt modelId="{BAAD807D-E714-4538-9190-217B1057048F}" type="pres">
      <dgm:prSet presAssocID="{4513BB63-6376-43AF-90D3-7D44227FC2EA}" presName="descendantText" presStyleLbl="alignAccFollowNode1" presStyleIdx="5" presStyleCnt="7" custScaleX="124014" custScaleY="126362" custLinFactNeighborY="-1428">
        <dgm:presLayoutVars>
          <dgm:bulletEnabled val="1"/>
        </dgm:presLayoutVars>
      </dgm:prSet>
      <dgm:spPr/>
    </dgm:pt>
    <dgm:pt modelId="{196EF250-CE7D-4B9D-9FD3-85BA4E7E7DC5}" type="pres">
      <dgm:prSet presAssocID="{A01FCF5B-015F-4B9F-A5AE-C40FF7316C54}" presName="sp" presStyleCnt="0"/>
      <dgm:spPr/>
    </dgm:pt>
    <dgm:pt modelId="{B3C22FD1-42A1-4E8B-B4C1-DCD4584929A1}" type="pres">
      <dgm:prSet presAssocID="{9E81C82D-E771-42F8-A4D6-720E582D6F88}" presName="linNode" presStyleCnt="0"/>
      <dgm:spPr/>
    </dgm:pt>
    <dgm:pt modelId="{2C756389-40A5-436B-9E57-FB09DF454A7A}" type="pres">
      <dgm:prSet presAssocID="{9E81C82D-E771-42F8-A4D6-720E582D6F88}" presName="parentText" presStyleLbl="node1" presStyleIdx="6" presStyleCnt="7" custScaleX="48023" custLinFactNeighborX="-279">
        <dgm:presLayoutVars>
          <dgm:chMax val="1"/>
          <dgm:bulletEnabled val="1"/>
        </dgm:presLayoutVars>
      </dgm:prSet>
      <dgm:spPr/>
    </dgm:pt>
    <dgm:pt modelId="{53029CBE-607E-4F77-8424-47C55D8958BD}" type="pres">
      <dgm:prSet presAssocID="{9E81C82D-E771-42F8-A4D6-720E582D6F88}" presName="descendantText" presStyleLbl="alignAccFollowNode1" presStyleIdx="6" presStyleCnt="7" custScaleX="123735" custScaleY="126560">
        <dgm:presLayoutVars>
          <dgm:bulletEnabled val="1"/>
        </dgm:presLayoutVars>
      </dgm:prSet>
      <dgm:spPr/>
    </dgm:pt>
  </dgm:ptLst>
  <dgm:cxnLst>
    <dgm:cxn modelId="{EF0F0C01-A0A9-448D-AEF9-55BF5E13736C}" type="presOf" srcId="{5E9BA4F5-595F-4AB6-A9B3-B691FFB78C7A}" destId="{BAAD807D-E714-4538-9190-217B1057048F}" srcOrd="0" destOrd="0" presId="urn:microsoft.com/office/officeart/2005/8/layout/vList5"/>
    <dgm:cxn modelId="{7ECA7E0D-C7ED-4F15-86F3-347BD2E6F330}" srcId="{AFDAE77B-02A6-4ED7-B816-E9016017E71D}" destId="{8E42EA02-2B96-48FE-BAF8-DF0B6FE8BBAB}" srcOrd="4" destOrd="0" parTransId="{EBAAB185-1F59-43C2-9167-27C209F581B9}" sibTransId="{9EA20424-4627-4E1A-9C5C-CAEB25B3863F}"/>
    <dgm:cxn modelId="{BA1EA11D-2AB3-42CF-B450-E55A31A4B0FC}" srcId="{6373F32B-C4C8-4486-965D-34F132B34AD0}" destId="{38D1BDBB-A3C6-489A-A047-3DC25768566A}" srcOrd="0" destOrd="0" parTransId="{6ED41619-D773-4639-9A1A-39773D77513C}" sibTransId="{61DFB270-0890-4F78-9CE8-3070F39C7CE5}"/>
    <dgm:cxn modelId="{AF5C8520-EE1B-4B81-BCB7-90BA8A4933CC}" type="presOf" srcId="{A4FB40F5-F115-424D-A2BB-F22443CE807E}" destId="{98183686-C5AA-4FEC-9009-A81F290578B5}" srcOrd="0" destOrd="0" presId="urn:microsoft.com/office/officeart/2005/8/layout/vList5"/>
    <dgm:cxn modelId="{7540262C-8EE8-4246-841B-A95F01CD28A7}" type="presOf" srcId="{4D30CC27-8337-4B75-BFD2-1D33C49ECBC6}" destId="{53029CBE-607E-4F77-8424-47C55D8958BD}" srcOrd="0" destOrd="0" presId="urn:microsoft.com/office/officeart/2005/8/layout/vList5"/>
    <dgm:cxn modelId="{E93C732E-7E49-4520-BDE3-7A1EBF9F8633}" srcId="{AFDAE77B-02A6-4ED7-B816-E9016017E71D}" destId="{6373F32B-C4C8-4486-965D-34F132B34AD0}" srcOrd="0" destOrd="0" parTransId="{9DB3E47E-FACE-49C1-803D-EF1D73B1C9A6}" sibTransId="{0692D43E-2F07-402F-AFCF-9799876AB029}"/>
    <dgm:cxn modelId="{427F2E3C-C9D5-4B98-A61E-41BBB71E7338}" srcId="{509D50CE-D925-41E4-B1D3-6CCCBF751C31}" destId="{D0CDE53D-D3F1-425A-ADCE-778857B8DAFB}" srcOrd="0" destOrd="0" parTransId="{47F293CD-999E-43BC-BA28-4B9DE1449E6E}" sibTransId="{4F695F54-991C-440D-B1DE-BC5BB881328A}"/>
    <dgm:cxn modelId="{94D95A3E-7A45-4D63-BD3A-EB602A708C67}" srcId="{AFDAE77B-02A6-4ED7-B816-E9016017E71D}" destId="{4513BB63-6376-43AF-90D3-7D44227FC2EA}" srcOrd="5" destOrd="0" parTransId="{10F83121-DA67-4E12-94E5-A77CA3CB6128}" sibTransId="{A01FCF5B-015F-4B9F-A5AE-C40FF7316C54}"/>
    <dgm:cxn modelId="{12F0655B-02BA-406E-8F68-6D45007F2CA2}" type="presOf" srcId="{417A7C3C-3A95-4921-BC7E-AC3FBAF18207}" destId="{A7FA9D1A-77A3-4AE8-A395-B34898EEC3E9}" srcOrd="0" destOrd="0" presId="urn:microsoft.com/office/officeart/2005/8/layout/vList5"/>
    <dgm:cxn modelId="{03137162-23BF-4489-B2E5-29E65E52567F}" type="presOf" srcId="{DFA02850-D0DD-4905-A140-BCF3ED4C955B}" destId="{8EBE517A-EB9D-4AD0-81D7-8001E6E8F12C}" srcOrd="0" destOrd="0" presId="urn:microsoft.com/office/officeart/2005/8/layout/vList5"/>
    <dgm:cxn modelId="{357E7B6D-A3C8-44AF-A469-2269EBD05927}" type="presOf" srcId="{4513BB63-6376-43AF-90D3-7D44227FC2EA}" destId="{86B98410-6AC7-4439-8501-6F67C9E53456}" srcOrd="0" destOrd="0" presId="urn:microsoft.com/office/officeart/2005/8/layout/vList5"/>
    <dgm:cxn modelId="{E67BFE71-978E-4AEE-B5AD-27D45B66BF7B}" srcId="{9E81C82D-E771-42F8-A4D6-720E582D6F88}" destId="{4D30CC27-8337-4B75-BFD2-1D33C49ECBC6}" srcOrd="0" destOrd="0" parTransId="{68EAD315-AE47-4D89-8635-277A1C6FD7CF}" sibTransId="{A4D79139-AC8A-49B8-9968-0E48767A61E1}"/>
    <dgm:cxn modelId="{EA561972-F5CF-4F4E-8702-A3E479FCF7FB}" type="presOf" srcId="{8E42EA02-2B96-48FE-BAF8-DF0B6FE8BBAB}" destId="{3CA6F6D3-E1B0-405C-A70A-AEE06922B55B}" srcOrd="0" destOrd="0" presId="urn:microsoft.com/office/officeart/2005/8/layout/vList5"/>
    <dgm:cxn modelId="{F5E71177-1BCE-4E1C-931E-99B36EFDEED9}" srcId="{AFDAE77B-02A6-4ED7-B816-E9016017E71D}" destId="{509D50CE-D925-41E4-B1D3-6CCCBF751C31}" srcOrd="2" destOrd="0" parTransId="{C1163610-D6AB-42DC-B4CE-F73DFF1CA76B}" sibTransId="{48EE4F12-639C-4035-B472-11D63EBE3529}"/>
    <dgm:cxn modelId="{A7EE6957-DC07-4CBF-94B3-928216C966B7}" type="presOf" srcId="{38D1BDBB-A3C6-489A-A047-3DC25768566A}" destId="{3C76B014-4055-4ACD-8866-BB06C2615FC4}" srcOrd="0" destOrd="0" presId="urn:microsoft.com/office/officeart/2005/8/layout/vList5"/>
    <dgm:cxn modelId="{5B856D7D-93E7-4265-845A-1D1F64078CE8}" type="presOf" srcId="{AFDAE77B-02A6-4ED7-B816-E9016017E71D}" destId="{66F4E8BA-2A80-410F-A7EA-58668667D715}" srcOrd="0" destOrd="0" presId="urn:microsoft.com/office/officeart/2005/8/layout/vList5"/>
    <dgm:cxn modelId="{F0B27A85-6DE4-4556-8753-2A7EE81D9E97}" type="presOf" srcId="{D0CDE53D-D3F1-425A-ADCE-778857B8DAFB}" destId="{4DCAF513-67D1-46A3-B9DF-155B44627B59}" srcOrd="0" destOrd="0" presId="urn:microsoft.com/office/officeart/2005/8/layout/vList5"/>
    <dgm:cxn modelId="{D2FD9288-D4EA-41FF-82DB-797DA82A410E}" srcId="{AFDAE77B-02A6-4ED7-B816-E9016017E71D}" destId="{442EEB89-DB5E-4E3E-A0EE-C490A28B6834}" srcOrd="1" destOrd="0" parTransId="{ED10CC75-8423-450A-B1AB-F2867D1E1145}" sibTransId="{2B140E3A-B46B-4013-B911-C2CDC5836640}"/>
    <dgm:cxn modelId="{127DBC8B-1525-401C-B9C8-AC4D9C68AB58}" srcId="{442EEB89-DB5E-4E3E-A0EE-C490A28B6834}" destId="{C1B44F7F-5E5C-49E8-B94C-6991C7B22659}" srcOrd="0" destOrd="0" parTransId="{2535F8F1-F52B-49E5-8E69-7F2AA01F7B47}" sibTransId="{706FFAB2-5AE7-4C1B-A65D-941AF7A7BE5C}"/>
    <dgm:cxn modelId="{6FC7D594-8DCC-4ABE-8082-4E896E2086F4}" type="presOf" srcId="{509D50CE-D925-41E4-B1D3-6CCCBF751C31}" destId="{D5B8D079-27BA-4116-AFAE-69BED30A5255}" srcOrd="0" destOrd="0" presId="urn:microsoft.com/office/officeart/2005/8/layout/vList5"/>
    <dgm:cxn modelId="{9A9EDC96-4AB6-411C-9337-BB749DCF5FFA}" srcId="{A4FB40F5-F115-424D-A2BB-F22443CE807E}" destId="{417A7C3C-3A95-4921-BC7E-AC3FBAF18207}" srcOrd="0" destOrd="0" parTransId="{4E979A02-DE53-496B-8BB7-279668C6DA39}" sibTransId="{59DF20DD-8A2D-4020-A7B7-C60104A6B9B9}"/>
    <dgm:cxn modelId="{1AC58AAA-91FA-452B-BAA3-05B2B255C5AF}" srcId="{4513BB63-6376-43AF-90D3-7D44227FC2EA}" destId="{5E9BA4F5-595F-4AB6-A9B3-B691FFB78C7A}" srcOrd="0" destOrd="0" parTransId="{79F9BA9D-ACDD-4688-A1A5-770EA03CC20E}" sibTransId="{BCF7FF6D-7A57-45DB-B941-6C2D6F4E086D}"/>
    <dgm:cxn modelId="{30A321AE-BF04-44DA-833D-AC150580BA7F}" type="presOf" srcId="{442EEB89-DB5E-4E3E-A0EE-C490A28B6834}" destId="{3BEA7640-0D35-4602-B38A-C452791B608B}" srcOrd="0" destOrd="0" presId="urn:microsoft.com/office/officeart/2005/8/layout/vList5"/>
    <dgm:cxn modelId="{756603B3-964A-4413-AAA4-BC55C0DE2FAD}" srcId="{AFDAE77B-02A6-4ED7-B816-E9016017E71D}" destId="{A4FB40F5-F115-424D-A2BB-F22443CE807E}" srcOrd="3" destOrd="0" parTransId="{CD0CB699-E7EF-4DA6-AD70-7EC3E8954F1F}" sibTransId="{BCDF3E90-FFBD-40AD-B992-ACDFEF6DF8AD}"/>
    <dgm:cxn modelId="{1EE08EC1-CEB3-4938-B077-AD2592941762}" srcId="{8E42EA02-2B96-48FE-BAF8-DF0B6FE8BBAB}" destId="{DFA02850-D0DD-4905-A140-BCF3ED4C955B}" srcOrd="0" destOrd="0" parTransId="{90FFE73B-A4AE-43DA-B6EA-DB511B4F26DF}" sibTransId="{046F30C5-B29C-4185-BC8E-FDC673962013}"/>
    <dgm:cxn modelId="{324047EA-7E5C-442C-9080-3C1052DE129C}" type="presOf" srcId="{9E81C82D-E771-42F8-A4D6-720E582D6F88}" destId="{2C756389-40A5-436B-9E57-FB09DF454A7A}" srcOrd="0" destOrd="0" presId="urn:microsoft.com/office/officeart/2005/8/layout/vList5"/>
    <dgm:cxn modelId="{F06664F6-228B-47D8-84A2-3AE1B5B65A21}" type="presOf" srcId="{6373F32B-C4C8-4486-965D-34F132B34AD0}" destId="{90A5830E-2CFB-49C5-82B0-54598A41C48B}" srcOrd="0" destOrd="0" presId="urn:microsoft.com/office/officeart/2005/8/layout/vList5"/>
    <dgm:cxn modelId="{47CBB8F7-381D-4A42-B333-A130269AC975}" type="presOf" srcId="{C1B44F7F-5E5C-49E8-B94C-6991C7B22659}" destId="{10BE662F-FD7F-43D3-976D-BF0B2FEEF936}" srcOrd="0" destOrd="0" presId="urn:microsoft.com/office/officeart/2005/8/layout/vList5"/>
    <dgm:cxn modelId="{1E1F34FA-FF46-4796-A089-0DCE7BFD851D}" srcId="{AFDAE77B-02A6-4ED7-B816-E9016017E71D}" destId="{9E81C82D-E771-42F8-A4D6-720E582D6F88}" srcOrd="6" destOrd="0" parTransId="{4559E3E9-6A49-4CE4-B227-25BD66F7E98F}" sibTransId="{9C532BAB-D27D-434D-AF1E-CF5DACB892C8}"/>
    <dgm:cxn modelId="{E67717AC-05AB-4D08-B557-2B805DB99261}" type="presParOf" srcId="{66F4E8BA-2A80-410F-A7EA-58668667D715}" destId="{D58D7CA5-A144-4259-8E02-97C8A6B167D9}" srcOrd="0" destOrd="0" presId="urn:microsoft.com/office/officeart/2005/8/layout/vList5"/>
    <dgm:cxn modelId="{E52CAC32-0A5B-4186-9E98-5F2226F76230}" type="presParOf" srcId="{D58D7CA5-A144-4259-8E02-97C8A6B167D9}" destId="{90A5830E-2CFB-49C5-82B0-54598A41C48B}" srcOrd="0" destOrd="0" presId="urn:microsoft.com/office/officeart/2005/8/layout/vList5"/>
    <dgm:cxn modelId="{02375254-A77E-4D63-8C1B-95C4F5A72AC3}" type="presParOf" srcId="{D58D7CA5-A144-4259-8E02-97C8A6B167D9}" destId="{3C76B014-4055-4ACD-8866-BB06C2615FC4}" srcOrd="1" destOrd="0" presId="urn:microsoft.com/office/officeart/2005/8/layout/vList5"/>
    <dgm:cxn modelId="{2B2BC681-1051-4712-8112-0123F6E332B0}" type="presParOf" srcId="{66F4E8BA-2A80-410F-A7EA-58668667D715}" destId="{E2B51331-AD6D-43C3-BB9C-1B39F8D4BF34}" srcOrd="1" destOrd="0" presId="urn:microsoft.com/office/officeart/2005/8/layout/vList5"/>
    <dgm:cxn modelId="{B6DD7F08-5926-4B20-8358-34FC741B5717}" type="presParOf" srcId="{66F4E8BA-2A80-410F-A7EA-58668667D715}" destId="{B77B5675-A979-4A83-9F55-AD08C086A1FB}" srcOrd="2" destOrd="0" presId="urn:microsoft.com/office/officeart/2005/8/layout/vList5"/>
    <dgm:cxn modelId="{0024F91B-4A19-4DC4-ACE7-26E2E7DB4E92}" type="presParOf" srcId="{B77B5675-A979-4A83-9F55-AD08C086A1FB}" destId="{3BEA7640-0D35-4602-B38A-C452791B608B}" srcOrd="0" destOrd="0" presId="urn:microsoft.com/office/officeart/2005/8/layout/vList5"/>
    <dgm:cxn modelId="{1B17C4F5-FCF6-45AA-957F-962013E2AAE3}" type="presParOf" srcId="{B77B5675-A979-4A83-9F55-AD08C086A1FB}" destId="{10BE662F-FD7F-43D3-976D-BF0B2FEEF936}" srcOrd="1" destOrd="0" presId="urn:microsoft.com/office/officeart/2005/8/layout/vList5"/>
    <dgm:cxn modelId="{5B57B29F-B5AA-4EF5-A4D3-C30F462A32F0}" type="presParOf" srcId="{66F4E8BA-2A80-410F-A7EA-58668667D715}" destId="{CC78ED54-34F5-45EC-B2D2-647DBCEC62C0}" srcOrd="3" destOrd="0" presId="urn:microsoft.com/office/officeart/2005/8/layout/vList5"/>
    <dgm:cxn modelId="{3449B09B-4651-4C03-9190-8405141DE2A1}" type="presParOf" srcId="{66F4E8BA-2A80-410F-A7EA-58668667D715}" destId="{4981A6B1-06C8-4B53-BB6C-FAEE3DF8A156}" srcOrd="4" destOrd="0" presId="urn:microsoft.com/office/officeart/2005/8/layout/vList5"/>
    <dgm:cxn modelId="{68B414EB-FBAE-4F02-AB96-53C6DD1BAE7D}" type="presParOf" srcId="{4981A6B1-06C8-4B53-BB6C-FAEE3DF8A156}" destId="{D5B8D079-27BA-4116-AFAE-69BED30A5255}" srcOrd="0" destOrd="0" presId="urn:microsoft.com/office/officeart/2005/8/layout/vList5"/>
    <dgm:cxn modelId="{39B22F9B-C30A-4496-8BBF-214F7EF6EA85}" type="presParOf" srcId="{4981A6B1-06C8-4B53-BB6C-FAEE3DF8A156}" destId="{4DCAF513-67D1-46A3-B9DF-155B44627B59}" srcOrd="1" destOrd="0" presId="urn:microsoft.com/office/officeart/2005/8/layout/vList5"/>
    <dgm:cxn modelId="{F9DDAC3F-140A-411A-9EE8-63D8A1F701BA}" type="presParOf" srcId="{66F4E8BA-2A80-410F-A7EA-58668667D715}" destId="{E435D219-D171-469B-BB39-BF0D18184363}" srcOrd="5" destOrd="0" presId="urn:microsoft.com/office/officeart/2005/8/layout/vList5"/>
    <dgm:cxn modelId="{768262F6-4308-4F68-89DB-3F1C089C6553}" type="presParOf" srcId="{66F4E8BA-2A80-410F-A7EA-58668667D715}" destId="{4D32149C-3B14-46B4-8245-71653FEE510C}" srcOrd="6" destOrd="0" presId="urn:microsoft.com/office/officeart/2005/8/layout/vList5"/>
    <dgm:cxn modelId="{3CAF56B3-2E30-46E4-A280-473C101A35F3}" type="presParOf" srcId="{4D32149C-3B14-46B4-8245-71653FEE510C}" destId="{98183686-C5AA-4FEC-9009-A81F290578B5}" srcOrd="0" destOrd="0" presId="urn:microsoft.com/office/officeart/2005/8/layout/vList5"/>
    <dgm:cxn modelId="{9058E6CD-0D1A-4A61-A8ED-21FEA5905FF2}" type="presParOf" srcId="{4D32149C-3B14-46B4-8245-71653FEE510C}" destId="{A7FA9D1A-77A3-4AE8-A395-B34898EEC3E9}" srcOrd="1" destOrd="0" presId="urn:microsoft.com/office/officeart/2005/8/layout/vList5"/>
    <dgm:cxn modelId="{93B1E50A-4FDF-438A-90DE-799B6F7D82F4}" type="presParOf" srcId="{66F4E8BA-2A80-410F-A7EA-58668667D715}" destId="{FF15E78F-8942-4879-A678-2EA109E8163A}" srcOrd="7" destOrd="0" presId="urn:microsoft.com/office/officeart/2005/8/layout/vList5"/>
    <dgm:cxn modelId="{6A4C785C-20AC-45A9-B0B2-7C6B43F26DB9}" type="presParOf" srcId="{66F4E8BA-2A80-410F-A7EA-58668667D715}" destId="{06C918E1-C7D8-4FA9-AB23-F0DB349014E6}" srcOrd="8" destOrd="0" presId="urn:microsoft.com/office/officeart/2005/8/layout/vList5"/>
    <dgm:cxn modelId="{DE21D89B-D052-40CE-BCDB-085401B52295}" type="presParOf" srcId="{06C918E1-C7D8-4FA9-AB23-F0DB349014E6}" destId="{3CA6F6D3-E1B0-405C-A70A-AEE06922B55B}" srcOrd="0" destOrd="0" presId="urn:microsoft.com/office/officeart/2005/8/layout/vList5"/>
    <dgm:cxn modelId="{03A50B4D-8F77-492D-8727-608E11534B86}" type="presParOf" srcId="{06C918E1-C7D8-4FA9-AB23-F0DB349014E6}" destId="{8EBE517A-EB9D-4AD0-81D7-8001E6E8F12C}" srcOrd="1" destOrd="0" presId="urn:microsoft.com/office/officeart/2005/8/layout/vList5"/>
    <dgm:cxn modelId="{39DBC3ED-E0D0-4961-AA94-E91D4517AB8D}" type="presParOf" srcId="{66F4E8BA-2A80-410F-A7EA-58668667D715}" destId="{248CC247-D1C5-4B42-BFEE-2A3FAFF6E491}" srcOrd="9" destOrd="0" presId="urn:microsoft.com/office/officeart/2005/8/layout/vList5"/>
    <dgm:cxn modelId="{D437C3AE-8BB8-468C-9C67-58DD17402EEC}" type="presParOf" srcId="{66F4E8BA-2A80-410F-A7EA-58668667D715}" destId="{5BF60F58-CEEC-4A52-9FF4-C92C1ED52969}" srcOrd="10" destOrd="0" presId="urn:microsoft.com/office/officeart/2005/8/layout/vList5"/>
    <dgm:cxn modelId="{0C8C2F60-699E-4367-A892-501585DD3C1A}" type="presParOf" srcId="{5BF60F58-CEEC-4A52-9FF4-C92C1ED52969}" destId="{86B98410-6AC7-4439-8501-6F67C9E53456}" srcOrd="0" destOrd="0" presId="urn:microsoft.com/office/officeart/2005/8/layout/vList5"/>
    <dgm:cxn modelId="{B9C0B2CF-8872-41B2-BD28-9559C6C93F2B}" type="presParOf" srcId="{5BF60F58-CEEC-4A52-9FF4-C92C1ED52969}" destId="{BAAD807D-E714-4538-9190-217B1057048F}" srcOrd="1" destOrd="0" presId="urn:microsoft.com/office/officeart/2005/8/layout/vList5"/>
    <dgm:cxn modelId="{31050CA6-B3D2-4EE0-A851-1F882FC75597}" type="presParOf" srcId="{66F4E8BA-2A80-410F-A7EA-58668667D715}" destId="{196EF250-CE7D-4B9D-9FD3-85BA4E7E7DC5}" srcOrd="11" destOrd="0" presId="urn:microsoft.com/office/officeart/2005/8/layout/vList5"/>
    <dgm:cxn modelId="{61A26192-360B-49CA-944B-60D8E7722A50}" type="presParOf" srcId="{66F4E8BA-2A80-410F-A7EA-58668667D715}" destId="{B3C22FD1-42A1-4E8B-B4C1-DCD4584929A1}" srcOrd="12" destOrd="0" presId="urn:microsoft.com/office/officeart/2005/8/layout/vList5"/>
    <dgm:cxn modelId="{1E4EAB22-17C6-4CDA-8EE9-16897EB81276}" type="presParOf" srcId="{B3C22FD1-42A1-4E8B-B4C1-DCD4584929A1}" destId="{2C756389-40A5-436B-9E57-FB09DF454A7A}" srcOrd="0" destOrd="0" presId="urn:microsoft.com/office/officeart/2005/8/layout/vList5"/>
    <dgm:cxn modelId="{F15F65D4-746F-4B94-840A-69BC08941B89}" type="presParOf" srcId="{B3C22FD1-42A1-4E8B-B4C1-DCD4584929A1}" destId="{53029CBE-607E-4F77-8424-47C55D8958B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E16B86F-8F66-4F25-BC71-CFC230708ABB}" type="doc">
      <dgm:prSet loTypeId="urn:microsoft.com/office/officeart/2005/8/layout/hierarchy3" loCatId="hierarchy" qsTypeId="urn:microsoft.com/office/officeart/2005/8/quickstyle/3d5" qsCatId="3D" csTypeId="urn:microsoft.com/office/officeart/2005/8/colors/accent3_2" csCatId="accent3" phldr="1"/>
      <dgm:spPr/>
      <dgm:t>
        <a:bodyPr/>
        <a:lstStyle/>
        <a:p>
          <a:endParaRPr lang="es-ES"/>
        </a:p>
      </dgm:t>
    </dgm:pt>
    <dgm:pt modelId="{51E45E17-1A46-4D0B-894F-CC77D85D2826}">
      <dgm:prSet custT="1"/>
      <dgm:spPr>
        <a:xfrm>
          <a:off x="432406" y="1014320"/>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cs-CZ" sz="1600" b="1" dirty="0">
              <a:solidFill>
                <a:sysClr val="windowText" lastClr="000000">
                  <a:hueOff val="0"/>
                  <a:satOff val="0"/>
                  <a:lumOff val="0"/>
                  <a:alphaOff val="0"/>
                </a:sysClr>
              </a:solidFill>
              <a:latin typeface="Calibri"/>
              <a:ea typeface="+mn-ea"/>
              <a:cs typeface="+mn-cs"/>
            </a:rPr>
            <a:t>všem co je pravdivé</a:t>
          </a:r>
          <a:endParaRPr lang="es-ES" sz="1600" b="1" dirty="0">
            <a:solidFill>
              <a:sysClr val="windowText" lastClr="000000">
                <a:hueOff val="0"/>
                <a:satOff val="0"/>
                <a:lumOff val="0"/>
                <a:alphaOff val="0"/>
              </a:sysClr>
            </a:solidFill>
            <a:latin typeface="Calibri"/>
            <a:ea typeface="+mn-ea"/>
            <a:cs typeface="+mn-cs"/>
          </a:endParaRPr>
        </a:p>
      </dgm:t>
    </dgm:pt>
    <dgm:pt modelId="{3B0A8807-8BC3-4BAA-AFBD-97636496F33D}" type="parTrans" cxnId="{F694C04C-CFDF-4088-9A51-953848DFD6E1}">
      <dgm:prSet/>
      <dgm:spPr>
        <a:xfrm>
          <a:off x="227505" y="892042"/>
          <a:ext cx="204900" cy="366834"/>
        </a:xfrm>
        <a:custGeom>
          <a:avLst/>
          <a:gdLst/>
          <a:ahLst/>
          <a:cxnLst/>
          <a:rect l="0" t="0" r="0" b="0"/>
          <a:pathLst>
            <a:path>
              <a:moveTo>
                <a:pt x="0" y="0"/>
              </a:moveTo>
              <a:lnTo>
                <a:pt x="0" y="366834"/>
              </a:lnTo>
              <a:lnTo>
                <a:pt x="204900" y="366834"/>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s-ES"/>
        </a:p>
      </dgm:t>
    </dgm:pt>
    <dgm:pt modelId="{094477CD-3D78-4C5C-8AB4-5ADABA39AF91}" type="sibTrans" cxnId="{F694C04C-CFDF-4088-9A51-953848DFD6E1}">
      <dgm:prSet/>
      <dgm:spPr/>
      <dgm:t>
        <a:bodyPr/>
        <a:lstStyle/>
        <a:p>
          <a:endParaRPr lang="es-ES"/>
        </a:p>
      </dgm:t>
    </dgm:pt>
    <dgm:pt modelId="{DC283874-3811-4A82-A33C-FC39C46AA5D0}">
      <dgm:prSet custT="1"/>
      <dgm:spPr>
        <a:xfrm>
          <a:off x="432406" y="1625712"/>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cs-CZ" sz="1600" b="1" dirty="0">
              <a:solidFill>
                <a:sysClr val="windowText" lastClr="000000">
                  <a:hueOff val="0"/>
                  <a:satOff val="0"/>
                  <a:lumOff val="0"/>
                  <a:alphaOff val="0"/>
                </a:sysClr>
              </a:solidFill>
              <a:latin typeface="Calibri"/>
              <a:ea typeface="+mn-ea"/>
              <a:cs typeface="+mn-cs"/>
            </a:rPr>
            <a:t>všem co je čestné</a:t>
          </a:r>
          <a:endParaRPr lang="es-ES" sz="1600" b="1" dirty="0">
            <a:solidFill>
              <a:sysClr val="windowText" lastClr="000000">
                <a:hueOff val="0"/>
                <a:satOff val="0"/>
                <a:lumOff val="0"/>
                <a:alphaOff val="0"/>
              </a:sysClr>
            </a:solidFill>
            <a:latin typeface="Calibri"/>
            <a:ea typeface="+mn-ea"/>
            <a:cs typeface="+mn-cs"/>
          </a:endParaRPr>
        </a:p>
      </dgm:t>
    </dgm:pt>
    <dgm:pt modelId="{EAC8B46F-7E63-4ED2-8749-71F7272D70D2}" type="parTrans" cxnId="{929178B9-F0CC-4D04-9B59-D7002398DD32}">
      <dgm:prSet/>
      <dgm:spPr>
        <a:xfrm>
          <a:off x="227505" y="892042"/>
          <a:ext cx="204900" cy="978226"/>
        </a:xfrm>
        <a:custGeom>
          <a:avLst/>
          <a:gdLst/>
          <a:ahLst/>
          <a:cxnLst/>
          <a:rect l="0" t="0" r="0" b="0"/>
          <a:pathLst>
            <a:path>
              <a:moveTo>
                <a:pt x="0" y="0"/>
              </a:moveTo>
              <a:lnTo>
                <a:pt x="0" y="978226"/>
              </a:lnTo>
              <a:lnTo>
                <a:pt x="204900" y="978226"/>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s-ES"/>
        </a:p>
      </dgm:t>
    </dgm:pt>
    <dgm:pt modelId="{024D94BD-F05A-4689-9518-91446DE83487}" type="sibTrans" cxnId="{929178B9-F0CC-4D04-9B59-D7002398DD32}">
      <dgm:prSet/>
      <dgm:spPr/>
      <dgm:t>
        <a:bodyPr/>
        <a:lstStyle/>
        <a:p>
          <a:endParaRPr lang="es-ES"/>
        </a:p>
      </dgm:t>
    </dgm:pt>
    <dgm:pt modelId="{C98E6A60-FE0E-4F71-ABC3-85E62D7B49A0}">
      <dgm:prSet custT="1"/>
      <dgm:spPr>
        <a:xfrm>
          <a:off x="432406" y="2237103"/>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cs-CZ" sz="1600" b="1" dirty="0">
              <a:solidFill>
                <a:sysClr val="windowText" lastClr="000000">
                  <a:hueOff val="0"/>
                  <a:satOff val="0"/>
                  <a:lumOff val="0"/>
                  <a:alphaOff val="0"/>
                </a:sysClr>
              </a:solidFill>
              <a:latin typeface="Calibri"/>
              <a:ea typeface="+mn-ea"/>
              <a:cs typeface="+mn-cs"/>
            </a:rPr>
            <a:t>všem co je spravedlivé</a:t>
          </a:r>
          <a:endParaRPr lang="es-ES" sz="1600" b="1" dirty="0">
            <a:solidFill>
              <a:sysClr val="windowText" lastClr="000000">
                <a:hueOff val="0"/>
                <a:satOff val="0"/>
                <a:lumOff val="0"/>
                <a:alphaOff val="0"/>
              </a:sysClr>
            </a:solidFill>
            <a:latin typeface="Calibri"/>
            <a:ea typeface="+mn-ea"/>
            <a:cs typeface="+mn-cs"/>
          </a:endParaRPr>
        </a:p>
      </dgm:t>
    </dgm:pt>
    <dgm:pt modelId="{31D73248-3D2D-4DFE-BE1C-45175C9E8C73}" type="parTrans" cxnId="{16C943F1-4BEA-4616-9E1B-3D1F45940C9A}">
      <dgm:prSet/>
      <dgm:spPr>
        <a:xfrm>
          <a:off x="227505" y="892042"/>
          <a:ext cx="204900" cy="1589617"/>
        </a:xfrm>
        <a:custGeom>
          <a:avLst/>
          <a:gdLst/>
          <a:ahLst/>
          <a:cxnLst/>
          <a:rect l="0" t="0" r="0" b="0"/>
          <a:pathLst>
            <a:path>
              <a:moveTo>
                <a:pt x="0" y="0"/>
              </a:moveTo>
              <a:lnTo>
                <a:pt x="0" y="1589617"/>
              </a:lnTo>
              <a:lnTo>
                <a:pt x="204900" y="1589617"/>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s-ES"/>
        </a:p>
      </dgm:t>
    </dgm:pt>
    <dgm:pt modelId="{5CD19D29-9C95-476A-A3B0-218F008A782F}" type="sibTrans" cxnId="{16C943F1-4BEA-4616-9E1B-3D1F45940C9A}">
      <dgm:prSet/>
      <dgm:spPr/>
      <dgm:t>
        <a:bodyPr/>
        <a:lstStyle/>
        <a:p>
          <a:endParaRPr lang="es-ES"/>
        </a:p>
      </dgm:t>
    </dgm:pt>
    <dgm:pt modelId="{85DDAB1D-D7E0-404B-A70F-36E8BFD38364}">
      <dgm:prSet custT="1"/>
      <dgm:spPr>
        <a:xfrm>
          <a:off x="432406" y="2848494"/>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cs-CZ" sz="1600" b="1" dirty="0">
              <a:solidFill>
                <a:sysClr val="windowText" lastClr="000000">
                  <a:hueOff val="0"/>
                  <a:satOff val="0"/>
                  <a:lumOff val="0"/>
                  <a:alphaOff val="0"/>
                </a:sysClr>
              </a:solidFill>
              <a:latin typeface="Calibri"/>
              <a:ea typeface="+mn-ea"/>
              <a:cs typeface="+mn-cs"/>
            </a:rPr>
            <a:t>všem co je čisté</a:t>
          </a:r>
          <a:endParaRPr lang="es-ES" sz="1600" b="1" dirty="0">
            <a:solidFill>
              <a:sysClr val="windowText" lastClr="000000">
                <a:hueOff val="0"/>
                <a:satOff val="0"/>
                <a:lumOff val="0"/>
                <a:alphaOff val="0"/>
              </a:sysClr>
            </a:solidFill>
            <a:latin typeface="Calibri"/>
            <a:ea typeface="+mn-ea"/>
            <a:cs typeface="+mn-cs"/>
          </a:endParaRPr>
        </a:p>
      </dgm:t>
    </dgm:pt>
    <dgm:pt modelId="{035438D7-FD96-4869-8891-B7483536FD66}" type="parTrans" cxnId="{22AF9B6C-25C2-4452-9CE5-C74FD6EAB5A5}">
      <dgm:prSet/>
      <dgm:spPr>
        <a:xfrm>
          <a:off x="227505" y="892042"/>
          <a:ext cx="204900" cy="2201008"/>
        </a:xfrm>
        <a:custGeom>
          <a:avLst/>
          <a:gdLst/>
          <a:ahLst/>
          <a:cxnLst/>
          <a:rect l="0" t="0" r="0" b="0"/>
          <a:pathLst>
            <a:path>
              <a:moveTo>
                <a:pt x="0" y="0"/>
              </a:moveTo>
              <a:lnTo>
                <a:pt x="0" y="2201008"/>
              </a:lnTo>
              <a:lnTo>
                <a:pt x="204900" y="2201008"/>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s-ES"/>
        </a:p>
      </dgm:t>
    </dgm:pt>
    <dgm:pt modelId="{E0F682F1-4974-429D-9EDA-FF6D63C1B423}" type="sibTrans" cxnId="{22AF9B6C-25C2-4452-9CE5-C74FD6EAB5A5}">
      <dgm:prSet/>
      <dgm:spPr/>
      <dgm:t>
        <a:bodyPr/>
        <a:lstStyle/>
        <a:p>
          <a:endParaRPr lang="es-ES"/>
        </a:p>
      </dgm:t>
    </dgm:pt>
    <dgm:pt modelId="{E01E4CD6-F6A7-4102-A24F-C23075DBAC1D}">
      <dgm:prSet custT="1"/>
      <dgm:spPr>
        <a:xfrm>
          <a:off x="432406" y="3459886"/>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cs-CZ" sz="1600" b="1" dirty="0">
              <a:solidFill>
                <a:sysClr val="windowText" lastClr="000000">
                  <a:hueOff val="0"/>
                  <a:satOff val="0"/>
                  <a:lumOff val="0"/>
                  <a:alphaOff val="0"/>
                </a:sysClr>
              </a:solidFill>
              <a:latin typeface="Calibri"/>
              <a:ea typeface="+mn-ea"/>
              <a:cs typeface="+mn-cs"/>
            </a:rPr>
            <a:t>všem co je hodno lásky</a:t>
          </a:r>
        </a:p>
      </dgm:t>
    </dgm:pt>
    <dgm:pt modelId="{CE112202-095A-473F-9FD4-E15673E53E86}" type="parTrans" cxnId="{9D2B68B2-B235-483F-875D-F8F0106CE7C0}">
      <dgm:prSet/>
      <dgm:spPr>
        <a:xfrm>
          <a:off x="227505" y="892042"/>
          <a:ext cx="204900" cy="2812400"/>
        </a:xfrm>
        <a:custGeom>
          <a:avLst/>
          <a:gdLst/>
          <a:ahLst/>
          <a:cxnLst/>
          <a:rect l="0" t="0" r="0" b="0"/>
          <a:pathLst>
            <a:path>
              <a:moveTo>
                <a:pt x="0" y="0"/>
              </a:moveTo>
              <a:lnTo>
                <a:pt x="0" y="2812400"/>
              </a:lnTo>
              <a:lnTo>
                <a:pt x="204900" y="2812400"/>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s-ES"/>
        </a:p>
      </dgm:t>
    </dgm:pt>
    <dgm:pt modelId="{31C60204-A394-4F45-9B90-9B9A65244F74}" type="sibTrans" cxnId="{9D2B68B2-B235-483F-875D-F8F0106CE7C0}">
      <dgm:prSet/>
      <dgm:spPr/>
      <dgm:t>
        <a:bodyPr/>
        <a:lstStyle/>
        <a:p>
          <a:endParaRPr lang="es-ES"/>
        </a:p>
      </dgm:t>
    </dgm:pt>
    <dgm:pt modelId="{92F4E838-7BE3-4DFC-9F46-6B5474CFB8E9}">
      <dgm:prSet custT="1"/>
      <dgm:spPr>
        <a:xfrm>
          <a:off x="432406" y="4071277"/>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cs-CZ" sz="1600" b="1" dirty="0">
              <a:solidFill>
                <a:sysClr val="windowText" lastClr="000000">
                  <a:hueOff val="0"/>
                  <a:satOff val="0"/>
                  <a:lumOff val="0"/>
                  <a:alphaOff val="0"/>
                </a:sysClr>
              </a:solidFill>
              <a:latin typeface="Calibri"/>
              <a:ea typeface="+mn-ea"/>
              <a:cs typeface="+mn-cs"/>
            </a:rPr>
            <a:t>všem co má dobrou pověst</a:t>
          </a:r>
          <a:endParaRPr lang="es-ES" sz="1600" b="1" dirty="0">
            <a:solidFill>
              <a:sysClr val="windowText" lastClr="000000">
                <a:hueOff val="0"/>
                <a:satOff val="0"/>
                <a:lumOff val="0"/>
                <a:alphaOff val="0"/>
              </a:sysClr>
            </a:solidFill>
            <a:latin typeface="Calibri"/>
            <a:ea typeface="+mn-ea"/>
            <a:cs typeface="+mn-cs"/>
          </a:endParaRPr>
        </a:p>
      </dgm:t>
    </dgm:pt>
    <dgm:pt modelId="{3139DD68-A804-4530-A2AA-C3968E24F050}" type="parTrans" cxnId="{1DDB2CB9-4DF8-4F03-AAFD-E5D037DF535C}">
      <dgm:prSet/>
      <dgm:spPr>
        <a:xfrm>
          <a:off x="227505" y="892042"/>
          <a:ext cx="204900" cy="3423791"/>
        </a:xfrm>
        <a:custGeom>
          <a:avLst/>
          <a:gdLst/>
          <a:ahLst/>
          <a:cxnLst/>
          <a:rect l="0" t="0" r="0" b="0"/>
          <a:pathLst>
            <a:path>
              <a:moveTo>
                <a:pt x="0" y="0"/>
              </a:moveTo>
              <a:lnTo>
                <a:pt x="0" y="3423791"/>
              </a:lnTo>
              <a:lnTo>
                <a:pt x="204900" y="3423791"/>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s-ES"/>
        </a:p>
      </dgm:t>
    </dgm:pt>
    <dgm:pt modelId="{029EFF00-51F8-41D1-8E42-C1CB65FFB07D}" type="sibTrans" cxnId="{1DDB2CB9-4DF8-4F03-AAFD-E5D037DF535C}">
      <dgm:prSet/>
      <dgm:spPr/>
      <dgm:t>
        <a:bodyPr/>
        <a:lstStyle/>
        <a:p>
          <a:endParaRPr lang="es-ES"/>
        </a:p>
      </dgm:t>
    </dgm:pt>
    <dgm:pt modelId="{175B0959-1F57-47EA-952A-09D8F772C79C}">
      <dgm:prSet custT="1"/>
      <dgm:spPr>
        <a:xfrm>
          <a:off x="432406" y="4682669"/>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cs-CZ" sz="1600" b="1" dirty="0">
              <a:solidFill>
                <a:sysClr val="windowText" lastClr="000000">
                  <a:hueOff val="0"/>
                  <a:satOff val="0"/>
                  <a:lumOff val="0"/>
                  <a:alphaOff val="0"/>
                </a:sysClr>
              </a:solidFill>
              <a:latin typeface="Calibri"/>
              <a:ea typeface="+mn-ea"/>
              <a:cs typeface="+mn-cs"/>
            </a:rPr>
            <a:t>všem co je ctné</a:t>
          </a:r>
          <a:endParaRPr lang="es-ES" sz="1600" b="1" dirty="0">
            <a:solidFill>
              <a:sysClr val="windowText" lastClr="000000">
                <a:hueOff val="0"/>
                <a:satOff val="0"/>
                <a:lumOff val="0"/>
                <a:alphaOff val="0"/>
              </a:sysClr>
            </a:solidFill>
            <a:latin typeface="Calibri"/>
            <a:ea typeface="+mn-ea"/>
            <a:cs typeface="+mn-cs"/>
          </a:endParaRPr>
        </a:p>
      </dgm:t>
    </dgm:pt>
    <dgm:pt modelId="{F16F0F6A-0C26-42A7-B2CF-FDD0E921BE0A}" type="parTrans" cxnId="{8178D968-5385-424E-9809-00CAEE424A66}">
      <dgm:prSet/>
      <dgm:spPr>
        <a:xfrm>
          <a:off x="227505" y="892042"/>
          <a:ext cx="204900" cy="4035183"/>
        </a:xfrm>
        <a:custGeom>
          <a:avLst/>
          <a:gdLst/>
          <a:ahLst/>
          <a:cxnLst/>
          <a:rect l="0" t="0" r="0" b="0"/>
          <a:pathLst>
            <a:path>
              <a:moveTo>
                <a:pt x="0" y="0"/>
              </a:moveTo>
              <a:lnTo>
                <a:pt x="0" y="4035183"/>
              </a:lnTo>
              <a:lnTo>
                <a:pt x="204900" y="4035183"/>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s-ES"/>
        </a:p>
      </dgm:t>
    </dgm:pt>
    <dgm:pt modelId="{53720FB2-3416-4780-B3C4-95499CCB789A}" type="sibTrans" cxnId="{8178D968-5385-424E-9809-00CAEE424A66}">
      <dgm:prSet/>
      <dgm:spPr/>
      <dgm:t>
        <a:bodyPr/>
        <a:lstStyle/>
        <a:p>
          <a:endParaRPr lang="es-ES"/>
        </a:p>
      </dgm:t>
    </dgm:pt>
    <dgm:pt modelId="{F09337E4-8C9C-45B1-B38E-50F629507AA7}">
      <dgm:prSet custT="1"/>
      <dgm:spPr>
        <a:xfrm>
          <a:off x="432406" y="5294060"/>
          <a:ext cx="2259632" cy="489113"/>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400500" extrusionH="63500" prstMaterial="matte"/>
      </dgm:spPr>
      <dgm:t>
        <a:bodyPr/>
        <a:lstStyle/>
        <a:p>
          <a:pPr rtl="0">
            <a:buNone/>
          </a:pPr>
          <a:r>
            <a:rPr lang="cs-CZ" sz="1600" b="1" dirty="0">
              <a:solidFill>
                <a:sysClr val="windowText" lastClr="000000">
                  <a:hueOff val="0"/>
                  <a:satOff val="0"/>
                  <a:lumOff val="0"/>
                  <a:alphaOff val="0"/>
                </a:sysClr>
              </a:solidFill>
              <a:latin typeface="Calibri"/>
              <a:ea typeface="+mn-ea"/>
              <a:cs typeface="+mn-cs"/>
            </a:rPr>
            <a:t>všem co je sklízí pochvalu</a:t>
          </a:r>
          <a:endParaRPr lang="es-ES" sz="1600" b="1" dirty="0">
            <a:solidFill>
              <a:sysClr val="windowText" lastClr="000000">
                <a:hueOff val="0"/>
                <a:satOff val="0"/>
                <a:lumOff val="0"/>
                <a:alphaOff val="0"/>
              </a:sysClr>
            </a:solidFill>
            <a:latin typeface="Calibri"/>
            <a:ea typeface="+mn-ea"/>
            <a:cs typeface="+mn-cs"/>
          </a:endParaRPr>
        </a:p>
      </dgm:t>
    </dgm:pt>
    <dgm:pt modelId="{75524E66-1B3A-430C-B3E4-20683CE60CF7}" type="parTrans" cxnId="{FA80BA50-C77A-4F0A-A260-2EEA7BB8F800}">
      <dgm:prSet/>
      <dgm:spPr>
        <a:xfrm>
          <a:off x="227505" y="892042"/>
          <a:ext cx="204900" cy="4646574"/>
        </a:xfrm>
        <a:custGeom>
          <a:avLst/>
          <a:gdLst/>
          <a:ahLst/>
          <a:cxnLst/>
          <a:rect l="0" t="0" r="0" b="0"/>
          <a:pathLst>
            <a:path>
              <a:moveTo>
                <a:pt x="0" y="0"/>
              </a:moveTo>
              <a:lnTo>
                <a:pt x="0" y="4646574"/>
              </a:lnTo>
              <a:lnTo>
                <a:pt x="204900" y="4646574"/>
              </a:lnTo>
            </a:path>
          </a:pathLst>
        </a:custGeom>
        <a:noFill/>
        <a:ln w="25400" cap="flat" cmpd="sng" algn="ctr">
          <a:solidFill>
            <a:srgbClr val="9BBB59">
              <a:shade val="60000"/>
              <a:hueOff val="0"/>
              <a:satOff val="0"/>
              <a:lumOff val="0"/>
              <a:alphaOff val="0"/>
            </a:srgbClr>
          </a:solidFill>
          <a:prstDash val="solid"/>
        </a:ln>
        <a:effectLst/>
        <a:sp3d z="-40000" prstMaterial="matte"/>
      </dgm:spPr>
      <dgm:t>
        <a:bodyPr/>
        <a:lstStyle/>
        <a:p>
          <a:endParaRPr lang="es-ES"/>
        </a:p>
      </dgm:t>
    </dgm:pt>
    <dgm:pt modelId="{975519C3-AB60-4F91-97CA-9CB567809243}" type="sibTrans" cxnId="{FA80BA50-C77A-4F0A-A260-2EEA7BB8F800}">
      <dgm:prSet/>
      <dgm:spPr/>
      <dgm:t>
        <a:bodyPr/>
        <a:lstStyle/>
        <a:p>
          <a:endParaRPr lang="es-ES"/>
        </a:p>
      </dgm:t>
    </dgm:pt>
    <dgm:pt modelId="{15369F45-5E48-489D-B35E-98B32560384C}">
      <dgm:prSet custT="1"/>
      <dgm:spPr>
        <a:xfrm>
          <a:off x="22605" y="3304"/>
          <a:ext cx="2049002" cy="888738"/>
        </a:xfrm>
        <a:prstGeom prst="roundRect">
          <a:avLst>
            <a:gd name="adj" fmla="val 10000"/>
          </a:avLst>
        </a:prstGeom>
        <a:solidFill>
          <a:srgbClr val="9BBB59">
            <a:hueOff val="0"/>
            <a:satOff val="0"/>
            <a:lumOff val="0"/>
            <a:alphaOff val="0"/>
          </a:srgbClr>
        </a:solidFill>
        <a:ln>
          <a:noFill/>
        </a:ln>
        <a:effectLst/>
        <a:sp3d extrusionH="381000" contourW="38100" prstMaterial="matte">
          <a:contourClr>
            <a:sysClr val="window" lastClr="FFFFFF"/>
          </a:contourClr>
        </a:sp3d>
      </dgm:spPr>
      <dgm:t>
        <a:bodyPr/>
        <a:lstStyle/>
        <a:p>
          <a:pPr rtl="0">
            <a:buNone/>
          </a:pPr>
          <a:r>
            <a:rPr lang="es-ES" sz="2100" b="1" dirty="0">
              <a:solidFill>
                <a:sysClr val="window" lastClr="FFFFFF"/>
              </a:solidFill>
              <a:latin typeface="Calibri"/>
              <a:ea typeface="+mn-ea"/>
              <a:cs typeface="+mn-cs"/>
            </a:rPr>
            <a:t>DĚLÁM A PŘEMÝŠLÍM </a:t>
          </a:r>
          <a:r>
            <a:rPr lang="cs-CZ" sz="2100" b="1" dirty="0">
              <a:solidFill>
                <a:sysClr val="window" lastClr="FFFFFF"/>
              </a:solidFill>
              <a:latin typeface="Calibri"/>
              <a:ea typeface="+mn-ea"/>
              <a:cs typeface="+mn-cs"/>
            </a:rPr>
            <a:t>O</a:t>
          </a:r>
          <a:br>
            <a:rPr lang="es-ES" sz="2100" b="1" dirty="0">
              <a:solidFill>
                <a:sysClr val="window" lastClr="FFFFFF"/>
              </a:solidFill>
              <a:latin typeface="Calibri"/>
              <a:ea typeface="+mn-ea"/>
              <a:cs typeface="+mn-cs"/>
            </a:rPr>
          </a:br>
          <a:r>
            <a:rPr lang="es-ES" sz="1100" b="1" dirty="0">
              <a:solidFill>
                <a:sysClr val="window" lastClr="FFFFFF"/>
              </a:solidFill>
              <a:latin typeface="Calibri"/>
              <a:ea typeface="+mn-ea"/>
              <a:cs typeface="+mn-cs"/>
            </a:rPr>
            <a:t>(</a:t>
          </a:r>
          <a:r>
            <a:rPr lang="cs-CZ" sz="1100" b="1" dirty="0">
              <a:solidFill>
                <a:sysClr val="window" lastClr="FFFFFF"/>
              </a:solidFill>
              <a:latin typeface="Calibri"/>
              <a:ea typeface="+mn-ea"/>
              <a:cs typeface="+mn-cs"/>
            </a:rPr>
            <a:t>list </a:t>
          </a:r>
          <a:r>
            <a:rPr lang="es-ES" sz="1100" b="1" dirty="0">
              <a:solidFill>
                <a:sysClr val="window" lastClr="FFFFFF"/>
              </a:solidFill>
              <a:latin typeface="Calibri"/>
              <a:ea typeface="+mn-ea"/>
              <a:cs typeface="+mn-cs"/>
            </a:rPr>
            <a:t>Filip</a:t>
          </a:r>
          <a:r>
            <a:rPr lang="cs-CZ" sz="1100" b="1" dirty="0" err="1">
              <a:solidFill>
                <a:sysClr val="window" lastClr="FFFFFF"/>
              </a:solidFill>
              <a:latin typeface="Calibri"/>
              <a:ea typeface="+mn-ea"/>
              <a:cs typeface="+mn-cs"/>
            </a:rPr>
            <a:t>ským</a:t>
          </a:r>
          <a:r>
            <a:rPr lang="es-ES" sz="1100" b="1" dirty="0">
              <a:solidFill>
                <a:sysClr val="window" lastClr="FFFFFF"/>
              </a:solidFill>
              <a:latin typeface="Calibri"/>
              <a:ea typeface="+mn-ea"/>
              <a:cs typeface="+mn-cs"/>
            </a:rPr>
            <a:t> 4</a:t>
          </a:r>
          <a:r>
            <a:rPr lang="cs-CZ" sz="1100" b="1" dirty="0">
              <a:solidFill>
                <a:sysClr val="window" lastClr="FFFFFF"/>
              </a:solidFill>
              <a:latin typeface="Calibri"/>
              <a:ea typeface="+mn-ea"/>
              <a:cs typeface="+mn-cs"/>
            </a:rPr>
            <a:t>,</a:t>
          </a:r>
          <a:r>
            <a:rPr lang="es-ES" sz="1100" b="1" dirty="0">
              <a:solidFill>
                <a:sysClr val="window" lastClr="FFFFFF"/>
              </a:solidFill>
              <a:latin typeface="Calibri"/>
              <a:ea typeface="+mn-ea"/>
              <a:cs typeface="+mn-cs"/>
            </a:rPr>
            <a:t> 8)</a:t>
          </a:r>
          <a:endParaRPr lang="es-ES" sz="1800" b="1" dirty="0">
            <a:solidFill>
              <a:sysClr val="window" lastClr="FFFFFF"/>
            </a:solidFill>
            <a:latin typeface="Calibri"/>
            <a:ea typeface="+mn-ea"/>
            <a:cs typeface="+mn-cs"/>
          </a:endParaRPr>
        </a:p>
      </dgm:t>
    </dgm:pt>
    <dgm:pt modelId="{64F4F5A1-6EAE-4207-A5D4-20393698B3B9}" type="parTrans" cxnId="{2C57FA47-5334-4309-AAA1-EB2D18620CA0}">
      <dgm:prSet/>
      <dgm:spPr/>
      <dgm:t>
        <a:bodyPr/>
        <a:lstStyle/>
        <a:p>
          <a:endParaRPr lang="es-ES"/>
        </a:p>
      </dgm:t>
    </dgm:pt>
    <dgm:pt modelId="{056FEC38-8A77-4157-984B-4F54F7EE51AD}" type="sibTrans" cxnId="{2C57FA47-5334-4309-AAA1-EB2D18620CA0}">
      <dgm:prSet/>
      <dgm:spPr/>
      <dgm:t>
        <a:bodyPr/>
        <a:lstStyle/>
        <a:p>
          <a:endParaRPr lang="es-ES"/>
        </a:p>
      </dgm:t>
    </dgm:pt>
    <dgm:pt modelId="{FEBC6324-F82A-4171-9EBC-E3B56EF218B4}" type="pres">
      <dgm:prSet presAssocID="{1E16B86F-8F66-4F25-BC71-CFC230708ABB}" presName="diagram" presStyleCnt="0">
        <dgm:presLayoutVars>
          <dgm:chPref val="1"/>
          <dgm:dir/>
          <dgm:animOne val="branch"/>
          <dgm:animLvl val="lvl"/>
          <dgm:resizeHandles/>
        </dgm:presLayoutVars>
      </dgm:prSet>
      <dgm:spPr/>
    </dgm:pt>
    <dgm:pt modelId="{62AB91D6-7D28-4B89-A94C-1EE7CC6DB40A}" type="pres">
      <dgm:prSet presAssocID="{15369F45-5E48-489D-B35E-98B32560384C}" presName="root" presStyleCnt="0"/>
      <dgm:spPr/>
    </dgm:pt>
    <dgm:pt modelId="{62D4A545-C065-4100-ADF3-920FA93EB453}" type="pres">
      <dgm:prSet presAssocID="{15369F45-5E48-489D-B35E-98B32560384C}" presName="rootComposite" presStyleCnt="0"/>
      <dgm:spPr/>
    </dgm:pt>
    <dgm:pt modelId="{BFBC5501-15D1-48F6-B2AC-0A75C1B58C56}" type="pres">
      <dgm:prSet presAssocID="{15369F45-5E48-489D-B35E-98B32560384C}" presName="rootText" presStyleLbl="node1" presStyleIdx="0" presStyleCnt="1" custScaleX="209461" custScaleY="181704"/>
      <dgm:spPr/>
    </dgm:pt>
    <dgm:pt modelId="{6EFDA01F-0F65-44AC-9777-ECAB0E7FC3D5}" type="pres">
      <dgm:prSet presAssocID="{15369F45-5E48-489D-B35E-98B32560384C}" presName="rootConnector" presStyleLbl="node1" presStyleIdx="0" presStyleCnt="1"/>
      <dgm:spPr/>
    </dgm:pt>
    <dgm:pt modelId="{D3CE4174-0A01-4D41-9796-ADC06371BAF2}" type="pres">
      <dgm:prSet presAssocID="{15369F45-5E48-489D-B35E-98B32560384C}" presName="childShape" presStyleCnt="0"/>
      <dgm:spPr/>
    </dgm:pt>
    <dgm:pt modelId="{B239C070-0555-481F-B13D-4CC43A954135}" type="pres">
      <dgm:prSet presAssocID="{3B0A8807-8BC3-4BAA-AFBD-97636496F33D}" presName="Name13" presStyleLbl="parChTrans1D2" presStyleIdx="0" presStyleCnt="8"/>
      <dgm:spPr/>
    </dgm:pt>
    <dgm:pt modelId="{43F65E2A-8C00-43DD-A572-F1C87F253B63}" type="pres">
      <dgm:prSet presAssocID="{51E45E17-1A46-4D0B-894F-CC77D85D2826}" presName="childText" presStyleLbl="bgAcc1" presStyleIdx="0" presStyleCnt="8" custScaleX="288741">
        <dgm:presLayoutVars>
          <dgm:bulletEnabled val="1"/>
        </dgm:presLayoutVars>
      </dgm:prSet>
      <dgm:spPr/>
    </dgm:pt>
    <dgm:pt modelId="{31823D68-25DA-482A-9979-3B2736F15DFC}" type="pres">
      <dgm:prSet presAssocID="{EAC8B46F-7E63-4ED2-8749-71F7272D70D2}" presName="Name13" presStyleLbl="parChTrans1D2" presStyleIdx="1" presStyleCnt="8"/>
      <dgm:spPr/>
    </dgm:pt>
    <dgm:pt modelId="{78698341-86F5-4D3F-9C48-744F401FE98A}" type="pres">
      <dgm:prSet presAssocID="{DC283874-3811-4A82-A33C-FC39C46AA5D0}" presName="childText" presStyleLbl="bgAcc1" presStyleIdx="1" presStyleCnt="8" custScaleX="288741">
        <dgm:presLayoutVars>
          <dgm:bulletEnabled val="1"/>
        </dgm:presLayoutVars>
      </dgm:prSet>
      <dgm:spPr/>
    </dgm:pt>
    <dgm:pt modelId="{A732A9DE-AF0B-494F-BEEC-F0320A09F87D}" type="pres">
      <dgm:prSet presAssocID="{31D73248-3D2D-4DFE-BE1C-45175C9E8C73}" presName="Name13" presStyleLbl="parChTrans1D2" presStyleIdx="2" presStyleCnt="8"/>
      <dgm:spPr/>
    </dgm:pt>
    <dgm:pt modelId="{AE498F8E-F69E-4B52-BB12-2BA735B8A1AB}" type="pres">
      <dgm:prSet presAssocID="{C98E6A60-FE0E-4F71-ABC3-85E62D7B49A0}" presName="childText" presStyleLbl="bgAcc1" presStyleIdx="2" presStyleCnt="8" custScaleX="288741">
        <dgm:presLayoutVars>
          <dgm:bulletEnabled val="1"/>
        </dgm:presLayoutVars>
      </dgm:prSet>
      <dgm:spPr/>
    </dgm:pt>
    <dgm:pt modelId="{62A202F7-8B2A-413D-BCA1-F7E52AD0A817}" type="pres">
      <dgm:prSet presAssocID="{035438D7-FD96-4869-8891-B7483536FD66}" presName="Name13" presStyleLbl="parChTrans1D2" presStyleIdx="3" presStyleCnt="8"/>
      <dgm:spPr/>
    </dgm:pt>
    <dgm:pt modelId="{5E39823D-B902-4BC6-B643-1CF3DB3D9E8D}" type="pres">
      <dgm:prSet presAssocID="{85DDAB1D-D7E0-404B-A70F-36E8BFD38364}" presName="childText" presStyleLbl="bgAcc1" presStyleIdx="3" presStyleCnt="8" custScaleX="288741">
        <dgm:presLayoutVars>
          <dgm:bulletEnabled val="1"/>
        </dgm:presLayoutVars>
      </dgm:prSet>
      <dgm:spPr/>
    </dgm:pt>
    <dgm:pt modelId="{0F6D848C-C9BA-4476-A017-877AE1AD9260}" type="pres">
      <dgm:prSet presAssocID="{CE112202-095A-473F-9FD4-E15673E53E86}" presName="Name13" presStyleLbl="parChTrans1D2" presStyleIdx="4" presStyleCnt="8"/>
      <dgm:spPr/>
    </dgm:pt>
    <dgm:pt modelId="{CF1F623A-D197-4481-9345-F70E327881F0}" type="pres">
      <dgm:prSet presAssocID="{E01E4CD6-F6A7-4102-A24F-C23075DBAC1D}" presName="childText" presStyleLbl="bgAcc1" presStyleIdx="4" presStyleCnt="8" custScaleX="288741">
        <dgm:presLayoutVars>
          <dgm:bulletEnabled val="1"/>
        </dgm:presLayoutVars>
      </dgm:prSet>
      <dgm:spPr/>
    </dgm:pt>
    <dgm:pt modelId="{F5F566F3-86AB-4C61-BCEA-9684EAD71709}" type="pres">
      <dgm:prSet presAssocID="{3139DD68-A804-4530-A2AA-C3968E24F050}" presName="Name13" presStyleLbl="parChTrans1D2" presStyleIdx="5" presStyleCnt="8"/>
      <dgm:spPr/>
    </dgm:pt>
    <dgm:pt modelId="{12052B06-6098-4B14-888D-3A42CDE9B687}" type="pres">
      <dgm:prSet presAssocID="{92F4E838-7BE3-4DFC-9F46-6B5474CFB8E9}" presName="childText" presStyleLbl="bgAcc1" presStyleIdx="5" presStyleCnt="8" custScaleX="288741">
        <dgm:presLayoutVars>
          <dgm:bulletEnabled val="1"/>
        </dgm:presLayoutVars>
      </dgm:prSet>
      <dgm:spPr/>
    </dgm:pt>
    <dgm:pt modelId="{F0B465BD-1EA3-4533-BFFF-41FD7AF6681B}" type="pres">
      <dgm:prSet presAssocID="{F16F0F6A-0C26-42A7-B2CF-FDD0E921BE0A}" presName="Name13" presStyleLbl="parChTrans1D2" presStyleIdx="6" presStyleCnt="8"/>
      <dgm:spPr/>
    </dgm:pt>
    <dgm:pt modelId="{AE4FC83A-D8C2-4034-9B13-3FE582CC4592}" type="pres">
      <dgm:prSet presAssocID="{175B0959-1F57-47EA-952A-09D8F772C79C}" presName="childText" presStyleLbl="bgAcc1" presStyleIdx="6" presStyleCnt="8" custScaleX="288741">
        <dgm:presLayoutVars>
          <dgm:bulletEnabled val="1"/>
        </dgm:presLayoutVars>
      </dgm:prSet>
      <dgm:spPr/>
    </dgm:pt>
    <dgm:pt modelId="{32A087B7-5407-44BA-B93A-54D5284E1399}" type="pres">
      <dgm:prSet presAssocID="{75524E66-1B3A-430C-B3E4-20683CE60CF7}" presName="Name13" presStyleLbl="parChTrans1D2" presStyleIdx="7" presStyleCnt="8"/>
      <dgm:spPr/>
    </dgm:pt>
    <dgm:pt modelId="{214F87D5-D58A-4A97-908C-F653CEF737B9}" type="pres">
      <dgm:prSet presAssocID="{F09337E4-8C9C-45B1-B38E-50F629507AA7}" presName="childText" presStyleLbl="bgAcc1" presStyleIdx="7" presStyleCnt="8" custScaleX="288741">
        <dgm:presLayoutVars>
          <dgm:bulletEnabled val="1"/>
        </dgm:presLayoutVars>
      </dgm:prSet>
      <dgm:spPr/>
    </dgm:pt>
  </dgm:ptLst>
  <dgm:cxnLst>
    <dgm:cxn modelId="{43B39005-771B-40D5-AD50-3493222DF8AD}" type="presOf" srcId="{1E16B86F-8F66-4F25-BC71-CFC230708ABB}" destId="{FEBC6324-F82A-4171-9EBC-E3B56EF218B4}" srcOrd="0" destOrd="0" presId="urn:microsoft.com/office/officeart/2005/8/layout/hierarchy3"/>
    <dgm:cxn modelId="{F377A511-CB4D-4ECD-9A6C-E34239238F9E}" type="presOf" srcId="{EAC8B46F-7E63-4ED2-8749-71F7272D70D2}" destId="{31823D68-25DA-482A-9979-3B2736F15DFC}" srcOrd="0" destOrd="0" presId="urn:microsoft.com/office/officeart/2005/8/layout/hierarchy3"/>
    <dgm:cxn modelId="{BB729023-74D8-4684-BCD2-B6FBA58AE968}" type="presOf" srcId="{035438D7-FD96-4869-8891-B7483536FD66}" destId="{62A202F7-8B2A-413D-BCA1-F7E52AD0A817}" srcOrd="0" destOrd="0" presId="urn:microsoft.com/office/officeart/2005/8/layout/hierarchy3"/>
    <dgm:cxn modelId="{408FED64-9431-4EB0-B001-058435AA7CB0}" type="presOf" srcId="{CE112202-095A-473F-9FD4-E15673E53E86}" destId="{0F6D848C-C9BA-4476-A017-877AE1AD9260}" srcOrd="0" destOrd="0" presId="urn:microsoft.com/office/officeart/2005/8/layout/hierarchy3"/>
    <dgm:cxn modelId="{2C57FA47-5334-4309-AAA1-EB2D18620CA0}" srcId="{1E16B86F-8F66-4F25-BC71-CFC230708ABB}" destId="{15369F45-5E48-489D-B35E-98B32560384C}" srcOrd="0" destOrd="0" parTransId="{64F4F5A1-6EAE-4207-A5D4-20393698B3B9}" sibTransId="{056FEC38-8A77-4157-984B-4F54F7EE51AD}"/>
    <dgm:cxn modelId="{8178D968-5385-424E-9809-00CAEE424A66}" srcId="{15369F45-5E48-489D-B35E-98B32560384C}" destId="{175B0959-1F57-47EA-952A-09D8F772C79C}" srcOrd="6" destOrd="0" parTransId="{F16F0F6A-0C26-42A7-B2CF-FDD0E921BE0A}" sibTransId="{53720FB2-3416-4780-B3C4-95499CCB789A}"/>
    <dgm:cxn modelId="{EB98F868-7C78-4B9B-BDC2-1118B75C4B74}" type="presOf" srcId="{C98E6A60-FE0E-4F71-ABC3-85E62D7B49A0}" destId="{AE498F8E-F69E-4B52-BB12-2BA735B8A1AB}" srcOrd="0" destOrd="0" presId="urn:microsoft.com/office/officeart/2005/8/layout/hierarchy3"/>
    <dgm:cxn modelId="{31AEB14A-2741-4D31-9CA0-F5CCCAE7FCE3}" type="presOf" srcId="{75524E66-1B3A-430C-B3E4-20683CE60CF7}" destId="{32A087B7-5407-44BA-B93A-54D5284E1399}" srcOrd="0" destOrd="0" presId="urn:microsoft.com/office/officeart/2005/8/layout/hierarchy3"/>
    <dgm:cxn modelId="{22AF9B6C-25C2-4452-9CE5-C74FD6EAB5A5}" srcId="{15369F45-5E48-489D-B35E-98B32560384C}" destId="{85DDAB1D-D7E0-404B-A70F-36E8BFD38364}" srcOrd="3" destOrd="0" parTransId="{035438D7-FD96-4869-8891-B7483536FD66}" sibTransId="{E0F682F1-4974-429D-9EDA-FF6D63C1B423}"/>
    <dgm:cxn modelId="{F694C04C-CFDF-4088-9A51-953848DFD6E1}" srcId="{15369F45-5E48-489D-B35E-98B32560384C}" destId="{51E45E17-1A46-4D0B-894F-CC77D85D2826}" srcOrd="0" destOrd="0" parTransId="{3B0A8807-8BC3-4BAA-AFBD-97636496F33D}" sibTransId="{094477CD-3D78-4C5C-8AB4-5ADABA39AF91}"/>
    <dgm:cxn modelId="{E4173570-69BC-4D19-B196-CE9629F863A1}" type="presOf" srcId="{15369F45-5E48-489D-B35E-98B32560384C}" destId="{6EFDA01F-0F65-44AC-9777-ECAB0E7FC3D5}" srcOrd="1" destOrd="0" presId="urn:microsoft.com/office/officeart/2005/8/layout/hierarchy3"/>
    <dgm:cxn modelId="{FA80BA50-C77A-4F0A-A260-2EEA7BB8F800}" srcId="{15369F45-5E48-489D-B35E-98B32560384C}" destId="{F09337E4-8C9C-45B1-B38E-50F629507AA7}" srcOrd="7" destOrd="0" parTransId="{75524E66-1B3A-430C-B3E4-20683CE60CF7}" sibTransId="{975519C3-AB60-4F91-97CA-9CB567809243}"/>
    <dgm:cxn modelId="{5AAC0A93-18B4-45BB-96AC-9D3DE63C2ADF}" type="presOf" srcId="{F09337E4-8C9C-45B1-B38E-50F629507AA7}" destId="{214F87D5-D58A-4A97-908C-F653CEF737B9}" srcOrd="0" destOrd="0" presId="urn:microsoft.com/office/officeart/2005/8/layout/hierarchy3"/>
    <dgm:cxn modelId="{C8BF6F9F-D889-461D-B8C0-9EC69B8B8D3B}" type="presOf" srcId="{92F4E838-7BE3-4DFC-9F46-6B5474CFB8E9}" destId="{12052B06-6098-4B14-888D-3A42CDE9B687}" srcOrd="0" destOrd="0" presId="urn:microsoft.com/office/officeart/2005/8/layout/hierarchy3"/>
    <dgm:cxn modelId="{24EFF0AC-F607-40B1-BB65-6543206C5D47}" type="presOf" srcId="{51E45E17-1A46-4D0B-894F-CC77D85D2826}" destId="{43F65E2A-8C00-43DD-A572-F1C87F253B63}" srcOrd="0" destOrd="0" presId="urn:microsoft.com/office/officeart/2005/8/layout/hierarchy3"/>
    <dgm:cxn modelId="{9D2B68B2-B235-483F-875D-F8F0106CE7C0}" srcId="{15369F45-5E48-489D-B35E-98B32560384C}" destId="{E01E4CD6-F6A7-4102-A24F-C23075DBAC1D}" srcOrd="4" destOrd="0" parTransId="{CE112202-095A-473F-9FD4-E15673E53E86}" sibTransId="{31C60204-A394-4F45-9B90-9B9A65244F74}"/>
    <dgm:cxn modelId="{1DDB2CB9-4DF8-4F03-AAFD-E5D037DF535C}" srcId="{15369F45-5E48-489D-B35E-98B32560384C}" destId="{92F4E838-7BE3-4DFC-9F46-6B5474CFB8E9}" srcOrd="5" destOrd="0" parTransId="{3139DD68-A804-4530-A2AA-C3968E24F050}" sibTransId="{029EFF00-51F8-41D1-8E42-C1CB65FFB07D}"/>
    <dgm:cxn modelId="{929178B9-F0CC-4D04-9B59-D7002398DD32}" srcId="{15369F45-5E48-489D-B35E-98B32560384C}" destId="{DC283874-3811-4A82-A33C-FC39C46AA5D0}" srcOrd="1" destOrd="0" parTransId="{EAC8B46F-7E63-4ED2-8749-71F7272D70D2}" sibTransId="{024D94BD-F05A-4689-9518-91446DE83487}"/>
    <dgm:cxn modelId="{E09362BC-ED1D-4F8C-B81C-C1662E8662B4}" type="presOf" srcId="{E01E4CD6-F6A7-4102-A24F-C23075DBAC1D}" destId="{CF1F623A-D197-4481-9345-F70E327881F0}" srcOrd="0" destOrd="0" presId="urn:microsoft.com/office/officeart/2005/8/layout/hierarchy3"/>
    <dgm:cxn modelId="{9F4D32C3-0533-4EFC-941F-8E109B34580F}" type="presOf" srcId="{F16F0F6A-0C26-42A7-B2CF-FDD0E921BE0A}" destId="{F0B465BD-1EA3-4533-BFFF-41FD7AF6681B}" srcOrd="0" destOrd="0" presId="urn:microsoft.com/office/officeart/2005/8/layout/hierarchy3"/>
    <dgm:cxn modelId="{10C45CCE-CBC3-4942-A422-C67FE7949423}" type="presOf" srcId="{85DDAB1D-D7E0-404B-A70F-36E8BFD38364}" destId="{5E39823D-B902-4BC6-B643-1CF3DB3D9E8D}" srcOrd="0" destOrd="0" presId="urn:microsoft.com/office/officeart/2005/8/layout/hierarchy3"/>
    <dgm:cxn modelId="{8191BFDD-D0D8-4AC1-B3E7-8546D783E3EF}" type="presOf" srcId="{DC283874-3811-4A82-A33C-FC39C46AA5D0}" destId="{78698341-86F5-4D3F-9C48-744F401FE98A}" srcOrd="0" destOrd="0" presId="urn:microsoft.com/office/officeart/2005/8/layout/hierarchy3"/>
    <dgm:cxn modelId="{67131EDF-9E92-45EA-8968-7B98A4B044CE}" type="presOf" srcId="{31D73248-3D2D-4DFE-BE1C-45175C9E8C73}" destId="{A732A9DE-AF0B-494F-BEEC-F0320A09F87D}" srcOrd="0" destOrd="0" presId="urn:microsoft.com/office/officeart/2005/8/layout/hierarchy3"/>
    <dgm:cxn modelId="{4C04D9E1-637A-4507-B24A-5A0F828C8A81}" type="presOf" srcId="{3B0A8807-8BC3-4BAA-AFBD-97636496F33D}" destId="{B239C070-0555-481F-B13D-4CC43A954135}" srcOrd="0" destOrd="0" presId="urn:microsoft.com/office/officeart/2005/8/layout/hierarchy3"/>
    <dgm:cxn modelId="{72817CE4-D99D-42C9-B29A-6C549595C51C}" type="presOf" srcId="{15369F45-5E48-489D-B35E-98B32560384C}" destId="{BFBC5501-15D1-48F6-B2AC-0A75C1B58C56}" srcOrd="0" destOrd="0" presId="urn:microsoft.com/office/officeart/2005/8/layout/hierarchy3"/>
    <dgm:cxn modelId="{D081F2E9-D0B6-4B06-AD71-A1018D2BF310}" type="presOf" srcId="{175B0959-1F57-47EA-952A-09D8F772C79C}" destId="{AE4FC83A-D8C2-4034-9B13-3FE582CC4592}" srcOrd="0" destOrd="0" presId="urn:microsoft.com/office/officeart/2005/8/layout/hierarchy3"/>
    <dgm:cxn modelId="{16C943F1-4BEA-4616-9E1B-3D1F45940C9A}" srcId="{15369F45-5E48-489D-B35E-98B32560384C}" destId="{C98E6A60-FE0E-4F71-ABC3-85E62D7B49A0}" srcOrd="2" destOrd="0" parTransId="{31D73248-3D2D-4DFE-BE1C-45175C9E8C73}" sibTransId="{5CD19D29-9C95-476A-A3B0-218F008A782F}"/>
    <dgm:cxn modelId="{3E959EF8-36E5-4BD4-93B4-CC88A8035969}" type="presOf" srcId="{3139DD68-A804-4530-A2AA-C3968E24F050}" destId="{F5F566F3-86AB-4C61-BCEA-9684EAD71709}" srcOrd="0" destOrd="0" presId="urn:microsoft.com/office/officeart/2005/8/layout/hierarchy3"/>
    <dgm:cxn modelId="{3DAA899C-4966-430A-BDE0-C2046A3D1AFA}" type="presParOf" srcId="{FEBC6324-F82A-4171-9EBC-E3B56EF218B4}" destId="{62AB91D6-7D28-4B89-A94C-1EE7CC6DB40A}" srcOrd="0" destOrd="0" presId="urn:microsoft.com/office/officeart/2005/8/layout/hierarchy3"/>
    <dgm:cxn modelId="{DF9397B1-3864-44EE-8431-F882F52E53E5}" type="presParOf" srcId="{62AB91D6-7D28-4B89-A94C-1EE7CC6DB40A}" destId="{62D4A545-C065-4100-ADF3-920FA93EB453}" srcOrd="0" destOrd="0" presId="urn:microsoft.com/office/officeart/2005/8/layout/hierarchy3"/>
    <dgm:cxn modelId="{A2D9DA59-94CF-4D6A-A32A-2B341578B543}" type="presParOf" srcId="{62D4A545-C065-4100-ADF3-920FA93EB453}" destId="{BFBC5501-15D1-48F6-B2AC-0A75C1B58C56}" srcOrd="0" destOrd="0" presId="urn:microsoft.com/office/officeart/2005/8/layout/hierarchy3"/>
    <dgm:cxn modelId="{5E2AF4D4-B57C-416E-9AE8-D09CD9803CA8}" type="presParOf" srcId="{62D4A545-C065-4100-ADF3-920FA93EB453}" destId="{6EFDA01F-0F65-44AC-9777-ECAB0E7FC3D5}" srcOrd="1" destOrd="0" presId="urn:microsoft.com/office/officeart/2005/8/layout/hierarchy3"/>
    <dgm:cxn modelId="{C66F6A8F-CF6E-4F4A-B8AF-A51347128B5D}" type="presParOf" srcId="{62AB91D6-7D28-4B89-A94C-1EE7CC6DB40A}" destId="{D3CE4174-0A01-4D41-9796-ADC06371BAF2}" srcOrd="1" destOrd="0" presId="urn:microsoft.com/office/officeart/2005/8/layout/hierarchy3"/>
    <dgm:cxn modelId="{5A6CDB3C-0B65-4B11-95AE-BD8CCEA9DC7D}" type="presParOf" srcId="{D3CE4174-0A01-4D41-9796-ADC06371BAF2}" destId="{B239C070-0555-481F-B13D-4CC43A954135}" srcOrd="0" destOrd="0" presId="urn:microsoft.com/office/officeart/2005/8/layout/hierarchy3"/>
    <dgm:cxn modelId="{84B543DF-FC7D-4C46-BF53-A4CD8A8A3307}" type="presParOf" srcId="{D3CE4174-0A01-4D41-9796-ADC06371BAF2}" destId="{43F65E2A-8C00-43DD-A572-F1C87F253B63}" srcOrd="1" destOrd="0" presId="urn:microsoft.com/office/officeart/2005/8/layout/hierarchy3"/>
    <dgm:cxn modelId="{840BE974-B929-41C4-9422-25E09EAFDB1B}" type="presParOf" srcId="{D3CE4174-0A01-4D41-9796-ADC06371BAF2}" destId="{31823D68-25DA-482A-9979-3B2736F15DFC}" srcOrd="2" destOrd="0" presId="urn:microsoft.com/office/officeart/2005/8/layout/hierarchy3"/>
    <dgm:cxn modelId="{2CA03AA5-4653-48D2-AB85-FBF6A063D452}" type="presParOf" srcId="{D3CE4174-0A01-4D41-9796-ADC06371BAF2}" destId="{78698341-86F5-4D3F-9C48-744F401FE98A}" srcOrd="3" destOrd="0" presId="urn:microsoft.com/office/officeart/2005/8/layout/hierarchy3"/>
    <dgm:cxn modelId="{4F7D7CEF-35C1-46F4-8699-8630ABEB468C}" type="presParOf" srcId="{D3CE4174-0A01-4D41-9796-ADC06371BAF2}" destId="{A732A9DE-AF0B-494F-BEEC-F0320A09F87D}" srcOrd="4" destOrd="0" presId="urn:microsoft.com/office/officeart/2005/8/layout/hierarchy3"/>
    <dgm:cxn modelId="{B90F41A8-80CE-4293-9371-CAA867DF160B}" type="presParOf" srcId="{D3CE4174-0A01-4D41-9796-ADC06371BAF2}" destId="{AE498F8E-F69E-4B52-BB12-2BA735B8A1AB}" srcOrd="5" destOrd="0" presId="urn:microsoft.com/office/officeart/2005/8/layout/hierarchy3"/>
    <dgm:cxn modelId="{6D902614-36FE-4924-98C4-C5747DCDF69A}" type="presParOf" srcId="{D3CE4174-0A01-4D41-9796-ADC06371BAF2}" destId="{62A202F7-8B2A-413D-BCA1-F7E52AD0A817}" srcOrd="6" destOrd="0" presId="urn:microsoft.com/office/officeart/2005/8/layout/hierarchy3"/>
    <dgm:cxn modelId="{49E2AA44-C2B5-4D3B-BA01-114C184E677A}" type="presParOf" srcId="{D3CE4174-0A01-4D41-9796-ADC06371BAF2}" destId="{5E39823D-B902-4BC6-B643-1CF3DB3D9E8D}" srcOrd="7" destOrd="0" presId="urn:microsoft.com/office/officeart/2005/8/layout/hierarchy3"/>
    <dgm:cxn modelId="{48DA8D27-09D0-4426-90FC-E051E17948A2}" type="presParOf" srcId="{D3CE4174-0A01-4D41-9796-ADC06371BAF2}" destId="{0F6D848C-C9BA-4476-A017-877AE1AD9260}" srcOrd="8" destOrd="0" presId="urn:microsoft.com/office/officeart/2005/8/layout/hierarchy3"/>
    <dgm:cxn modelId="{DBCD61F2-BD02-4191-A40D-85CC336FDCC4}" type="presParOf" srcId="{D3CE4174-0A01-4D41-9796-ADC06371BAF2}" destId="{CF1F623A-D197-4481-9345-F70E327881F0}" srcOrd="9" destOrd="0" presId="urn:microsoft.com/office/officeart/2005/8/layout/hierarchy3"/>
    <dgm:cxn modelId="{9C1D4135-C107-4856-9B4E-9A5ECF04BE9E}" type="presParOf" srcId="{D3CE4174-0A01-4D41-9796-ADC06371BAF2}" destId="{F5F566F3-86AB-4C61-BCEA-9684EAD71709}" srcOrd="10" destOrd="0" presId="urn:microsoft.com/office/officeart/2005/8/layout/hierarchy3"/>
    <dgm:cxn modelId="{56C66220-BCA9-4234-A65D-17B93ACFE166}" type="presParOf" srcId="{D3CE4174-0A01-4D41-9796-ADC06371BAF2}" destId="{12052B06-6098-4B14-888D-3A42CDE9B687}" srcOrd="11" destOrd="0" presId="urn:microsoft.com/office/officeart/2005/8/layout/hierarchy3"/>
    <dgm:cxn modelId="{BBB57F1F-F26C-4926-824E-15A546044F6A}" type="presParOf" srcId="{D3CE4174-0A01-4D41-9796-ADC06371BAF2}" destId="{F0B465BD-1EA3-4533-BFFF-41FD7AF6681B}" srcOrd="12" destOrd="0" presId="urn:microsoft.com/office/officeart/2005/8/layout/hierarchy3"/>
    <dgm:cxn modelId="{97C2FE2D-47E2-45B7-BE30-5961B72AD998}" type="presParOf" srcId="{D3CE4174-0A01-4D41-9796-ADC06371BAF2}" destId="{AE4FC83A-D8C2-4034-9B13-3FE582CC4592}" srcOrd="13" destOrd="0" presId="urn:microsoft.com/office/officeart/2005/8/layout/hierarchy3"/>
    <dgm:cxn modelId="{D98F9FB1-1241-4B0C-A099-8E362F25FCE2}" type="presParOf" srcId="{D3CE4174-0A01-4D41-9796-ADC06371BAF2}" destId="{32A087B7-5407-44BA-B93A-54D5284E1399}" srcOrd="14" destOrd="0" presId="urn:microsoft.com/office/officeart/2005/8/layout/hierarchy3"/>
    <dgm:cxn modelId="{59DEC8B2-5C5B-452F-9058-DB4ECE687A80}" type="presParOf" srcId="{D3CE4174-0A01-4D41-9796-ADC06371BAF2}" destId="{214F87D5-D58A-4A97-908C-F653CEF737B9}" srcOrd="1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BC725D4-3438-4B6A-95F0-2DD58D393532}" type="doc">
      <dgm:prSet loTypeId="urn:microsoft.com/office/officeart/2005/8/layout/hierarchy3" loCatId="hierarchy" qsTypeId="urn:microsoft.com/office/officeart/2005/8/quickstyle/3d5" qsCatId="3D" csTypeId="urn:microsoft.com/office/officeart/2005/8/colors/accent2_2" csCatId="accent2" phldr="1"/>
      <dgm:spPr/>
      <dgm:t>
        <a:bodyPr/>
        <a:lstStyle/>
        <a:p>
          <a:endParaRPr lang="es-ES"/>
        </a:p>
      </dgm:t>
    </dgm:pt>
    <dgm:pt modelId="{780FF194-8604-42EF-9DBA-2081CD59E668}">
      <dgm:prSet phldrT="[Texto]" custT="1"/>
      <dgm:spPr>
        <a:xfrm>
          <a:off x="271241" y="1643"/>
          <a:ext cx="1743533" cy="1085306"/>
        </a:xfrm>
        <a:prstGeom prst="roundRect">
          <a:avLst>
            <a:gd name="adj" fmla="val 10000"/>
          </a:avLst>
        </a:prstGeom>
        <a:solidFill>
          <a:srgbClr val="C0504D">
            <a:hueOff val="0"/>
            <a:satOff val="0"/>
            <a:lumOff val="0"/>
            <a:alphaOff val="0"/>
          </a:srgbClr>
        </a:solidFill>
        <a:ln>
          <a:noFill/>
        </a:ln>
        <a:effectLst/>
        <a:sp3d extrusionH="381000" contourW="38100" prstMaterial="matte">
          <a:contourClr>
            <a:sysClr val="window" lastClr="FFFFFF"/>
          </a:contourClr>
        </a:sp3d>
      </dgm:spPr>
      <dgm:t>
        <a:bodyPr/>
        <a:lstStyle/>
        <a:p>
          <a:pPr>
            <a:buNone/>
          </a:pPr>
          <a:r>
            <a:rPr lang="pt-BR" sz="2100" b="1" dirty="0">
              <a:solidFill>
                <a:sysClr val="window" lastClr="FFFFFF"/>
              </a:solidFill>
              <a:latin typeface="Calibri"/>
              <a:ea typeface="+mn-ea"/>
              <a:cs typeface="+mn-cs"/>
            </a:rPr>
            <a:t>PŘESTÁVÁM DĚLAT A PŘEMÝŠLET O</a:t>
          </a:r>
          <a:br>
            <a:rPr lang="pt-BR" sz="2100" b="1" dirty="0">
              <a:solidFill>
                <a:sysClr val="window" lastClr="FFFFFF"/>
              </a:solidFill>
              <a:latin typeface="Calibri"/>
              <a:ea typeface="+mn-ea"/>
              <a:cs typeface="+mn-cs"/>
            </a:rPr>
          </a:br>
          <a:r>
            <a:rPr lang="es-ES" sz="1400" dirty="0">
              <a:solidFill>
                <a:sysClr val="window" lastClr="FFFFFF"/>
              </a:solidFill>
              <a:latin typeface="Calibri"/>
              <a:ea typeface="+mn-ea"/>
              <a:cs typeface="+mn-cs"/>
            </a:rPr>
            <a:t>(1</a:t>
          </a:r>
          <a:r>
            <a:rPr lang="cs-CZ" sz="1400" dirty="0">
              <a:solidFill>
                <a:sysClr val="window" lastClr="FFFFFF"/>
              </a:solidFill>
              <a:latin typeface="Calibri"/>
              <a:ea typeface="+mn-ea"/>
              <a:cs typeface="+mn-cs"/>
            </a:rPr>
            <a:t>. list</a:t>
          </a:r>
          <a:r>
            <a:rPr lang="es-ES" sz="1400" dirty="0">
              <a:solidFill>
                <a:sysClr val="window" lastClr="FFFFFF"/>
              </a:solidFill>
              <a:latin typeface="Calibri"/>
              <a:ea typeface="+mn-ea"/>
              <a:cs typeface="+mn-cs"/>
            </a:rPr>
            <a:t> Jan</a:t>
          </a:r>
          <a:r>
            <a:rPr lang="cs-CZ" sz="1400" dirty="0" err="1">
              <a:solidFill>
                <a:sysClr val="window" lastClr="FFFFFF"/>
              </a:solidFill>
              <a:latin typeface="Calibri"/>
              <a:ea typeface="+mn-ea"/>
              <a:cs typeface="+mn-cs"/>
            </a:rPr>
            <a:t>ův</a:t>
          </a:r>
          <a:r>
            <a:rPr lang="es-ES" sz="1400" dirty="0">
              <a:solidFill>
                <a:sysClr val="window" lastClr="FFFFFF"/>
              </a:solidFill>
              <a:latin typeface="Calibri"/>
              <a:ea typeface="+mn-ea"/>
              <a:cs typeface="+mn-cs"/>
            </a:rPr>
            <a:t>, 2</a:t>
          </a:r>
          <a:r>
            <a:rPr lang="cs-CZ" sz="1400" dirty="0">
              <a:solidFill>
                <a:sysClr val="window" lastClr="FFFFFF"/>
              </a:solidFill>
              <a:latin typeface="Calibri"/>
              <a:ea typeface="+mn-ea"/>
              <a:cs typeface="+mn-cs"/>
            </a:rPr>
            <a:t>,</a:t>
          </a:r>
          <a:r>
            <a:rPr lang="es-ES" sz="1400" dirty="0">
              <a:solidFill>
                <a:sysClr val="window" lastClr="FFFFFF"/>
              </a:solidFill>
              <a:latin typeface="Calibri"/>
              <a:ea typeface="+mn-ea"/>
              <a:cs typeface="+mn-cs"/>
            </a:rPr>
            <a:t> 16)</a:t>
          </a:r>
        </a:p>
      </dgm:t>
    </dgm:pt>
    <dgm:pt modelId="{ADB0CF71-7178-4160-9E31-E6ACD233FCC2}" type="parTrans" cxnId="{33828E16-95F6-445F-A884-99D22EE9B28C}">
      <dgm:prSet/>
      <dgm:spPr/>
      <dgm:t>
        <a:bodyPr/>
        <a:lstStyle/>
        <a:p>
          <a:endParaRPr lang="es-ES"/>
        </a:p>
      </dgm:t>
    </dgm:pt>
    <dgm:pt modelId="{616B1A0A-D8E2-49C3-9A49-30B5EC419C02}" type="sibTrans" cxnId="{33828E16-95F6-445F-A884-99D22EE9B28C}">
      <dgm:prSet/>
      <dgm:spPr/>
      <dgm:t>
        <a:bodyPr/>
        <a:lstStyle/>
        <a:p>
          <a:endParaRPr lang="es-ES"/>
        </a:p>
      </dgm:t>
    </dgm:pt>
    <dgm:pt modelId="{87E3FBD7-1430-4415-9B24-155F89A66265}">
      <dgm:prSet phldrT="[Texto]" custT="1"/>
      <dgm:spPr>
        <a:xfrm>
          <a:off x="619947" y="1304890"/>
          <a:ext cx="1394826" cy="871766"/>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sp3d z="-400500" extrusionH="63500" prstMaterial="matte"/>
      </dgm:spPr>
      <dgm:t>
        <a:bodyPr/>
        <a:lstStyle/>
        <a:p>
          <a:pPr>
            <a:buNone/>
          </a:pPr>
          <a:endParaRPr lang="cs-CZ" sz="2000" b="1" dirty="0">
            <a:solidFill>
              <a:sysClr val="windowText" lastClr="000000">
                <a:hueOff val="0"/>
                <a:satOff val="0"/>
                <a:lumOff val="0"/>
                <a:alphaOff val="0"/>
              </a:sysClr>
            </a:solidFill>
            <a:latin typeface="Calibri"/>
            <a:ea typeface="+mn-ea"/>
            <a:cs typeface="+mn-cs"/>
          </a:endParaRPr>
        </a:p>
        <a:p>
          <a:pPr>
            <a:buNone/>
          </a:pPr>
          <a:r>
            <a:rPr lang="cs-CZ" sz="2000" b="1" dirty="0">
              <a:solidFill>
                <a:sysClr val="windowText" lastClr="000000">
                  <a:hueOff val="0"/>
                  <a:satOff val="0"/>
                  <a:lumOff val="0"/>
                  <a:alphaOff val="0"/>
                </a:sysClr>
              </a:solidFill>
              <a:latin typeface="Calibri"/>
              <a:ea typeface="+mn-ea"/>
              <a:cs typeface="+mn-cs"/>
            </a:rPr>
            <a:t>t</a:t>
          </a:r>
          <a:r>
            <a:rPr lang="es-ES" sz="2000" b="1" dirty="0">
              <a:solidFill>
                <a:sysClr val="windowText" lastClr="000000">
                  <a:hueOff val="0"/>
                  <a:satOff val="0"/>
                  <a:lumOff val="0"/>
                  <a:alphaOff val="0"/>
                </a:sysClr>
              </a:solidFill>
              <a:latin typeface="Calibri"/>
              <a:ea typeface="+mn-ea"/>
              <a:cs typeface="+mn-cs"/>
            </a:rPr>
            <a:t>ouhy těla
</a:t>
          </a:r>
        </a:p>
      </dgm:t>
    </dgm:pt>
    <dgm:pt modelId="{31C5934F-E137-462B-B658-D7AC41F94883}" type="parTrans" cxnId="{9F7AD378-448B-4E45-BF90-7D6E92673843}">
      <dgm:prSet/>
      <dgm:spPr>
        <a:xfrm>
          <a:off x="445594" y="1086949"/>
          <a:ext cx="174353" cy="653825"/>
        </a:xfrm>
        <a:custGeom>
          <a:avLst/>
          <a:gdLst/>
          <a:ahLst/>
          <a:cxnLst/>
          <a:rect l="0" t="0" r="0" b="0"/>
          <a:pathLst>
            <a:path>
              <a:moveTo>
                <a:pt x="0" y="0"/>
              </a:moveTo>
              <a:lnTo>
                <a:pt x="0" y="653825"/>
              </a:lnTo>
              <a:lnTo>
                <a:pt x="174353" y="653825"/>
              </a:lnTo>
            </a:path>
          </a:pathLst>
        </a:custGeom>
        <a:noFill/>
        <a:ln w="25400" cap="flat" cmpd="sng" algn="ctr">
          <a:solidFill>
            <a:srgbClr val="C0504D">
              <a:shade val="60000"/>
              <a:hueOff val="0"/>
              <a:satOff val="0"/>
              <a:lumOff val="0"/>
              <a:alphaOff val="0"/>
            </a:srgbClr>
          </a:solidFill>
          <a:prstDash val="solid"/>
        </a:ln>
        <a:effectLst/>
        <a:sp3d z="-40000" prstMaterial="matte"/>
      </dgm:spPr>
      <dgm:t>
        <a:bodyPr/>
        <a:lstStyle/>
        <a:p>
          <a:endParaRPr lang="es-ES"/>
        </a:p>
      </dgm:t>
    </dgm:pt>
    <dgm:pt modelId="{3321E52D-2FF0-452A-95CF-7A9946E87EFD}" type="sibTrans" cxnId="{9F7AD378-448B-4E45-BF90-7D6E92673843}">
      <dgm:prSet/>
      <dgm:spPr/>
      <dgm:t>
        <a:bodyPr/>
        <a:lstStyle/>
        <a:p>
          <a:endParaRPr lang="es-ES"/>
        </a:p>
      </dgm:t>
    </dgm:pt>
    <dgm:pt modelId="{F66F1462-B30D-4BAA-A729-A3C7569BA432}">
      <dgm:prSet phldrT="[Texto]" custT="1"/>
      <dgm:spPr>
        <a:xfrm>
          <a:off x="619947" y="2394599"/>
          <a:ext cx="1394826" cy="871766"/>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sp3d z="-400500" extrusionH="63500" prstMaterial="matte"/>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cs-CZ" sz="2000" b="1" dirty="0">
            <a:solidFill>
              <a:sysClr val="windowText" lastClr="000000">
                <a:hueOff val="0"/>
                <a:satOff val="0"/>
                <a:lumOff val="0"/>
                <a:alphaOff val="0"/>
              </a:sysClr>
            </a:solidFill>
            <a:latin typeface="Calibri"/>
            <a:ea typeface="+mn-ea"/>
            <a:cs typeface="+mn-cs"/>
          </a:endParaRPr>
        </a:p>
        <a:p>
          <a:pPr marL="0" marR="0" indent="0" defTabSz="914400" eaLnBrk="1" fontAlgn="auto" latinLnBrk="0" hangingPunct="1">
            <a:lnSpc>
              <a:spcPct val="100000"/>
            </a:lnSpc>
            <a:spcBef>
              <a:spcPts val="0"/>
            </a:spcBef>
            <a:spcAft>
              <a:spcPts val="0"/>
            </a:spcAft>
            <a:buClrTx/>
            <a:buSzTx/>
            <a:buFontTx/>
            <a:buNone/>
            <a:tabLst/>
            <a:defRPr/>
          </a:pPr>
          <a:r>
            <a:rPr lang="cs-CZ" sz="2000" b="1" dirty="0">
              <a:solidFill>
                <a:sysClr val="windowText" lastClr="000000">
                  <a:hueOff val="0"/>
                  <a:satOff val="0"/>
                  <a:lumOff val="0"/>
                  <a:alphaOff val="0"/>
                </a:sysClr>
              </a:solidFill>
              <a:latin typeface="Calibri"/>
              <a:ea typeface="+mn-ea"/>
              <a:cs typeface="+mn-cs"/>
            </a:rPr>
            <a:t>t</a:t>
          </a:r>
          <a:r>
            <a:rPr lang="es-ES" sz="2000" b="1" dirty="0">
              <a:solidFill>
                <a:sysClr val="windowText" lastClr="000000">
                  <a:hueOff val="0"/>
                  <a:satOff val="0"/>
                  <a:lumOff val="0"/>
                  <a:alphaOff val="0"/>
                </a:sysClr>
              </a:solidFill>
              <a:latin typeface="Calibri"/>
              <a:ea typeface="+mn-ea"/>
              <a:cs typeface="+mn-cs"/>
            </a:rPr>
            <a:t>ouhy očí
</a:t>
          </a:r>
        </a:p>
      </dgm:t>
    </dgm:pt>
    <dgm:pt modelId="{C8F95DEF-DC06-4EA2-9D00-6242A56266F3}" type="parTrans" cxnId="{92974E1D-1E9E-4C2E-8BDA-5A66B64D8942}">
      <dgm:prSet/>
      <dgm:spPr>
        <a:xfrm>
          <a:off x="445594" y="1086949"/>
          <a:ext cx="174353" cy="1743533"/>
        </a:xfrm>
        <a:custGeom>
          <a:avLst/>
          <a:gdLst/>
          <a:ahLst/>
          <a:cxnLst/>
          <a:rect l="0" t="0" r="0" b="0"/>
          <a:pathLst>
            <a:path>
              <a:moveTo>
                <a:pt x="0" y="0"/>
              </a:moveTo>
              <a:lnTo>
                <a:pt x="0" y="1743533"/>
              </a:lnTo>
              <a:lnTo>
                <a:pt x="174353" y="1743533"/>
              </a:lnTo>
            </a:path>
          </a:pathLst>
        </a:custGeom>
        <a:noFill/>
        <a:ln w="25400" cap="flat" cmpd="sng" algn="ctr">
          <a:solidFill>
            <a:srgbClr val="C0504D">
              <a:shade val="60000"/>
              <a:hueOff val="0"/>
              <a:satOff val="0"/>
              <a:lumOff val="0"/>
              <a:alphaOff val="0"/>
            </a:srgbClr>
          </a:solidFill>
          <a:prstDash val="solid"/>
        </a:ln>
        <a:effectLst/>
        <a:sp3d z="-40000" prstMaterial="matte"/>
      </dgm:spPr>
      <dgm:t>
        <a:bodyPr/>
        <a:lstStyle/>
        <a:p>
          <a:endParaRPr lang="es-ES"/>
        </a:p>
      </dgm:t>
    </dgm:pt>
    <dgm:pt modelId="{4688E2E4-41E4-4992-8539-AC45CFBDDECB}" type="sibTrans" cxnId="{92974E1D-1E9E-4C2E-8BDA-5A66B64D8942}">
      <dgm:prSet/>
      <dgm:spPr/>
      <dgm:t>
        <a:bodyPr/>
        <a:lstStyle/>
        <a:p>
          <a:endParaRPr lang="es-ES"/>
        </a:p>
      </dgm:t>
    </dgm:pt>
    <dgm:pt modelId="{4AA75724-5D1B-4270-B4C2-E1EDB30A52D9}">
      <dgm:prSet phldrT="[Texto]" custT="1"/>
      <dgm:spPr>
        <a:xfrm>
          <a:off x="619947" y="3484308"/>
          <a:ext cx="1394826" cy="871766"/>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sp3d z="-400500" extrusionH="63500" prstMaterial="matte"/>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cs-CZ" sz="2000" b="1" dirty="0">
            <a:solidFill>
              <a:sysClr val="windowText" lastClr="000000">
                <a:hueOff val="0"/>
                <a:satOff val="0"/>
                <a:lumOff val="0"/>
                <a:alphaOff val="0"/>
              </a:sysClr>
            </a:solidFill>
            <a:latin typeface="Calibri"/>
            <a:ea typeface="+mn-ea"/>
            <a:cs typeface="+mn-cs"/>
          </a:endParaRPr>
        </a:p>
        <a:p>
          <a:pPr marL="0" marR="0" indent="0" defTabSz="914400" eaLnBrk="1" fontAlgn="auto" latinLnBrk="0" hangingPunct="1">
            <a:lnSpc>
              <a:spcPct val="100000"/>
            </a:lnSpc>
            <a:spcBef>
              <a:spcPts val="0"/>
            </a:spcBef>
            <a:spcAft>
              <a:spcPts val="0"/>
            </a:spcAft>
            <a:buClrTx/>
            <a:buSzTx/>
            <a:buFontTx/>
            <a:buNone/>
            <a:tabLst/>
            <a:defRPr/>
          </a:pPr>
          <a:r>
            <a:rPr lang="cs-CZ" sz="2000" b="1" dirty="0">
              <a:solidFill>
                <a:sysClr val="windowText" lastClr="000000">
                  <a:hueOff val="0"/>
                  <a:satOff val="0"/>
                  <a:lumOff val="0"/>
                  <a:alphaOff val="0"/>
                </a:sysClr>
              </a:solidFill>
              <a:latin typeface="Calibri"/>
              <a:ea typeface="+mn-ea"/>
              <a:cs typeface="+mn-cs"/>
            </a:rPr>
            <a:t>p</a:t>
          </a:r>
          <a:r>
            <a:rPr lang="es-ES" sz="2000" b="1" dirty="0">
              <a:solidFill>
                <a:sysClr val="windowText" lastClr="000000">
                  <a:hueOff val="0"/>
                  <a:satOff val="0"/>
                  <a:lumOff val="0"/>
                  <a:alphaOff val="0"/>
                </a:sysClr>
              </a:solidFill>
              <a:latin typeface="Calibri"/>
              <a:ea typeface="+mn-ea"/>
              <a:cs typeface="+mn-cs"/>
            </a:rPr>
            <a:t>ýcha života
</a:t>
          </a:r>
        </a:p>
      </dgm:t>
    </dgm:pt>
    <dgm:pt modelId="{D753E383-6C02-40AA-81C2-56AF604FEF77}" type="parTrans" cxnId="{44173FE0-6D52-4426-A55B-29CD8D43B655}">
      <dgm:prSet/>
      <dgm:spPr>
        <a:xfrm>
          <a:off x="445594" y="1086949"/>
          <a:ext cx="174353" cy="2833242"/>
        </a:xfrm>
        <a:custGeom>
          <a:avLst/>
          <a:gdLst/>
          <a:ahLst/>
          <a:cxnLst/>
          <a:rect l="0" t="0" r="0" b="0"/>
          <a:pathLst>
            <a:path>
              <a:moveTo>
                <a:pt x="0" y="0"/>
              </a:moveTo>
              <a:lnTo>
                <a:pt x="0" y="2833242"/>
              </a:lnTo>
              <a:lnTo>
                <a:pt x="174353" y="2833242"/>
              </a:lnTo>
            </a:path>
          </a:pathLst>
        </a:custGeom>
        <a:noFill/>
        <a:ln w="25400" cap="flat" cmpd="sng" algn="ctr">
          <a:solidFill>
            <a:srgbClr val="C0504D">
              <a:shade val="60000"/>
              <a:hueOff val="0"/>
              <a:satOff val="0"/>
              <a:lumOff val="0"/>
              <a:alphaOff val="0"/>
            </a:srgbClr>
          </a:solidFill>
          <a:prstDash val="solid"/>
        </a:ln>
        <a:effectLst/>
        <a:sp3d z="-40000" prstMaterial="matte"/>
      </dgm:spPr>
      <dgm:t>
        <a:bodyPr/>
        <a:lstStyle/>
        <a:p>
          <a:endParaRPr lang="es-ES"/>
        </a:p>
      </dgm:t>
    </dgm:pt>
    <dgm:pt modelId="{C0DFA927-DF24-4CA8-9E8B-32E08DC9A0B0}" type="sibTrans" cxnId="{44173FE0-6D52-4426-A55B-29CD8D43B655}">
      <dgm:prSet/>
      <dgm:spPr/>
      <dgm:t>
        <a:bodyPr/>
        <a:lstStyle/>
        <a:p>
          <a:endParaRPr lang="es-ES"/>
        </a:p>
      </dgm:t>
    </dgm:pt>
    <dgm:pt modelId="{F6D9E608-1403-40EE-94A9-D26BC8873020}" type="pres">
      <dgm:prSet presAssocID="{1BC725D4-3438-4B6A-95F0-2DD58D393532}" presName="diagram" presStyleCnt="0">
        <dgm:presLayoutVars>
          <dgm:chPref val="1"/>
          <dgm:dir/>
          <dgm:animOne val="branch"/>
          <dgm:animLvl val="lvl"/>
          <dgm:resizeHandles/>
        </dgm:presLayoutVars>
      </dgm:prSet>
      <dgm:spPr/>
    </dgm:pt>
    <dgm:pt modelId="{3EC3EF37-44F7-4EB3-AB2C-AFFF1D619097}" type="pres">
      <dgm:prSet presAssocID="{780FF194-8604-42EF-9DBA-2081CD59E668}" presName="root" presStyleCnt="0"/>
      <dgm:spPr/>
    </dgm:pt>
    <dgm:pt modelId="{CF608EBA-D9AB-4D05-976A-5DAF2846027C}" type="pres">
      <dgm:prSet presAssocID="{780FF194-8604-42EF-9DBA-2081CD59E668}" presName="rootComposite" presStyleCnt="0"/>
      <dgm:spPr/>
    </dgm:pt>
    <dgm:pt modelId="{6CA33B1A-E117-4AB6-A98C-977CA361BA5C}" type="pres">
      <dgm:prSet presAssocID="{780FF194-8604-42EF-9DBA-2081CD59E668}" presName="rootText" presStyleLbl="node1" presStyleIdx="0" presStyleCnt="1" custScaleY="124495"/>
      <dgm:spPr/>
    </dgm:pt>
    <dgm:pt modelId="{AFFC9EA8-3B1D-4DA7-9EC0-E9281881EAA0}" type="pres">
      <dgm:prSet presAssocID="{780FF194-8604-42EF-9DBA-2081CD59E668}" presName="rootConnector" presStyleLbl="node1" presStyleIdx="0" presStyleCnt="1"/>
      <dgm:spPr/>
    </dgm:pt>
    <dgm:pt modelId="{C2EACC3B-840B-498C-A54D-07A032954DB2}" type="pres">
      <dgm:prSet presAssocID="{780FF194-8604-42EF-9DBA-2081CD59E668}" presName="childShape" presStyleCnt="0"/>
      <dgm:spPr/>
    </dgm:pt>
    <dgm:pt modelId="{1BFEBE98-45F2-4D0B-9282-1D2910644DD7}" type="pres">
      <dgm:prSet presAssocID="{31C5934F-E137-462B-B658-D7AC41F94883}" presName="Name13" presStyleLbl="parChTrans1D2" presStyleIdx="0" presStyleCnt="3"/>
      <dgm:spPr/>
    </dgm:pt>
    <dgm:pt modelId="{DBABE73E-0E85-45FD-B1FD-8F20C071B841}" type="pres">
      <dgm:prSet presAssocID="{87E3FBD7-1430-4415-9B24-155F89A66265}" presName="childText" presStyleLbl="bgAcc1" presStyleIdx="0" presStyleCnt="3">
        <dgm:presLayoutVars>
          <dgm:bulletEnabled val="1"/>
        </dgm:presLayoutVars>
      </dgm:prSet>
      <dgm:spPr/>
    </dgm:pt>
    <dgm:pt modelId="{38125B91-7565-45F7-A4D3-C99F191F6919}" type="pres">
      <dgm:prSet presAssocID="{C8F95DEF-DC06-4EA2-9D00-6242A56266F3}" presName="Name13" presStyleLbl="parChTrans1D2" presStyleIdx="1" presStyleCnt="3"/>
      <dgm:spPr/>
    </dgm:pt>
    <dgm:pt modelId="{03EDC7A7-17B1-4281-9741-13F8144A68F9}" type="pres">
      <dgm:prSet presAssocID="{F66F1462-B30D-4BAA-A729-A3C7569BA432}" presName="childText" presStyleLbl="bgAcc1" presStyleIdx="1" presStyleCnt="3">
        <dgm:presLayoutVars>
          <dgm:bulletEnabled val="1"/>
        </dgm:presLayoutVars>
      </dgm:prSet>
      <dgm:spPr/>
    </dgm:pt>
    <dgm:pt modelId="{C48C14E1-9C40-4E9A-8097-144A1550B0FB}" type="pres">
      <dgm:prSet presAssocID="{D753E383-6C02-40AA-81C2-56AF604FEF77}" presName="Name13" presStyleLbl="parChTrans1D2" presStyleIdx="2" presStyleCnt="3"/>
      <dgm:spPr/>
    </dgm:pt>
    <dgm:pt modelId="{AB0E1573-E6DB-4A3C-AE01-5A401DD0F155}" type="pres">
      <dgm:prSet presAssocID="{4AA75724-5D1B-4270-B4C2-E1EDB30A52D9}" presName="childText" presStyleLbl="bgAcc1" presStyleIdx="2" presStyleCnt="3">
        <dgm:presLayoutVars>
          <dgm:bulletEnabled val="1"/>
        </dgm:presLayoutVars>
      </dgm:prSet>
      <dgm:spPr/>
    </dgm:pt>
  </dgm:ptLst>
  <dgm:cxnLst>
    <dgm:cxn modelId="{33828E16-95F6-445F-A884-99D22EE9B28C}" srcId="{1BC725D4-3438-4B6A-95F0-2DD58D393532}" destId="{780FF194-8604-42EF-9DBA-2081CD59E668}" srcOrd="0" destOrd="0" parTransId="{ADB0CF71-7178-4160-9E31-E6ACD233FCC2}" sibTransId="{616B1A0A-D8E2-49C3-9A49-30B5EC419C02}"/>
    <dgm:cxn modelId="{92974E1D-1E9E-4C2E-8BDA-5A66B64D8942}" srcId="{780FF194-8604-42EF-9DBA-2081CD59E668}" destId="{F66F1462-B30D-4BAA-A729-A3C7569BA432}" srcOrd="1" destOrd="0" parTransId="{C8F95DEF-DC06-4EA2-9D00-6242A56266F3}" sibTransId="{4688E2E4-41E4-4992-8539-AC45CFBDDECB}"/>
    <dgm:cxn modelId="{52B4CF25-0C40-4B69-BF68-DBACED73CB7A}" type="presOf" srcId="{780FF194-8604-42EF-9DBA-2081CD59E668}" destId="{AFFC9EA8-3B1D-4DA7-9EC0-E9281881EAA0}" srcOrd="1" destOrd="0" presId="urn:microsoft.com/office/officeart/2005/8/layout/hierarchy3"/>
    <dgm:cxn modelId="{3678AF3B-75D0-4E6C-B8C4-3A80D084FB0C}" type="presOf" srcId="{1BC725D4-3438-4B6A-95F0-2DD58D393532}" destId="{F6D9E608-1403-40EE-94A9-D26BC8873020}" srcOrd="0" destOrd="0" presId="urn:microsoft.com/office/officeart/2005/8/layout/hierarchy3"/>
    <dgm:cxn modelId="{9F7AD378-448B-4E45-BF90-7D6E92673843}" srcId="{780FF194-8604-42EF-9DBA-2081CD59E668}" destId="{87E3FBD7-1430-4415-9B24-155F89A66265}" srcOrd="0" destOrd="0" parTransId="{31C5934F-E137-462B-B658-D7AC41F94883}" sibTransId="{3321E52D-2FF0-452A-95CF-7A9946E87EFD}"/>
    <dgm:cxn modelId="{F9CD9992-DD62-4901-8156-51183A8DF262}" type="presOf" srcId="{D753E383-6C02-40AA-81C2-56AF604FEF77}" destId="{C48C14E1-9C40-4E9A-8097-144A1550B0FB}" srcOrd="0" destOrd="0" presId="urn:microsoft.com/office/officeart/2005/8/layout/hierarchy3"/>
    <dgm:cxn modelId="{835FA6B2-021C-4923-9400-F0B4D564B0C1}" type="presOf" srcId="{31C5934F-E137-462B-B658-D7AC41F94883}" destId="{1BFEBE98-45F2-4D0B-9282-1D2910644DD7}" srcOrd="0" destOrd="0" presId="urn:microsoft.com/office/officeart/2005/8/layout/hierarchy3"/>
    <dgm:cxn modelId="{2C9744BB-E5B3-43DA-AA14-B6B3683C4BD0}" type="presOf" srcId="{F66F1462-B30D-4BAA-A729-A3C7569BA432}" destId="{03EDC7A7-17B1-4281-9741-13F8144A68F9}" srcOrd="0" destOrd="0" presId="urn:microsoft.com/office/officeart/2005/8/layout/hierarchy3"/>
    <dgm:cxn modelId="{F88AE5CA-4098-4FC8-AAB6-EDE29B0C191A}" type="presOf" srcId="{87E3FBD7-1430-4415-9B24-155F89A66265}" destId="{DBABE73E-0E85-45FD-B1FD-8F20C071B841}" srcOrd="0" destOrd="0" presId="urn:microsoft.com/office/officeart/2005/8/layout/hierarchy3"/>
    <dgm:cxn modelId="{23FFA1D8-4EF7-40B0-93BA-77EBD3A83FA7}" type="presOf" srcId="{C8F95DEF-DC06-4EA2-9D00-6242A56266F3}" destId="{38125B91-7565-45F7-A4D3-C99F191F6919}" srcOrd="0" destOrd="0" presId="urn:microsoft.com/office/officeart/2005/8/layout/hierarchy3"/>
    <dgm:cxn modelId="{44173FE0-6D52-4426-A55B-29CD8D43B655}" srcId="{780FF194-8604-42EF-9DBA-2081CD59E668}" destId="{4AA75724-5D1B-4270-B4C2-E1EDB30A52D9}" srcOrd="2" destOrd="0" parTransId="{D753E383-6C02-40AA-81C2-56AF604FEF77}" sibTransId="{C0DFA927-DF24-4CA8-9E8B-32E08DC9A0B0}"/>
    <dgm:cxn modelId="{D16899EC-DCD4-4B5E-92D0-F9492C56DDC1}" type="presOf" srcId="{780FF194-8604-42EF-9DBA-2081CD59E668}" destId="{6CA33B1A-E117-4AB6-A98C-977CA361BA5C}" srcOrd="0" destOrd="0" presId="urn:microsoft.com/office/officeart/2005/8/layout/hierarchy3"/>
    <dgm:cxn modelId="{036997FB-2C4C-4852-9C0B-C957CC69E409}" type="presOf" srcId="{4AA75724-5D1B-4270-B4C2-E1EDB30A52D9}" destId="{AB0E1573-E6DB-4A3C-AE01-5A401DD0F155}" srcOrd="0" destOrd="0" presId="urn:microsoft.com/office/officeart/2005/8/layout/hierarchy3"/>
    <dgm:cxn modelId="{60AF461A-3FC8-489D-8491-3D58B4BEAE27}" type="presParOf" srcId="{F6D9E608-1403-40EE-94A9-D26BC8873020}" destId="{3EC3EF37-44F7-4EB3-AB2C-AFFF1D619097}" srcOrd="0" destOrd="0" presId="urn:microsoft.com/office/officeart/2005/8/layout/hierarchy3"/>
    <dgm:cxn modelId="{05FA9287-F81D-4C90-B3C6-528E5CA607AF}" type="presParOf" srcId="{3EC3EF37-44F7-4EB3-AB2C-AFFF1D619097}" destId="{CF608EBA-D9AB-4D05-976A-5DAF2846027C}" srcOrd="0" destOrd="0" presId="urn:microsoft.com/office/officeart/2005/8/layout/hierarchy3"/>
    <dgm:cxn modelId="{38CA7740-7F8D-42D3-BE77-C6D9D386BD16}" type="presParOf" srcId="{CF608EBA-D9AB-4D05-976A-5DAF2846027C}" destId="{6CA33B1A-E117-4AB6-A98C-977CA361BA5C}" srcOrd="0" destOrd="0" presId="urn:microsoft.com/office/officeart/2005/8/layout/hierarchy3"/>
    <dgm:cxn modelId="{7B966BA9-A2BE-4009-A0C6-6E4F0D207CFF}" type="presParOf" srcId="{CF608EBA-D9AB-4D05-976A-5DAF2846027C}" destId="{AFFC9EA8-3B1D-4DA7-9EC0-E9281881EAA0}" srcOrd="1" destOrd="0" presId="urn:microsoft.com/office/officeart/2005/8/layout/hierarchy3"/>
    <dgm:cxn modelId="{1F78A05F-C0C0-465E-8471-DD28D803C1EF}" type="presParOf" srcId="{3EC3EF37-44F7-4EB3-AB2C-AFFF1D619097}" destId="{C2EACC3B-840B-498C-A54D-07A032954DB2}" srcOrd="1" destOrd="0" presId="urn:microsoft.com/office/officeart/2005/8/layout/hierarchy3"/>
    <dgm:cxn modelId="{3367DB7E-B8F2-49FA-8D9E-7C3F4CF40E67}" type="presParOf" srcId="{C2EACC3B-840B-498C-A54D-07A032954DB2}" destId="{1BFEBE98-45F2-4D0B-9282-1D2910644DD7}" srcOrd="0" destOrd="0" presId="urn:microsoft.com/office/officeart/2005/8/layout/hierarchy3"/>
    <dgm:cxn modelId="{EA64FF34-77F6-464E-82BB-F3617964F43B}" type="presParOf" srcId="{C2EACC3B-840B-498C-A54D-07A032954DB2}" destId="{DBABE73E-0E85-45FD-B1FD-8F20C071B841}" srcOrd="1" destOrd="0" presId="urn:microsoft.com/office/officeart/2005/8/layout/hierarchy3"/>
    <dgm:cxn modelId="{A7DD3A68-ECD3-4826-B355-D6652616AB46}" type="presParOf" srcId="{C2EACC3B-840B-498C-A54D-07A032954DB2}" destId="{38125B91-7565-45F7-A4D3-C99F191F6919}" srcOrd="2" destOrd="0" presId="urn:microsoft.com/office/officeart/2005/8/layout/hierarchy3"/>
    <dgm:cxn modelId="{E873E8B9-B570-4404-A245-A1DBA5AD8F59}" type="presParOf" srcId="{C2EACC3B-840B-498C-A54D-07A032954DB2}" destId="{03EDC7A7-17B1-4281-9741-13F8144A68F9}" srcOrd="3" destOrd="0" presId="urn:microsoft.com/office/officeart/2005/8/layout/hierarchy3"/>
    <dgm:cxn modelId="{5E7729EC-0694-4A2B-802B-487E89A30E1E}" type="presParOf" srcId="{C2EACC3B-840B-498C-A54D-07A032954DB2}" destId="{C48C14E1-9C40-4E9A-8097-144A1550B0FB}" srcOrd="4" destOrd="0" presId="urn:microsoft.com/office/officeart/2005/8/layout/hierarchy3"/>
    <dgm:cxn modelId="{5EFD5B60-68B1-4F4E-8336-63C621C86364}" type="presParOf" srcId="{C2EACC3B-840B-498C-A54D-07A032954DB2}" destId="{AB0E1573-E6DB-4A3C-AE01-5A401DD0F155}" srcOrd="5"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DAE77B-02A6-4ED7-B816-E9016017E71D}" type="doc">
      <dgm:prSet loTypeId="urn:microsoft.com/office/officeart/2005/8/layout/vList5" loCatId="list" qsTypeId="urn:microsoft.com/office/officeart/2005/8/quickstyle/3d1" qsCatId="3D" csTypeId="urn:microsoft.com/office/officeart/2005/8/colors/accent5_4" csCatId="accent5" phldr="1"/>
      <dgm:spPr/>
      <dgm:t>
        <a:bodyPr/>
        <a:lstStyle/>
        <a:p>
          <a:endParaRPr lang="es-ES"/>
        </a:p>
      </dgm:t>
    </dgm:pt>
    <dgm:pt modelId="{50C74974-A74F-46B6-B797-2ED5FCFCBB38}">
      <dgm:prSet phldrT="[Texto]" custT="1"/>
      <dgm:spPr>
        <a:xfrm>
          <a:off x="142862" y="226"/>
          <a:ext cx="1045811" cy="684378"/>
        </a:xfrm>
        <a:prstGeom prst="roundRect">
          <a:avLst/>
        </a:prstGeom>
        <a:gradFill rotWithShape="0">
          <a:gsLst>
            <a:gs pos="0">
              <a:srgbClr val="005BD3">
                <a:shade val="50000"/>
                <a:hueOff val="0"/>
                <a:satOff val="0"/>
                <a:lumOff val="0"/>
                <a:alphaOff val="0"/>
                <a:shade val="51000"/>
                <a:satMod val="130000"/>
              </a:srgbClr>
            </a:gs>
            <a:gs pos="80000">
              <a:srgbClr val="005BD3">
                <a:shade val="50000"/>
                <a:hueOff val="0"/>
                <a:satOff val="0"/>
                <a:lumOff val="0"/>
                <a:alphaOff val="0"/>
                <a:shade val="93000"/>
                <a:satMod val="130000"/>
              </a:srgbClr>
            </a:gs>
            <a:gs pos="100000">
              <a:srgbClr val="005BD3">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err="1">
              <a:solidFill>
                <a:sysClr val="window" lastClr="FFFFFF"/>
              </a:solidFill>
              <a:effectLst>
                <a:outerShdw blurRad="38100" dist="38100" dir="2700000" algn="tl">
                  <a:srgbClr val="000000">
                    <a:alpha val="43137"/>
                  </a:srgbClr>
                </a:outerShdw>
              </a:effectLst>
              <a:latin typeface="Cambria"/>
              <a:ea typeface="+mn-ea"/>
              <a:cs typeface="+mn-cs"/>
            </a:rPr>
            <a:t>Nezávidí</a:t>
          </a:r>
          <a:endParaRPr lang="es-ES" sz="1600" dirty="0">
            <a:solidFill>
              <a:sysClr val="window" lastClr="FFFFFF"/>
            </a:solidFill>
            <a:effectLst>
              <a:outerShdw blurRad="38100" dist="38100" dir="2700000" algn="tl">
                <a:srgbClr val="000000">
                  <a:alpha val="43137"/>
                </a:srgbClr>
              </a:outerShdw>
            </a:effectLst>
            <a:latin typeface="Cambria"/>
            <a:ea typeface="+mn-ea"/>
            <a:cs typeface="+mn-cs"/>
          </a:endParaRPr>
        </a:p>
      </dgm:t>
    </dgm:pt>
    <dgm:pt modelId="{F4C14CEC-4D3E-448F-BB7C-AE259B1EA836}" type="parTrans" cxnId="{EBBC98CA-9B5B-42C8-806C-5F44A2DB2485}">
      <dgm:prSet/>
      <dgm:spPr/>
      <dgm:t>
        <a:bodyPr/>
        <a:lstStyle/>
        <a:p>
          <a:endParaRPr lang="es-ES" sz="1600"/>
        </a:p>
      </dgm:t>
    </dgm:pt>
    <dgm:pt modelId="{6E57504A-9641-4B00-A5AC-BB1EE2D09070}" type="sibTrans" cxnId="{EBBC98CA-9B5B-42C8-806C-5F44A2DB2485}">
      <dgm:prSet/>
      <dgm:spPr/>
      <dgm:t>
        <a:bodyPr/>
        <a:lstStyle/>
        <a:p>
          <a:endParaRPr lang="es-ES" sz="1600"/>
        </a:p>
      </dgm:t>
    </dgm:pt>
    <dgm:pt modelId="{DB0C6227-3476-40C8-A7D0-FED57ED5B4A8}">
      <dgm:prSet phldrT="[Texto]" custT="1"/>
      <dgm:spPr>
        <a:xfrm>
          <a:off x="142862" y="718824"/>
          <a:ext cx="1045811" cy="684378"/>
        </a:xfrm>
        <a:prstGeom prst="roundRect">
          <a:avLst/>
        </a:prstGeom>
        <a:gradFill rotWithShape="0">
          <a:gsLst>
            <a:gs pos="0">
              <a:srgbClr val="005BD3">
                <a:shade val="50000"/>
                <a:hueOff val="209080"/>
                <a:satOff val="-11534"/>
                <a:lumOff val="12573"/>
                <a:alphaOff val="0"/>
                <a:shade val="51000"/>
                <a:satMod val="130000"/>
              </a:srgbClr>
            </a:gs>
            <a:gs pos="80000">
              <a:srgbClr val="005BD3">
                <a:shade val="50000"/>
                <a:hueOff val="209080"/>
                <a:satOff val="-11534"/>
                <a:lumOff val="12573"/>
                <a:alphaOff val="0"/>
                <a:shade val="93000"/>
                <a:satMod val="130000"/>
              </a:srgbClr>
            </a:gs>
            <a:gs pos="100000">
              <a:srgbClr val="005BD3">
                <a:shade val="50000"/>
                <a:hueOff val="209080"/>
                <a:satOff val="-11534"/>
                <a:lumOff val="1257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Ne</a:t>
          </a:r>
          <a:r>
            <a:rPr lang="cs-CZ" sz="1600" dirty="0">
              <a:solidFill>
                <a:sysClr val="window" lastClr="FFFFFF"/>
              </a:solidFill>
              <a:effectLst>
                <a:outerShdw blurRad="38100" dist="38100" dir="2700000" algn="tl">
                  <a:srgbClr val="000000">
                    <a:alpha val="43137"/>
                  </a:srgbClr>
                </a:outerShdw>
              </a:effectLst>
              <a:latin typeface="Cambria"/>
              <a:ea typeface="+mn-ea"/>
              <a:cs typeface="+mn-cs"/>
            </a:rPr>
            <a:t>vy-</a:t>
          </a: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chl</a:t>
          </a:r>
          <a:r>
            <a:rPr lang="cs-CZ" sz="1600" dirty="0">
              <a:solidFill>
                <a:sysClr val="window" lastClr="FFFFFF"/>
              </a:solidFill>
              <a:effectLst>
                <a:outerShdw blurRad="38100" dist="38100" dir="2700000" algn="tl">
                  <a:srgbClr val="000000">
                    <a:alpha val="43137"/>
                  </a:srgbClr>
                </a:outerShdw>
              </a:effectLst>
              <a:latin typeface="Cambria"/>
              <a:ea typeface="+mn-ea"/>
              <a:cs typeface="+mn-cs"/>
            </a:rPr>
            <a:t>o</a:t>
          </a: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u</a:t>
          </a:r>
          <a:r>
            <a:rPr lang="cs-CZ" sz="1600" dirty="0">
              <a:solidFill>
                <a:sysClr val="window" lastClr="FFFFFF"/>
              </a:solidFill>
              <a:effectLst>
                <a:outerShdw blurRad="38100" dist="38100" dir="2700000" algn="tl">
                  <a:srgbClr val="000000">
                    <a:alpha val="43137"/>
                  </a:srgbClr>
                </a:outerShdw>
              </a:effectLst>
              <a:latin typeface="Cambria"/>
              <a:ea typeface="+mn-ea"/>
              <a:cs typeface="+mn-cs"/>
            </a:rPr>
            <a:t>-      </a:t>
          </a: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b</a:t>
          </a:r>
          <a:r>
            <a:rPr lang="cs-CZ" sz="1600" dirty="0">
              <a:solidFill>
                <a:sysClr val="window" lastClr="FFFFFF"/>
              </a:solidFill>
              <a:effectLst>
                <a:outerShdw blurRad="38100" dist="38100" dir="2700000" algn="tl">
                  <a:srgbClr val="000000">
                    <a:alpha val="43137"/>
                  </a:srgbClr>
                </a:outerShdw>
              </a:effectLst>
              <a:latin typeface="Cambria"/>
              <a:ea typeface="+mn-ea"/>
              <a:cs typeface="+mn-cs"/>
            </a:rPr>
            <a:t>á</a:t>
          </a: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 se</a:t>
          </a:r>
        </a:p>
      </dgm:t>
    </dgm:pt>
    <dgm:pt modelId="{05FA9BBF-C58A-4CAF-A622-6766F72FAC45}" type="parTrans" cxnId="{DE4C6DAA-83F4-41A1-BF1E-4C7C52E8BB3E}">
      <dgm:prSet/>
      <dgm:spPr/>
      <dgm:t>
        <a:bodyPr/>
        <a:lstStyle/>
        <a:p>
          <a:endParaRPr lang="es-ES" sz="1600"/>
        </a:p>
      </dgm:t>
    </dgm:pt>
    <dgm:pt modelId="{4F8FC4D1-BD21-4806-AF3B-2DD50E1E645D}" type="sibTrans" cxnId="{DE4C6DAA-83F4-41A1-BF1E-4C7C52E8BB3E}">
      <dgm:prSet/>
      <dgm:spPr/>
      <dgm:t>
        <a:bodyPr/>
        <a:lstStyle/>
        <a:p>
          <a:endParaRPr lang="es-ES" sz="1600"/>
        </a:p>
      </dgm:t>
    </dgm:pt>
    <dgm:pt modelId="{44ED72F8-CFA1-4106-A894-408BA3CE3124}">
      <dgm:prSet phldrT="[Texto]" custT="1"/>
      <dgm:spPr>
        <a:xfrm rot="5400000">
          <a:off x="4749732" y="-3492393"/>
          <a:ext cx="547502" cy="7669618"/>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Neprojevuje špatné nebo nepříjemné pocity vůči ostatním, </a:t>
          </a:r>
          <a:r>
            <a:rPr lang="cs-CZ" sz="1600" dirty="0">
              <a:solidFill>
                <a:sysClr val="windowText" lastClr="000000">
                  <a:hueOff val="0"/>
                  <a:satOff val="0"/>
                  <a:lumOff val="0"/>
                  <a:alphaOff val="0"/>
                </a:sysClr>
              </a:solidFill>
              <a:latin typeface="Cambria"/>
              <a:ea typeface="+mn-ea"/>
              <a:cs typeface="+mn-cs"/>
            </a:rPr>
            <a:t>aby nad nimi měla</a:t>
          </a:r>
          <a:r>
            <a:rPr lang="es-ES" sz="1600" dirty="0">
              <a:solidFill>
                <a:sysClr val="windowText" lastClr="000000">
                  <a:hueOff val="0"/>
                  <a:satOff val="0"/>
                  <a:lumOff val="0"/>
                  <a:alphaOff val="0"/>
                </a:sysClr>
              </a:solidFill>
              <a:latin typeface="Cambria"/>
              <a:ea typeface="+mn-ea"/>
              <a:cs typeface="+mn-cs"/>
            </a:rPr>
            <a:t> nějakou výhodu.</a:t>
          </a:r>
        </a:p>
      </dgm:t>
    </dgm:pt>
    <dgm:pt modelId="{8FE18662-6204-4C5D-AFE3-5AAEBB679416}" type="parTrans" cxnId="{8B39B43D-F9F4-4B19-A28E-03DE80BE9690}">
      <dgm:prSet/>
      <dgm:spPr/>
      <dgm:t>
        <a:bodyPr/>
        <a:lstStyle/>
        <a:p>
          <a:endParaRPr lang="es-ES" sz="1600"/>
        </a:p>
      </dgm:t>
    </dgm:pt>
    <dgm:pt modelId="{193709D1-4851-4CD5-9C92-0E375C686B67}" type="sibTrans" cxnId="{8B39B43D-F9F4-4B19-A28E-03DE80BE9690}">
      <dgm:prSet/>
      <dgm:spPr/>
      <dgm:t>
        <a:bodyPr/>
        <a:lstStyle/>
        <a:p>
          <a:endParaRPr lang="es-ES" sz="1600"/>
        </a:p>
      </dgm:t>
    </dgm:pt>
    <dgm:pt modelId="{7E7889A3-C1AF-40CE-9A99-2CD58299A750}">
      <dgm:prSet phldrT="[Texto]" custT="1"/>
      <dgm:spPr>
        <a:xfrm>
          <a:off x="142862" y="1437422"/>
          <a:ext cx="1045811" cy="684378"/>
        </a:xfrm>
        <a:prstGeom prst="roundRect">
          <a:avLst/>
        </a:prstGeom>
        <a:gradFill rotWithShape="0">
          <a:gsLst>
            <a:gs pos="0">
              <a:srgbClr val="005BD3">
                <a:shade val="50000"/>
                <a:hueOff val="418161"/>
                <a:satOff val="-23068"/>
                <a:lumOff val="25145"/>
                <a:alphaOff val="0"/>
                <a:shade val="51000"/>
                <a:satMod val="130000"/>
              </a:srgbClr>
            </a:gs>
            <a:gs pos="80000">
              <a:srgbClr val="005BD3">
                <a:shade val="50000"/>
                <a:hueOff val="418161"/>
                <a:satOff val="-23068"/>
                <a:lumOff val="25145"/>
                <a:alphaOff val="0"/>
                <a:shade val="93000"/>
                <a:satMod val="130000"/>
              </a:srgbClr>
            </a:gs>
            <a:gs pos="100000">
              <a:srgbClr val="005BD3">
                <a:shade val="50000"/>
                <a:hueOff val="418161"/>
                <a:satOff val="-23068"/>
                <a:lumOff val="251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err="1">
              <a:solidFill>
                <a:sysClr val="window" lastClr="FFFFFF"/>
              </a:solidFill>
              <a:effectLst>
                <a:outerShdw blurRad="38100" dist="38100" dir="2700000" algn="tl">
                  <a:srgbClr val="000000">
                    <a:alpha val="43137"/>
                  </a:srgbClr>
                </a:outerShdw>
              </a:effectLst>
              <a:latin typeface="Cambria"/>
              <a:ea typeface="+mn-ea"/>
              <a:cs typeface="+mn-cs"/>
            </a:rPr>
            <a:t>Není</a:t>
          </a: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 </a:t>
          </a:r>
          <a:r>
            <a:rPr lang="es-ES" sz="1600" dirty="0" err="1">
              <a:solidFill>
                <a:sysClr val="window" lastClr="FFFFFF"/>
              </a:solidFill>
              <a:effectLst>
                <a:outerShdw blurRad="38100" dist="38100" dir="2700000" algn="tl">
                  <a:srgbClr val="000000">
                    <a:alpha val="43137"/>
                  </a:srgbClr>
                </a:outerShdw>
              </a:effectLst>
              <a:latin typeface="Cambria"/>
              <a:ea typeface="+mn-ea"/>
              <a:cs typeface="+mn-cs"/>
            </a:rPr>
            <a:t>nafoukan</a:t>
          </a:r>
          <a:r>
            <a:rPr lang="cs-CZ" sz="1600" dirty="0">
              <a:solidFill>
                <a:sysClr val="window" lastClr="FFFFFF"/>
              </a:solidFill>
              <a:effectLst>
                <a:outerShdw blurRad="38100" dist="38100" dir="2700000" algn="tl">
                  <a:srgbClr val="000000">
                    <a:alpha val="43137"/>
                  </a:srgbClr>
                </a:outerShdw>
              </a:effectLst>
              <a:latin typeface="Cambria"/>
              <a:ea typeface="+mn-ea"/>
              <a:cs typeface="+mn-cs"/>
            </a:rPr>
            <a:t>á</a:t>
          </a:r>
          <a:endParaRPr lang="es-ES" sz="1600" dirty="0">
            <a:solidFill>
              <a:sysClr val="window" lastClr="FFFFFF"/>
            </a:solidFill>
            <a:effectLst>
              <a:outerShdw blurRad="38100" dist="38100" dir="2700000" algn="tl">
                <a:srgbClr val="000000">
                  <a:alpha val="43137"/>
                </a:srgbClr>
              </a:outerShdw>
            </a:effectLst>
            <a:latin typeface="Cambria"/>
            <a:ea typeface="+mn-ea"/>
            <a:cs typeface="+mn-cs"/>
          </a:endParaRPr>
        </a:p>
      </dgm:t>
    </dgm:pt>
    <dgm:pt modelId="{19802C46-55C4-4B3D-AA7E-AD5579BB9459}" type="parTrans" cxnId="{14CB527F-B46C-4FA5-8E9C-3B4F42ED89ED}">
      <dgm:prSet/>
      <dgm:spPr/>
      <dgm:t>
        <a:bodyPr/>
        <a:lstStyle/>
        <a:p>
          <a:endParaRPr lang="es-ES" sz="1600"/>
        </a:p>
      </dgm:t>
    </dgm:pt>
    <dgm:pt modelId="{B48313AA-878C-4DDA-9558-1F3AE86101B1}" type="sibTrans" cxnId="{14CB527F-B46C-4FA5-8E9C-3B4F42ED89ED}">
      <dgm:prSet/>
      <dgm:spPr/>
      <dgm:t>
        <a:bodyPr/>
        <a:lstStyle/>
        <a:p>
          <a:endParaRPr lang="es-ES" sz="1600"/>
        </a:p>
      </dgm:t>
    </dgm:pt>
    <dgm:pt modelId="{8EE55F0D-FD5C-4372-AA1A-F2CC54EA4AF8}">
      <dgm:prSet phldrT="[Texto]" custT="1"/>
      <dgm:spPr>
        <a:xfrm rot="5400000">
          <a:off x="4749732" y="-2773795"/>
          <a:ext cx="547502" cy="7669618"/>
        </a:xfr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Nehchvál</a:t>
          </a:r>
          <a:r>
            <a:rPr lang="cs-CZ" sz="1600" dirty="0">
              <a:solidFill>
                <a:sysClr val="windowText" lastClr="000000">
                  <a:hueOff val="0"/>
                  <a:satOff val="0"/>
                  <a:lumOff val="0"/>
                  <a:alphaOff val="0"/>
                </a:sysClr>
              </a:solidFill>
              <a:latin typeface="Cambria"/>
              <a:ea typeface="+mn-ea"/>
              <a:cs typeface="+mn-cs"/>
            </a:rPr>
            <a:t>í sama sebe</a:t>
          </a:r>
          <a:r>
            <a:rPr lang="es-ES" sz="1600" dirty="0">
              <a:solidFill>
                <a:sysClr val="windowText" lastClr="000000">
                  <a:hueOff val="0"/>
                  <a:satOff val="0"/>
                  <a:lumOff val="0"/>
                  <a:alphaOff val="0"/>
                </a:sysClr>
              </a:solidFill>
              <a:latin typeface="Cambria"/>
              <a:ea typeface="+mn-ea"/>
              <a:cs typeface="+mn-cs"/>
            </a:rPr>
            <a:t>; Je pokorn</a:t>
          </a:r>
          <a:r>
            <a:rPr lang="cs-CZ" sz="1600" dirty="0">
              <a:solidFill>
                <a:sysClr val="windowText" lastClr="000000">
                  <a:hueOff val="0"/>
                  <a:satOff val="0"/>
                  <a:lumOff val="0"/>
                  <a:alphaOff val="0"/>
                </a:sysClr>
              </a:solidFill>
              <a:latin typeface="Cambria"/>
              <a:ea typeface="+mn-ea"/>
              <a:cs typeface="+mn-cs"/>
            </a:rPr>
            <a:t>á</a:t>
          </a:r>
          <a:r>
            <a:rPr lang="es-ES" sz="1600" dirty="0">
              <a:solidFill>
                <a:sysClr val="windowText" lastClr="000000">
                  <a:hueOff val="0"/>
                  <a:satOff val="0"/>
                  <a:lumOff val="0"/>
                  <a:alphaOff val="0"/>
                </a:sysClr>
              </a:solidFill>
              <a:latin typeface="Cambria"/>
              <a:ea typeface="+mn-ea"/>
              <a:cs typeface="+mn-cs"/>
            </a:rPr>
            <a:t>, nesnaží se </a:t>
          </a:r>
          <a:r>
            <a:rPr lang="es-ES" sz="1600" dirty="0" err="1">
              <a:solidFill>
                <a:sysClr val="windowText" lastClr="000000">
                  <a:hueOff val="0"/>
                  <a:satOff val="0"/>
                  <a:lumOff val="0"/>
                  <a:alphaOff val="0"/>
                </a:sysClr>
              </a:solidFill>
              <a:latin typeface="Cambria"/>
              <a:ea typeface="+mn-ea"/>
              <a:cs typeface="+mn-cs"/>
            </a:rPr>
            <a:t>vyvyšovat</a:t>
          </a:r>
          <a:r>
            <a:rPr lang="es-ES" sz="1600" dirty="0">
              <a:solidFill>
                <a:sysClr val="windowText" lastClr="000000">
                  <a:hueOff val="0"/>
                  <a:satOff val="0"/>
                  <a:lumOff val="0"/>
                  <a:alphaOff val="0"/>
                </a:sysClr>
              </a:solidFill>
              <a:latin typeface="Cambria"/>
              <a:ea typeface="+mn-ea"/>
              <a:cs typeface="+mn-cs"/>
            </a:rPr>
            <a:t>.</a:t>
          </a:r>
        </a:p>
      </dgm:t>
    </dgm:pt>
    <dgm:pt modelId="{AA892D96-936E-48AE-BB01-C07F13965EF0}" type="parTrans" cxnId="{59206B55-C3E6-4DEF-9DA9-5365E2576CD7}">
      <dgm:prSet/>
      <dgm:spPr/>
      <dgm:t>
        <a:bodyPr/>
        <a:lstStyle/>
        <a:p>
          <a:endParaRPr lang="es-ES" sz="1600"/>
        </a:p>
      </dgm:t>
    </dgm:pt>
    <dgm:pt modelId="{1B2716C9-BC00-480D-86E8-07B82881F210}" type="sibTrans" cxnId="{59206B55-C3E6-4DEF-9DA9-5365E2576CD7}">
      <dgm:prSet/>
      <dgm:spPr/>
      <dgm:t>
        <a:bodyPr/>
        <a:lstStyle/>
        <a:p>
          <a:endParaRPr lang="es-ES" sz="1600"/>
        </a:p>
      </dgm:t>
    </dgm:pt>
    <dgm:pt modelId="{82AB1116-2A38-4664-BB78-29B79C4B781F}">
      <dgm:prSet phldrT="[Texto]" custT="1"/>
      <dgm:spPr>
        <a:xfrm rot="5400000">
          <a:off x="4749732" y="-2055197"/>
          <a:ext cx="547502" cy="7669618"/>
        </a:xfr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a:solidFill>
                <a:sysClr val="windowText" lastClr="000000">
                  <a:hueOff val="0"/>
                  <a:satOff val="0"/>
                  <a:lumOff val="0"/>
                  <a:alphaOff val="0"/>
                </a:sysClr>
              </a:solidFill>
              <a:latin typeface="Cambria"/>
              <a:ea typeface="+mn-ea"/>
              <a:cs typeface="+mn-cs"/>
            </a:rPr>
            <a:t>Nenafukuje člověka marnivostí; Nevytváří svou </a:t>
          </a:r>
          <a:r>
            <a:rPr lang="cs-CZ" sz="1600">
              <a:solidFill>
                <a:sysClr val="windowText" lastClr="000000">
                  <a:hueOff val="0"/>
                  <a:satOff val="0"/>
                  <a:lumOff val="0"/>
                  <a:alphaOff val="0"/>
                </a:sysClr>
              </a:solidFill>
              <a:latin typeface="Cambria"/>
              <a:ea typeface="+mn-ea"/>
              <a:cs typeface="+mn-cs"/>
            </a:rPr>
            <a:t>není</a:t>
          </a:r>
          <a:r>
            <a:rPr lang="es-ES" sz="1600">
              <a:solidFill>
                <a:sysClr val="windowText" lastClr="000000">
                  <a:hueOff val="0"/>
                  <a:satOff val="0"/>
                  <a:lumOff val="0"/>
                  <a:alphaOff val="0"/>
                </a:sysClr>
              </a:solidFill>
              <a:latin typeface="Cambria"/>
              <a:ea typeface="+mn-ea"/>
              <a:cs typeface="+mn-cs"/>
            </a:rPr>
            <a:t>ní domýšliv</a:t>
          </a:r>
          <a:r>
            <a:rPr lang="cs-CZ" sz="1600">
              <a:solidFill>
                <a:sysClr val="windowText" lastClr="000000">
                  <a:hueOff val="0"/>
                  <a:satOff val="0"/>
                  <a:lumOff val="0"/>
                  <a:alphaOff val="0"/>
                </a:sysClr>
              </a:solidFill>
              <a:latin typeface="Cambria"/>
              <a:ea typeface="+mn-ea"/>
              <a:cs typeface="+mn-cs"/>
            </a:rPr>
            <a:t>á</a:t>
          </a:r>
          <a:r>
            <a:rPr lang="es-ES" sz="1600">
              <a:solidFill>
                <a:sysClr val="windowText" lastClr="000000">
                  <a:hueOff val="0"/>
                  <a:satOff val="0"/>
                  <a:lumOff val="0"/>
                  <a:alphaOff val="0"/>
                </a:sysClr>
              </a:solidFill>
              <a:latin typeface="Cambria"/>
              <a:ea typeface="+mn-ea"/>
              <a:cs typeface="+mn-cs"/>
            </a:rPr>
            <a:t> nebo povznesen</a:t>
          </a:r>
          <a:r>
            <a:rPr lang="cs-CZ" sz="1600">
              <a:solidFill>
                <a:sysClr val="windowText" lastClr="000000">
                  <a:hueOff val="0"/>
                  <a:satOff val="0"/>
                  <a:lumOff val="0"/>
                  <a:alphaOff val="0"/>
                </a:sysClr>
              </a:solidFill>
              <a:latin typeface="Cambria"/>
              <a:ea typeface="+mn-ea"/>
              <a:cs typeface="+mn-cs"/>
            </a:rPr>
            <a:t>á</a:t>
          </a:r>
          <a:r>
            <a:rPr lang="es-ES" sz="1600">
              <a:solidFill>
                <a:sysClr val="windowText" lastClr="000000">
                  <a:hueOff val="0"/>
                  <a:satOff val="0"/>
                  <a:lumOff val="0"/>
                  <a:alphaOff val="0"/>
                </a:sysClr>
              </a:solidFill>
              <a:latin typeface="Cambria"/>
              <a:ea typeface="+mn-ea"/>
              <a:cs typeface="+mn-cs"/>
            </a:rPr>
            <a:t>.</a:t>
          </a:r>
          <a:endParaRPr lang="es-ES" sz="1600" dirty="0">
            <a:solidFill>
              <a:sysClr val="windowText" lastClr="000000">
                <a:hueOff val="0"/>
                <a:satOff val="0"/>
                <a:lumOff val="0"/>
                <a:alphaOff val="0"/>
              </a:sysClr>
            </a:solidFill>
            <a:latin typeface="Cambria"/>
            <a:ea typeface="+mn-ea"/>
            <a:cs typeface="+mn-cs"/>
          </a:endParaRPr>
        </a:p>
      </dgm:t>
    </dgm:pt>
    <dgm:pt modelId="{B3C349DF-64DD-474D-8548-09BEA157C0B8}" type="parTrans" cxnId="{516147AA-C70B-46DC-B923-244924D697D1}">
      <dgm:prSet/>
      <dgm:spPr/>
      <dgm:t>
        <a:bodyPr/>
        <a:lstStyle/>
        <a:p>
          <a:endParaRPr lang="es-ES" sz="1600"/>
        </a:p>
      </dgm:t>
    </dgm:pt>
    <dgm:pt modelId="{C342FE45-62E1-4C5B-8E21-76F57F60FAF9}" type="sibTrans" cxnId="{516147AA-C70B-46DC-B923-244924D697D1}">
      <dgm:prSet/>
      <dgm:spPr/>
      <dgm:t>
        <a:bodyPr/>
        <a:lstStyle/>
        <a:p>
          <a:endParaRPr lang="es-ES" sz="1600"/>
        </a:p>
      </dgm:t>
    </dgm:pt>
    <dgm:pt modelId="{ED178575-775D-4936-8275-2FBAA71127F3}">
      <dgm:prSet phldrT="[Texto]" custT="1"/>
      <dgm:spPr>
        <a:xfrm rot="5400000">
          <a:off x="4749732" y="-1336600"/>
          <a:ext cx="547502" cy="7669618"/>
        </a:xfr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err="1">
              <a:solidFill>
                <a:sysClr val="windowText" lastClr="000000">
                  <a:hueOff val="0"/>
                  <a:satOff val="0"/>
                  <a:lumOff val="0"/>
                  <a:alphaOff val="0"/>
                </a:sysClr>
              </a:solidFill>
              <a:latin typeface="Cambria"/>
              <a:ea typeface="+mn-ea"/>
              <a:cs typeface="+mn-cs"/>
            </a:rPr>
            <a:t>Nikdy</a:t>
          </a:r>
          <a:r>
            <a:rPr lang="es-ES"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není</a:t>
          </a:r>
          <a:r>
            <a:rPr lang="es-ES"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nebo</a:t>
          </a:r>
          <a:r>
            <a:rPr lang="cs-CZ"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hrub</a:t>
          </a:r>
          <a:r>
            <a:rPr lang="cs-CZ" sz="1600" dirty="0">
              <a:solidFill>
                <a:sysClr val="windowText" lastClr="000000">
                  <a:hueOff val="0"/>
                  <a:satOff val="0"/>
                  <a:lumOff val="0"/>
                  <a:alphaOff val="0"/>
                </a:sysClr>
              </a:solidFill>
              <a:latin typeface="Cambria"/>
              <a:ea typeface="+mn-ea"/>
              <a:cs typeface="+mn-cs"/>
            </a:rPr>
            <a:t>á</a:t>
          </a:r>
          <a:r>
            <a:rPr lang="es-ES"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Nedělá</a:t>
          </a:r>
          <a:r>
            <a:rPr lang="es-ES"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nic</a:t>
          </a:r>
          <a:r>
            <a:rPr lang="es-ES"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co</a:t>
          </a:r>
          <a:r>
            <a:rPr lang="es-ES"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by</a:t>
          </a:r>
          <a:r>
            <a:rPr lang="es-ES"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mohlo</a:t>
          </a:r>
          <a:r>
            <a:rPr lang="es-ES"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zranit</a:t>
          </a:r>
          <a:r>
            <a:rPr lang="es-ES" sz="1600" dirty="0">
              <a:solidFill>
                <a:sysClr val="windowText" lastClr="000000">
                  <a:hueOff val="0"/>
                  <a:satOff val="0"/>
                  <a:lumOff val="0"/>
                  <a:alphaOff val="0"/>
                </a:sysClr>
              </a:solidFill>
              <a:latin typeface="Cambria"/>
              <a:ea typeface="+mn-ea"/>
              <a:cs typeface="+mn-cs"/>
            </a:rPr>
            <a:t> </a:t>
          </a:r>
          <a:r>
            <a:rPr lang="es-ES" sz="1600" dirty="0" err="1">
              <a:solidFill>
                <a:sysClr val="windowText" lastClr="000000">
                  <a:hueOff val="0"/>
                  <a:satOff val="0"/>
                  <a:lumOff val="0"/>
                  <a:alphaOff val="0"/>
                </a:sysClr>
              </a:solidFill>
              <a:latin typeface="Cambria"/>
              <a:ea typeface="+mn-ea"/>
              <a:cs typeface="+mn-cs"/>
            </a:rPr>
            <a:t>druh</a:t>
          </a:r>
          <a:r>
            <a:rPr lang="cs-CZ" sz="1600" dirty="0">
              <a:solidFill>
                <a:sysClr val="windowText" lastClr="000000">
                  <a:hueOff val="0"/>
                  <a:satOff val="0"/>
                  <a:lumOff val="0"/>
                  <a:alphaOff val="0"/>
                </a:sysClr>
              </a:solidFill>
              <a:latin typeface="Cambria"/>
              <a:ea typeface="+mn-ea"/>
              <a:cs typeface="+mn-cs"/>
            </a:rPr>
            <a:t>é lidi</a:t>
          </a:r>
          <a:r>
            <a:rPr lang="es-ES" sz="1600" dirty="0">
              <a:solidFill>
                <a:sysClr val="windowText" lastClr="000000">
                  <a:hueOff val="0"/>
                  <a:satOff val="0"/>
                  <a:lumOff val="0"/>
                  <a:alphaOff val="0"/>
                </a:sysClr>
              </a:solidFill>
              <a:latin typeface="Cambria"/>
              <a:ea typeface="+mn-ea"/>
              <a:cs typeface="+mn-cs"/>
            </a:rPr>
            <a:t>.</a:t>
          </a:r>
        </a:p>
      </dgm:t>
    </dgm:pt>
    <dgm:pt modelId="{73747B3E-B30C-4031-AEDB-481B6E2202EC}" type="parTrans" cxnId="{DB69EDB9-B65E-4BCA-AD4D-4338F18613B9}">
      <dgm:prSet/>
      <dgm:spPr/>
      <dgm:t>
        <a:bodyPr/>
        <a:lstStyle/>
        <a:p>
          <a:endParaRPr lang="es-ES" sz="1600"/>
        </a:p>
      </dgm:t>
    </dgm:pt>
    <dgm:pt modelId="{6F2E8704-B571-4A07-84CA-D438BC1AF14E}" type="sibTrans" cxnId="{DB69EDB9-B65E-4BCA-AD4D-4338F18613B9}">
      <dgm:prSet/>
      <dgm:spPr/>
      <dgm:t>
        <a:bodyPr/>
        <a:lstStyle/>
        <a:p>
          <a:endParaRPr lang="es-ES" sz="1600"/>
        </a:p>
      </dgm:t>
    </dgm:pt>
    <dgm:pt modelId="{5D9B67B9-CBD5-44F3-8D71-695B7BC922C1}">
      <dgm:prSet phldrT="[Texto]" custT="1"/>
      <dgm:spPr>
        <a:xfrm rot="5400000">
          <a:off x="4749732" y="-618002"/>
          <a:ext cx="547502" cy="7669618"/>
        </a:xfr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a:solidFill>
                <a:sysClr val="windowText" lastClr="000000">
                  <a:hueOff val="0"/>
                  <a:satOff val="0"/>
                  <a:lumOff val="0"/>
                  <a:alphaOff val="0"/>
                </a:sysClr>
              </a:solidFill>
              <a:latin typeface="Cambria"/>
              <a:ea typeface="+mn-ea"/>
              <a:cs typeface="+mn-cs"/>
            </a:rPr>
            <a:t>Staví</a:t>
          </a:r>
          <a:r>
            <a:rPr lang="cs-CZ" sz="1600">
              <a:solidFill>
                <a:sysClr val="windowText" lastClr="000000">
                  <a:hueOff val="0"/>
                  <a:satOff val="0"/>
                  <a:lumOff val="0"/>
                  <a:alphaOff val="0"/>
                </a:sysClr>
              </a:solidFill>
              <a:latin typeface="Cambria"/>
              <a:ea typeface="+mn-ea"/>
              <a:cs typeface="+mn-cs"/>
            </a:rPr>
            <a:t> své</a:t>
          </a:r>
          <a:r>
            <a:rPr lang="es-ES" sz="1600">
              <a:solidFill>
                <a:sysClr val="windowText" lastClr="000000">
                  <a:hueOff val="0"/>
                  <a:satOff val="0"/>
                  <a:lumOff val="0"/>
                  <a:alphaOff val="0"/>
                </a:sysClr>
              </a:solidFill>
              <a:latin typeface="Cambria"/>
              <a:ea typeface="+mn-ea"/>
              <a:cs typeface="+mn-cs"/>
            </a:rPr>
            <a:t> "já" na poslední místo; Je ochotn</a:t>
          </a:r>
          <a:r>
            <a:rPr lang="cs-CZ" sz="1600">
              <a:solidFill>
                <a:sysClr val="windowText" lastClr="000000">
                  <a:hueOff val="0"/>
                  <a:satOff val="0"/>
                  <a:lumOff val="0"/>
                  <a:alphaOff val="0"/>
                </a:sysClr>
              </a:solidFill>
              <a:latin typeface="Cambria"/>
              <a:ea typeface="+mn-ea"/>
              <a:cs typeface="+mn-cs"/>
            </a:rPr>
            <a:t>a</a:t>
          </a:r>
          <a:r>
            <a:rPr lang="es-ES" sz="1600">
              <a:solidFill>
                <a:sysClr val="windowText" lastClr="000000">
                  <a:hueOff val="0"/>
                  <a:satOff val="0"/>
                  <a:lumOff val="0"/>
                  <a:alphaOff val="0"/>
                </a:sysClr>
              </a:solidFill>
              <a:latin typeface="Cambria"/>
              <a:ea typeface="+mn-ea"/>
              <a:cs typeface="+mn-cs"/>
            </a:rPr>
            <a:t> obětovat své pohodlí, čas, klid, </a:t>
          </a:r>
          <a:r>
            <a:rPr lang="cs-CZ" sz="1600">
              <a:solidFill>
                <a:sysClr val="windowText" lastClr="000000">
                  <a:hueOff val="0"/>
                  <a:satOff val="0"/>
                  <a:lumOff val="0"/>
                  <a:alphaOff val="0"/>
                </a:sysClr>
              </a:solidFill>
              <a:latin typeface="Cambria"/>
              <a:ea typeface="+mn-ea"/>
              <a:cs typeface="+mn-cs"/>
            </a:rPr>
            <a:t>prostředky a věci</a:t>
          </a:r>
          <a:r>
            <a:rPr lang="es-ES" sz="1600">
              <a:solidFill>
                <a:sysClr val="windowText" lastClr="000000">
                  <a:hueOff val="0"/>
                  <a:satOff val="0"/>
                  <a:lumOff val="0"/>
                  <a:alphaOff val="0"/>
                </a:sysClr>
              </a:solidFill>
              <a:latin typeface="Cambria"/>
              <a:ea typeface="+mn-ea"/>
              <a:cs typeface="+mn-cs"/>
            </a:rPr>
            <a:t> ve prospěch druhých.</a:t>
          </a:r>
          <a:endParaRPr lang="es-ES" sz="1600" dirty="0">
            <a:solidFill>
              <a:sysClr val="windowText" lastClr="000000">
                <a:hueOff val="0"/>
                <a:satOff val="0"/>
                <a:lumOff val="0"/>
                <a:alphaOff val="0"/>
              </a:sysClr>
            </a:solidFill>
            <a:latin typeface="Cambria"/>
            <a:ea typeface="+mn-ea"/>
            <a:cs typeface="+mn-cs"/>
          </a:endParaRPr>
        </a:p>
      </dgm:t>
    </dgm:pt>
    <dgm:pt modelId="{0E9EE466-6BDC-42D2-B0CD-7D856F5850AD}" type="parTrans" cxnId="{3786F62A-4D0F-4B9F-920C-E8D2E8FCD20D}">
      <dgm:prSet/>
      <dgm:spPr/>
      <dgm:t>
        <a:bodyPr/>
        <a:lstStyle/>
        <a:p>
          <a:endParaRPr lang="es-ES" sz="1600"/>
        </a:p>
      </dgm:t>
    </dgm:pt>
    <dgm:pt modelId="{1261C184-B4D6-4D8E-ACE3-C5D08DDF0AFA}" type="sibTrans" cxnId="{3786F62A-4D0F-4B9F-920C-E8D2E8FCD20D}">
      <dgm:prSet/>
      <dgm:spPr/>
      <dgm:t>
        <a:bodyPr/>
        <a:lstStyle/>
        <a:p>
          <a:endParaRPr lang="es-ES" sz="1600"/>
        </a:p>
      </dgm:t>
    </dgm:pt>
    <dgm:pt modelId="{60103AF3-E65F-4D41-886A-780222952DEC}">
      <dgm:prSet phldrT="[Texto]" custT="1"/>
      <dgm:spPr>
        <a:xfrm>
          <a:off x="142862" y="4311812"/>
          <a:ext cx="1045811" cy="684378"/>
        </a:xfrm>
        <a:prstGeom prst="roundRect">
          <a:avLst/>
        </a:prstGeom>
        <a:gradFill rotWithShape="0">
          <a:gsLst>
            <a:gs pos="0">
              <a:srgbClr val="005BD3">
                <a:shade val="50000"/>
                <a:hueOff val="418161"/>
                <a:satOff val="-23068"/>
                <a:lumOff val="25145"/>
                <a:alphaOff val="0"/>
                <a:shade val="51000"/>
                <a:satMod val="130000"/>
              </a:srgbClr>
            </a:gs>
            <a:gs pos="80000">
              <a:srgbClr val="005BD3">
                <a:shade val="50000"/>
                <a:hueOff val="418161"/>
                <a:satOff val="-23068"/>
                <a:lumOff val="25145"/>
                <a:alphaOff val="0"/>
                <a:shade val="93000"/>
                <a:satMod val="130000"/>
              </a:srgbClr>
            </a:gs>
            <a:gs pos="100000">
              <a:srgbClr val="005BD3">
                <a:shade val="50000"/>
                <a:hueOff val="418161"/>
                <a:satOff val="-23068"/>
                <a:lumOff val="251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err="1">
              <a:solidFill>
                <a:sysClr val="window" lastClr="FFFFFF"/>
              </a:solidFill>
              <a:effectLst>
                <a:outerShdw blurRad="38100" dist="38100" dir="2700000" algn="tl">
                  <a:srgbClr val="000000">
                    <a:alpha val="43137"/>
                  </a:srgbClr>
                </a:outerShdw>
              </a:effectLst>
              <a:latin typeface="Cambria"/>
              <a:ea typeface="+mn-ea"/>
              <a:cs typeface="+mn-cs"/>
            </a:rPr>
            <a:t>Nechová</a:t>
          </a: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 </a:t>
          </a:r>
          <a:r>
            <a:rPr lang="es-ES" sz="1600" dirty="0" err="1">
              <a:solidFill>
                <a:sysClr val="window" lastClr="FFFFFF"/>
              </a:solidFill>
              <a:effectLst>
                <a:outerShdw blurRad="38100" dist="38100" dir="2700000" algn="tl">
                  <a:srgbClr val="000000">
                    <a:alpha val="43137"/>
                  </a:srgbClr>
                </a:outerShdw>
              </a:effectLst>
              <a:latin typeface="Cambria"/>
              <a:ea typeface="+mn-ea"/>
              <a:cs typeface="+mn-cs"/>
            </a:rPr>
            <a:t>zášť</a:t>
          </a:r>
          <a:endParaRPr lang="es-ES" sz="1600" dirty="0">
            <a:solidFill>
              <a:sysClr val="window" lastClr="FFFFFF"/>
            </a:solidFill>
            <a:effectLst>
              <a:outerShdw blurRad="38100" dist="38100" dir="2700000" algn="tl">
                <a:srgbClr val="000000">
                  <a:alpha val="43137"/>
                </a:srgbClr>
              </a:outerShdw>
            </a:effectLst>
            <a:latin typeface="Cambria"/>
            <a:ea typeface="+mn-ea"/>
            <a:cs typeface="+mn-cs"/>
          </a:endParaRPr>
        </a:p>
      </dgm:t>
    </dgm:pt>
    <dgm:pt modelId="{FF6F148C-4C9A-4A77-9D0B-1667733CF5D1}" type="parTrans" cxnId="{259D6A03-9ECF-4020-8085-D931C3EAA76B}">
      <dgm:prSet/>
      <dgm:spPr/>
      <dgm:t>
        <a:bodyPr/>
        <a:lstStyle/>
        <a:p>
          <a:endParaRPr lang="es-ES" sz="1600"/>
        </a:p>
      </dgm:t>
    </dgm:pt>
    <dgm:pt modelId="{E7530CD3-712E-4E61-959C-FB3828EF4BBB}" type="sibTrans" cxnId="{259D6A03-9ECF-4020-8085-D931C3EAA76B}">
      <dgm:prSet/>
      <dgm:spPr/>
      <dgm:t>
        <a:bodyPr/>
        <a:lstStyle/>
        <a:p>
          <a:endParaRPr lang="es-ES" sz="1600"/>
        </a:p>
      </dgm:t>
    </dgm:pt>
    <dgm:pt modelId="{21398B74-8C53-4093-AF7F-AC7BFDF7031B}">
      <dgm:prSet phldrT="[Texto]" custT="1"/>
      <dgm:spPr>
        <a:xfrm rot="5400000">
          <a:off x="4749732" y="100595"/>
          <a:ext cx="547502" cy="7669618"/>
        </a:xfr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Nic nemůže vyvolat projev znechucení, netrpělivosti nebo hněvu, </a:t>
          </a:r>
          <a:r>
            <a:rPr lang="cs-CZ" sz="1600" dirty="0">
              <a:solidFill>
                <a:sysClr val="windowText" lastClr="000000">
                  <a:hueOff val="0"/>
                  <a:satOff val="0"/>
                  <a:lumOff val="0"/>
                  <a:alphaOff val="0"/>
                </a:sysClr>
              </a:solidFill>
              <a:latin typeface="Cambria"/>
              <a:ea typeface="+mn-ea"/>
              <a:cs typeface="+mn-cs"/>
            </a:rPr>
            <a:t>stá</a:t>
          </a:r>
          <a:r>
            <a:rPr lang="es-ES" sz="1600" dirty="0">
              <a:solidFill>
                <a:sysClr val="windowText" lastClr="000000">
                  <a:hueOff val="0"/>
                  <a:satOff val="0"/>
                  <a:lumOff val="0"/>
                  <a:alphaOff val="0"/>
                </a:sysClr>
              </a:solidFill>
              <a:latin typeface="Cambria"/>
              <a:ea typeface="+mn-ea"/>
              <a:cs typeface="+mn-cs"/>
            </a:rPr>
            <a:t>le </a:t>
          </a:r>
          <a:r>
            <a:rPr lang="cs-CZ" sz="1600" dirty="0">
              <a:solidFill>
                <a:sysClr val="windowText" lastClr="000000">
                  <a:hueOff val="0"/>
                  <a:satOff val="0"/>
                  <a:lumOff val="0"/>
                  <a:alphaOff val="0"/>
                </a:sysClr>
              </a:solidFill>
              <a:latin typeface="Cambria"/>
              <a:ea typeface="+mn-ea"/>
              <a:cs typeface="+mn-cs"/>
            </a:rPr>
            <a:t>zůstává</a:t>
          </a:r>
          <a:r>
            <a:rPr lang="es-ES" sz="1600" dirty="0">
              <a:solidFill>
                <a:sysClr val="windowText" lastClr="000000">
                  <a:hueOff val="0"/>
                  <a:satOff val="0"/>
                  <a:lumOff val="0"/>
                  <a:alphaOff val="0"/>
                </a:sysClr>
              </a:solidFill>
              <a:latin typeface="Cambria"/>
              <a:ea typeface="+mn-ea"/>
              <a:cs typeface="+mn-cs"/>
            </a:rPr>
            <a:t> laskav</a:t>
          </a:r>
          <a:r>
            <a:rPr lang="cs-CZ" sz="1600" dirty="0">
              <a:solidFill>
                <a:sysClr val="windowText" lastClr="000000">
                  <a:hueOff val="0"/>
                  <a:satOff val="0"/>
                  <a:lumOff val="0"/>
                  <a:alphaOff val="0"/>
                </a:sysClr>
              </a:solidFill>
              <a:latin typeface="Cambria"/>
              <a:ea typeface="+mn-ea"/>
              <a:cs typeface="+mn-cs"/>
            </a:rPr>
            <a:t>á</a:t>
          </a:r>
          <a:r>
            <a:rPr lang="es-ES" sz="1600" dirty="0">
              <a:solidFill>
                <a:sysClr val="windowText" lastClr="000000">
                  <a:hueOff val="0"/>
                  <a:satOff val="0"/>
                  <a:lumOff val="0"/>
                  <a:alphaOff val="0"/>
                </a:sysClr>
              </a:solidFill>
              <a:latin typeface="Cambria"/>
              <a:ea typeface="+mn-ea"/>
              <a:cs typeface="+mn-cs"/>
            </a:rPr>
            <a:t> a klidn</a:t>
          </a:r>
          <a:r>
            <a:rPr lang="cs-CZ" sz="1600" dirty="0">
              <a:solidFill>
                <a:sysClr val="windowText" lastClr="000000">
                  <a:hueOff val="0"/>
                  <a:satOff val="0"/>
                  <a:lumOff val="0"/>
                  <a:alphaOff val="0"/>
                </a:sysClr>
              </a:solidFill>
              <a:latin typeface="Cambria"/>
              <a:ea typeface="+mn-ea"/>
              <a:cs typeface="+mn-cs"/>
            </a:rPr>
            <a:t>á</a:t>
          </a:r>
          <a:r>
            <a:rPr lang="es-ES" sz="1600" dirty="0">
              <a:solidFill>
                <a:sysClr val="windowText" lastClr="000000">
                  <a:hueOff val="0"/>
                  <a:satOff val="0"/>
                  <a:lumOff val="0"/>
                  <a:alphaOff val="0"/>
                </a:sysClr>
              </a:solidFill>
              <a:latin typeface="Cambria"/>
              <a:ea typeface="+mn-ea"/>
              <a:cs typeface="+mn-cs"/>
            </a:rPr>
            <a:t>.</a:t>
          </a:r>
        </a:p>
      </dgm:t>
    </dgm:pt>
    <dgm:pt modelId="{C6163C06-1E8A-4BA2-9F35-240FF5A935E2}" type="parTrans" cxnId="{0EB8F0DB-BF49-4575-933C-766466808297}">
      <dgm:prSet/>
      <dgm:spPr/>
      <dgm:t>
        <a:bodyPr/>
        <a:lstStyle/>
        <a:p>
          <a:endParaRPr lang="es-ES" sz="1600"/>
        </a:p>
      </dgm:t>
    </dgm:pt>
    <dgm:pt modelId="{9CFEE748-5D7B-4E38-8BD7-A737D1C6BADD}" type="sibTrans" cxnId="{0EB8F0DB-BF49-4575-933C-766466808297}">
      <dgm:prSet/>
      <dgm:spPr/>
      <dgm:t>
        <a:bodyPr/>
        <a:lstStyle/>
        <a:p>
          <a:endParaRPr lang="es-ES" sz="1600"/>
        </a:p>
      </dgm:t>
    </dgm:pt>
    <dgm:pt modelId="{827AA61B-6290-4474-B130-227CD5CDECB8}">
      <dgm:prSet phldrT="[Texto]" custT="1"/>
      <dgm:spPr>
        <a:xfrm>
          <a:off x="142862" y="5030410"/>
          <a:ext cx="1045811" cy="684378"/>
        </a:xfrm>
        <a:prstGeom prst="roundRect">
          <a:avLst/>
        </a:prstGeom>
        <a:gradFill rotWithShape="0">
          <a:gsLst>
            <a:gs pos="0">
              <a:srgbClr val="005BD3">
                <a:shade val="50000"/>
                <a:hueOff val="209080"/>
                <a:satOff val="-11534"/>
                <a:lumOff val="12573"/>
                <a:alphaOff val="0"/>
                <a:shade val="51000"/>
                <a:satMod val="130000"/>
              </a:srgbClr>
            </a:gs>
            <a:gs pos="80000">
              <a:srgbClr val="005BD3">
                <a:shade val="50000"/>
                <a:hueOff val="209080"/>
                <a:satOff val="-11534"/>
                <a:lumOff val="12573"/>
                <a:alphaOff val="0"/>
                <a:shade val="93000"/>
                <a:satMod val="130000"/>
              </a:srgbClr>
            </a:gs>
            <a:gs pos="100000">
              <a:srgbClr val="005BD3">
                <a:shade val="50000"/>
                <a:hueOff val="209080"/>
                <a:satOff val="-11534"/>
                <a:lumOff val="1257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Neraduje se </a:t>
          </a:r>
          <a:r>
            <a:rPr lang="cs-CZ" sz="1600" dirty="0">
              <a:solidFill>
                <a:sysClr val="window" lastClr="FFFFFF"/>
              </a:solidFill>
              <a:effectLst>
                <a:outerShdw blurRad="38100" dist="38100" dir="2700000" algn="tl">
                  <a:srgbClr val="000000">
                    <a:alpha val="43137"/>
                  </a:srgbClr>
                </a:outerShdw>
              </a:effectLst>
              <a:latin typeface="Cambria"/>
              <a:ea typeface="+mn-ea"/>
              <a:cs typeface="+mn-cs"/>
            </a:rPr>
            <a:t>   </a:t>
          </a: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z nespra</a:t>
          </a:r>
          <a:r>
            <a:rPr lang="cs-CZ" sz="1600" dirty="0">
              <a:solidFill>
                <a:sysClr val="window" lastClr="FFFFFF"/>
              </a:solidFill>
              <a:effectLst>
                <a:outerShdw blurRad="38100" dist="38100" dir="2700000" algn="tl">
                  <a:srgbClr val="000000">
                    <a:alpha val="43137"/>
                  </a:srgbClr>
                </a:outerShdw>
              </a:effectLst>
              <a:latin typeface="Cambria"/>
              <a:ea typeface="+mn-ea"/>
              <a:cs typeface="+mn-cs"/>
            </a:rPr>
            <a:t>-</a:t>
          </a: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vedlnosti</a:t>
          </a:r>
        </a:p>
      </dgm:t>
    </dgm:pt>
    <dgm:pt modelId="{4B7DE500-F87E-46FC-B909-4789B5602AC8}" type="parTrans" cxnId="{C9DB7018-788A-4644-9FE8-87D1BDF293F8}">
      <dgm:prSet/>
      <dgm:spPr/>
      <dgm:t>
        <a:bodyPr/>
        <a:lstStyle/>
        <a:p>
          <a:endParaRPr lang="es-ES" sz="1600"/>
        </a:p>
      </dgm:t>
    </dgm:pt>
    <dgm:pt modelId="{BC7F7510-1DDD-4256-82F3-8C1D3AF6F239}" type="sibTrans" cxnId="{C9DB7018-788A-4644-9FE8-87D1BDF293F8}">
      <dgm:prSet/>
      <dgm:spPr/>
      <dgm:t>
        <a:bodyPr/>
        <a:lstStyle/>
        <a:p>
          <a:endParaRPr lang="es-ES" sz="1600"/>
        </a:p>
      </dgm:t>
    </dgm:pt>
    <dgm:pt modelId="{75696547-78FE-4F47-9AD0-400F04110E2E}">
      <dgm:prSet phldrT="[Texto]" custT="1"/>
      <dgm:spPr>
        <a:xfrm rot="5400000">
          <a:off x="4749732" y="819192"/>
          <a:ext cx="547502" cy="7669618"/>
        </a:xfr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Ne</a:t>
          </a:r>
          <a:r>
            <a:rPr lang="cs-CZ" sz="1600" dirty="0">
              <a:solidFill>
                <a:sysClr val="windowText" lastClr="000000">
                  <a:hueOff val="0"/>
                  <a:satOff val="0"/>
                  <a:lumOff val="0"/>
                  <a:alphaOff val="0"/>
                </a:sysClr>
              </a:solidFill>
              <a:latin typeface="Cambria"/>
              <a:ea typeface="+mn-ea"/>
              <a:cs typeface="+mn-cs"/>
            </a:rPr>
            <a:t>všímá si zla, které na ni druzí vyvíjí ostatní</a:t>
          </a:r>
          <a:r>
            <a:rPr lang="es-ES" sz="1600" dirty="0">
              <a:solidFill>
                <a:sysClr val="windowText" lastClr="000000">
                  <a:hueOff val="0"/>
                  <a:satOff val="0"/>
                  <a:lumOff val="0"/>
                  <a:alphaOff val="0"/>
                </a:sysClr>
              </a:solidFill>
              <a:latin typeface="Cambria"/>
              <a:ea typeface="+mn-ea"/>
              <a:cs typeface="+mn-cs"/>
            </a:rPr>
            <a:t>, </a:t>
          </a:r>
          <a:r>
            <a:rPr lang="cs-CZ" sz="1600" dirty="0">
              <a:solidFill>
                <a:sysClr val="windowText" lastClr="000000">
                  <a:hueOff val="0"/>
                  <a:satOff val="0"/>
                  <a:lumOff val="0"/>
                  <a:alphaOff val="0"/>
                </a:sysClr>
              </a:solidFill>
              <a:latin typeface="Cambria"/>
              <a:ea typeface="+mn-ea"/>
              <a:cs typeface="+mn-cs"/>
            </a:rPr>
            <a:t>          </a:t>
          </a:r>
          <a:r>
            <a:rPr lang="es-ES" sz="1600" dirty="0">
              <a:solidFill>
                <a:sysClr val="windowText" lastClr="000000">
                  <a:hueOff val="0"/>
                  <a:satOff val="0"/>
                  <a:lumOff val="0"/>
                  <a:alphaOff val="0"/>
                </a:sysClr>
              </a:solidFill>
              <a:latin typeface="Cambria"/>
              <a:ea typeface="+mn-ea"/>
              <a:cs typeface="+mn-cs"/>
            </a:rPr>
            <a:t>ani neobviňuje </a:t>
          </a:r>
          <a:r>
            <a:rPr lang="cs-CZ" sz="1600" dirty="0">
              <a:solidFill>
                <a:sysClr val="windowText" lastClr="000000">
                  <a:hueOff val="0"/>
                  <a:satOff val="0"/>
                  <a:lumOff val="0"/>
                  <a:alphaOff val="0"/>
                </a:sysClr>
              </a:solidFill>
              <a:latin typeface="Cambria"/>
              <a:ea typeface="+mn-ea"/>
              <a:cs typeface="+mn-cs"/>
            </a:rPr>
            <a:t>ostatní.</a:t>
          </a:r>
          <a:endParaRPr lang="es-ES" sz="1600" dirty="0">
            <a:solidFill>
              <a:sysClr val="windowText" lastClr="000000">
                <a:hueOff val="0"/>
                <a:satOff val="0"/>
                <a:lumOff val="0"/>
                <a:alphaOff val="0"/>
              </a:sysClr>
            </a:solidFill>
            <a:latin typeface="Cambria"/>
            <a:ea typeface="+mn-ea"/>
            <a:cs typeface="+mn-cs"/>
          </a:endParaRPr>
        </a:p>
      </dgm:t>
    </dgm:pt>
    <dgm:pt modelId="{68C47386-041A-499E-8B3E-80458FD5A832}" type="parTrans" cxnId="{66BC5E8C-702F-4DA5-A6C9-5D6C8514E070}">
      <dgm:prSet/>
      <dgm:spPr/>
      <dgm:t>
        <a:bodyPr/>
        <a:lstStyle/>
        <a:p>
          <a:endParaRPr lang="es-ES" sz="1600"/>
        </a:p>
      </dgm:t>
    </dgm:pt>
    <dgm:pt modelId="{CC1AA0F6-7244-4B65-8838-1BCA6BA12EAF}" type="sibTrans" cxnId="{66BC5E8C-702F-4DA5-A6C9-5D6C8514E070}">
      <dgm:prSet/>
      <dgm:spPr/>
      <dgm:t>
        <a:bodyPr/>
        <a:lstStyle/>
        <a:p>
          <a:endParaRPr lang="es-ES" sz="1600"/>
        </a:p>
      </dgm:t>
    </dgm:pt>
    <dgm:pt modelId="{717A5415-F725-43DF-82CE-086E640D9BA2}">
      <dgm:prSet phldrT="[Texto]" custT="1"/>
      <dgm:spPr>
        <a:xfrm rot="5400000">
          <a:off x="4749732" y="1537790"/>
          <a:ext cx="547502" cy="7669618"/>
        </a:xfrm>
        <a:solidFill>
          <a:srgbClr val="B9D4FF"/>
        </a:solidFill>
        <a:ln w="9525" cap="flat" cmpd="sng" algn="ctr">
          <a:solidFill>
            <a:srgbClr val="005BD3">
              <a:alpha val="90000"/>
              <a:tint val="55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buChar char="•"/>
          </a:pPr>
          <a:r>
            <a:rPr lang="es-ES" sz="1600" dirty="0">
              <a:solidFill>
                <a:sysClr val="windowText" lastClr="000000">
                  <a:hueOff val="0"/>
                  <a:satOff val="0"/>
                  <a:lumOff val="0"/>
                  <a:alphaOff val="0"/>
                </a:sysClr>
              </a:solidFill>
              <a:latin typeface="Cambria"/>
              <a:ea typeface="+mn-ea"/>
              <a:cs typeface="+mn-cs"/>
            </a:rPr>
            <a:t>Neraduje se z nedostatků druhých, ani se neraduje </a:t>
          </a:r>
          <a:r>
            <a:rPr lang="cs-CZ" sz="1600" dirty="0">
              <a:solidFill>
                <a:sysClr val="windowText" lastClr="000000">
                  <a:hueOff val="0"/>
                  <a:satOff val="0"/>
                  <a:lumOff val="0"/>
                  <a:alphaOff val="0"/>
                </a:sysClr>
              </a:solidFill>
              <a:latin typeface="Cambria"/>
              <a:ea typeface="+mn-ea"/>
              <a:cs typeface="+mn-cs"/>
            </a:rPr>
            <a:t>    </a:t>
          </a:r>
          <a:r>
            <a:rPr lang="es-ES" sz="1600" dirty="0">
              <a:solidFill>
                <a:sysClr val="windowText" lastClr="000000">
                  <a:hueOff val="0"/>
                  <a:satOff val="0"/>
                  <a:lumOff val="0"/>
                  <a:alphaOff val="0"/>
                </a:sysClr>
              </a:solidFill>
              <a:latin typeface="Cambria"/>
              <a:ea typeface="+mn-ea"/>
              <a:cs typeface="+mn-cs"/>
            </a:rPr>
            <a:t>z toho, že byli shledáni vinnými z nějakého zla; Netěší ho, když slyší, že někdo udělal </a:t>
          </a:r>
          <a:r>
            <a:rPr lang="es-ES" sz="1600" dirty="0" err="1">
              <a:solidFill>
                <a:sysClr val="windowText" lastClr="000000">
                  <a:hueOff val="0"/>
                  <a:satOff val="0"/>
                  <a:lumOff val="0"/>
                  <a:alphaOff val="0"/>
                </a:sysClr>
              </a:solidFill>
              <a:latin typeface="Cambria"/>
              <a:ea typeface="+mn-ea"/>
              <a:cs typeface="+mn-cs"/>
            </a:rPr>
            <a:t>chybu</a:t>
          </a:r>
          <a:r>
            <a:rPr lang="es-ES" sz="1600" dirty="0">
              <a:solidFill>
                <a:sysClr val="windowText" lastClr="000000">
                  <a:hueOff val="0"/>
                  <a:satOff val="0"/>
                  <a:lumOff val="0"/>
                  <a:alphaOff val="0"/>
                </a:sysClr>
              </a:solidFill>
              <a:latin typeface="Cambria"/>
              <a:ea typeface="+mn-ea"/>
              <a:cs typeface="+mn-cs"/>
            </a:rPr>
            <a:t>.</a:t>
          </a:r>
        </a:p>
      </dgm:t>
    </dgm:pt>
    <dgm:pt modelId="{BB2B15B3-9ECF-4D24-9768-6D8B64D213A2}" type="parTrans" cxnId="{6455B84A-D341-45EA-90E2-DF54E6495649}">
      <dgm:prSet/>
      <dgm:spPr/>
      <dgm:t>
        <a:bodyPr/>
        <a:lstStyle/>
        <a:p>
          <a:endParaRPr lang="es-ES" sz="1600"/>
        </a:p>
      </dgm:t>
    </dgm:pt>
    <dgm:pt modelId="{6A176548-2A6B-4006-AF8D-77341EA8CC49}" type="sibTrans" cxnId="{6455B84A-D341-45EA-90E2-DF54E6495649}">
      <dgm:prSet/>
      <dgm:spPr/>
      <dgm:t>
        <a:bodyPr/>
        <a:lstStyle/>
        <a:p>
          <a:endParaRPr lang="es-ES" sz="1600"/>
        </a:p>
      </dgm:t>
    </dgm:pt>
    <dgm:pt modelId="{F26F5BB8-E990-459A-A76D-2B65315D8312}">
      <dgm:prSet phldrT="[Texto]" custT="1"/>
      <dgm:spPr>
        <a:xfrm>
          <a:off x="142862" y="2156019"/>
          <a:ext cx="1045811" cy="684378"/>
        </a:xfrm>
        <a:prstGeom prst="roundRect">
          <a:avLst/>
        </a:prstGeom>
        <a:gradFill rotWithShape="0">
          <a:gsLst>
            <a:gs pos="0">
              <a:srgbClr val="005BD3">
                <a:shade val="50000"/>
                <a:hueOff val="627241"/>
                <a:satOff val="-34603"/>
                <a:lumOff val="37718"/>
                <a:alphaOff val="0"/>
                <a:shade val="51000"/>
                <a:satMod val="130000"/>
              </a:srgbClr>
            </a:gs>
            <a:gs pos="80000">
              <a:srgbClr val="005BD3">
                <a:shade val="50000"/>
                <a:hueOff val="627241"/>
                <a:satOff val="-34603"/>
                <a:lumOff val="37718"/>
                <a:alphaOff val="0"/>
                <a:shade val="93000"/>
                <a:satMod val="130000"/>
              </a:srgbClr>
            </a:gs>
            <a:gs pos="100000">
              <a:srgbClr val="005BD3">
                <a:shade val="50000"/>
                <a:hueOff val="627241"/>
                <a:satOff val="-34603"/>
                <a:lumOff val="3771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err="1">
              <a:solidFill>
                <a:sysClr val="window" lastClr="FFFFFF"/>
              </a:solidFill>
              <a:effectLst>
                <a:outerShdw blurRad="38100" dist="38100" dir="2700000" algn="tl">
                  <a:srgbClr val="000000">
                    <a:alpha val="43137"/>
                  </a:srgbClr>
                </a:outerShdw>
              </a:effectLst>
              <a:latin typeface="Cambria"/>
              <a:ea typeface="+mn-ea"/>
              <a:cs typeface="+mn-cs"/>
            </a:rPr>
            <a:t>Nedělá</a:t>
          </a: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 nic </a:t>
          </a:r>
          <a:r>
            <a:rPr lang="cs-CZ" sz="1600">
              <a:solidFill>
                <a:sysClr val="window" lastClr="FFFFFF"/>
              </a:solidFill>
              <a:effectLst>
                <a:outerShdw blurRad="38100" dist="38100" dir="2700000" algn="tl">
                  <a:srgbClr val="000000">
                    <a:alpha val="43137"/>
                  </a:srgbClr>
                </a:outerShdw>
              </a:effectLst>
              <a:latin typeface="Cambria"/>
              <a:ea typeface="+mn-ea"/>
              <a:cs typeface="+mn-cs"/>
            </a:rPr>
            <a:t>zl</a:t>
          </a:r>
          <a:r>
            <a:rPr lang="es-ES" sz="1600">
              <a:solidFill>
                <a:sysClr val="window" lastClr="FFFFFF"/>
              </a:solidFill>
              <a:effectLst>
                <a:outerShdw blurRad="38100" dist="38100" dir="2700000" algn="tl">
                  <a:srgbClr val="000000">
                    <a:alpha val="43137"/>
                  </a:srgbClr>
                </a:outerShdw>
              </a:effectLst>
              <a:latin typeface="Cambria"/>
              <a:ea typeface="+mn-ea"/>
              <a:cs typeface="+mn-cs"/>
            </a:rPr>
            <a:t>ého</a:t>
          </a:r>
          <a:endParaRPr lang="es-ES" sz="1600" dirty="0">
            <a:solidFill>
              <a:sysClr val="window" lastClr="FFFFFF"/>
            </a:solidFill>
            <a:effectLst>
              <a:outerShdw blurRad="38100" dist="38100" dir="2700000" algn="tl">
                <a:srgbClr val="000000">
                  <a:alpha val="43137"/>
                </a:srgbClr>
              </a:outerShdw>
            </a:effectLst>
            <a:latin typeface="Cambria"/>
            <a:ea typeface="+mn-ea"/>
            <a:cs typeface="+mn-cs"/>
          </a:endParaRPr>
        </a:p>
      </dgm:t>
    </dgm:pt>
    <dgm:pt modelId="{D07EE614-0E1D-4040-BB71-962D0D6F13F1}" type="sibTrans" cxnId="{92AC0A2C-E36D-4E7C-8DF8-399487A499F1}">
      <dgm:prSet/>
      <dgm:spPr/>
      <dgm:t>
        <a:bodyPr/>
        <a:lstStyle/>
        <a:p>
          <a:endParaRPr lang="es-ES" sz="1600"/>
        </a:p>
      </dgm:t>
    </dgm:pt>
    <dgm:pt modelId="{38BAA35E-2958-41E6-99EF-BA6F09B79674}" type="parTrans" cxnId="{92AC0A2C-E36D-4E7C-8DF8-399487A499F1}">
      <dgm:prSet/>
      <dgm:spPr/>
      <dgm:t>
        <a:bodyPr/>
        <a:lstStyle/>
        <a:p>
          <a:endParaRPr lang="es-ES" sz="1600"/>
        </a:p>
      </dgm:t>
    </dgm:pt>
    <dgm:pt modelId="{1CB92EAD-FE54-4E41-807A-9A289FE9A2AF}">
      <dgm:prSet phldrT="[Texto]" custT="1"/>
      <dgm:spPr>
        <a:xfrm>
          <a:off x="142862" y="2874617"/>
          <a:ext cx="1045811" cy="684378"/>
        </a:xfrm>
        <a:prstGeom prst="roundRect">
          <a:avLst/>
        </a:prstGeom>
        <a:gradFill rotWithShape="0">
          <a:gsLst>
            <a:gs pos="0">
              <a:srgbClr val="005BD3">
                <a:shade val="50000"/>
                <a:hueOff val="836321"/>
                <a:satOff val="-46137"/>
                <a:lumOff val="50290"/>
                <a:alphaOff val="0"/>
                <a:shade val="51000"/>
                <a:satMod val="130000"/>
              </a:srgbClr>
            </a:gs>
            <a:gs pos="80000">
              <a:srgbClr val="005BD3">
                <a:shade val="50000"/>
                <a:hueOff val="836321"/>
                <a:satOff val="-46137"/>
                <a:lumOff val="50290"/>
                <a:alphaOff val="0"/>
                <a:shade val="93000"/>
                <a:satMod val="130000"/>
              </a:srgbClr>
            </a:gs>
            <a:gs pos="100000">
              <a:srgbClr val="005BD3">
                <a:shade val="50000"/>
                <a:hueOff val="836321"/>
                <a:satOff val="-46137"/>
                <a:lumOff val="5029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err="1">
              <a:solidFill>
                <a:sysClr val="window" lastClr="FFFFFF"/>
              </a:solidFill>
              <a:effectLst>
                <a:outerShdw blurRad="38100" dist="38100" dir="2700000" algn="tl">
                  <a:srgbClr val="000000">
                    <a:alpha val="43137"/>
                  </a:srgbClr>
                </a:outerShdw>
              </a:effectLst>
              <a:latin typeface="Cambria"/>
              <a:ea typeface="+mn-ea"/>
              <a:cs typeface="+mn-cs"/>
            </a:rPr>
            <a:t>Nehledá</a:t>
          </a: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 sv</a:t>
          </a:r>
          <a:r>
            <a:rPr lang="cs-CZ" sz="1600" dirty="0" err="1">
              <a:solidFill>
                <a:sysClr val="window" lastClr="FFFFFF"/>
              </a:solidFill>
              <a:effectLst>
                <a:outerShdw blurRad="38100" dist="38100" dir="2700000" algn="tl">
                  <a:srgbClr val="000000">
                    <a:alpha val="43137"/>
                  </a:srgbClr>
                </a:outerShdw>
              </a:effectLst>
              <a:latin typeface="Cambria"/>
              <a:ea typeface="+mn-ea"/>
              <a:cs typeface="+mn-cs"/>
            </a:rPr>
            <a:t>ůj</a:t>
          </a: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 </a:t>
          </a:r>
          <a:r>
            <a:rPr lang="es-ES" sz="1600" dirty="0" err="1">
              <a:solidFill>
                <a:sysClr val="window" lastClr="FFFFFF"/>
              </a:solidFill>
              <a:effectLst>
                <a:outerShdw blurRad="38100" dist="38100" dir="2700000" algn="tl">
                  <a:srgbClr val="000000">
                    <a:alpha val="43137"/>
                  </a:srgbClr>
                </a:outerShdw>
              </a:effectLst>
              <a:latin typeface="Cambria"/>
              <a:ea typeface="+mn-ea"/>
              <a:cs typeface="+mn-cs"/>
            </a:rPr>
            <a:t>vlastní</a:t>
          </a:r>
          <a:r>
            <a:rPr lang="cs-CZ" sz="1600" dirty="0">
              <a:solidFill>
                <a:sysClr val="window" lastClr="FFFFFF"/>
              </a:solidFill>
              <a:effectLst>
                <a:outerShdw blurRad="38100" dist="38100" dir="2700000" algn="tl">
                  <a:srgbClr val="000000">
                    <a:alpha val="43137"/>
                  </a:srgbClr>
                </a:outerShdw>
              </a:effectLst>
              <a:latin typeface="Cambria"/>
              <a:ea typeface="+mn-ea"/>
              <a:cs typeface="+mn-cs"/>
            </a:rPr>
            <a:t> prospěch</a:t>
          </a:r>
          <a:endParaRPr lang="es-ES" sz="1600" dirty="0">
            <a:solidFill>
              <a:sysClr val="window" lastClr="FFFFFF"/>
            </a:solidFill>
            <a:effectLst>
              <a:outerShdw blurRad="38100" dist="38100" dir="2700000" algn="tl">
                <a:srgbClr val="000000">
                  <a:alpha val="43137"/>
                </a:srgbClr>
              </a:outerShdw>
            </a:effectLst>
            <a:latin typeface="Cambria"/>
            <a:ea typeface="+mn-ea"/>
            <a:cs typeface="+mn-cs"/>
          </a:endParaRPr>
        </a:p>
      </dgm:t>
    </dgm:pt>
    <dgm:pt modelId="{136361D3-A168-40FD-8568-D0555E7FAB55}" type="sibTrans" cxnId="{CAA0DB17-FFA3-43A9-8D6C-2C636EDB5F36}">
      <dgm:prSet/>
      <dgm:spPr/>
      <dgm:t>
        <a:bodyPr/>
        <a:lstStyle/>
        <a:p>
          <a:endParaRPr lang="es-ES" sz="1600"/>
        </a:p>
      </dgm:t>
    </dgm:pt>
    <dgm:pt modelId="{A969A0FE-C94F-4F9F-B6CA-D74B7012E55D}" type="parTrans" cxnId="{CAA0DB17-FFA3-43A9-8D6C-2C636EDB5F36}">
      <dgm:prSet/>
      <dgm:spPr/>
      <dgm:t>
        <a:bodyPr/>
        <a:lstStyle/>
        <a:p>
          <a:endParaRPr lang="es-ES" sz="1600"/>
        </a:p>
      </dgm:t>
    </dgm:pt>
    <dgm:pt modelId="{382CC952-89AA-4154-8CF9-3A0E58418FAA}">
      <dgm:prSet phldrT="[Texto]" custT="1"/>
      <dgm:spPr>
        <a:xfrm>
          <a:off x="142862" y="3593215"/>
          <a:ext cx="1045811" cy="684378"/>
        </a:xfrm>
        <a:prstGeom prst="roundRect">
          <a:avLst/>
        </a:prstGeom>
        <a:gradFill rotWithShape="0">
          <a:gsLst>
            <a:gs pos="0">
              <a:srgbClr val="005BD3">
                <a:shade val="50000"/>
                <a:hueOff val="627241"/>
                <a:satOff val="-34603"/>
                <a:lumOff val="37718"/>
                <a:alphaOff val="0"/>
                <a:shade val="51000"/>
                <a:satMod val="130000"/>
              </a:srgbClr>
            </a:gs>
            <a:gs pos="80000">
              <a:srgbClr val="005BD3">
                <a:shade val="50000"/>
                <a:hueOff val="627241"/>
                <a:satOff val="-34603"/>
                <a:lumOff val="37718"/>
                <a:alphaOff val="0"/>
                <a:shade val="93000"/>
                <a:satMod val="130000"/>
              </a:srgbClr>
            </a:gs>
            <a:gs pos="100000">
              <a:srgbClr val="005BD3">
                <a:shade val="50000"/>
                <a:hueOff val="627241"/>
                <a:satOff val="-34603"/>
                <a:lumOff val="3771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buNone/>
          </a:pPr>
          <a:r>
            <a:rPr lang="es-ES" sz="1600" dirty="0" err="1">
              <a:solidFill>
                <a:sysClr val="window" lastClr="FFFFFF"/>
              </a:solidFill>
              <a:effectLst>
                <a:outerShdw blurRad="38100" dist="38100" dir="2700000" algn="tl">
                  <a:srgbClr val="000000">
                    <a:alpha val="43137"/>
                  </a:srgbClr>
                </a:outerShdw>
              </a:effectLst>
              <a:latin typeface="Cambria"/>
              <a:ea typeface="+mn-ea"/>
              <a:cs typeface="+mn-cs"/>
            </a:rPr>
            <a:t>Nerozčilu</a:t>
          </a:r>
          <a:r>
            <a:rPr lang="cs-CZ" sz="1600" dirty="0">
              <a:solidFill>
                <a:sysClr val="window" lastClr="FFFFFF"/>
              </a:solidFill>
              <a:effectLst>
                <a:outerShdw blurRad="38100" dist="38100" dir="2700000" algn="tl">
                  <a:srgbClr val="000000">
                    <a:alpha val="43137"/>
                  </a:srgbClr>
                </a:outerShdw>
              </a:effectLst>
              <a:latin typeface="Cambria"/>
              <a:ea typeface="+mn-ea"/>
              <a:cs typeface="+mn-cs"/>
            </a:rPr>
            <a:t>-</a:t>
          </a:r>
          <a:r>
            <a:rPr lang="es-ES" sz="1600" dirty="0">
              <a:solidFill>
                <a:sysClr val="window" lastClr="FFFFFF"/>
              </a:solidFill>
              <a:effectLst>
                <a:outerShdw blurRad="38100" dist="38100" dir="2700000" algn="tl">
                  <a:srgbClr val="000000">
                    <a:alpha val="43137"/>
                  </a:srgbClr>
                </a:outerShdw>
              </a:effectLst>
              <a:latin typeface="Cambria"/>
              <a:ea typeface="+mn-ea"/>
              <a:cs typeface="+mn-cs"/>
            </a:rPr>
            <a:t>je se</a:t>
          </a:r>
        </a:p>
      </dgm:t>
    </dgm:pt>
    <dgm:pt modelId="{C5B67D83-34DE-4517-B615-BC8B21A8A168}" type="sibTrans" cxnId="{6E7683B3-BA93-48D2-BB29-8F6AEF10862B}">
      <dgm:prSet/>
      <dgm:spPr/>
      <dgm:t>
        <a:bodyPr/>
        <a:lstStyle/>
        <a:p>
          <a:endParaRPr lang="es-ES" sz="1600"/>
        </a:p>
      </dgm:t>
    </dgm:pt>
    <dgm:pt modelId="{34F52F51-508D-469F-B49F-70376D8A3ABD}" type="parTrans" cxnId="{6E7683B3-BA93-48D2-BB29-8F6AEF10862B}">
      <dgm:prSet/>
      <dgm:spPr/>
      <dgm:t>
        <a:bodyPr/>
        <a:lstStyle/>
        <a:p>
          <a:endParaRPr lang="es-ES" sz="1600"/>
        </a:p>
      </dgm:t>
    </dgm:pt>
    <dgm:pt modelId="{2D8131A4-39BD-4460-9ABC-AB0BE2B8360C}" type="pres">
      <dgm:prSet presAssocID="{AFDAE77B-02A6-4ED7-B816-E9016017E71D}" presName="Name0" presStyleCnt="0">
        <dgm:presLayoutVars>
          <dgm:dir/>
          <dgm:animLvl val="lvl"/>
          <dgm:resizeHandles val="exact"/>
        </dgm:presLayoutVars>
      </dgm:prSet>
      <dgm:spPr/>
    </dgm:pt>
    <dgm:pt modelId="{0B9E3538-DA7B-40F2-88FC-45B5739748C8}" type="pres">
      <dgm:prSet presAssocID="{50C74974-A74F-46B6-B797-2ED5FCFCBB38}" presName="linNode" presStyleCnt="0"/>
      <dgm:spPr/>
    </dgm:pt>
    <dgm:pt modelId="{8C284779-EFDD-4B1F-AD12-6A7C47813BB6}" type="pres">
      <dgm:prSet presAssocID="{50C74974-A74F-46B6-B797-2ED5FCFCBB38}" presName="parentText" presStyleLbl="node1" presStyleIdx="0" presStyleCnt="8" custScaleX="53731" custLinFactNeighborX="302">
        <dgm:presLayoutVars>
          <dgm:chMax val="1"/>
          <dgm:bulletEnabled val="1"/>
        </dgm:presLayoutVars>
      </dgm:prSet>
      <dgm:spPr/>
    </dgm:pt>
    <dgm:pt modelId="{008FA431-8F72-4E52-96A6-BFF20FE41F78}" type="pres">
      <dgm:prSet presAssocID="{50C74974-A74F-46B6-B797-2ED5FCFCBB38}" presName="descendantText" presStyleLbl="alignAccFollowNode1" presStyleIdx="0" presStyleCnt="8" custScaleX="133136">
        <dgm:presLayoutVars>
          <dgm:bulletEnabled val="1"/>
        </dgm:presLayoutVars>
      </dgm:prSet>
      <dgm:spPr/>
    </dgm:pt>
    <dgm:pt modelId="{42AE84F6-6533-4C8B-AF0E-46C8F0CBF3F7}" type="pres">
      <dgm:prSet presAssocID="{6E57504A-9641-4B00-A5AC-BB1EE2D09070}" presName="sp" presStyleCnt="0"/>
      <dgm:spPr/>
    </dgm:pt>
    <dgm:pt modelId="{9B158A90-67ED-49BE-9FD7-B21376C96B62}" type="pres">
      <dgm:prSet presAssocID="{DB0C6227-3476-40C8-A7D0-FED57ED5B4A8}" presName="linNode" presStyleCnt="0"/>
      <dgm:spPr/>
    </dgm:pt>
    <dgm:pt modelId="{FF93F7E3-FBD0-47EC-B0A8-33C11268E7A8}" type="pres">
      <dgm:prSet presAssocID="{DB0C6227-3476-40C8-A7D0-FED57ED5B4A8}" presName="parentText" presStyleLbl="node1" presStyleIdx="1" presStyleCnt="8" custScaleX="71341" custLinFactNeighborX="302">
        <dgm:presLayoutVars>
          <dgm:chMax val="1"/>
          <dgm:bulletEnabled val="1"/>
        </dgm:presLayoutVars>
      </dgm:prSet>
      <dgm:spPr/>
    </dgm:pt>
    <dgm:pt modelId="{65B931DE-1E1C-405B-9A04-F19F6F2A30FA}" type="pres">
      <dgm:prSet presAssocID="{DB0C6227-3476-40C8-A7D0-FED57ED5B4A8}" presName="descendantText" presStyleLbl="alignAccFollowNode1" presStyleIdx="1" presStyleCnt="8" custScaleX="179744" custLinFactNeighborX="1350">
        <dgm:presLayoutVars>
          <dgm:bulletEnabled val="1"/>
        </dgm:presLayoutVars>
      </dgm:prSet>
      <dgm:spPr/>
    </dgm:pt>
    <dgm:pt modelId="{FF8ED1F8-FC17-4FB2-9494-6B537AADD286}" type="pres">
      <dgm:prSet presAssocID="{4F8FC4D1-BD21-4806-AF3B-2DD50E1E645D}" presName="sp" presStyleCnt="0"/>
      <dgm:spPr/>
    </dgm:pt>
    <dgm:pt modelId="{BEB40B03-614A-48F0-9077-0CA980E0FFD4}" type="pres">
      <dgm:prSet presAssocID="{7E7889A3-C1AF-40CE-9A99-2CD58299A750}" presName="linNode" presStyleCnt="0"/>
      <dgm:spPr/>
    </dgm:pt>
    <dgm:pt modelId="{5A33A2E0-6768-46D0-908B-4E0510761925}" type="pres">
      <dgm:prSet presAssocID="{7E7889A3-C1AF-40CE-9A99-2CD58299A750}" presName="parentText" presStyleLbl="node1" presStyleIdx="2" presStyleCnt="8" custScaleX="71341" custLinFactNeighborX="302">
        <dgm:presLayoutVars>
          <dgm:chMax val="1"/>
          <dgm:bulletEnabled val="1"/>
        </dgm:presLayoutVars>
      </dgm:prSet>
      <dgm:spPr/>
    </dgm:pt>
    <dgm:pt modelId="{03F7E703-DA5E-4D0B-A2B6-57DC032E71F7}" type="pres">
      <dgm:prSet presAssocID="{7E7889A3-C1AF-40CE-9A99-2CD58299A750}" presName="descendantText" presStyleLbl="alignAccFollowNode1" presStyleIdx="2" presStyleCnt="8" custScaleX="179744" custLinFactNeighborX="1350">
        <dgm:presLayoutVars>
          <dgm:bulletEnabled val="1"/>
        </dgm:presLayoutVars>
      </dgm:prSet>
      <dgm:spPr/>
    </dgm:pt>
    <dgm:pt modelId="{22E11AFF-C546-47A2-86A1-A5B15923B39D}" type="pres">
      <dgm:prSet presAssocID="{B48313AA-878C-4DDA-9558-1F3AE86101B1}" presName="sp" presStyleCnt="0"/>
      <dgm:spPr/>
    </dgm:pt>
    <dgm:pt modelId="{E55AE44A-1768-44E8-BDCB-5870A83BA7F6}" type="pres">
      <dgm:prSet presAssocID="{F26F5BB8-E990-459A-A76D-2B65315D8312}" presName="linNode" presStyleCnt="0"/>
      <dgm:spPr/>
    </dgm:pt>
    <dgm:pt modelId="{9160D7DC-8ACB-4780-B0AC-E22B585159BE}" type="pres">
      <dgm:prSet presAssocID="{F26F5BB8-E990-459A-A76D-2B65315D8312}" presName="parentText" presStyleLbl="node1" presStyleIdx="3" presStyleCnt="8" custScaleX="71341" custLinFactNeighborX="302">
        <dgm:presLayoutVars>
          <dgm:chMax val="1"/>
          <dgm:bulletEnabled val="1"/>
        </dgm:presLayoutVars>
      </dgm:prSet>
      <dgm:spPr/>
    </dgm:pt>
    <dgm:pt modelId="{359D4CBB-FFFB-4D7C-A32F-0789F4A8241F}" type="pres">
      <dgm:prSet presAssocID="{F26F5BB8-E990-459A-A76D-2B65315D8312}" presName="descendantText" presStyleLbl="alignAccFollowNode1" presStyleIdx="3" presStyleCnt="8" custScaleX="179744" custLinFactNeighborX="1350">
        <dgm:presLayoutVars>
          <dgm:bulletEnabled val="1"/>
        </dgm:presLayoutVars>
      </dgm:prSet>
      <dgm:spPr/>
    </dgm:pt>
    <dgm:pt modelId="{5CBE941D-4460-4027-90F5-3E7B634D36CA}" type="pres">
      <dgm:prSet presAssocID="{D07EE614-0E1D-4040-BB71-962D0D6F13F1}" presName="sp" presStyleCnt="0"/>
      <dgm:spPr/>
    </dgm:pt>
    <dgm:pt modelId="{66A66D4B-C059-454C-A742-7FC1211A2AF9}" type="pres">
      <dgm:prSet presAssocID="{1CB92EAD-FE54-4E41-807A-9A289FE9A2AF}" presName="linNode" presStyleCnt="0"/>
      <dgm:spPr/>
    </dgm:pt>
    <dgm:pt modelId="{F1CC600F-8D6F-4AF3-9228-D9B2EBE64EFE}" type="pres">
      <dgm:prSet presAssocID="{1CB92EAD-FE54-4E41-807A-9A289FE9A2AF}" presName="parentText" presStyleLbl="node1" presStyleIdx="4" presStyleCnt="8" custScaleX="71341" custLinFactNeighborX="302">
        <dgm:presLayoutVars>
          <dgm:chMax val="1"/>
          <dgm:bulletEnabled val="1"/>
        </dgm:presLayoutVars>
      </dgm:prSet>
      <dgm:spPr/>
    </dgm:pt>
    <dgm:pt modelId="{DF6BABAB-DC95-4954-8CB9-6AE8D3BA3507}" type="pres">
      <dgm:prSet presAssocID="{1CB92EAD-FE54-4E41-807A-9A289FE9A2AF}" presName="descendantText" presStyleLbl="alignAccFollowNode1" presStyleIdx="4" presStyleCnt="8" custScaleX="179744" custLinFactNeighborX="1350">
        <dgm:presLayoutVars>
          <dgm:bulletEnabled val="1"/>
        </dgm:presLayoutVars>
      </dgm:prSet>
      <dgm:spPr/>
    </dgm:pt>
    <dgm:pt modelId="{7AD306EA-1D5B-44E9-8001-69001F60E74C}" type="pres">
      <dgm:prSet presAssocID="{136361D3-A168-40FD-8568-D0555E7FAB55}" presName="sp" presStyleCnt="0"/>
      <dgm:spPr/>
    </dgm:pt>
    <dgm:pt modelId="{C15E2E2C-D39E-4699-AAC6-EFDE5D22E9AA}" type="pres">
      <dgm:prSet presAssocID="{382CC952-89AA-4154-8CF9-3A0E58418FAA}" presName="linNode" presStyleCnt="0"/>
      <dgm:spPr/>
    </dgm:pt>
    <dgm:pt modelId="{2D7CA090-06B9-44DE-9935-FD6C3CD3A05C}" type="pres">
      <dgm:prSet presAssocID="{382CC952-89AA-4154-8CF9-3A0E58418FAA}" presName="parentText" presStyleLbl="node1" presStyleIdx="5" presStyleCnt="8" custScaleX="71341" custLinFactNeighborX="302">
        <dgm:presLayoutVars>
          <dgm:chMax val="1"/>
          <dgm:bulletEnabled val="1"/>
        </dgm:presLayoutVars>
      </dgm:prSet>
      <dgm:spPr/>
    </dgm:pt>
    <dgm:pt modelId="{99BFE228-1EC6-451D-A336-F4FBE1EA8497}" type="pres">
      <dgm:prSet presAssocID="{382CC952-89AA-4154-8CF9-3A0E58418FAA}" presName="descendantText" presStyleLbl="alignAccFollowNode1" presStyleIdx="5" presStyleCnt="8" custScaleX="179744" custLinFactNeighborX="1350">
        <dgm:presLayoutVars>
          <dgm:bulletEnabled val="1"/>
        </dgm:presLayoutVars>
      </dgm:prSet>
      <dgm:spPr/>
    </dgm:pt>
    <dgm:pt modelId="{BFF0C067-94F4-4CA5-8829-E813767D4AC9}" type="pres">
      <dgm:prSet presAssocID="{C5B67D83-34DE-4517-B615-BC8B21A8A168}" presName="sp" presStyleCnt="0"/>
      <dgm:spPr/>
    </dgm:pt>
    <dgm:pt modelId="{D70F7698-9D2A-4555-B088-B0931C42121C}" type="pres">
      <dgm:prSet presAssocID="{60103AF3-E65F-4D41-886A-780222952DEC}" presName="linNode" presStyleCnt="0"/>
      <dgm:spPr/>
    </dgm:pt>
    <dgm:pt modelId="{CB6CFA5B-740C-446C-A2E3-CB3575154D4C}" type="pres">
      <dgm:prSet presAssocID="{60103AF3-E65F-4D41-886A-780222952DEC}" presName="parentText" presStyleLbl="node1" presStyleIdx="6" presStyleCnt="8" custScaleX="71341">
        <dgm:presLayoutVars>
          <dgm:chMax val="1"/>
          <dgm:bulletEnabled val="1"/>
        </dgm:presLayoutVars>
      </dgm:prSet>
      <dgm:spPr/>
    </dgm:pt>
    <dgm:pt modelId="{91AF60E8-6485-476D-962D-01DA2D885192}" type="pres">
      <dgm:prSet presAssocID="{60103AF3-E65F-4D41-886A-780222952DEC}" presName="descendantText" presStyleLbl="alignAccFollowNode1" presStyleIdx="6" presStyleCnt="8" custScaleX="179744" custLinFactNeighborX="1350">
        <dgm:presLayoutVars>
          <dgm:bulletEnabled val="1"/>
        </dgm:presLayoutVars>
      </dgm:prSet>
      <dgm:spPr/>
    </dgm:pt>
    <dgm:pt modelId="{565E37F6-4CA1-4629-BC67-2F16BE006E58}" type="pres">
      <dgm:prSet presAssocID="{E7530CD3-712E-4E61-959C-FB3828EF4BBB}" presName="sp" presStyleCnt="0"/>
      <dgm:spPr/>
    </dgm:pt>
    <dgm:pt modelId="{0B246DCB-300B-45F1-A48B-4AE0FA6FAA85}" type="pres">
      <dgm:prSet presAssocID="{827AA61B-6290-4474-B130-227CD5CDECB8}" presName="linNode" presStyleCnt="0"/>
      <dgm:spPr/>
    </dgm:pt>
    <dgm:pt modelId="{F782F50B-462C-4F39-A8C3-794A7F1A1583}" type="pres">
      <dgm:prSet presAssocID="{827AA61B-6290-4474-B130-227CD5CDECB8}" presName="parentText" presStyleLbl="node1" presStyleIdx="7" presStyleCnt="8" custScaleX="90264">
        <dgm:presLayoutVars>
          <dgm:chMax val="1"/>
          <dgm:bulletEnabled val="1"/>
        </dgm:presLayoutVars>
      </dgm:prSet>
      <dgm:spPr/>
    </dgm:pt>
    <dgm:pt modelId="{F4972D61-FEEA-4A5D-983B-2DDEDB6D6804}" type="pres">
      <dgm:prSet presAssocID="{827AA61B-6290-4474-B130-227CD5CDECB8}" presName="descendantText" presStyleLbl="alignAccFollowNode1" presStyleIdx="7" presStyleCnt="8" custScaleX="179744">
        <dgm:presLayoutVars>
          <dgm:bulletEnabled val="1"/>
        </dgm:presLayoutVars>
      </dgm:prSet>
      <dgm:spPr/>
    </dgm:pt>
  </dgm:ptLst>
  <dgm:cxnLst>
    <dgm:cxn modelId="{259D6A03-9ECF-4020-8085-D931C3EAA76B}" srcId="{AFDAE77B-02A6-4ED7-B816-E9016017E71D}" destId="{60103AF3-E65F-4D41-886A-780222952DEC}" srcOrd="6" destOrd="0" parTransId="{FF6F148C-4C9A-4A77-9D0B-1667733CF5D1}" sibTransId="{E7530CD3-712E-4E61-959C-FB3828EF4BBB}"/>
    <dgm:cxn modelId="{66F00C0E-CCA9-4D53-BE74-B36ED502C522}" type="presOf" srcId="{DB0C6227-3476-40C8-A7D0-FED57ED5B4A8}" destId="{FF93F7E3-FBD0-47EC-B0A8-33C11268E7A8}" srcOrd="0" destOrd="0" presId="urn:microsoft.com/office/officeart/2005/8/layout/vList5"/>
    <dgm:cxn modelId="{C21A1217-A06E-4B85-893F-C084E7133890}" type="presOf" srcId="{5D9B67B9-CBD5-44F3-8D71-695B7BC922C1}" destId="{DF6BABAB-DC95-4954-8CB9-6AE8D3BA3507}" srcOrd="0" destOrd="0" presId="urn:microsoft.com/office/officeart/2005/8/layout/vList5"/>
    <dgm:cxn modelId="{CAA0DB17-FFA3-43A9-8D6C-2C636EDB5F36}" srcId="{AFDAE77B-02A6-4ED7-B816-E9016017E71D}" destId="{1CB92EAD-FE54-4E41-807A-9A289FE9A2AF}" srcOrd="4" destOrd="0" parTransId="{A969A0FE-C94F-4F9F-B6CA-D74B7012E55D}" sibTransId="{136361D3-A168-40FD-8568-D0555E7FAB55}"/>
    <dgm:cxn modelId="{C9DB7018-788A-4644-9FE8-87D1BDF293F8}" srcId="{AFDAE77B-02A6-4ED7-B816-E9016017E71D}" destId="{827AA61B-6290-4474-B130-227CD5CDECB8}" srcOrd="7" destOrd="0" parTransId="{4B7DE500-F87E-46FC-B909-4789B5602AC8}" sibTransId="{BC7F7510-1DDD-4256-82F3-8C1D3AF6F239}"/>
    <dgm:cxn modelId="{33D90728-56ED-4590-99A1-C485A7C2BF28}" type="presOf" srcId="{75696547-78FE-4F47-9AD0-400F04110E2E}" destId="{91AF60E8-6485-476D-962D-01DA2D885192}" srcOrd="0" destOrd="0" presId="urn:microsoft.com/office/officeart/2005/8/layout/vList5"/>
    <dgm:cxn modelId="{B849C529-A31F-48B9-A4DB-24B91D2D59E0}" type="presOf" srcId="{827AA61B-6290-4474-B130-227CD5CDECB8}" destId="{F782F50B-462C-4F39-A8C3-794A7F1A1583}" srcOrd="0" destOrd="0" presId="urn:microsoft.com/office/officeart/2005/8/layout/vList5"/>
    <dgm:cxn modelId="{3786F62A-4D0F-4B9F-920C-E8D2E8FCD20D}" srcId="{1CB92EAD-FE54-4E41-807A-9A289FE9A2AF}" destId="{5D9B67B9-CBD5-44F3-8D71-695B7BC922C1}" srcOrd="0" destOrd="0" parTransId="{0E9EE466-6BDC-42D2-B0CD-7D856F5850AD}" sibTransId="{1261C184-B4D6-4D8E-ACE3-C5D08DDF0AFA}"/>
    <dgm:cxn modelId="{92AC0A2C-E36D-4E7C-8DF8-399487A499F1}" srcId="{AFDAE77B-02A6-4ED7-B816-E9016017E71D}" destId="{F26F5BB8-E990-459A-A76D-2B65315D8312}" srcOrd="3" destOrd="0" parTransId="{38BAA35E-2958-41E6-99EF-BA6F09B79674}" sibTransId="{D07EE614-0E1D-4040-BB71-962D0D6F13F1}"/>
    <dgm:cxn modelId="{8B39B43D-F9F4-4B19-A28E-03DE80BE9690}" srcId="{50C74974-A74F-46B6-B797-2ED5FCFCBB38}" destId="{44ED72F8-CFA1-4106-A894-408BA3CE3124}" srcOrd="0" destOrd="0" parTransId="{8FE18662-6204-4C5D-AFE3-5AAEBB679416}" sibTransId="{193709D1-4851-4CD5-9C92-0E375C686B67}"/>
    <dgm:cxn modelId="{9C2AD060-3AA6-4454-8093-9DE7957F3F27}" type="presOf" srcId="{1CB92EAD-FE54-4E41-807A-9A289FE9A2AF}" destId="{F1CC600F-8D6F-4AF3-9228-D9B2EBE64EFE}" srcOrd="0" destOrd="0" presId="urn:microsoft.com/office/officeart/2005/8/layout/vList5"/>
    <dgm:cxn modelId="{380A9F44-A6A0-445E-BB25-8EA545DF2578}" type="presOf" srcId="{60103AF3-E65F-4D41-886A-780222952DEC}" destId="{CB6CFA5B-740C-446C-A2E3-CB3575154D4C}" srcOrd="0" destOrd="0" presId="urn:microsoft.com/office/officeart/2005/8/layout/vList5"/>
    <dgm:cxn modelId="{6455B84A-D341-45EA-90E2-DF54E6495649}" srcId="{827AA61B-6290-4474-B130-227CD5CDECB8}" destId="{717A5415-F725-43DF-82CE-086E640D9BA2}" srcOrd="0" destOrd="0" parTransId="{BB2B15B3-9ECF-4D24-9768-6D8B64D213A2}" sibTransId="{6A176548-2A6B-4006-AF8D-77341EA8CC49}"/>
    <dgm:cxn modelId="{7B077A6D-86E6-48F7-8C16-DD0CAC8FE1BE}" type="presOf" srcId="{82AB1116-2A38-4664-BB78-29B79C4B781F}" destId="{03F7E703-DA5E-4D0B-A2B6-57DC032E71F7}" srcOrd="0" destOrd="0" presId="urn:microsoft.com/office/officeart/2005/8/layout/vList5"/>
    <dgm:cxn modelId="{35B31F4F-E650-4EFF-9AFB-1691B6F09E4B}" type="presOf" srcId="{21398B74-8C53-4093-AF7F-AC7BFDF7031B}" destId="{99BFE228-1EC6-451D-A336-F4FBE1EA8497}" srcOrd="0" destOrd="0" presId="urn:microsoft.com/office/officeart/2005/8/layout/vList5"/>
    <dgm:cxn modelId="{59206B55-C3E6-4DEF-9DA9-5365E2576CD7}" srcId="{DB0C6227-3476-40C8-A7D0-FED57ED5B4A8}" destId="{8EE55F0D-FD5C-4372-AA1A-F2CC54EA4AF8}" srcOrd="0" destOrd="0" parTransId="{AA892D96-936E-48AE-BB01-C07F13965EF0}" sibTransId="{1B2716C9-BC00-480D-86E8-07B82881F210}"/>
    <dgm:cxn modelId="{14CB527F-B46C-4FA5-8E9C-3B4F42ED89ED}" srcId="{AFDAE77B-02A6-4ED7-B816-E9016017E71D}" destId="{7E7889A3-C1AF-40CE-9A99-2CD58299A750}" srcOrd="2" destOrd="0" parTransId="{19802C46-55C4-4B3D-AA7E-AD5579BB9459}" sibTransId="{B48313AA-878C-4DDA-9558-1F3AE86101B1}"/>
    <dgm:cxn modelId="{EA594D83-529B-4548-A906-94D78157A9ED}" type="presOf" srcId="{F26F5BB8-E990-459A-A76D-2B65315D8312}" destId="{9160D7DC-8ACB-4780-B0AC-E22B585159BE}" srcOrd="0" destOrd="0" presId="urn:microsoft.com/office/officeart/2005/8/layout/vList5"/>
    <dgm:cxn modelId="{66BC5E8C-702F-4DA5-A6C9-5D6C8514E070}" srcId="{60103AF3-E65F-4D41-886A-780222952DEC}" destId="{75696547-78FE-4F47-9AD0-400F04110E2E}" srcOrd="0" destOrd="0" parTransId="{68C47386-041A-499E-8B3E-80458FD5A832}" sibTransId="{CC1AA0F6-7244-4B65-8838-1BCA6BA12EAF}"/>
    <dgm:cxn modelId="{E2A5149D-46CF-4E66-81FB-BCE744122474}" type="presOf" srcId="{ED178575-775D-4936-8275-2FBAA71127F3}" destId="{359D4CBB-FFFB-4D7C-A32F-0789F4A8241F}" srcOrd="0" destOrd="0" presId="urn:microsoft.com/office/officeart/2005/8/layout/vList5"/>
    <dgm:cxn modelId="{1F5BD5A8-F3F8-42FD-B13B-09F09939A0B7}" type="presOf" srcId="{7E7889A3-C1AF-40CE-9A99-2CD58299A750}" destId="{5A33A2E0-6768-46D0-908B-4E0510761925}" srcOrd="0" destOrd="0" presId="urn:microsoft.com/office/officeart/2005/8/layout/vList5"/>
    <dgm:cxn modelId="{516147AA-C70B-46DC-B923-244924D697D1}" srcId="{7E7889A3-C1AF-40CE-9A99-2CD58299A750}" destId="{82AB1116-2A38-4664-BB78-29B79C4B781F}" srcOrd="0" destOrd="0" parTransId="{B3C349DF-64DD-474D-8548-09BEA157C0B8}" sibTransId="{C342FE45-62E1-4C5B-8E21-76F57F60FAF9}"/>
    <dgm:cxn modelId="{DE4C6DAA-83F4-41A1-BF1E-4C7C52E8BB3E}" srcId="{AFDAE77B-02A6-4ED7-B816-E9016017E71D}" destId="{DB0C6227-3476-40C8-A7D0-FED57ED5B4A8}" srcOrd="1" destOrd="0" parTransId="{05FA9BBF-C58A-4CAF-A622-6766F72FAC45}" sibTransId="{4F8FC4D1-BD21-4806-AF3B-2DD50E1E645D}"/>
    <dgm:cxn modelId="{6E7683B3-BA93-48D2-BB29-8F6AEF10862B}" srcId="{AFDAE77B-02A6-4ED7-B816-E9016017E71D}" destId="{382CC952-89AA-4154-8CF9-3A0E58418FAA}" srcOrd="5" destOrd="0" parTransId="{34F52F51-508D-469F-B49F-70376D8A3ABD}" sibTransId="{C5B67D83-34DE-4517-B615-BC8B21A8A168}"/>
    <dgm:cxn modelId="{DB69EDB9-B65E-4BCA-AD4D-4338F18613B9}" srcId="{F26F5BB8-E990-459A-A76D-2B65315D8312}" destId="{ED178575-775D-4936-8275-2FBAA71127F3}" srcOrd="0" destOrd="0" parTransId="{73747B3E-B30C-4031-AEDB-481B6E2202EC}" sibTransId="{6F2E8704-B571-4A07-84CA-D438BC1AF14E}"/>
    <dgm:cxn modelId="{459CD1BB-A008-4600-B30F-7ED170640880}" type="presOf" srcId="{382CC952-89AA-4154-8CF9-3A0E58418FAA}" destId="{2D7CA090-06B9-44DE-9935-FD6C3CD3A05C}" srcOrd="0" destOrd="0" presId="urn:microsoft.com/office/officeart/2005/8/layout/vList5"/>
    <dgm:cxn modelId="{AD5AD5C4-FC5D-4229-B5AD-E757C6286529}" type="presOf" srcId="{8EE55F0D-FD5C-4372-AA1A-F2CC54EA4AF8}" destId="{65B931DE-1E1C-405B-9A04-F19F6F2A30FA}" srcOrd="0" destOrd="0" presId="urn:microsoft.com/office/officeart/2005/8/layout/vList5"/>
    <dgm:cxn modelId="{71D084C5-5F37-4600-9B20-F561CA6D01F5}" type="presOf" srcId="{AFDAE77B-02A6-4ED7-B816-E9016017E71D}" destId="{2D8131A4-39BD-4460-9ABC-AB0BE2B8360C}" srcOrd="0" destOrd="0" presId="urn:microsoft.com/office/officeart/2005/8/layout/vList5"/>
    <dgm:cxn modelId="{EBBC98CA-9B5B-42C8-806C-5F44A2DB2485}" srcId="{AFDAE77B-02A6-4ED7-B816-E9016017E71D}" destId="{50C74974-A74F-46B6-B797-2ED5FCFCBB38}" srcOrd="0" destOrd="0" parTransId="{F4C14CEC-4D3E-448F-BB7C-AE259B1EA836}" sibTransId="{6E57504A-9641-4B00-A5AC-BB1EE2D09070}"/>
    <dgm:cxn modelId="{9320EED8-3979-4DBE-99E7-E272BF6DCBF0}" type="presOf" srcId="{50C74974-A74F-46B6-B797-2ED5FCFCBB38}" destId="{8C284779-EFDD-4B1F-AD12-6A7C47813BB6}" srcOrd="0" destOrd="0" presId="urn:microsoft.com/office/officeart/2005/8/layout/vList5"/>
    <dgm:cxn modelId="{0EB8F0DB-BF49-4575-933C-766466808297}" srcId="{382CC952-89AA-4154-8CF9-3A0E58418FAA}" destId="{21398B74-8C53-4093-AF7F-AC7BFDF7031B}" srcOrd="0" destOrd="0" parTransId="{C6163C06-1E8A-4BA2-9F35-240FF5A935E2}" sibTransId="{9CFEE748-5D7B-4E38-8BD7-A737D1C6BADD}"/>
    <dgm:cxn modelId="{20BFF4F5-E6E7-4E4C-B3C4-6F576B13A3E2}" type="presOf" srcId="{44ED72F8-CFA1-4106-A894-408BA3CE3124}" destId="{008FA431-8F72-4E52-96A6-BFF20FE41F78}" srcOrd="0" destOrd="0" presId="urn:microsoft.com/office/officeart/2005/8/layout/vList5"/>
    <dgm:cxn modelId="{9613F6F5-BC0A-4AE5-87BE-2FE3E72AE5E6}" type="presOf" srcId="{717A5415-F725-43DF-82CE-086E640D9BA2}" destId="{F4972D61-FEEA-4A5D-983B-2DDEDB6D6804}" srcOrd="0" destOrd="0" presId="urn:microsoft.com/office/officeart/2005/8/layout/vList5"/>
    <dgm:cxn modelId="{66D0A9A8-5305-455C-8ABE-7D8ADFD625BA}" type="presParOf" srcId="{2D8131A4-39BD-4460-9ABC-AB0BE2B8360C}" destId="{0B9E3538-DA7B-40F2-88FC-45B5739748C8}" srcOrd="0" destOrd="0" presId="urn:microsoft.com/office/officeart/2005/8/layout/vList5"/>
    <dgm:cxn modelId="{0534454C-1F5E-494C-BDD6-491B9E45481D}" type="presParOf" srcId="{0B9E3538-DA7B-40F2-88FC-45B5739748C8}" destId="{8C284779-EFDD-4B1F-AD12-6A7C47813BB6}" srcOrd="0" destOrd="0" presId="urn:microsoft.com/office/officeart/2005/8/layout/vList5"/>
    <dgm:cxn modelId="{AC87EF49-44B6-4B05-A684-16173E7ACAA0}" type="presParOf" srcId="{0B9E3538-DA7B-40F2-88FC-45B5739748C8}" destId="{008FA431-8F72-4E52-96A6-BFF20FE41F78}" srcOrd="1" destOrd="0" presId="urn:microsoft.com/office/officeart/2005/8/layout/vList5"/>
    <dgm:cxn modelId="{C5940E44-358C-419F-A2A7-8E402569A738}" type="presParOf" srcId="{2D8131A4-39BD-4460-9ABC-AB0BE2B8360C}" destId="{42AE84F6-6533-4C8B-AF0E-46C8F0CBF3F7}" srcOrd="1" destOrd="0" presId="urn:microsoft.com/office/officeart/2005/8/layout/vList5"/>
    <dgm:cxn modelId="{D3AED338-EF13-48E9-890A-A576B5B45836}" type="presParOf" srcId="{2D8131A4-39BD-4460-9ABC-AB0BE2B8360C}" destId="{9B158A90-67ED-49BE-9FD7-B21376C96B62}" srcOrd="2" destOrd="0" presId="urn:microsoft.com/office/officeart/2005/8/layout/vList5"/>
    <dgm:cxn modelId="{DF72AB16-5B1A-435A-B195-639B121240D6}" type="presParOf" srcId="{9B158A90-67ED-49BE-9FD7-B21376C96B62}" destId="{FF93F7E3-FBD0-47EC-B0A8-33C11268E7A8}" srcOrd="0" destOrd="0" presId="urn:microsoft.com/office/officeart/2005/8/layout/vList5"/>
    <dgm:cxn modelId="{0A143011-1443-4834-A94D-F54FB5B2ECCA}" type="presParOf" srcId="{9B158A90-67ED-49BE-9FD7-B21376C96B62}" destId="{65B931DE-1E1C-405B-9A04-F19F6F2A30FA}" srcOrd="1" destOrd="0" presId="urn:microsoft.com/office/officeart/2005/8/layout/vList5"/>
    <dgm:cxn modelId="{424F57AD-03DF-463F-854A-24C5FEBA14BE}" type="presParOf" srcId="{2D8131A4-39BD-4460-9ABC-AB0BE2B8360C}" destId="{FF8ED1F8-FC17-4FB2-9494-6B537AADD286}" srcOrd="3" destOrd="0" presId="urn:microsoft.com/office/officeart/2005/8/layout/vList5"/>
    <dgm:cxn modelId="{57204F17-D0AD-4B66-8626-16CA6D786194}" type="presParOf" srcId="{2D8131A4-39BD-4460-9ABC-AB0BE2B8360C}" destId="{BEB40B03-614A-48F0-9077-0CA980E0FFD4}" srcOrd="4" destOrd="0" presId="urn:microsoft.com/office/officeart/2005/8/layout/vList5"/>
    <dgm:cxn modelId="{13BFF471-28F8-43AC-B043-1726DB56D4BE}" type="presParOf" srcId="{BEB40B03-614A-48F0-9077-0CA980E0FFD4}" destId="{5A33A2E0-6768-46D0-908B-4E0510761925}" srcOrd="0" destOrd="0" presId="urn:microsoft.com/office/officeart/2005/8/layout/vList5"/>
    <dgm:cxn modelId="{ECAB4162-FEEB-483D-8EBF-12A37F9D554F}" type="presParOf" srcId="{BEB40B03-614A-48F0-9077-0CA980E0FFD4}" destId="{03F7E703-DA5E-4D0B-A2B6-57DC032E71F7}" srcOrd="1" destOrd="0" presId="urn:microsoft.com/office/officeart/2005/8/layout/vList5"/>
    <dgm:cxn modelId="{EA8E7536-B379-40E0-89E1-528FF9B9F566}" type="presParOf" srcId="{2D8131A4-39BD-4460-9ABC-AB0BE2B8360C}" destId="{22E11AFF-C546-47A2-86A1-A5B15923B39D}" srcOrd="5" destOrd="0" presId="urn:microsoft.com/office/officeart/2005/8/layout/vList5"/>
    <dgm:cxn modelId="{A859BC3D-788D-41D7-ADB3-9D2D4A1F8C65}" type="presParOf" srcId="{2D8131A4-39BD-4460-9ABC-AB0BE2B8360C}" destId="{E55AE44A-1768-44E8-BDCB-5870A83BA7F6}" srcOrd="6" destOrd="0" presId="urn:microsoft.com/office/officeart/2005/8/layout/vList5"/>
    <dgm:cxn modelId="{8E7B2D6E-E93F-4732-A061-BEC5619A0951}" type="presParOf" srcId="{E55AE44A-1768-44E8-BDCB-5870A83BA7F6}" destId="{9160D7DC-8ACB-4780-B0AC-E22B585159BE}" srcOrd="0" destOrd="0" presId="urn:microsoft.com/office/officeart/2005/8/layout/vList5"/>
    <dgm:cxn modelId="{A0221EF9-19C8-41AB-9C51-A22F3DB68BB3}" type="presParOf" srcId="{E55AE44A-1768-44E8-BDCB-5870A83BA7F6}" destId="{359D4CBB-FFFB-4D7C-A32F-0789F4A8241F}" srcOrd="1" destOrd="0" presId="urn:microsoft.com/office/officeart/2005/8/layout/vList5"/>
    <dgm:cxn modelId="{2E3EB1FA-1307-4E98-9A13-F40A168946EC}" type="presParOf" srcId="{2D8131A4-39BD-4460-9ABC-AB0BE2B8360C}" destId="{5CBE941D-4460-4027-90F5-3E7B634D36CA}" srcOrd="7" destOrd="0" presId="urn:microsoft.com/office/officeart/2005/8/layout/vList5"/>
    <dgm:cxn modelId="{78A78DF7-D251-488D-B626-7F7066D1E970}" type="presParOf" srcId="{2D8131A4-39BD-4460-9ABC-AB0BE2B8360C}" destId="{66A66D4B-C059-454C-A742-7FC1211A2AF9}" srcOrd="8" destOrd="0" presId="urn:microsoft.com/office/officeart/2005/8/layout/vList5"/>
    <dgm:cxn modelId="{AC48B5B1-0054-4C94-A1E4-2540FD5BA9BE}" type="presParOf" srcId="{66A66D4B-C059-454C-A742-7FC1211A2AF9}" destId="{F1CC600F-8D6F-4AF3-9228-D9B2EBE64EFE}" srcOrd="0" destOrd="0" presId="urn:microsoft.com/office/officeart/2005/8/layout/vList5"/>
    <dgm:cxn modelId="{4B5B7716-6D87-41F9-96E6-8329D810EACF}" type="presParOf" srcId="{66A66D4B-C059-454C-A742-7FC1211A2AF9}" destId="{DF6BABAB-DC95-4954-8CB9-6AE8D3BA3507}" srcOrd="1" destOrd="0" presId="urn:microsoft.com/office/officeart/2005/8/layout/vList5"/>
    <dgm:cxn modelId="{52346831-88E6-43B4-9F4B-6B90FF1A781A}" type="presParOf" srcId="{2D8131A4-39BD-4460-9ABC-AB0BE2B8360C}" destId="{7AD306EA-1D5B-44E9-8001-69001F60E74C}" srcOrd="9" destOrd="0" presId="urn:microsoft.com/office/officeart/2005/8/layout/vList5"/>
    <dgm:cxn modelId="{F6310305-90B9-42AD-ADB9-7C576EAF6B07}" type="presParOf" srcId="{2D8131A4-39BD-4460-9ABC-AB0BE2B8360C}" destId="{C15E2E2C-D39E-4699-AAC6-EFDE5D22E9AA}" srcOrd="10" destOrd="0" presId="urn:microsoft.com/office/officeart/2005/8/layout/vList5"/>
    <dgm:cxn modelId="{1417F938-0590-41D6-BB52-7AD551D1D77C}" type="presParOf" srcId="{C15E2E2C-D39E-4699-AAC6-EFDE5D22E9AA}" destId="{2D7CA090-06B9-44DE-9935-FD6C3CD3A05C}" srcOrd="0" destOrd="0" presId="urn:microsoft.com/office/officeart/2005/8/layout/vList5"/>
    <dgm:cxn modelId="{A0C0E9E3-2E09-4B47-A086-902B6D60FC3E}" type="presParOf" srcId="{C15E2E2C-D39E-4699-AAC6-EFDE5D22E9AA}" destId="{99BFE228-1EC6-451D-A336-F4FBE1EA8497}" srcOrd="1" destOrd="0" presId="urn:microsoft.com/office/officeart/2005/8/layout/vList5"/>
    <dgm:cxn modelId="{FBF8978B-1E01-4ADF-82EB-398AF43D1FE1}" type="presParOf" srcId="{2D8131A4-39BD-4460-9ABC-AB0BE2B8360C}" destId="{BFF0C067-94F4-4CA5-8829-E813767D4AC9}" srcOrd="11" destOrd="0" presId="urn:microsoft.com/office/officeart/2005/8/layout/vList5"/>
    <dgm:cxn modelId="{E76D1C8F-AC8A-4876-B632-E6BF007CBEFA}" type="presParOf" srcId="{2D8131A4-39BD-4460-9ABC-AB0BE2B8360C}" destId="{D70F7698-9D2A-4555-B088-B0931C42121C}" srcOrd="12" destOrd="0" presId="urn:microsoft.com/office/officeart/2005/8/layout/vList5"/>
    <dgm:cxn modelId="{97CDD172-0D71-4861-8A73-AF1D150F45F4}" type="presParOf" srcId="{D70F7698-9D2A-4555-B088-B0931C42121C}" destId="{CB6CFA5B-740C-446C-A2E3-CB3575154D4C}" srcOrd="0" destOrd="0" presId="urn:microsoft.com/office/officeart/2005/8/layout/vList5"/>
    <dgm:cxn modelId="{B3B6E48D-2CCA-4F6C-82D9-2BEE4F19A39E}" type="presParOf" srcId="{D70F7698-9D2A-4555-B088-B0931C42121C}" destId="{91AF60E8-6485-476D-962D-01DA2D885192}" srcOrd="1" destOrd="0" presId="urn:microsoft.com/office/officeart/2005/8/layout/vList5"/>
    <dgm:cxn modelId="{E8975BEB-A6EF-43C6-AF11-C816A86F9AA3}" type="presParOf" srcId="{2D8131A4-39BD-4460-9ABC-AB0BE2B8360C}" destId="{565E37F6-4CA1-4629-BC67-2F16BE006E58}" srcOrd="13" destOrd="0" presId="urn:microsoft.com/office/officeart/2005/8/layout/vList5"/>
    <dgm:cxn modelId="{F6C6F694-AE42-464C-971E-56837D0BA6E6}" type="presParOf" srcId="{2D8131A4-39BD-4460-9ABC-AB0BE2B8360C}" destId="{0B246DCB-300B-45F1-A48B-4AE0FA6FAA85}" srcOrd="14" destOrd="0" presId="urn:microsoft.com/office/officeart/2005/8/layout/vList5"/>
    <dgm:cxn modelId="{E2F4822C-A5A8-4827-8A12-B066C5CF508D}" type="presParOf" srcId="{0B246DCB-300B-45F1-A48B-4AE0FA6FAA85}" destId="{F782F50B-462C-4F39-A8C3-794A7F1A1583}" srcOrd="0" destOrd="0" presId="urn:microsoft.com/office/officeart/2005/8/layout/vList5"/>
    <dgm:cxn modelId="{BB07F89F-42EA-4688-BC95-81F6ABD6A8BC}" type="presParOf" srcId="{0B246DCB-300B-45F1-A48B-4AE0FA6FAA85}" destId="{F4972D61-FEEA-4A5D-983B-2DDEDB6D6804}"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A6093E-5F09-4F71-BA88-DF7ADCDE3E49}" type="doc">
      <dgm:prSet loTypeId="urn:microsoft.com/office/officeart/2005/8/layout/vList4" loCatId="list" qsTypeId="urn:microsoft.com/office/officeart/2005/8/quickstyle/simple1" qsCatId="simple" csTypeId="urn:microsoft.com/office/officeart/2005/8/colors/accent6_1" csCatId="accent6" phldr="1"/>
      <dgm:spPr/>
      <dgm:t>
        <a:bodyPr/>
        <a:lstStyle/>
        <a:p>
          <a:endParaRPr lang="es-ES"/>
        </a:p>
      </dgm:t>
    </dgm:pt>
    <dgm:pt modelId="{FFC4810C-A59F-4AF7-8ECB-DFDA05AB9631}">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None/>
          </a:pPr>
          <a:r>
            <a:rPr lang="es-ES" sz="2300" b="1" dirty="0">
              <a:solidFill>
                <a:srgbClr val="672F09"/>
              </a:solidFill>
              <a:latin typeface="Calibri"/>
              <a:ea typeface="+mn-ea"/>
              <a:cs typeface="+mn-cs"/>
            </a:rPr>
            <a:t>Potopa</a:t>
          </a:r>
          <a:r>
            <a:rPr lang="es-ES" sz="1600" b="1" dirty="0">
              <a:solidFill>
                <a:sysClr val="windowText" lastClr="000000">
                  <a:hueOff val="0"/>
                  <a:satOff val="0"/>
                  <a:lumOff val="0"/>
                  <a:alphaOff val="0"/>
                </a:sysClr>
              </a:solidFill>
              <a:latin typeface="+mn-lt"/>
              <a:ea typeface="+mn-ea"/>
              <a:cs typeface="+mn-cs"/>
            </a:rPr>
            <a:t> </a:t>
          </a:r>
          <a:r>
            <a:rPr lang="es-ES" sz="1600" b="0" dirty="0">
              <a:solidFill>
                <a:sysClr val="windowText" lastClr="000000">
                  <a:hueOff val="0"/>
                  <a:satOff val="0"/>
                  <a:lumOff val="0"/>
                  <a:alphaOff val="0"/>
                </a:sysClr>
              </a:solidFill>
              <a:latin typeface="+mn-lt"/>
              <a:ea typeface="+mn-ea"/>
              <a:cs typeface="+mn-cs"/>
            </a:rPr>
            <a:t>(1</a:t>
          </a:r>
          <a:r>
            <a:rPr lang="cs-CZ" sz="1600" b="0" dirty="0">
              <a:solidFill>
                <a:sysClr val="windowText" lastClr="000000">
                  <a:hueOff val="0"/>
                  <a:satOff val="0"/>
                  <a:lumOff val="0"/>
                  <a:alphaOff val="0"/>
                </a:sysClr>
              </a:solidFill>
              <a:latin typeface="+mn-lt"/>
              <a:ea typeface="+mn-ea"/>
              <a:cs typeface="+mn-cs"/>
            </a:rPr>
            <a:t>. list Petrův</a:t>
          </a:r>
          <a:r>
            <a:rPr lang="es-ES" sz="1600" b="0" dirty="0">
              <a:solidFill>
                <a:sysClr val="windowText" lastClr="000000">
                  <a:hueOff val="0"/>
                  <a:satOff val="0"/>
                  <a:lumOff val="0"/>
                  <a:alphaOff val="0"/>
                </a:sysClr>
              </a:solidFill>
              <a:latin typeface="+mn-lt"/>
              <a:ea typeface="+mn-ea"/>
              <a:cs typeface="+mn-cs"/>
            </a:rPr>
            <a:t> 3</a:t>
          </a:r>
          <a:r>
            <a:rPr lang="cs-CZ" sz="1600" b="0" dirty="0">
              <a:solidFill>
                <a:sysClr val="windowText" lastClr="000000">
                  <a:hueOff val="0"/>
                  <a:satOff val="0"/>
                  <a:lumOff val="0"/>
                  <a:alphaOff val="0"/>
                </a:sysClr>
              </a:solidFill>
              <a:latin typeface="+mn-lt"/>
              <a:ea typeface="+mn-ea"/>
              <a:cs typeface="+mn-cs"/>
            </a:rPr>
            <a:t>,</a:t>
          </a:r>
          <a:r>
            <a:rPr lang="es-ES" sz="1600" b="0" dirty="0">
              <a:solidFill>
                <a:sysClr val="windowText" lastClr="000000">
                  <a:hueOff val="0"/>
                  <a:satOff val="0"/>
                  <a:lumOff val="0"/>
                  <a:alphaOff val="0"/>
                </a:sysClr>
              </a:solidFill>
              <a:latin typeface="+mn-lt"/>
              <a:ea typeface="+mn-ea"/>
              <a:cs typeface="+mn-cs"/>
            </a:rPr>
            <a:t>20)</a:t>
          </a:r>
          <a:endParaRPr lang="es-ES" sz="2300" dirty="0">
            <a:solidFill>
              <a:sysClr val="windowText" lastClr="000000">
                <a:hueOff val="0"/>
                <a:satOff val="0"/>
                <a:lumOff val="0"/>
                <a:alphaOff val="0"/>
              </a:sysClr>
            </a:solidFill>
            <a:latin typeface="Calibri"/>
            <a:ea typeface="+mn-ea"/>
            <a:cs typeface="+mn-cs"/>
          </a:endParaRPr>
        </a:p>
      </dgm:t>
    </dgm:pt>
    <dgm:pt modelId="{A47B37E8-FB14-4FDE-8A9A-9C194BBF93DD}" type="parTrans" cxnId="{F59F049C-32DA-483A-A194-9BDAD6CBF86C}">
      <dgm:prSet/>
      <dgm:spPr/>
      <dgm:t>
        <a:bodyPr/>
        <a:lstStyle/>
        <a:p>
          <a:endParaRPr lang="es-ES"/>
        </a:p>
      </dgm:t>
    </dgm:pt>
    <dgm:pt modelId="{6A2EE02E-DFAC-40E2-A252-5ABAEEA87659}" type="sibTrans" cxnId="{F59F049C-32DA-483A-A194-9BDAD6CBF86C}">
      <dgm:prSet/>
      <dgm:spPr/>
      <dgm:t>
        <a:bodyPr/>
        <a:lstStyle/>
        <a:p>
          <a:endParaRPr lang="es-ES"/>
        </a:p>
      </dgm:t>
    </dgm:pt>
    <dgm:pt modelId="{3F0F7366-1E66-4EFD-9ACF-F2ECE67AC5D8}">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Char char="•"/>
          </a:pPr>
          <a:r>
            <a:rPr lang="es-ES" sz="1800" b="0" dirty="0">
              <a:solidFill>
                <a:sysClr val="windowText" lastClr="000000">
                  <a:hueOff val="0"/>
                  <a:satOff val="0"/>
                  <a:lumOff val="0"/>
                  <a:alphaOff val="0"/>
                </a:sysClr>
              </a:solidFill>
              <a:latin typeface="Calibri"/>
              <a:ea typeface="+mn-ea"/>
              <a:cs typeface="+mn-cs"/>
            </a:rPr>
            <a:t>Během 120 </a:t>
          </a:r>
          <a:r>
            <a:rPr lang="cs-CZ" sz="1800" b="0" dirty="0">
              <a:solidFill>
                <a:sysClr val="windowText" lastClr="000000">
                  <a:hueOff val="0"/>
                  <a:satOff val="0"/>
                  <a:lumOff val="0"/>
                  <a:alphaOff val="0"/>
                </a:sysClr>
              </a:solidFill>
              <a:latin typeface="Calibri"/>
              <a:ea typeface="+mn-ea"/>
              <a:cs typeface="+mn-cs"/>
            </a:rPr>
            <a:t>let</a:t>
          </a:r>
          <a:r>
            <a:rPr lang="es-ES" sz="1800" b="0" dirty="0">
              <a:solidFill>
                <a:sysClr val="windowText" lastClr="000000">
                  <a:hueOff val="0"/>
                  <a:satOff val="0"/>
                  <a:lumOff val="0"/>
                  <a:alphaOff val="0"/>
                </a:sysClr>
              </a:solidFill>
              <a:latin typeface="Calibri"/>
              <a:ea typeface="+mn-ea"/>
              <a:cs typeface="+mn-cs"/>
            </a:rPr>
            <a:t> “Bůh trpělivě čekal, až bude archa postavena.”</a:t>
          </a:r>
        </a:p>
      </dgm:t>
    </dgm:pt>
    <dgm:pt modelId="{17652457-4343-4FEC-908B-861B8C4AE114}" type="parTrans" cxnId="{4D996FAC-E137-43BE-A922-F34F1CF772E0}">
      <dgm:prSet/>
      <dgm:spPr/>
      <dgm:t>
        <a:bodyPr/>
        <a:lstStyle/>
        <a:p>
          <a:endParaRPr lang="es-ES"/>
        </a:p>
      </dgm:t>
    </dgm:pt>
    <dgm:pt modelId="{BBCB0845-8E2C-400E-A07A-5A3A97181AE7}" type="sibTrans" cxnId="{4D996FAC-E137-43BE-A922-F34F1CF772E0}">
      <dgm:prSet/>
      <dgm:spPr/>
      <dgm:t>
        <a:bodyPr/>
        <a:lstStyle/>
        <a:p>
          <a:endParaRPr lang="es-ES"/>
        </a:p>
      </dgm:t>
    </dgm:pt>
    <dgm:pt modelId="{62B32802-6CC9-4778-85B9-EB385B634204}">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None/>
          </a:pPr>
          <a:r>
            <a:rPr lang="es-ES" sz="2200" b="1" dirty="0">
              <a:solidFill>
                <a:srgbClr val="672F09"/>
              </a:solidFill>
              <a:latin typeface="Calibri"/>
              <a:ea typeface="+mn-ea"/>
              <a:cs typeface="+mn-cs"/>
            </a:rPr>
            <a:t>Sodoma </a:t>
          </a:r>
          <a:r>
            <a:rPr lang="cs-CZ" sz="2200" b="1" dirty="0">
              <a:solidFill>
                <a:srgbClr val="672F09"/>
              </a:solidFill>
              <a:latin typeface="Calibri"/>
              <a:ea typeface="+mn-ea"/>
              <a:cs typeface="+mn-cs"/>
            </a:rPr>
            <a:t>a</a:t>
          </a:r>
          <a:r>
            <a:rPr lang="es-ES" sz="2200" b="1" dirty="0">
              <a:solidFill>
                <a:srgbClr val="672F09"/>
              </a:solidFill>
              <a:latin typeface="Calibri"/>
              <a:ea typeface="+mn-ea"/>
              <a:cs typeface="+mn-cs"/>
            </a:rPr>
            <a:t> Gomora </a:t>
          </a:r>
          <a:r>
            <a:rPr lang="es-ES" sz="1600" dirty="0">
              <a:solidFill>
                <a:sysClr val="windowText" lastClr="000000">
                  <a:hueOff val="0"/>
                  <a:satOff val="0"/>
                  <a:lumOff val="0"/>
                  <a:alphaOff val="0"/>
                </a:sysClr>
              </a:solidFill>
              <a:latin typeface="Calibri"/>
              <a:ea typeface="+mn-ea"/>
              <a:cs typeface="+mn-cs"/>
            </a:rPr>
            <a:t>(</a:t>
          </a:r>
          <a:r>
            <a:rPr lang="cs-CZ" sz="1600" dirty="0">
              <a:solidFill>
                <a:sysClr val="windowText" lastClr="000000">
                  <a:hueOff val="0"/>
                  <a:satOff val="0"/>
                  <a:lumOff val="0"/>
                  <a:alphaOff val="0"/>
                </a:sysClr>
              </a:solidFill>
              <a:latin typeface="Calibri"/>
              <a:ea typeface="+mn-ea"/>
              <a:cs typeface="+mn-cs"/>
            </a:rPr>
            <a:t>1. Mojžíšova</a:t>
          </a:r>
          <a:r>
            <a:rPr lang="es-ES" sz="1600" dirty="0">
              <a:solidFill>
                <a:sysClr val="windowText" lastClr="000000">
                  <a:hueOff val="0"/>
                  <a:satOff val="0"/>
                  <a:lumOff val="0"/>
                  <a:alphaOff val="0"/>
                </a:sysClr>
              </a:solidFill>
              <a:latin typeface="Calibri"/>
              <a:ea typeface="+mn-ea"/>
              <a:cs typeface="+mn-cs"/>
            </a:rPr>
            <a:t> 18</a:t>
          </a:r>
          <a:r>
            <a:rPr lang="cs-CZ" sz="1600" dirty="0">
              <a:solidFill>
                <a:sysClr val="windowText" lastClr="000000">
                  <a:hueOff val="0"/>
                  <a:satOff val="0"/>
                  <a:lumOff val="0"/>
                  <a:alphaOff val="0"/>
                </a:sysClr>
              </a:solidFill>
              <a:latin typeface="Calibri"/>
              <a:ea typeface="+mn-ea"/>
              <a:cs typeface="+mn-cs"/>
            </a:rPr>
            <a:t>,</a:t>
          </a:r>
          <a:r>
            <a:rPr lang="es-ES" sz="1600" dirty="0">
              <a:solidFill>
                <a:sysClr val="windowText" lastClr="000000">
                  <a:hueOff val="0"/>
                  <a:satOff val="0"/>
                  <a:lumOff val="0"/>
                  <a:alphaOff val="0"/>
                </a:sysClr>
              </a:solidFill>
              <a:latin typeface="Calibri"/>
              <a:ea typeface="+mn-ea"/>
              <a:cs typeface="+mn-cs"/>
            </a:rPr>
            <a:t>16-33)</a:t>
          </a:r>
          <a:endParaRPr lang="es-ES" sz="2000" dirty="0">
            <a:solidFill>
              <a:sysClr val="windowText" lastClr="000000">
                <a:hueOff val="0"/>
                <a:satOff val="0"/>
                <a:lumOff val="0"/>
                <a:alphaOff val="0"/>
              </a:sysClr>
            </a:solidFill>
            <a:latin typeface="Calibri"/>
            <a:ea typeface="+mn-ea"/>
            <a:cs typeface="+mn-cs"/>
          </a:endParaRPr>
        </a:p>
      </dgm:t>
    </dgm:pt>
    <dgm:pt modelId="{3BA3CA76-4867-4304-93B0-070017C03B24}" type="parTrans" cxnId="{86524A3B-9CD6-4665-A3BC-5D9473D4E5EB}">
      <dgm:prSet/>
      <dgm:spPr/>
      <dgm:t>
        <a:bodyPr/>
        <a:lstStyle/>
        <a:p>
          <a:endParaRPr lang="es-ES"/>
        </a:p>
      </dgm:t>
    </dgm:pt>
    <dgm:pt modelId="{00AF6337-18A0-443B-BCE9-71543E5EA8BB}" type="sibTrans" cxnId="{86524A3B-9CD6-4665-A3BC-5D9473D4E5EB}">
      <dgm:prSet/>
      <dgm:spPr/>
      <dgm:t>
        <a:bodyPr/>
        <a:lstStyle/>
        <a:p>
          <a:endParaRPr lang="es-ES"/>
        </a:p>
      </dgm:t>
    </dgm:pt>
    <dgm:pt modelId="{A2EA438A-1591-4332-B07D-A103C8583C06}">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Char char="•"/>
          </a:pPr>
          <a:r>
            <a:rPr lang="es-ES" sz="2000" dirty="0">
              <a:solidFill>
                <a:sysClr val="windowText" lastClr="000000">
                  <a:hueOff val="0"/>
                  <a:satOff val="0"/>
                  <a:lumOff val="0"/>
                  <a:alphaOff val="0"/>
                </a:sysClr>
              </a:solidFill>
              <a:latin typeface="Calibri"/>
              <a:ea typeface="+mn-ea"/>
              <a:cs typeface="+mn-cs"/>
            </a:rPr>
            <a:t>Byl ochoten </a:t>
          </a:r>
          <a:r>
            <a:rPr lang="cs-CZ" sz="2000" dirty="0">
              <a:solidFill>
                <a:sysClr val="windowText" lastClr="000000">
                  <a:hueOff val="0"/>
                  <a:satOff val="0"/>
                  <a:lumOff val="0"/>
                  <a:alphaOff val="0"/>
                </a:sysClr>
              </a:solidFill>
              <a:latin typeface="Calibri"/>
              <a:ea typeface="+mn-ea"/>
              <a:cs typeface="+mn-cs"/>
            </a:rPr>
            <a:t>městu</a:t>
          </a:r>
          <a:r>
            <a:rPr lang="es-ES" sz="2000" dirty="0">
              <a:solidFill>
                <a:sysClr val="windowText" lastClr="000000">
                  <a:hueOff val="0"/>
                  <a:satOff val="0"/>
                  <a:lumOff val="0"/>
                  <a:alphaOff val="0"/>
                </a:sysClr>
              </a:solidFill>
              <a:latin typeface="Calibri"/>
              <a:ea typeface="+mn-ea"/>
              <a:cs typeface="+mn-cs"/>
            </a:rPr>
            <a:t> odpustit, kdyby</a:t>
          </a:r>
          <a:r>
            <a:rPr lang="cs-CZ" sz="2000" dirty="0">
              <a:solidFill>
                <a:sysClr val="windowText" lastClr="000000">
                  <a:hueOff val="0"/>
                  <a:satOff val="0"/>
                  <a:lumOff val="0"/>
                  <a:alphaOff val="0"/>
                </a:sysClr>
              </a:solidFill>
              <a:latin typeface="Calibri"/>
              <a:ea typeface="+mn-ea"/>
              <a:cs typeface="+mn-cs"/>
            </a:rPr>
            <a:t> se v něm</a:t>
          </a:r>
          <a:r>
            <a:rPr lang="es-ES" sz="2000" dirty="0">
              <a:solidFill>
                <a:sysClr val="windowText" lastClr="000000">
                  <a:hueOff val="0"/>
                  <a:satOff val="0"/>
                  <a:lumOff val="0"/>
                  <a:alphaOff val="0"/>
                </a:sysClr>
              </a:solidFill>
              <a:latin typeface="Calibri"/>
              <a:ea typeface="+mn-ea"/>
              <a:cs typeface="+mn-cs"/>
            </a:rPr>
            <a:t> našl</a:t>
          </a:r>
          <a:r>
            <a:rPr lang="cs-CZ" sz="2000" dirty="0">
              <a:solidFill>
                <a:sysClr val="windowText" lastClr="000000">
                  <a:hueOff val="0"/>
                  <a:satOff val="0"/>
                  <a:lumOff val="0"/>
                  <a:alphaOff val="0"/>
                </a:sysClr>
              </a:solidFill>
              <a:latin typeface="Calibri"/>
              <a:ea typeface="+mn-ea"/>
              <a:cs typeface="+mn-cs"/>
            </a:rPr>
            <a:t>o</a:t>
          </a:r>
          <a:r>
            <a:rPr lang="es-ES" sz="2000" dirty="0">
              <a:solidFill>
                <a:sysClr val="windowText" lastClr="000000">
                  <a:hueOff val="0"/>
                  <a:satOff val="0"/>
                  <a:lumOff val="0"/>
                  <a:alphaOff val="0"/>
                </a:sysClr>
              </a:solidFill>
              <a:latin typeface="Calibri"/>
              <a:ea typeface="+mn-ea"/>
              <a:cs typeface="+mn-cs"/>
            </a:rPr>
            <a:t> 10 spravedlivých lidí..</a:t>
          </a:r>
        </a:p>
      </dgm:t>
    </dgm:pt>
    <dgm:pt modelId="{A992DC88-D4A3-45F3-9BD3-13763BDA6A77}" type="parTrans" cxnId="{27A09E13-DF3E-45AE-8691-E491E2F98AA6}">
      <dgm:prSet/>
      <dgm:spPr/>
      <dgm:t>
        <a:bodyPr/>
        <a:lstStyle/>
        <a:p>
          <a:endParaRPr lang="es-ES"/>
        </a:p>
      </dgm:t>
    </dgm:pt>
    <dgm:pt modelId="{04FCDCBE-8B0C-4DDF-AF86-A433CE98FFF6}" type="sibTrans" cxnId="{27A09E13-DF3E-45AE-8691-E491E2F98AA6}">
      <dgm:prSet/>
      <dgm:spPr/>
      <dgm:t>
        <a:bodyPr/>
        <a:lstStyle/>
        <a:p>
          <a:endParaRPr lang="es-ES"/>
        </a:p>
      </dgm:t>
    </dgm:pt>
    <dgm:pt modelId="{7094E393-3F49-4CCE-A374-46AF1C46DE80}">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None/>
          </a:pPr>
          <a:r>
            <a:rPr lang="es-ES" sz="2200" b="1" dirty="0">
              <a:solidFill>
                <a:srgbClr val="672F09"/>
              </a:solidFill>
              <a:latin typeface="Calibri"/>
              <a:ea typeface="+mn-ea"/>
              <a:cs typeface="+mn-cs"/>
            </a:rPr>
            <a:t>Obyvatelé Kanaánu </a:t>
          </a:r>
          <a:r>
            <a:rPr lang="es-ES" sz="1600" dirty="0">
              <a:solidFill>
                <a:sysClr val="windowText" lastClr="000000">
                  <a:hueOff val="0"/>
                  <a:satOff val="0"/>
                  <a:lumOff val="0"/>
                  <a:alphaOff val="0"/>
                </a:sysClr>
              </a:solidFill>
              <a:latin typeface="Calibri"/>
              <a:ea typeface="+mn-ea"/>
              <a:cs typeface="+mn-cs"/>
            </a:rPr>
            <a:t>(</a:t>
          </a:r>
          <a:r>
            <a:rPr lang="cs-CZ" sz="1600" dirty="0">
              <a:solidFill>
                <a:sysClr val="windowText" lastClr="000000">
                  <a:hueOff val="0"/>
                  <a:satOff val="0"/>
                  <a:lumOff val="0"/>
                  <a:alphaOff val="0"/>
                </a:sysClr>
              </a:solidFill>
              <a:latin typeface="Calibri"/>
              <a:ea typeface="+mn-ea"/>
              <a:cs typeface="+mn-cs"/>
            </a:rPr>
            <a:t>2. Mojžíšova</a:t>
          </a:r>
          <a:r>
            <a:rPr lang="es-ES" sz="1600" dirty="0">
              <a:solidFill>
                <a:sysClr val="windowText" lastClr="000000">
                  <a:hueOff val="0"/>
                  <a:satOff val="0"/>
                  <a:lumOff val="0"/>
                  <a:alphaOff val="0"/>
                </a:sysClr>
              </a:solidFill>
              <a:latin typeface="Calibri"/>
              <a:ea typeface="+mn-ea"/>
              <a:cs typeface="+mn-cs"/>
            </a:rPr>
            <a:t> 12</a:t>
          </a:r>
          <a:r>
            <a:rPr lang="cs-CZ" sz="1600" dirty="0">
              <a:solidFill>
                <a:sysClr val="windowText" lastClr="000000">
                  <a:hueOff val="0"/>
                  <a:satOff val="0"/>
                  <a:lumOff val="0"/>
                  <a:alphaOff val="0"/>
                </a:sysClr>
              </a:solidFill>
              <a:latin typeface="Calibri"/>
              <a:ea typeface="+mn-ea"/>
              <a:cs typeface="+mn-cs"/>
            </a:rPr>
            <a:t>,</a:t>
          </a:r>
          <a:r>
            <a:rPr lang="es-ES" sz="1600" dirty="0">
              <a:solidFill>
                <a:sysClr val="windowText" lastClr="000000">
                  <a:hueOff val="0"/>
                  <a:satOff val="0"/>
                  <a:lumOff val="0"/>
                  <a:alphaOff val="0"/>
                </a:sysClr>
              </a:solidFill>
              <a:latin typeface="Calibri"/>
              <a:ea typeface="+mn-ea"/>
              <a:cs typeface="+mn-cs"/>
            </a:rPr>
            <a:t>41)</a:t>
          </a:r>
        </a:p>
      </dgm:t>
    </dgm:pt>
    <dgm:pt modelId="{53948287-58B8-41EC-8AC9-802330660C14}" type="parTrans" cxnId="{4A9BB929-B115-440A-AF39-7A976E60D97E}">
      <dgm:prSet/>
      <dgm:spPr/>
      <dgm:t>
        <a:bodyPr/>
        <a:lstStyle/>
        <a:p>
          <a:endParaRPr lang="es-ES"/>
        </a:p>
      </dgm:t>
    </dgm:pt>
    <dgm:pt modelId="{B5F97D17-62C2-4F9F-9330-7841845E75FE}" type="sibTrans" cxnId="{4A9BB929-B115-440A-AF39-7A976E60D97E}">
      <dgm:prSet/>
      <dgm:spPr/>
      <dgm:t>
        <a:bodyPr/>
        <a:lstStyle/>
        <a:p>
          <a:endParaRPr lang="es-ES"/>
        </a:p>
      </dgm:t>
    </dgm:pt>
    <dgm:pt modelId="{0E4E4C64-FCBB-4B37-A9F4-19BDAE93398D}">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Char char="•"/>
          </a:pPr>
          <a:r>
            <a:rPr lang="es-ES" sz="1800" dirty="0">
              <a:solidFill>
                <a:sysClr val="windowText" lastClr="000000">
                  <a:hueOff val="0"/>
                  <a:satOff val="0"/>
                  <a:lumOff val="0"/>
                  <a:alphaOff val="0"/>
                </a:sysClr>
              </a:solidFill>
              <a:latin typeface="Calibri"/>
              <a:ea typeface="+mn-ea"/>
              <a:cs typeface="+mn-cs"/>
            </a:rPr>
            <a:t>Čekal více než 400 let a odpustil</a:t>
          </a:r>
          <a:r>
            <a:rPr lang="cs-CZ" sz="1800" dirty="0">
              <a:solidFill>
                <a:sysClr val="windowText" lastClr="000000">
                  <a:hueOff val="0"/>
                  <a:satOff val="0"/>
                  <a:lumOff val="0"/>
                  <a:alphaOff val="0"/>
                </a:sysClr>
              </a:solidFill>
              <a:latin typeface="Calibri"/>
              <a:ea typeface="+mn-ea"/>
              <a:cs typeface="+mn-cs"/>
            </a:rPr>
            <a:t> by</a:t>
          </a:r>
          <a:r>
            <a:rPr lang="es-ES" sz="1800" dirty="0">
              <a:solidFill>
                <a:sysClr val="windowText" lastClr="000000">
                  <a:hueOff val="0"/>
                  <a:satOff val="0"/>
                  <a:lumOff val="0"/>
                  <a:alphaOff val="0"/>
                </a:sysClr>
              </a:solidFill>
              <a:latin typeface="Calibri"/>
              <a:ea typeface="+mn-ea"/>
              <a:cs typeface="+mn-cs"/>
            </a:rPr>
            <a:t> i těm, kteří mohli být spaseni jako Rachab v Jerichu.</a:t>
          </a:r>
        </a:p>
      </dgm:t>
    </dgm:pt>
    <dgm:pt modelId="{B44E9B8A-3556-4B6B-8901-CE7C649F58B0}" type="parTrans" cxnId="{178DBDB0-247B-46D9-9C67-058681844D96}">
      <dgm:prSet/>
      <dgm:spPr/>
      <dgm:t>
        <a:bodyPr/>
        <a:lstStyle/>
        <a:p>
          <a:endParaRPr lang="es-ES"/>
        </a:p>
      </dgm:t>
    </dgm:pt>
    <dgm:pt modelId="{1D2CD776-73E8-4B19-95B6-F10A7AD418A0}" type="sibTrans" cxnId="{178DBDB0-247B-46D9-9C67-058681844D96}">
      <dgm:prSet/>
      <dgm:spPr/>
      <dgm:t>
        <a:bodyPr/>
        <a:lstStyle/>
        <a:p>
          <a:endParaRPr lang="es-ES"/>
        </a:p>
      </dgm:t>
    </dgm:pt>
    <dgm:pt modelId="{1E15C80D-593B-4E77-B132-4F8159E53C37}">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None/>
          </a:pPr>
          <a:r>
            <a:rPr lang="es-ES" sz="2200" b="1" dirty="0">
              <a:solidFill>
                <a:srgbClr val="672F09"/>
              </a:solidFill>
              <a:latin typeface="Calibri"/>
              <a:ea typeface="+mn-ea"/>
              <a:cs typeface="+mn-cs"/>
            </a:rPr>
            <a:t>Zničení Jeruzaléma</a:t>
          </a:r>
          <a:r>
            <a:rPr lang="es-ES" sz="2200" dirty="0">
              <a:solidFill>
                <a:sysClr val="windowText" lastClr="000000">
                  <a:hueOff val="0"/>
                  <a:satOff val="0"/>
                  <a:lumOff val="0"/>
                  <a:alphaOff val="0"/>
                </a:sysClr>
              </a:solidFill>
              <a:latin typeface="Calibri"/>
              <a:ea typeface="+mn-ea"/>
              <a:cs typeface="+mn-cs"/>
            </a:rPr>
            <a:t> </a:t>
          </a:r>
          <a:r>
            <a:rPr lang="es-ES" sz="1600" dirty="0">
              <a:solidFill>
                <a:sysClr val="windowText" lastClr="000000">
                  <a:hueOff val="0"/>
                  <a:satOff val="0"/>
                  <a:lumOff val="0"/>
                  <a:alphaOff val="0"/>
                </a:sysClr>
              </a:solidFill>
              <a:latin typeface="Calibri"/>
              <a:ea typeface="+mn-ea"/>
              <a:cs typeface="+mn-cs"/>
            </a:rPr>
            <a:t>(2</a:t>
          </a:r>
          <a:r>
            <a:rPr lang="cs-CZ" sz="1600" dirty="0">
              <a:solidFill>
                <a:sysClr val="windowText" lastClr="000000">
                  <a:hueOff val="0"/>
                  <a:satOff val="0"/>
                  <a:lumOff val="0"/>
                  <a:alphaOff val="0"/>
                </a:sysClr>
              </a:solidFill>
              <a:latin typeface="Calibri"/>
              <a:ea typeface="+mn-ea"/>
              <a:cs typeface="+mn-cs"/>
            </a:rPr>
            <a:t>. Královská</a:t>
          </a:r>
          <a:r>
            <a:rPr lang="es-ES" sz="1600" dirty="0">
              <a:solidFill>
                <a:sysClr val="windowText" lastClr="000000">
                  <a:hueOff val="0"/>
                  <a:satOff val="0"/>
                  <a:lumOff val="0"/>
                  <a:alphaOff val="0"/>
                </a:sysClr>
              </a:solidFill>
              <a:latin typeface="Calibri"/>
              <a:ea typeface="+mn-ea"/>
              <a:cs typeface="+mn-cs"/>
            </a:rPr>
            <a:t> 20</a:t>
          </a:r>
          <a:r>
            <a:rPr lang="cs-CZ" sz="1600" dirty="0">
              <a:solidFill>
                <a:sysClr val="windowText" lastClr="000000">
                  <a:hueOff val="0"/>
                  <a:satOff val="0"/>
                  <a:lumOff val="0"/>
                  <a:alphaOff val="0"/>
                </a:sysClr>
              </a:solidFill>
              <a:latin typeface="Calibri"/>
              <a:ea typeface="+mn-ea"/>
              <a:cs typeface="+mn-cs"/>
            </a:rPr>
            <a:t>,</a:t>
          </a:r>
          <a:r>
            <a:rPr lang="es-ES" sz="1600" dirty="0">
              <a:solidFill>
                <a:sysClr val="windowText" lastClr="000000">
                  <a:hueOff val="0"/>
                  <a:satOff val="0"/>
                  <a:lumOff val="0"/>
                  <a:alphaOff val="0"/>
                </a:sysClr>
              </a:solidFill>
              <a:latin typeface="Calibri"/>
              <a:ea typeface="+mn-ea"/>
              <a:cs typeface="+mn-cs"/>
            </a:rPr>
            <a:t>16-18)</a:t>
          </a:r>
        </a:p>
      </dgm:t>
    </dgm:pt>
    <dgm:pt modelId="{33C4ADCC-B84B-4568-BE1F-FF8E1C447BEB}" type="parTrans" cxnId="{0B5BD70D-62EC-428F-89ED-07B8C48314AD}">
      <dgm:prSet/>
      <dgm:spPr/>
      <dgm:t>
        <a:bodyPr/>
        <a:lstStyle/>
        <a:p>
          <a:endParaRPr lang="es-ES"/>
        </a:p>
      </dgm:t>
    </dgm:pt>
    <dgm:pt modelId="{AED5C919-C2B9-4BF2-A744-B8182F316B74}" type="sibTrans" cxnId="{0B5BD70D-62EC-428F-89ED-07B8C48314AD}">
      <dgm:prSet/>
      <dgm:spPr/>
      <dgm:t>
        <a:bodyPr/>
        <a:lstStyle/>
        <a:p>
          <a:endParaRPr lang="es-ES"/>
        </a:p>
      </dgm:t>
    </dgm:pt>
    <dgm:pt modelId="{602892B5-6997-4619-95C5-3E60DAAE8592}">
      <dgm:prSet custT="1"/>
      <dgm:spPr>
        <a:solidFill>
          <a:srgbClr val="F79646">
            <a:lumMod val="20000"/>
            <a:lumOff val="80000"/>
          </a:srgbClr>
        </a:solidFill>
        <a:ln w="25400" cap="flat" cmpd="sng" algn="ctr">
          <a:solidFill>
            <a:srgbClr val="F79646">
              <a:lumMod val="50000"/>
            </a:srgbClr>
          </a:solidFill>
          <a:prstDash val="solid"/>
        </a:ln>
        <a:effectLst/>
        <a:scene3d>
          <a:camera prst="orthographicFront"/>
          <a:lightRig rig="threePt" dir="t"/>
        </a:scene3d>
        <a:sp3d>
          <a:bevelT prst="slope"/>
        </a:sp3d>
      </dgm:spPr>
      <dgm:t>
        <a:bodyPr/>
        <a:lstStyle/>
        <a:p>
          <a:pPr rtl="0">
            <a:buChar char="•"/>
          </a:pPr>
          <a:r>
            <a:rPr lang="es-ES" sz="1800" dirty="0">
              <a:solidFill>
                <a:sysClr val="windowText" lastClr="000000">
                  <a:hueOff val="0"/>
                  <a:satOff val="0"/>
                  <a:lumOff val="0"/>
                  <a:alphaOff val="0"/>
                </a:sysClr>
              </a:solidFill>
              <a:latin typeface="Calibri"/>
              <a:ea typeface="+mn-ea"/>
              <a:cs typeface="+mn-cs"/>
            </a:rPr>
            <a:t>Prorokoval od Ezechiášovy vlády a čekal více než 130 let</a:t>
          </a:r>
          <a:r>
            <a:rPr lang="cs-CZ" sz="1800" dirty="0">
              <a:solidFill>
                <a:sysClr val="windowText" lastClr="000000">
                  <a:hueOff val="0"/>
                  <a:satOff val="0"/>
                  <a:lumOff val="0"/>
                  <a:alphaOff val="0"/>
                </a:sysClr>
              </a:solidFill>
              <a:latin typeface="Calibri"/>
              <a:ea typeface="+mn-ea"/>
              <a:cs typeface="+mn-cs"/>
            </a:rPr>
            <a:t> do</a:t>
          </a:r>
          <a:r>
            <a:rPr lang="es-ES" sz="1800" dirty="0">
              <a:solidFill>
                <a:sysClr val="windowText" lastClr="000000">
                  <a:hueOff val="0"/>
                  <a:satOff val="0"/>
                  <a:lumOff val="0"/>
                  <a:alphaOff val="0"/>
                </a:sysClr>
              </a:solidFill>
              <a:latin typeface="Calibri"/>
              <a:ea typeface="+mn-ea"/>
              <a:cs typeface="+mn-cs"/>
            </a:rPr>
            <a:t> vykoná</a:t>
          </a:r>
          <a:r>
            <a:rPr lang="cs-CZ" sz="1800" dirty="0">
              <a:solidFill>
                <a:sysClr val="windowText" lastClr="000000">
                  <a:hueOff val="0"/>
                  <a:satOff val="0"/>
                  <a:lumOff val="0"/>
                  <a:alphaOff val="0"/>
                </a:sysClr>
              </a:solidFill>
              <a:latin typeface="Calibri"/>
              <a:ea typeface="+mn-ea"/>
              <a:cs typeface="+mn-cs"/>
            </a:rPr>
            <a:t>ní</a:t>
          </a:r>
          <a:r>
            <a:rPr lang="es-ES" sz="1800" dirty="0">
              <a:solidFill>
                <a:sysClr val="windowText" lastClr="000000">
                  <a:hueOff val="0"/>
                  <a:satOff val="0"/>
                  <a:lumOff val="0"/>
                  <a:alphaOff val="0"/>
                </a:sysClr>
              </a:solidFill>
              <a:latin typeface="Calibri"/>
              <a:ea typeface="+mn-ea"/>
              <a:cs typeface="+mn-cs"/>
            </a:rPr>
            <a:t> rozsudk</a:t>
          </a:r>
          <a:r>
            <a:rPr lang="cs-CZ" sz="1800" dirty="0">
              <a:solidFill>
                <a:sysClr val="windowText" lastClr="000000">
                  <a:hueOff val="0"/>
                  <a:satOff val="0"/>
                  <a:lumOff val="0"/>
                  <a:alphaOff val="0"/>
                </a:sysClr>
              </a:solidFill>
              <a:latin typeface="Calibri"/>
              <a:ea typeface="+mn-ea"/>
              <a:cs typeface="+mn-cs"/>
            </a:rPr>
            <a:t>u</a:t>
          </a:r>
          <a:r>
            <a:rPr lang="es-ES" sz="1800" dirty="0">
              <a:solidFill>
                <a:sysClr val="windowText" lastClr="000000">
                  <a:hueOff val="0"/>
                  <a:satOff val="0"/>
                  <a:lumOff val="0"/>
                  <a:alphaOff val="0"/>
                </a:sysClr>
              </a:solidFill>
              <a:latin typeface="Calibri"/>
              <a:ea typeface="+mn-ea"/>
              <a:cs typeface="+mn-cs"/>
            </a:rPr>
            <a:t>.</a:t>
          </a:r>
        </a:p>
      </dgm:t>
    </dgm:pt>
    <dgm:pt modelId="{B045E408-3E25-43EF-836D-639B109CDEE1}" type="parTrans" cxnId="{04A62F95-E69F-4525-9310-84E248628F79}">
      <dgm:prSet/>
      <dgm:spPr/>
      <dgm:t>
        <a:bodyPr/>
        <a:lstStyle/>
        <a:p>
          <a:endParaRPr lang="es-ES"/>
        </a:p>
      </dgm:t>
    </dgm:pt>
    <dgm:pt modelId="{3E01333F-7B3E-4D06-ACA9-774173400F9E}" type="sibTrans" cxnId="{04A62F95-E69F-4525-9310-84E248628F79}">
      <dgm:prSet/>
      <dgm:spPr/>
      <dgm:t>
        <a:bodyPr/>
        <a:lstStyle/>
        <a:p>
          <a:endParaRPr lang="es-ES"/>
        </a:p>
      </dgm:t>
    </dgm:pt>
    <dgm:pt modelId="{CEA5FE89-B773-427A-B20C-37DB4D735D70}" type="pres">
      <dgm:prSet presAssocID="{ECA6093E-5F09-4F71-BA88-DF7ADCDE3E49}" presName="linear" presStyleCnt="0">
        <dgm:presLayoutVars>
          <dgm:dir/>
          <dgm:resizeHandles val="exact"/>
        </dgm:presLayoutVars>
      </dgm:prSet>
      <dgm:spPr/>
    </dgm:pt>
    <dgm:pt modelId="{3B3C7289-4F1D-4B42-89A9-BAB2D78E166C}" type="pres">
      <dgm:prSet presAssocID="{FFC4810C-A59F-4AF7-8ECB-DFDA05AB9631}" presName="comp" presStyleCnt="0"/>
      <dgm:spPr>
        <a:scene3d>
          <a:camera prst="orthographicFront"/>
          <a:lightRig rig="threePt" dir="t"/>
        </a:scene3d>
        <a:sp3d>
          <a:bevelT prst="slope"/>
        </a:sp3d>
      </dgm:spPr>
    </dgm:pt>
    <dgm:pt modelId="{8EECBD7B-03AA-4F38-8B78-CC9154951E1D}" type="pres">
      <dgm:prSet presAssocID="{FFC4810C-A59F-4AF7-8ECB-DFDA05AB9631}" presName="box" presStyleLbl="node1" presStyleIdx="0" presStyleCnt="4"/>
      <dgm:spPr>
        <a:xfrm>
          <a:off x="0" y="0"/>
          <a:ext cx="12817424" cy="1129055"/>
        </a:xfrm>
        <a:prstGeom prst="roundRect">
          <a:avLst>
            <a:gd name="adj" fmla="val 10000"/>
          </a:avLst>
        </a:prstGeom>
      </dgm:spPr>
    </dgm:pt>
    <dgm:pt modelId="{5C03DD0A-B7F5-4281-BF83-D8A8F49F26B5}" type="pres">
      <dgm:prSet presAssocID="{FFC4810C-A59F-4AF7-8ECB-DFDA05AB9631}" presName="img" presStyleLbl="fgImgPlace1" presStyleIdx="0" presStyleCnt="4" custScaleX="74143"/>
      <dgm:spPr>
        <a:xfrm>
          <a:off x="444325" y="112905"/>
          <a:ext cx="1900644" cy="903244"/>
        </a:xfrm>
        <a:prstGeom prst="roundRect">
          <a:avLst>
            <a:gd name="adj" fmla="val 10000"/>
          </a:avLst>
        </a:prstGeom>
        <a:blipFill dpi="0" rotWithShape="0">
          <a:blip xmlns:r="http://schemas.openxmlformats.org/officeDocument/2006/relationships" r:embed="rId1"/>
          <a:srcRect/>
          <a:stretch>
            <a:fillRect t="-42545" b="-42545"/>
          </a:stretch>
        </a:blipFill>
        <a:ln w="25400" cap="flat" cmpd="sng" algn="ctr">
          <a:solidFill>
            <a:srgbClr val="FFFF9B"/>
          </a:solidFill>
          <a:prstDash val="solid"/>
        </a:ln>
        <a:effectLst/>
        <a:scene3d>
          <a:camera prst="orthographicFront"/>
          <a:lightRig rig="threePt" dir="t"/>
        </a:scene3d>
        <a:sp3d>
          <a:bevelT prst="slope"/>
        </a:sp3d>
      </dgm:spPr>
    </dgm:pt>
    <dgm:pt modelId="{1F8DD60C-7AF9-45AB-B788-558A689291CB}" type="pres">
      <dgm:prSet presAssocID="{FFC4810C-A59F-4AF7-8ECB-DFDA05AB9631}" presName="text" presStyleLbl="node1" presStyleIdx="0" presStyleCnt="4">
        <dgm:presLayoutVars>
          <dgm:bulletEnabled val="1"/>
        </dgm:presLayoutVars>
      </dgm:prSet>
      <dgm:spPr/>
    </dgm:pt>
    <dgm:pt modelId="{75671B7E-D1EA-41E5-956A-E902426BFD3A}" type="pres">
      <dgm:prSet presAssocID="{6A2EE02E-DFAC-40E2-A252-5ABAEEA87659}" presName="spacer" presStyleCnt="0"/>
      <dgm:spPr>
        <a:scene3d>
          <a:camera prst="orthographicFront"/>
          <a:lightRig rig="threePt" dir="t"/>
        </a:scene3d>
        <a:sp3d>
          <a:bevelT prst="slope"/>
        </a:sp3d>
      </dgm:spPr>
    </dgm:pt>
    <dgm:pt modelId="{E4B78398-7E02-4EF1-84CA-F1DAB35D8922}" type="pres">
      <dgm:prSet presAssocID="{62B32802-6CC9-4778-85B9-EB385B634204}" presName="comp" presStyleCnt="0"/>
      <dgm:spPr>
        <a:scene3d>
          <a:camera prst="orthographicFront"/>
          <a:lightRig rig="threePt" dir="t"/>
        </a:scene3d>
        <a:sp3d>
          <a:bevelT prst="slope"/>
        </a:sp3d>
      </dgm:spPr>
    </dgm:pt>
    <dgm:pt modelId="{31FC7398-F12F-453B-82F4-CF671E2FFC7D}" type="pres">
      <dgm:prSet presAssocID="{62B32802-6CC9-4778-85B9-EB385B634204}" presName="box" presStyleLbl="node1" presStyleIdx="1" presStyleCnt="4"/>
      <dgm:spPr>
        <a:xfrm>
          <a:off x="0" y="1241960"/>
          <a:ext cx="12817424" cy="1129055"/>
        </a:xfrm>
        <a:prstGeom prst="roundRect">
          <a:avLst>
            <a:gd name="adj" fmla="val 10000"/>
          </a:avLst>
        </a:prstGeom>
      </dgm:spPr>
    </dgm:pt>
    <dgm:pt modelId="{0B29B1F8-188C-427C-93BC-8505CE7CC1E4}" type="pres">
      <dgm:prSet presAssocID="{62B32802-6CC9-4778-85B9-EB385B634204}" presName="img" presStyleLbl="fgImgPlace1" presStyleIdx="1" presStyleCnt="4" custScaleX="74143"/>
      <dgm:spPr>
        <a:xfrm>
          <a:off x="444325" y="1354866"/>
          <a:ext cx="1900644" cy="903244"/>
        </a:xfrm>
        <a:prstGeom prst="roundRect">
          <a:avLst>
            <a:gd name="adj" fmla="val 10000"/>
          </a:avLst>
        </a:prstGeom>
        <a:blipFill dpi="0" rotWithShape="0">
          <a:blip xmlns:r="http://schemas.openxmlformats.org/officeDocument/2006/relationships" r:embed="rId2"/>
          <a:srcRect/>
          <a:stretch>
            <a:fillRect t="-42545" b="-42545"/>
          </a:stretch>
        </a:blipFill>
        <a:ln w="25400" cap="flat" cmpd="sng" algn="ctr">
          <a:solidFill>
            <a:srgbClr val="FFFF9B"/>
          </a:solidFill>
          <a:prstDash val="solid"/>
        </a:ln>
        <a:effectLst/>
        <a:scene3d>
          <a:camera prst="orthographicFront"/>
          <a:lightRig rig="threePt" dir="t"/>
        </a:scene3d>
        <a:sp3d>
          <a:bevelT prst="slope"/>
        </a:sp3d>
      </dgm:spPr>
    </dgm:pt>
    <dgm:pt modelId="{E9960A89-CC28-4C9F-907F-B864F4C91238}" type="pres">
      <dgm:prSet presAssocID="{62B32802-6CC9-4778-85B9-EB385B634204}" presName="text" presStyleLbl="node1" presStyleIdx="1" presStyleCnt="4">
        <dgm:presLayoutVars>
          <dgm:bulletEnabled val="1"/>
        </dgm:presLayoutVars>
      </dgm:prSet>
      <dgm:spPr/>
    </dgm:pt>
    <dgm:pt modelId="{335EB774-7C91-49BF-B090-D5A7C6AE94A8}" type="pres">
      <dgm:prSet presAssocID="{00AF6337-18A0-443B-BCE9-71543E5EA8BB}" presName="spacer" presStyleCnt="0"/>
      <dgm:spPr>
        <a:scene3d>
          <a:camera prst="orthographicFront"/>
          <a:lightRig rig="threePt" dir="t"/>
        </a:scene3d>
        <a:sp3d>
          <a:bevelT prst="slope"/>
        </a:sp3d>
      </dgm:spPr>
    </dgm:pt>
    <dgm:pt modelId="{9A3AADB9-EAA2-4552-A4D1-F0925C7E6D07}" type="pres">
      <dgm:prSet presAssocID="{7094E393-3F49-4CCE-A374-46AF1C46DE80}" presName="comp" presStyleCnt="0"/>
      <dgm:spPr>
        <a:scene3d>
          <a:camera prst="orthographicFront"/>
          <a:lightRig rig="threePt" dir="t"/>
        </a:scene3d>
        <a:sp3d>
          <a:bevelT prst="slope"/>
        </a:sp3d>
      </dgm:spPr>
    </dgm:pt>
    <dgm:pt modelId="{D2BC3014-AC0F-4814-93AF-B0F60C6ED4D4}" type="pres">
      <dgm:prSet presAssocID="{7094E393-3F49-4CCE-A374-46AF1C46DE80}" presName="box" presStyleLbl="node1" presStyleIdx="2" presStyleCnt="4"/>
      <dgm:spPr>
        <a:xfrm>
          <a:off x="0" y="2483921"/>
          <a:ext cx="12817424" cy="1129055"/>
        </a:xfrm>
        <a:prstGeom prst="roundRect">
          <a:avLst>
            <a:gd name="adj" fmla="val 10000"/>
          </a:avLst>
        </a:prstGeom>
      </dgm:spPr>
    </dgm:pt>
    <dgm:pt modelId="{B821B4EE-5F1C-4476-B5F3-2DA053190127}" type="pres">
      <dgm:prSet presAssocID="{7094E393-3F49-4CCE-A374-46AF1C46DE80}" presName="img" presStyleLbl="fgImgPlace1" presStyleIdx="2" presStyleCnt="4" custScaleX="74143"/>
      <dgm:spPr>
        <a:xfrm>
          <a:off x="444325" y="2596827"/>
          <a:ext cx="1900644" cy="903244"/>
        </a:xfrm>
        <a:prstGeom prst="roundRect">
          <a:avLst>
            <a:gd name="adj" fmla="val 10000"/>
          </a:avLst>
        </a:prstGeom>
        <a:blipFill dpi="0" rotWithShape="0">
          <a:blip xmlns:r="http://schemas.openxmlformats.org/officeDocument/2006/relationships" r:embed="rId3"/>
          <a:srcRect/>
          <a:stretch>
            <a:fillRect l="501" t="-27320" r="-501" b="-57770"/>
          </a:stretch>
        </a:blipFill>
        <a:ln w="25400" cap="flat" cmpd="sng" algn="ctr">
          <a:solidFill>
            <a:srgbClr val="FFFF9B"/>
          </a:solidFill>
          <a:prstDash val="solid"/>
        </a:ln>
        <a:effectLst/>
        <a:scene3d>
          <a:camera prst="orthographicFront"/>
          <a:lightRig rig="threePt" dir="t"/>
        </a:scene3d>
        <a:sp3d>
          <a:bevelT prst="slope"/>
        </a:sp3d>
      </dgm:spPr>
    </dgm:pt>
    <dgm:pt modelId="{630BC37C-7E5A-4C95-9F77-6F7C6738AD6B}" type="pres">
      <dgm:prSet presAssocID="{7094E393-3F49-4CCE-A374-46AF1C46DE80}" presName="text" presStyleLbl="node1" presStyleIdx="2" presStyleCnt="4">
        <dgm:presLayoutVars>
          <dgm:bulletEnabled val="1"/>
        </dgm:presLayoutVars>
      </dgm:prSet>
      <dgm:spPr/>
    </dgm:pt>
    <dgm:pt modelId="{848091F4-5A1A-4A2C-AA25-E702AAD6C53A}" type="pres">
      <dgm:prSet presAssocID="{B5F97D17-62C2-4F9F-9330-7841845E75FE}" presName="spacer" presStyleCnt="0"/>
      <dgm:spPr>
        <a:scene3d>
          <a:camera prst="orthographicFront"/>
          <a:lightRig rig="threePt" dir="t"/>
        </a:scene3d>
        <a:sp3d>
          <a:bevelT prst="slope"/>
        </a:sp3d>
      </dgm:spPr>
    </dgm:pt>
    <dgm:pt modelId="{A1071B84-F6BC-4BAA-B19C-60D3774B706F}" type="pres">
      <dgm:prSet presAssocID="{1E15C80D-593B-4E77-B132-4F8159E53C37}" presName="comp" presStyleCnt="0"/>
      <dgm:spPr>
        <a:scene3d>
          <a:camera prst="orthographicFront"/>
          <a:lightRig rig="threePt" dir="t"/>
        </a:scene3d>
        <a:sp3d>
          <a:bevelT prst="slope"/>
        </a:sp3d>
      </dgm:spPr>
    </dgm:pt>
    <dgm:pt modelId="{1CE1AB46-632F-4361-B283-3225D31DEFFF}" type="pres">
      <dgm:prSet presAssocID="{1E15C80D-593B-4E77-B132-4F8159E53C37}" presName="box" presStyleLbl="node1" presStyleIdx="3" presStyleCnt="4"/>
      <dgm:spPr>
        <a:xfrm>
          <a:off x="0" y="3725882"/>
          <a:ext cx="12817424" cy="1129055"/>
        </a:xfrm>
        <a:prstGeom prst="roundRect">
          <a:avLst>
            <a:gd name="adj" fmla="val 10000"/>
          </a:avLst>
        </a:prstGeom>
      </dgm:spPr>
    </dgm:pt>
    <dgm:pt modelId="{1200783A-C5B9-4D22-8EA1-088BE65A12EC}" type="pres">
      <dgm:prSet presAssocID="{1E15C80D-593B-4E77-B132-4F8159E53C37}" presName="img" presStyleLbl="fgImgPlace1" presStyleIdx="3" presStyleCnt="4" custScaleX="74143"/>
      <dgm:spPr>
        <a:xfrm>
          <a:off x="444325" y="3838787"/>
          <a:ext cx="1900644" cy="903244"/>
        </a:xfrm>
        <a:prstGeom prst="roundRect">
          <a:avLst>
            <a:gd name="adj" fmla="val 10000"/>
          </a:avLst>
        </a:prstGeom>
        <a:blipFill dpi="0" rotWithShape="0">
          <a:blip xmlns:r="http://schemas.openxmlformats.org/officeDocument/2006/relationships" r:embed="rId4"/>
          <a:srcRect/>
          <a:stretch>
            <a:fillRect t="-42545" b="-42545"/>
          </a:stretch>
        </a:blipFill>
        <a:ln w="25400" cap="flat" cmpd="sng" algn="ctr">
          <a:solidFill>
            <a:srgbClr val="FFFF9B"/>
          </a:solidFill>
          <a:prstDash val="solid"/>
        </a:ln>
        <a:effectLst/>
        <a:scene3d>
          <a:camera prst="orthographicFront"/>
          <a:lightRig rig="threePt" dir="t"/>
        </a:scene3d>
        <a:sp3d>
          <a:bevelT prst="slope"/>
        </a:sp3d>
      </dgm:spPr>
    </dgm:pt>
    <dgm:pt modelId="{839BF93F-020B-498B-8FF8-49FA4D1FF676}" type="pres">
      <dgm:prSet presAssocID="{1E15C80D-593B-4E77-B132-4F8159E53C37}" presName="text" presStyleLbl="node1" presStyleIdx="3" presStyleCnt="4">
        <dgm:presLayoutVars>
          <dgm:bulletEnabled val="1"/>
        </dgm:presLayoutVars>
      </dgm:prSet>
      <dgm:spPr/>
    </dgm:pt>
  </dgm:ptLst>
  <dgm:cxnLst>
    <dgm:cxn modelId="{CF214D0A-59BD-4E26-8FD4-F516BDB4ABD5}" type="presOf" srcId="{A2EA438A-1591-4332-B07D-A103C8583C06}" destId="{31FC7398-F12F-453B-82F4-CF671E2FFC7D}" srcOrd="0" destOrd="1" presId="urn:microsoft.com/office/officeart/2005/8/layout/vList4"/>
    <dgm:cxn modelId="{0B5BD70D-62EC-428F-89ED-07B8C48314AD}" srcId="{ECA6093E-5F09-4F71-BA88-DF7ADCDE3E49}" destId="{1E15C80D-593B-4E77-B132-4F8159E53C37}" srcOrd="3" destOrd="0" parTransId="{33C4ADCC-B84B-4568-BE1F-FF8E1C447BEB}" sibTransId="{AED5C919-C2B9-4BF2-A744-B8182F316B74}"/>
    <dgm:cxn modelId="{0794A910-AD8B-47B9-8C82-94370E77E0DE}" type="presOf" srcId="{3F0F7366-1E66-4EFD-9ACF-F2ECE67AC5D8}" destId="{1F8DD60C-7AF9-45AB-B788-558A689291CB}" srcOrd="1" destOrd="1" presId="urn:microsoft.com/office/officeart/2005/8/layout/vList4"/>
    <dgm:cxn modelId="{27A09E13-DF3E-45AE-8691-E491E2F98AA6}" srcId="{62B32802-6CC9-4778-85B9-EB385B634204}" destId="{A2EA438A-1591-4332-B07D-A103C8583C06}" srcOrd="0" destOrd="0" parTransId="{A992DC88-D4A3-45F3-9BD3-13763BDA6A77}" sibTransId="{04FCDCBE-8B0C-4DDF-AF86-A433CE98FFF6}"/>
    <dgm:cxn modelId="{D49F5320-F05B-4CA0-AB95-FCCFC1E07C4D}" type="presOf" srcId="{62B32802-6CC9-4778-85B9-EB385B634204}" destId="{E9960A89-CC28-4C9F-907F-B864F4C91238}" srcOrd="1" destOrd="0" presId="urn:microsoft.com/office/officeart/2005/8/layout/vList4"/>
    <dgm:cxn modelId="{4A9BB929-B115-440A-AF39-7A976E60D97E}" srcId="{ECA6093E-5F09-4F71-BA88-DF7ADCDE3E49}" destId="{7094E393-3F49-4CCE-A374-46AF1C46DE80}" srcOrd="2" destOrd="0" parTransId="{53948287-58B8-41EC-8AC9-802330660C14}" sibTransId="{B5F97D17-62C2-4F9F-9330-7841845E75FE}"/>
    <dgm:cxn modelId="{86524A3B-9CD6-4665-A3BC-5D9473D4E5EB}" srcId="{ECA6093E-5F09-4F71-BA88-DF7ADCDE3E49}" destId="{62B32802-6CC9-4778-85B9-EB385B634204}" srcOrd="1" destOrd="0" parTransId="{3BA3CA76-4867-4304-93B0-070017C03B24}" sibTransId="{00AF6337-18A0-443B-BCE9-71543E5EA8BB}"/>
    <dgm:cxn modelId="{F9719F60-A9CA-4CF9-86E2-C288A2E6C887}" type="presOf" srcId="{FFC4810C-A59F-4AF7-8ECB-DFDA05AB9631}" destId="{8EECBD7B-03AA-4F38-8B78-CC9154951E1D}" srcOrd="0" destOrd="0" presId="urn:microsoft.com/office/officeart/2005/8/layout/vList4"/>
    <dgm:cxn modelId="{486AB968-321E-4A3C-927D-12DF552A9972}" type="presOf" srcId="{0E4E4C64-FCBB-4B37-A9F4-19BDAE93398D}" destId="{D2BC3014-AC0F-4814-93AF-B0F60C6ED4D4}" srcOrd="0" destOrd="1" presId="urn:microsoft.com/office/officeart/2005/8/layout/vList4"/>
    <dgm:cxn modelId="{E643508E-6C72-4B77-9153-6D79007F066C}" type="presOf" srcId="{7094E393-3F49-4CCE-A374-46AF1C46DE80}" destId="{630BC37C-7E5A-4C95-9F77-6F7C6738AD6B}" srcOrd="1" destOrd="0" presId="urn:microsoft.com/office/officeart/2005/8/layout/vList4"/>
    <dgm:cxn modelId="{04A62F95-E69F-4525-9310-84E248628F79}" srcId="{1E15C80D-593B-4E77-B132-4F8159E53C37}" destId="{602892B5-6997-4619-95C5-3E60DAAE8592}" srcOrd="0" destOrd="0" parTransId="{B045E408-3E25-43EF-836D-639B109CDEE1}" sibTransId="{3E01333F-7B3E-4D06-ACA9-774173400F9E}"/>
    <dgm:cxn modelId="{F59F049C-32DA-483A-A194-9BDAD6CBF86C}" srcId="{ECA6093E-5F09-4F71-BA88-DF7ADCDE3E49}" destId="{FFC4810C-A59F-4AF7-8ECB-DFDA05AB9631}" srcOrd="0" destOrd="0" parTransId="{A47B37E8-FB14-4FDE-8A9A-9C194BBF93DD}" sibTransId="{6A2EE02E-DFAC-40E2-A252-5ABAEEA87659}"/>
    <dgm:cxn modelId="{3C8052A4-EA88-4D08-8443-8FD6E64EC126}" type="presOf" srcId="{602892B5-6997-4619-95C5-3E60DAAE8592}" destId="{1CE1AB46-632F-4361-B283-3225D31DEFFF}" srcOrd="0" destOrd="1" presId="urn:microsoft.com/office/officeart/2005/8/layout/vList4"/>
    <dgm:cxn modelId="{831F55A8-2AE6-4AF5-A08C-A13FF703C9B2}" type="presOf" srcId="{7094E393-3F49-4CCE-A374-46AF1C46DE80}" destId="{D2BC3014-AC0F-4814-93AF-B0F60C6ED4D4}" srcOrd="0" destOrd="0" presId="urn:microsoft.com/office/officeart/2005/8/layout/vList4"/>
    <dgm:cxn modelId="{91EFFCAB-ED4B-499E-835C-A52D4C01332F}" type="presOf" srcId="{1E15C80D-593B-4E77-B132-4F8159E53C37}" destId="{839BF93F-020B-498B-8FF8-49FA4D1FF676}" srcOrd="1" destOrd="0" presId="urn:microsoft.com/office/officeart/2005/8/layout/vList4"/>
    <dgm:cxn modelId="{4D996FAC-E137-43BE-A922-F34F1CF772E0}" srcId="{FFC4810C-A59F-4AF7-8ECB-DFDA05AB9631}" destId="{3F0F7366-1E66-4EFD-9ACF-F2ECE67AC5D8}" srcOrd="0" destOrd="0" parTransId="{17652457-4343-4FEC-908B-861B8C4AE114}" sibTransId="{BBCB0845-8E2C-400E-A07A-5A3A97181AE7}"/>
    <dgm:cxn modelId="{178DBDB0-247B-46D9-9C67-058681844D96}" srcId="{7094E393-3F49-4CCE-A374-46AF1C46DE80}" destId="{0E4E4C64-FCBB-4B37-A9F4-19BDAE93398D}" srcOrd="0" destOrd="0" parTransId="{B44E9B8A-3556-4B6B-8901-CE7C649F58B0}" sibTransId="{1D2CD776-73E8-4B19-95B6-F10A7AD418A0}"/>
    <dgm:cxn modelId="{868C1FB5-A10F-43BD-8D1B-BBB29134A7BE}" type="presOf" srcId="{A2EA438A-1591-4332-B07D-A103C8583C06}" destId="{E9960A89-CC28-4C9F-907F-B864F4C91238}" srcOrd="1" destOrd="1" presId="urn:microsoft.com/office/officeart/2005/8/layout/vList4"/>
    <dgm:cxn modelId="{98476BC5-93BD-47D5-9797-B10F6B263A32}" type="presOf" srcId="{FFC4810C-A59F-4AF7-8ECB-DFDA05AB9631}" destId="{1F8DD60C-7AF9-45AB-B788-558A689291CB}" srcOrd="1" destOrd="0" presId="urn:microsoft.com/office/officeart/2005/8/layout/vList4"/>
    <dgm:cxn modelId="{2CF3D5CE-CE30-4119-A509-80018D6B86A3}" type="presOf" srcId="{1E15C80D-593B-4E77-B132-4F8159E53C37}" destId="{1CE1AB46-632F-4361-B283-3225D31DEFFF}" srcOrd="0" destOrd="0" presId="urn:microsoft.com/office/officeart/2005/8/layout/vList4"/>
    <dgm:cxn modelId="{346A82D0-B27D-4F19-A246-0E9625C1EFCC}" type="presOf" srcId="{602892B5-6997-4619-95C5-3E60DAAE8592}" destId="{839BF93F-020B-498B-8FF8-49FA4D1FF676}" srcOrd="1" destOrd="1" presId="urn:microsoft.com/office/officeart/2005/8/layout/vList4"/>
    <dgm:cxn modelId="{6FB1A8D4-DC26-4B1A-B797-5D3DBF83EE55}" type="presOf" srcId="{0E4E4C64-FCBB-4B37-A9F4-19BDAE93398D}" destId="{630BC37C-7E5A-4C95-9F77-6F7C6738AD6B}" srcOrd="1" destOrd="1" presId="urn:microsoft.com/office/officeart/2005/8/layout/vList4"/>
    <dgm:cxn modelId="{859BDAE0-334A-476B-BD71-CB4C0DE15691}" type="presOf" srcId="{3F0F7366-1E66-4EFD-9ACF-F2ECE67AC5D8}" destId="{8EECBD7B-03AA-4F38-8B78-CC9154951E1D}" srcOrd="0" destOrd="1" presId="urn:microsoft.com/office/officeart/2005/8/layout/vList4"/>
    <dgm:cxn modelId="{D9EEB6E6-B072-4017-B13B-639D2B7228CE}" type="presOf" srcId="{62B32802-6CC9-4778-85B9-EB385B634204}" destId="{31FC7398-F12F-453B-82F4-CF671E2FFC7D}" srcOrd="0" destOrd="0" presId="urn:microsoft.com/office/officeart/2005/8/layout/vList4"/>
    <dgm:cxn modelId="{F77631E7-AA1F-469D-8049-1EAB018DA536}" type="presOf" srcId="{ECA6093E-5F09-4F71-BA88-DF7ADCDE3E49}" destId="{CEA5FE89-B773-427A-B20C-37DB4D735D70}" srcOrd="0" destOrd="0" presId="urn:microsoft.com/office/officeart/2005/8/layout/vList4"/>
    <dgm:cxn modelId="{9ECF2217-6411-4A58-A796-41F3ED5F34DF}" type="presParOf" srcId="{CEA5FE89-B773-427A-B20C-37DB4D735D70}" destId="{3B3C7289-4F1D-4B42-89A9-BAB2D78E166C}" srcOrd="0" destOrd="0" presId="urn:microsoft.com/office/officeart/2005/8/layout/vList4"/>
    <dgm:cxn modelId="{A933C20A-3F73-48FB-B9D7-6736FBE0C504}" type="presParOf" srcId="{3B3C7289-4F1D-4B42-89A9-BAB2D78E166C}" destId="{8EECBD7B-03AA-4F38-8B78-CC9154951E1D}" srcOrd="0" destOrd="0" presId="urn:microsoft.com/office/officeart/2005/8/layout/vList4"/>
    <dgm:cxn modelId="{8DD99A17-DC77-48EB-964F-B39D41D0FF15}" type="presParOf" srcId="{3B3C7289-4F1D-4B42-89A9-BAB2D78E166C}" destId="{5C03DD0A-B7F5-4281-BF83-D8A8F49F26B5}" srcOrd="1" destOrd="0" presId="urn:microsoft.com/office/officeart/2005/8/layout/vList4"/>
    <dgm:cxn modelId="{E486FCDE-EE8D-49C1-B01E-5DF118C52749}" type="presParOf" srcId="{3B3C7289-4F1D-4B42-89A9-BAB2D78E166C}" destId="{1F8DD60C-7AF9-45AB-B788-558A689291CB}" srcOrd="2" destOrd="0" presId="urn:microsoft.com/office/officeart/2005/8/layout/vList4"/>
    <dgm:cxn modelId="{60519658-A340-461D-BE7D-D63EB43AD592}" type="presParOf" srcId="{CEA5FE89-B773-427A-B20C-37DB4D735D70}" destId="{75671B7E-D1EA-41E5-956A-E902426BFD3A}" srcOrd="1" destOrd="0" presId="urn:microsoft.com/office/officeart/2005/8/layout/vList4"/>
    <dgm:cxn modelId="{4D31B79E-0A6C-4719-AA85-144C925F4ED3}" type="presParOf" srcId="{CEA5FE89-B773-427A-B20C-37DB4D735D70}" destId="{E4B78398-7E02-4EF1-84CA-F1DAB35D8922}" srcOrd="2" destOrd="0" presId="urn:microsoft.com/office/officeart/2005/8/layout/vList4"/>
    <dgm:cxn modelId="{881051BD-9303-4971-A056-9A62024550E7}" type="presParOf" srcId="{E4B78398-7E02-4EF1-84CA-F1DAB35D8922}" destId="{31FC7398-F12F-453B-82F4-CF671E2FFC7D}" srcOrd="0" destOrd="0" presId="urn:microsoft.com/office/officeart/2005/8/layout/vList4"/>
    <dgm:cxn modelId="{DA619D19-DD9A-4DA3-9CA0-556460188900}" type="presParOf" srcId="{E4B78398-7E02-4EF1-84CA-F1DAB35D8922}" destId="{0B29B1F8-188C-427C-93BC-8505CE7CC1E4}" srcOrd="1" destOrd="0" presId="urn:microsoft.com/office/officeart/2005/8/layout/vList4"/>
    <dgm:cxn modelId="{84F3198E-499E-440E-8F6E-22CE02425364}" type="presParOf" srcId="{E4B78398-7E02-4EF1-84CA-F1DAB35D8922}" destId="{E9960A89-CC28-4C9F-907F-B864F4C91238}" srcOrd="2" destOrd="0" presId="urn:microsoft.com/office/officeart/2005/8/layout/vList4"/>
    <dgm:cxn modelId="{40D2AA14-B331-4522-8F04-74D542485AE4}" type="presParOf" srcId="{CEA5FE89-B773-427A-B20C-37DB4D735D70}" destId="{335EB774-7C91-49BF-B090-D5A7C6AE94A8}" srcOrd="3" destOrd="0" presId="urn:microsoft.com/office/officeart/2005/8/layout/vList4"/>
    <dgm:cxn modelId="{20315666-FD8A-42AB-9718-11E3C1CCEE77}" type="presParOf" srcId="{CEA5FE89-B773-427A-B20C-37DB4D735D70}" destId="{9A3AADB9-EAA2-4552-A4D1-F0925C7E6D07}" srcOrd="4" destOrd="0" presId="urn:microsoft.com/office/officeart/2005/8/layout/vList4"/>
    <dgm:cxn modelId="{94D9C899-8CDE-422D-89F0-D7D898AB037B}" type="presParOf" srcId="{9A3AADB9-EAA2-4552-A4D1-F0925C7E6D07}" destId="{D2BC3014-AC0F-4814-93AF-B0F60C6ED4D4}" srcOrd="0" destOrd="0" presId="urn:microsoft.com/office/officeart/2005/8/layout/vList4"/>
    <dgm:cxn modelId="{3542EB7D-B170-4FAC-92EE-3B1D5BDFF9DC}" type="presParOf" srcId="{9A3AADB9-EAA2-4552-A4D1-F0925C7E6D07}" destId="{B821B4EE-5F1C-4476-B5F3-2DA053190127}" srcOrd="1" destOrd="0" presId="urn:microsoft.com/office/officeart/2005/8/layout/vList4"/>
    <dgm:cxn modelId="{308C9AED-E07B-441C-9B86-F2637FB31121}" type="presParOf" srcId="{9A3AADB9-EAA2-4552-A4D1-F0925C7E6D07}" destId="{630BC37C-7E5A-4C95-9F77-6F7C6738AD6B}" srcOrd="2" destOrd="0" presId="urn:microsoft.com/office/officeart/2005/8/layout/vList4"/>
    <dgm:cxn modelId="{E4B6C095-FDE8-4DC3-8F65-E819C2C140C7}" type="presParOf" srcId="{CEA5FE89-B773-427A-B20C-37DB4D735D70}" destId="{848091F4-5A1A-4A2C-AA25-E702AAD6C53A}" srcOrd="5" destOrd="0" presId="urn:microsoft.com/office/officeart/2005/8/layout/vList4"/>
    <dgm:cxn modelId="{5CBB94F9-F230-4582-8B5C-A8C9E07932A4}" type="presParOf" srcId="{CEA5FE89-B773-427A-B20C-37DB4D735D70}" destId="{A1071B84-F6BC-4BAA-B19C-60D3774B706F}" srcOrd="6" destOrd="0" presId="urn:microsoft.com/office/officeart/2005/8/layout/vList4"/>
    <dgm:cxn modelId="{A034B44D-20C6-4420-86AA-ADF70828FD11}" type="presParOf" srcId="{A1071B84-F6BC-4BAA-B19C-60D3774B706F}" destId="{1CE1AB46-632F-4361-B283-3225D31DEFFF}" srcOrd="0" destOrd="0" presId="urn:microsoft.com/office/officeart/2005/8/layout/vList4"/>
    <dgm:cxn modelId="{6E165767-1C1C-431D-8315-3186117016DA}" type="presParOf" srcId="{A1071B84-F6BC-4BAA-B19C-60D3774B706F}" destId="{1200783A-C5B9-4D22-8EA1-088BE65A12EC}" srcOrd="1" destOrd="0" presId="urn:microsoft.com/office/officeart/2005/8/layout/vList4"/>
    <dgm:cxn modelId="{02554B22-474A-40BD-B212-970DA357F11B}" type="presParOf" srcId="{A1071B84-F6BC-4BAA-B19C-60D3774B706F}" destId="{839BF93F-020B-498B-8FF8-49FA4D1FF676}"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D8EC90-94E5-4154-9EF2-F09364BDC404}" type="doc">
      <dgm:prSet loTypeId="urn:microsoft.com/office/officeart/2005/8/layout/vList3" loCatId="list" qsTypeId="urn:microsoft.com/office/officeart/2005/8/quickstyle/simple5" qsCatId="simple" csTypeId="urn:microsoft.com/office/officeart/2005/8/colors/colorful4" csCatId="colorful" phldr="1"/>
      <dgm:spPr/>
      <dgm:t>
        <a:bodyPr/>
        <a:lstStyle/>
        <a:p>
          <a:endParaRPr lang="es-ES"/>
        </a:p>
      </dgm:t>
    </dgm:pt>
    <dgm:pt modelId="{A34BDAC7-BF3A-4BEB-A864-4A9D9C672994}">
      <dgm:prSet custT="1"/>
      <dgm:spPr>
        <a:scene3d>
          <a:camera prst="orthographicFront"/>
          <a:lightRig rig="threePt" dir="t"/>
        </a:scene3d>
        <a:sp3d>
          <a:bevelT prst="relaxedInset"/>
        </a:sp3d>
      </dgm:spPr>
      <dgm:t>
        <a:bodyPr/>
        <a:lstStyle/>
        <a:p>
          <a:pPr algn="l"/>
          <a:endParaRPr lang="cs-CZ" sz="1800" b="1" dirty="0">
            <a:solidFill>
              <a:schemeClr val="tx1"/>
            </a:solidFill>
          </a:endParaRPr>
        </a:p>
        <a:p>
          <a:pPr algn="l"/>
          <a:r>
            <a:rPr lang="cs-CZ" sz="1800" b="1" dirty="0">
              <a:solidFill>
                <a:schemeClr val="tx1"/>
              </a:solidFill>
            </a:rPr>
            <a:t>Tím, že a jak nás stvořil</a:t>
          </a:r>
          <a:r>
            <a:rPr lang="es-ES" sz="1800" b="1" dirty="0">
              <a:solidFill>
                <a:schemeClr val="tx1"/>
              </a:solidFill>
            </a:rPr>
            <a:t> (</a:t>
          </a:r>
          <a:r>
            <a:rPr lang="cs-CZ" sz="1800" b="1" dirty="0">
              <a:solidFill>
                <a:schemeClr val="tx1"/>
              </a:solidFill>
            </a:rPr>
            <a:t>1. Mojžíšova</a:t>
          </a:r>
          <a:r>
            <a:rPr lang="es-ES" sz="1800" b="1" dirty="0">
              <a:solidFill>
                <a:schemeClr val="tx1"/>
              </a:solidFill>
            </a:rPr>
            <a:t> 1</a:t>
          </a:r>
          <a:r>
            <a:rPr lang="cs-CZ" sz="1800" b="1" dirty="0">
              <a:solidFill>
                <a:schemeClr val="tx1"/>
              </a:solidFill>
            </a:rPr>
            <a:t>,</a:t>
          </a:r>
          <a:r>
            <a:rPr lang="es-ES" sz="1800" b="1" dirty="0">
              <a:solidFill>
                <a:schemeClr val="tx1"/>
              </a:solidFill>
            </a:rPr>
            <a:t>31)
</a:t>
          </a:r>
          <a:endParaRPr lang="es-ES" sz="1800" dirty="0">
            <a:solidFill>
              <a:schemeClr val="tx1"/>
            </a:solidFill>
          </a:endParaRPr>
        </a:p>
      </dgm:t>
    </dgm:pt>
    <dgm:pt modelId="{8286E538-FAEE-4628-B7AB-C639E230F296}" type="parTrans" cxnId="{20E00A19-AB07-4B3A-BB89-7799C32C8D6C}">
      <dgm:prSet/>
      <dgm:spPr/>
      <dgm:t>
        <a:bodyPr/>
        <a:lstStyle/>
        <a:p>
          <a:endParaRPr lang="es-ES" sz="1800">
            <a:solidFill>
              <a:schemeClr val="tx1"/>
            </a:solidFill>
          </a:endParaRPr>
        </a:p>
      </dgm:t>
    </dgm:pt>
    <dgm:pt modelId="{5B036ADA-C4D7-4B57-8837-3157772F48C4}" type="sibTrans" cxnId="{20E00A19-AB07-4B3A-BB89-7799C32C8D6C}">
      <dgm:prSet/>
      <dgm:spPr/>
      <dgm:t>
        <a:bodyPr/>
        <a:lstStyle/>
        <a:p>
          <a:endParaRPr lang="es-ES" sz="1800">
            <a:solidFill>
              <a:schemeClr val="tx1"/>
            </a:solidFill>
          </a:endParaRPr>
        </a:p>
      </dgm:t>
    </dgm:pt>
    <dgm:pt modelId="{091299C9-15D7-475C-A594-DF956F58E29A}">
      <dgm:prSet custT="1"/>
      <dgm:spPr>
        <a:scene3d>
          <a:camera prst="orthographicFront"/>
          <a:lightRig rig="threePt" dir="t"/>
        </a:scene3d>
        <a:sp3d>
          <a:bevelT prst="relaxedInset"/>
        </a:sp3d>
      </dgm:spPr>
      <dgm:t>
        <a:bodyPr/>
        <a:lstStyle/>
        <a:p>
          <a:pPr algn="l"/>
          <a:r>
            <a:rPr lang="es-ES" sz="1800" b="1" dirty="0">
              <a:solidFill>
                <a:schemeClr val="tx1"/>
              </a:solidFill>
            </a:rPr>
            <a:t>Neboť navěky je jeho milosrdenství (1</a:t>
          </a:r>
          <a:r>
            <a:rPr lang="cs-CZ" sz="1800" b="1" dirty="0">
              <a:solidFill>
                <a:schemeClr val="tx1"/>
              </a:solidFill>
            </a:rPr>
            <a:t>. Paralipomenon</a:t>
          </a:r>
          <a:r>
            <a:rPr lang="es-ES" sz="1800" b="1" dirty="0">
              <a:solidFill>
                <a:schemeClr val="tx1"/>
              </a:solidFill>
            </a:rPr>
            <a:t> 16</a:t>
          </a:r>
          <a:r>
            <a:rPr lang="cs-CZ" sz="1800" b="1" dirty="0">
              <a:solidFill>
                <a:schemeClr val="tx1"/>
              </a:solidFill>
            </a:rPr>
            <a:t>,</a:t>
          </a:r>
          <a:r>
            <a:rPr lang="es-ES" sz="1800" b="1" dirty="0">
              <a:solidFill>
                <a:schemeClr val="tx1"/>
              </a:solidFill>
            </a:rPr>
            <a:t> 34)</a:t>
          </a:r>
          <a:endParaRPr lang="es-ES" sz="1800" dirty="0">
            <a:solidFill>
              <a:schemeClr val="tx1"/>
            </a:solidFill>
          </a:endParaRPr>
        </a:p>
      </dgm:t>
    </dgm:pt>
    <dgm:pt modelId="{F33E39A4-C588-4DCA-969F-C7EF58B514F8}" type="parTrans" cxnId="{36F4BA58-CC79-4F71-84F1-3F641DB3E973}">
      <dgm:prSet/>
      <dgm:spPr/>
      <dgm:t>
        <a:bodyPr/>
        <a:lstStyle/>
        <a:p>
          <a:endParaRPr lang="es-ES" sz="1800">
            <a:solidFill>
              <a:schemeClr val="tx1"/>
            </a:solidFill>
          </a:endParaRPr>
        </a:p>
      </dgm:t>
    </dgm:pt>
    <dgm:pt modelId="{7D2A4F09-DEC7-48E3-A44C-1060DA4A3F2D}" type="sibTrans" cxnId="{36F4BA58-CC79-4F71-84F1-3F641DB3E973}">
      <dgm:prSet/>
      <dgm:spPr/>
      <dgm:t>
        <a:bodyPr/>
        <a:lstStyle/>
        <a:p>
          <a:endParaRPr lang="es-ES" sz="1800">
            <a:solidFill>
              <a:schemeClr val="tx1"/>
            </a:solidFill>
          </a:endParaRPr>
        </a:p>
      </dgm:t>
    </dgm:pt>
    <dgm:pt modelId="{2B14398F-AF72-4424-9961-D09DB6A67F8C}">
      <dgm:prSet custT="1"/>
      <dgm:spPr>
        <a:scene3d>
          <a:camera prst="orthographicFront"/>
          <a:lightRig rig="threePt" dir="t"/>
        </a:scene3d>
        <a:sp3d>
          <a:bevelT prst="relaxedInset"/>
        </a:sp3d>
      </dgm:spPr>
      <dgm:t>
        <a:bodyPr/>
        <a:lstStyle/>
        <a:p>
          <a:pPr algn="l"/>
          <a:r>
            <a:rPr lang="es-ES" sz="1800" b="1" dirty="0">
              <a:solidFill>
                <a:schemeClr val="tx1"/>
              </a:solidFill>
            </a:rPr>
            <a:t>Uka</a:t>
          </a:r>
          <a:r>
            <a:rPr lang="cs-CZ" sz="1800" b="1" dirty="0">
              <a:solidFill>
                <a:schemeClr val="tx1"/>
              </a:solidFill>
            </a:rPr>
            <a:t>zuje</a:t>
          </a:r>
          <a:r>
            <a:rPr lang="es-ES" sz="1800" b="1" dirty="0">
              <a:solidFill>
                <a:schemeClr val="tx1"/>
              </a:solidFill>
            </a:rPr>
            <a:t> hříšníkům cestu (</a:t>
          </a:r>
          <a:r>
            <a:rPr lang="cs-CZ" sz="1800" b="1" dirty="0">
              <a:solidFill>
                <a:schemeClr val="tx1"/>
              </a:solidFill>
            </a:rPr>
            <a:t>Ž</a:t>
          </a:r>
          <a:r>
            <a:rPr lang="es-ES" sz="1800" b="1" dirty="0">
              <a:solidFill>
                <a:schemeClr val="tx1"/>
              </a:solidFill>
            </a:rPr>
            <a:t>alm 5</a:t>
          </a:r>
          <a:r>
            <a:rPr lang="cs-CZ" sz="1800" b="1" dirty="0">
              <a:solidFill>
                <a:schemeClr val="tx1"/>
              </a:solidFill>
            </a:rPr>
            <a:t>,</a:t>
          </a:r>
          <a:r>
            <a:rPr lang="es-ES" sz="1800" b="1" dirty="0">
              <a:solidFill>
                <a:schemeClr val="tx1"/>
              </a:solidFill>
            </a:rPr>
            <a:t>8; Mi</a:t>
          </a:r>
          <a:r>
            <a:rPr lang="cs-CZ" sz="1800" b="1" dirty="0" err="1">
              <a:solidFill>
                <a:schemeClr val="tx1"/>
              </a:solidFill>
            </a:rPr>
            <a:t>chaeáš</a:t>
          </a:r>
          <a:r>
            <a:rPr lang="es-ES" sz="1800" b="1" dirty="0">
              <a:solidFill>
                <a:schemeClr val="tx1"/>
              </a:solidFill>
            </a:rPr>
            <a:t> 6</a:t>
          </a:r>
          <a:r>
            <a:rPr lang="cs-CZ" sz="1800" b="1" dirty="0">
              <a:solidFill>
                <a:schemeClr val="tx1"/>
              </a:solidFill>
            </a:rPr>
            <a:t>,</a:t>
          </a:r>
          <a:r>
            <a:rPr lang="es-ES" sz="1800" b="1" dirty="0">
              <a:solidFill>
                <a:schemeClr val="tx1"/>
              </a:solidFill>
            </a:rPr>
            <a:t>8)</a:t>
          </a:r>
          <a:endParaRPr lang="es-ES" sz="1800" dirty="0">
            <a:solidFill>
              <a:schemeClr val="tx1"/>
            </a:solidFill>
          </a:endParaRPr>
        </a:p>
      </dgm:t>
    </dgm:pt>
    <dgm:pt modelId="{52839A7E-7247-4547-86A2-333222143B76}" type="parTrans" cxnId="{9DA348DF-1AE6-416F-AEF2-C3D8A2FB091E}">
      <dgm:prSet/>
      <dgm:spPr/>
      <dgm:t>
        <a:bodyPr/>
        <a:lstStyle/>
        <a:p>
          <a:endParaRPr lang="es-ES" sz="1800">
            <a:solidFill>
              <a:schemeClr val="tx1"/>
            </a:solidFill>
          </a:endParaRPr>
        </a:p>
      </dgm:t>
    </dgm:pt>
    <dgm:pt modelId="{9508C1CF-3A8E-4925-BA2A-9317E2665168}" type="sibTrans" cxnId="{9DA348DF-1AE6-416F-AEF2-C3D8A2FB091E}">
      <dgm:prSet/>
      <dgm:spPr/>
      <dgm:t>
        <a:bodyPr/>
        <a:lstStyle/>
        <a:p>
          <a:endParaRPr lang="es-ES" sz="1800">
            <a:solidFill>
              <a:schemeClr val="tx1"/>
            </a:solidFill>
          </a:endParaRPr>
        </a:p>
      </dgm:t>
    </dgm:pt>
    <dgm:pt modelId="{6DCEE8DD-F98D-4466-8BFA-7D61EFF6A4C2}">
      <dgm:prSet custT="1"/>
      <dgm:spPr>
        <a:scene3d>
          <a:camera prst="orthographicFront"/>
          <a:lightRig rig="threePt" dir="t"/>
        </a:scene3d>
        <a:sp3d>
          <a:bevelT prst="relaxedInset"/>
        </a:sp3d>
      </dgm:spPr>
      <dgm:t>
        <a:bodyPr/>
        <a:lstStyle/>
        <a:p>
          <a:pPr algn="l"/>
          <a:r>
            <a:rPr lang="cs-CZ" sz="1800" b="1" dirty="0">
              <a:solidFill>
                <a:schemeClr val="tx1"/>
              </a:solidFill>
            </a:rPr>
            <a:t>Odpouští</a:t>
          </a:r>
          <a:r>
            <a:rPr lang="es-ES" sz="1800" b="1" dirty="0">
              <a:solidFill>
                <a:schemeClr val="tx1"/>
              </a:solidFill>
            </a:rPr>
            <a:t> (</a:t>
          </a:r>
          <a:r>
            <a:rPr lang="cs-CZ" sz="1800" b="1" dirty="0">
              <a:solidFill>
                <a:schemeClr val="tx1"/>
              </a:solidFill>
            </a:rPr>
            <a:t>Ž</a:t>
          </a:r>
          <a:r>
            <a:rPr lang="es-ES" sz="1800" b="1" dirty="0">
              <a:solidFill>
                <a:schemeClr val="tx1"/>
              </a:solidFill>
            </a:rPr>
            <a:t>alm 86</a:t>
          </a:r>
          <a:r>
            <a:rPr lang="cs-CZ" sz="1800" b="1" dirty="0">
              <a:solidFill>
                <a:schemeClr val="tx1"/>
              </a:solidFill>
            </a:rPr>
            <a:t>,</a:t>
          </a:r>
          <a:r>
            <a:rPr lang="es-ES" sz="1800" b="1" dirty="0">
              <a:solidFill>
                <a:schemeClr val="tx1"/>
              </a:solidFill>
            </a:rPr>
            <a:t>5)</a:t>
          </a:r>
          <a:endParaRPr lang="es-ES" sz="1800" dirty="0">
            <a:solidFill>
              <a:schemeClr val="tx1"/>
            </a:solidFill>
          </a:endParaRPr>
        </a:p>
      </dgm:t>
    </dgm:pt>
    <dgm:pt modelId="{9A284B48-62BE-4B9B-9EFB-67723270B1C1}" type="parTrans" cxnId="{A6CCD228-A7D1-4156-8115-1AB181E5CB6F}">
      <dgm:prSet/>
      <dgm:spPr/>
      <dgm:t>
        <a:bodyPr/>
        <a:lstStyle/>
        <a:p>
          <a:endParaRPr lang="es-ES" sz="1800">
            <a:solidFill>
              <a:schemeClr val="tx1"/>
            </a:solidFill>
          </a:endParaRPr>
        </a:p>
      </dgm:t>
    </dgm:pt>
    <dgm:pt modelId="{2480AE37-DEE2-4668-A539-6DD2F2205734}" type="sibTrans" cxnId="{A6CCD228-A7D1-4156-8115-1AB181E5CB6F}">
      <dgm:prSet/>
      <dgm:spPr/>
      <dgm:t>
        <a:bodyPr/>
        <a:lstStyle/>
        <a:p>
          <a:endParaRPr lang="es-ES" sz="1800">
            <a:solidFill>
              <a:schemeClr val="tx1"/>
            </a:solidFill>
          </a:endParaRPr>
        </a:p>
      </dgm:t>
    </dgm:pt>
    <dgm:pt modelId="{89470A26-97D8-49B3-9E2F-28BD1769000F}">
      <dgm:prSet custT="1"/>
      <dgm:spPr>
        <a:scene3d>
          <a:camera prst="orthographicFront"/>
          <a:lightRig rig="threePt" dir="t"/>
        </a:scene3d>
        <a:sp3d>
          <a:bevelT prst="relaxedInset"/>
        </a:sp3d>
      </dgm:spPr>
      <dgm:t>
        <a:bodyPr/>
        <a:lstStyle/>
        <a:p>
          <a:pPr algn="l"/>
          <a:r>
            <a:rPr lang="es-ES" sz="1800" b="1" dirty="0">
              <a:solidFill>
                <a:schemeClr val="tx1"/>
              </a:solidFill>
            </a:rPr>
            <a:t>Je milosrdný ke všemu stvoření (</a:t>
          </a:r>
          <a:r>
            <a:rPr lang="cs-CZ" sz="1800" b="1" dirty="0">
              <a:solidFill>
                <a:schemeClr val="tx1"/>
              </a:solidFill>
            </a:rPr>
            <a:t>Ž</a:t>
          </a:r>
          <a:r>
            <a:rPr lang="es-ES" sz="1800" b="1" dirty="0">
              <a:solidFill>
                <a:schemeClr val="tx1"/>
              </a:solidFill>
            </a:rPr>
            <a:t>alm 145</a:t>
          </a:r>
          <a:r>
            <a:rPr lang="cs-CZ" sz="1800" b="1" dirty="0">
              <a:solidFill>
                <a:schemeClr val="tx1"/>
              </a:solidFill>
            </a:rPr>
            <a:t>,</a:t>
          </a:r>
          <a:r>
            <a:rPr lang="es-ES" sz="1800" b="1" dirty="0">
              <a:solidFill>
                <a:schemeClr val="tx1"/>
              </a:solidFill>
            </a:rPr>
            <a:t>9)</a:t>
          </a:r>
          <a:endParaRPr lang="es-ES" sz="1800" dirty="0">
            <a:solidFill>
              <a:schemeClr val="tx1"/>
            </a:solidFill>
          </a:endParaRPr>
        </a:p>
      </dgm:t>
    </dgm:pt>
    <dgm:pt modelId="{7B2210F2-14C8-478B-80DF-3A639BA86062}" type="parTrans" cxnId="{1A01CDD4-F170-43D0-96CF-BC5637C468F2}">
      <dgm:prSet/>
      <dgm:spPr/>
      <dgm:t>
        <a:bodyPr/>
        <a:lstStyle/>
        <a:p>
          <a:endParaRPr lang="es-ES" sz="1800">
            <a:solidFill>
              <a:schemeClr val="tx1"/>
            </a:solidFill>
          </a:endParaRPr>
        </a:p>
      </dgm:t>
    </dgm:pt>
    <dgm:pt modelId="{2A24B6EE-A92F-4BF1-AEA3-B68891F7D3DD}" type="sibTrans" cxnId="{1A01CDD4-F170-43D0-96CF-BC5637C468F2}">
      <dgm:prSet/>
      <dgm:spPr/>
      <dgm:t>
        <a:bodyPr/>
        <a:lstStyle/>
        <a:p>
          <a:endParaRPr lang="es-ES" sz="1800">
            <a:solidFill>
              <a:schemeClr val="tx1"/>
            </a:solidFill>
          </a:endParaRPr>
        </a:p>
      </dgm:t>
    </dgm:pt>
    <dgm:pt modelId="{FDAEED79-E651-4F93-A644-87B404F66D64}">
      <dgm:prSet custT="1"/>
      <dgm:spPr>
        <a:scene3d>
          <a:camera prst="orthographicFront"/>
          <a:lightRig rig="threePt" dir="t"/>
        </a:scene3d>
        <a:sp3d>
          <a:bevelT prst="relaxedInset"/>
        </a:sp3d>
      </dgm:spPr>
      <dgm:t>
        <a:bodyPr/>
        <a:lstStyle/>
        <a:p>
          <a:pPr algn="l"/>
          <a:r>
            <a:rPr lang="pl-PL" sz="1800" b="1" dirty="0">
              <a:solidFill>
                <a:schemeClr val="tx1"/>
              </a:solidFill>
            </a:rPr>
            <a:t>Dodává nám sílu v čase soužení</a:t>
          </a:r>
          <a:r>
            <a:rPr lang="es-ES" sz="1800" b="1" dirty="0">
              <a:solidFill>
                <a:schemeClr val="tx1"/>
              </a:solidFill>
            </a:rPr>
            <a:t> (Nah</a:t>
          </a:r>
          <a:r>
            <a:rPr lang="cs-CZ" sz="1800" b="1" dirty="0">
              <a:solidFill>
                <a:schemeClr val="tx1"/>
              </a:solidFill>
            </a:rPr>
            <a:t>u</a:t>
          </a:r>
          <a:r>
            <a:rPr lang="es-ES" sz="1800" b="1" dirty="0">
              <a:solidFill>
                <a:schemeClr val="tx1"/>
              </a:solidFill>
            </a:rPr>
            <a:t>m 1</a:t>
          </a:r>
          <a:r>
            <a:rPr lang="cs-CZ" sz="1800" b="1" dirty="0">
              <a:solidFill>
                <a:schemeClr val="tx1"/>
              </a:solidFill>
            </a:rPr>
            <a:t>,</a:t>
          </a:r>
          <a:r>
            <a:rPr lang="es-ES" sz="1800" b="1" dirty="0">
              <a:solidFill>
                <a:schemeClr val="tx1"/>
              </a:solidFill>
            </a:rPr>
            <a:t>7)</a:t>
          </a:r>
          <a:endParaRPr lang="es-ES" sz="1800" dirty="0">
            <a:solidFill>
              <a:schemeClr val="tx1"/>
            </a:solidFill>
          </a:endParaRPr>
        </a:p>
      </dgm:t>
    </dgm:pt>
    <dgm:pt modelId="{7510CE46-1E94-4A8E-9023-D237619C0042}" type="parTrans" cxnId="{529AE567-98AD-4F5D-8DD5-0996EA81F1E9}">
      <dgm:prSet/>
      <dgm:spPr/>
      <dgm:t>
        <a:bodyPr/>
        <a:lstStyle/>
        <a:p>
          <a:endParaRPr lang="es-ES" sz="1800">
            <a:solidFill>
              <a:schemeClr val="tx1"/>
            </a:solidFill>
          </a:endParaRPr>
        </a:p>
      </dgm:t>
    </dgm:pt>
    <dgm:pt modelId="{3477B54D-F12E-4496-8275-8133988E6607}" type="sibTrans" cxnId="{529AE567-98AD-4F5D-8DD5-0996EA81F1E9}">
      <dgm:prSet/>
      <dgm:spPr/>
      <dgm:t>
        <a:bodyPr/>
        <a:lstStyle/>
        <a:p>
          <a:endParaRPr lang="es-ES" sz="1800">
            <a:solidFill>
              <a:schemeClr val="tx1"/>
            </a:solidFill>
          </a:endParaRPr>
        </a:p>
      </dgm:t>
    </dgm:pt>
    <dgm:pt modelId="{CE7C3AFE-8471-4549-B19F-0D325136359E}">
      <dgm:prSet custT="1"/>
      <dgm:spPr>
        <a:scene3d>
          <a:camera prst="orthographicFront"/>
          <a:lightRig rig="threePt" dir="t"/>
        </a:scene3d>
        <a:sp3d>
          <a:bevelT prst="relaxedInset"/>
        </a:sp3d>
      </dgm:spPr>
      <dgm:t>
        <a:bodyPr/>
        <a:lstStyle/>
        <a:p>
          <a:pPr algn="l"/>
          <a:r>
            <a:rPr lang="es-ES" sz="1800" b="1" dirty="0">
              <a:solidFill>
                <a:schemeClr val="tx1"/>
              </a:solidFill>
            </a:rPr>
            <a:t>Dodržujte sv</a:t>
          </a:r>
          <a:r>
            <a:rPr lang="cs-CZ" sz="1800" b="1" dirty="0">
              <a:solidFill>
                <a:schemeClr val="tx1"/>
              </a:solidFill>
            </a:rPr>
            <a:t>á</a:t>
          </a:r>
          <a:r>
            <a:rPr lang="es-ES" sz="1800" b="1" dirty="0">
              <a:solidFill>
                <a:schemeClr val="tx1"/>
              </a:solidFill>
            </a:rPr>
            <a:t> </a:t>
          </a:r>
          <a:r>
            <a:rPr lang="cs-CZ" sz="1800" b="1" dirty="0">
              <a:solidFill>
                <a:schemeClr val="tx1"/>
              </a:solidFill>
            </a:rPr>
            <a:t>zas</a:t>
          </a:r>
          <a:r>
            <a:rPr lang="es-ES" sz="1800" b="1" dirty="0">
              <a:solidFill>
                <a:schemeClr val="tx1"/>
              </a:solidFill>
            </a:rPr>
            <a:t>l</a:t>
          </a:r>
          <a:r>
            <a:rPr lang="cs-CZ" sz="1800" b="1" dirty="0">
              <a:solidFill>
                <a:schemeClr val="tx1"/>
              </a:solidFill>
            </a:rPr>
            <a:t>í</a:t>
          </a:r>
          <a:r>
            <a:rPr lang="es-ES" sz="1800" b="1" dirty="0">
              <a:solidFill>
                <a:schemeClr val="tx1"/>
              </a:solidFill>
            </a:rPr>
            <a:t>b</a:t>
          </a:r>
          <a:r>
            <a:rPr lang="cs-CZ" sz="1800" b="1" dirty="0" err="1">
              <a:solidFill>
                <a:schemeClr val="tx1"/>
              </a:solidFill>
            </a:rPr>
            <a:t>ení</a:t>
          </a:r>
          <a:r>
            <a:rPr lang="es-ES" sz="1800" b="1" dirty="0">
              <a:solidFill>
                <a:schemeClr val="tx1"/>
              </a:solidFill>
            </a:rPr>
            <a:t> (Nehem</a:t>
          </a:r>
          <a:r>
            <a:rPr lang="cs-CZ" sz="1800" b="1" dirty="0" err="1">
              <a:solidFill>
                <a:schemeClr val="tx1"/>
              </a:solidFill>
            </a:rPr>
            <a:t>jáš</a:t>
          </a:r>
          <a:r>
            <a:rPr lang="es-ES" sz="1800" b="1" dirty="0">
              <a:solidFill>
                <a:schemeClr val="tx1"/>
              </a:solidFill>
            </a:rPr>
            <a:t> 9</a:t>
          </a:r>
          <a:r>
            <a:rPr lang="cs-CZ" sz="1800" b="1" dirty="0">
              <a:solidFill>
                <a:schemeClr val="tx1"/>
              </a:solidFill>
            </a:rPr>
            <a:t>,</a:t>
          </a:r>
          <a:r>
            <a:rPr lang="es-ES" sz="1800" b="1" dirty="0">
              <a:solidFill>
                <a:schemeClr val="tx1"/>
              </a:solidFill>
            </a:rPr>
            <a:t>25)</a:t>
          </a:r>
          <a:endParaRPr lang="es-ES" sz="1800" dirty="0">
            <a:solidFill>
              <a:schemeClr val="tx1"/>
            </a:solidFill>
          </a:endParaRPr>
        </a:p>
      </dgm:t>
    </dgm:pt>
    <dgm:pt modelId="{7112DED4-2A22-46E9-8B6A-CA4F94462C4D}" type="parTrans" cxnId="{7C4FD7FE-B0D9-4F11-ADEC-D2B1D7EE0FAE}">
      <dgm:prSet/>
      <dgm:spPr/>
      <dgm:t>
        <a:bodyPr/>
        <a:lstStyle/>
        <a:p>
          <a:endParaRPr lang="es-ES" sz="1800">
            <a:solidFill>
              <a:schemeClr val="tx1"/>
            </a:solidFill>
          </a:endParaRPr>
        </a:p>
      </dgm:t>
    </dgm:pt>
    <dgm:pt modelId="{1C401A88-B0FF-4AE9-9226-495FE1FEC313}" type="sibTrans" cxnId="{7C4FD7FE-B0D9-4F11-ADEC-D2B1D7EE0FAE}">
      <dgm:prSet/>
      <dgm:spPr/>
      <dgm:t>
        <a:bodyPr/>
        <a:lstStyle/>
        <a:p>
          <a:endParaRPr lang="es-ES" sz="1800">
            <a:solidFill>
              <a:schemeClr val="tx1"/>
            </a:solidFill>
          </a:endParaRPr>
        </a:p>
      </dgm:t>
    </dgm:pt>
    <dgm:pt modelId="{39934406-20A2-4CF1-8AB8-E501B56CFC97}">
      <dgm:prSet custT="1"/>
      <dgm:spPr>
        <a:scene3d>
          <a:camera prst="orthographicFront"/>
          <a:lightRig rig="threePt" dir="t"/>
        </a:scene3d>
        <a:sp3d>
          <a:bevelT prst="relaxedInset"/>
        </a:sp3d>
      </dgm:spPr>
      <dgm:t>
        <a:bodyPr/>
        <a:lstStyle/>
        <a:p>
          <a:pPr algn="l"/>
          <a:r>
            <a:rPr lang="es-ES" sz="1800" b="1" dirty="0">
              <a:solidFill>
                <a:schemeClr val="tx1"/>
              </a:solidFill>
            </a:rPr>
            <a:t>Zapom</a:t>
          </a:r>
          <a:r>
            <a:rPr lang="cs-CZ" sz="1800" b="1" dirty="0" err="1">
              <a:solidFill>
                <a:schemeClr val="tx1"/>
              </a:solidFill>
            </a:rPr>
            <a:t>íná</a:t>
          </a:r>
          <a:r>
            <a:rPr lang="es-ES" sz="1800" b="1" dirty="0">
              <a:solidFill>
                <a:schemeClr val="tx1"/>
              </a:solidFill>
            </a:rPr>
            <a:t> na hřích  (</a:t>
          </a:r>
          <a:r>
            <a:rPr lang="cs-CZ" sz="1800" b="1" dirty="0">
              <a:solidFill>
                <a:schemeClr val="tx1"/>
              </a:solidFill>
            </a:rPr>
            <a:t>Ž</a:t>
          </a:r>
          <a:r>
            <a:rPr lang="es-ES" sz="1800" b="1" dirty="0">
              <a:solidFill>
                <a:schemeClr val="tx1"/>
              </a:solidFill>
            </a:rPr>
            <a:t>alm 25</a:t>
          </a:r>
          <a:r>
            <a:rPr lang="cs-CZ" sz="1800" b="1" dirty="0">
              <a:solidFill>
                <a:schemeClr val="tx1"/>
              </a:solidFill>
            </a:rPr>
            <a:t>,</a:t>
          </a:r>
          <a:r>
            <a:rPr lang="es-ES" sz="1800" b="1" dirty="0">
              <a:solidFill>
                <a:schemeClr val="tx1"/>
              </a:solidFill>
            </a:rPr>
            <a:t>7)</a:t>
          </a:r>
          <a:endParaRPr lang="es-ES" sz="1800" dirty="0">
            <a:solidFill>
              <a:schemeClr val="tx1"/>
            </a:solidFill>
          </a:endParaRPr>
        </a:p>
      </dgm:t>
    </dgm:pt>
    <dgm:pt modelId="{9186A787-9996-442F-8E7E-4C11931D3FF8}" type="parTrans" cxnId="{AE78D455-C9F1-48BF-9611-9C7E42DA736E}">
      <dgm:prSet/>
      <dgm:spPr/>
      <dgm:t>
        <a:bodyPr/>
        <a:lstStyle/>
        <a:p>
          <a:endParaRPr lang="es-ES" sz="1800">
            <a:solidFill>
              <a:schemeClr val="tx1"/>
            </a:solidFill>
          </a:endParaRPr>
        </a:p>
      </dgm:t>
    </dgm:pt>
    <dgm:pt modelId="{4812423A-5A86-4F2B-9FA5-2BC59FE6B6B5}" type="sibTrans" cxnId="{AE78D455-C9F1-48BF-9611-9C7E42DA736E}">
      <dgm:prSet/>
      <dgm:spPr/>
      <dgm:t>
        <a:bodyPr/>
        <a:lstStyle/>
        <a:p>
          <a:endParaRPr lang="es-ES" sz="1800">
            <a:solidFill>
              <a:schemeClr val="tx1"/>
            </a:solidFill>
          </a:endParaRPr>
        </a:p>
      </dgm:t>
    </dgm:pt>
    <dgm:pt modelId="{C915CA6B-0CF5-4D1F-ACCD-89361CC7E269}">
      <dgm:prSet custT="1"/>
      <dgm:spPr>
        <a:scene3d>
          <a:camera prst="orthographicFront"/>
          <a:lightRig rig="threePt" dir="t"/>
        </a:scene3d>
        <a:sp3d>
          <a:bevelT prst="relaxedInset"/>
        </a:sp3d>
      </dgm:spPr>
      <dgm:t>
        <a:bodyPr/>
        <a:lstStyle/>
        <a:p>
          <a:pPr algn="l"/>
          <a:r>
            <a:rPr lang="cs-CZ" sz="1800" b="1" dirty="0">
              <a:solidFill>
                <a:schemeClr val="tx1"/>
              </a:solidFill>
            </a:rPr>
            <a:t>P</a:t>
          </a:r>
          <a:r>
            <a:rPr lang="es-ES" sz="1800" b="1" dirty="0">
              <a:solidFill>
                <a:schemeClr val="tx1"/>
              </a:solidFill>
            </a:rPr>
            <a:t>ovzbu</a:t>
          </a:r>
          <a:r>
            <a:rPr lang="cs-CZ" sz="1800" b="1" dirty="0">
              <a:solidFill>
                <a:schemeClr val="tx1"/>
              </a:solidFill>
            </a:rPr>
            <a:t>j</a:t>
          </a:r>
          <a:r>
            <a:rPr lang="es-ES" sz="1800" b="1" dirty="0">
              <a:solidFill>
                <a:schemeClr val="tx1"/>
              </a:solidFill>
            </a:rPr>
            <a:t>e</a:t>
          </a:r>
          <a:r>
            <a:rPr lang="cs-CZ" sz="1800" b="1" dirty="0">
              <a:solidFill>
                <a:schemeClr val="tx1"/>
              </a:solidFill>
            </a:rPr>
            <a:t> </a:t>
          </a:r>
          <a:r>
            <a:rPr lang="es-ES" sz="1800" b="1" dirty="0">
              <a:solidFill>
                <a:schemeClr val="tx1"/>
              </a:solidFill>
            </a:rPr>
            <a:t>n</a:t>
          </a:r>
          <a:r>
            <a:rPr lang="cs-CZ" sz="1800" b="1" dirty="0" err="1">
              <a:solidFill>
                <a:schemeClr val="tx1"/>
              </a:solidFill>
            </a:rPr>
            <a:t>ás</a:t>
          </a:r>
          <a:r>
            <a:rPr lang="es-ES" sz="1800" b="1" dirty="0">
              <a:solidFill>
                <a:schemeClr val="tx1"/>
              </a:solidFill>
            </a:rPr>
            <a:t> (</a:t>
          </a:r>
          <a:r>
            <a:rPr lang="cs-CZ" sz="1800" b="1" dirty="0">
              <a:solidFill>
                <a:schemeClr val="tx1"/>
              </a:solidFill>
            </a:rPr>
            <a:t>Ž</a:t>
          </a:r>
          <a:r>
            <a:rPr lang="es-ES" sz="1800" b="1" dirty="0">
              <a:solidFill>
                <a:schemeClr val="tx1"/>
              </a:solidFill>
            </a:rPr>
            <a:t>alm 27</a:t>
          </a:r>
          <a:r>
            <a:rPr lang="cs-CZ" sz="1800" b="1" dirty="0">
              <a:solidFill>
                <a:schemeClr val="tx1"/>
              </a:solidFill>
            </a:rPr>
            <a:t>,</a:t>
          </a:r>
          <a:r>
            <a:rPr lang="es-ES" sz="1800" b="1" dirty="0">
              <a:solidFill>
                <a:schemeClr val="tx1"/>
              </a:solidFill>
            </a:rPr>
            <a:t>13)</a:t>
          </a:r>
          <a:endParaRPr lang="es-ES" sz="1800" dirty="0">
            <a:solidFill>
              <a:schemeClr val="tx1"/>
            </a:solidFill>
          </a:endParaRPr>
        </a:p>
      </dgm:t>
    </dgm:pt>
    <dgm:pt modelId="{CBF77E17-3005-4E10-9A5C-E102061D73CF}" type="parTrans" cxnId="{0A350914-D8DC-4FAA-B2AC-76F793589F15}">
      <dgm:prSet/>
      <dgm:spPr/>
      <dgm:t>
        <a:bodyPr/>
        <a:lstStyle/>
        <a:p>
          <a:endParaRPr lang="es-ES" sz="1800">
            <a:solidFill>
              <a:schemeClr val="tx1"/>
            </a:solidFill>
          </a:endParaRPr>
        </a:p>
      </dgm:t>
    </dgm:pt>
    <dgm:pt modelId="{8A603042-7837-4200-B293-E41E74D36ED6}" type="sibTrans" cxnId="{0A350914-D8DC-4FAA-B2AC-76F793589F15}">
      <dgm:prSet/>
      <dgm:spPr/>
      <dgm:t>
        <a:bodyPr/>
        <a:lstStyle/>
        <a:p>
          <a:endParaRPr lang="es-ES" sz="1800">
            <a:solidFill>
              <a:schemeClr val="tx1"/>
            </a:solidFill>
          </a:endParaRPr>
        </a:p>
      </dgm:t>
    </dgm:pt>
    <dgm:pt modelId="{9DFDA564-2A06-490D-B263-275642004073}">
      <dgm:prSet custT="1"/>
      <dgm:spPr>
        <a:scene3d>
          <a:camera prst="orthographicFront"/>
          <a:lightRig rig="threePt" dir="t"/>
        </a:scene3d>
        <a:sp3d>
          <a:bevelT prst="relaxedInset"/>
        </a:sp3d>
      </dgm:spPr>
      <dgm:t>
        <a:bodyPr/>
        <a:lstStyle/>
        <a:p>
          <a:pPr algn="l"/>
          <a:r>
            <a:rPr lang="es-ES" sz="1800" b="1" dirty="0">
              <a:solidFill>
                <a:schemeClr val="tx1"/>
              </a:solidFill>
            </a:rPr>
            <a:t>P</a:t>
          </a:r>
          <a:r>
            <a:rPr lang="cs-CZ" sz="1800" b="1" dirty="0" err="1">
              <a:solidFill>
                <a:schemeClr val="tx1"/>
              </a:solidFill>
            </a:rPr>
            <a:t>ečuj</a:t>
          </a:r>
          <a:r>
            <a:rPr lang="es-ES" sz="1800" b="1" dirty="0">
              <a:solidFill>
                <a:schemeClr val="tx1"/>
              </a:solidFill>
            </a:rPr>
            <a:t>e se o chudé (</a:t>
          </a:r>
          <a:r>
            <a:rPr lang="cs-CZ" sz="1800" b="1" dirty="0">
              <a:solidFill>
                <a:schemeClr val="tx1"/>
              </a:solidFill>
            </a:rPr>
            <a:t>Ž</a:t>
          </a:r>
          <a:r>
            <a:rPr lang="es-ES" sz="1800" b="1" dirty="0">
              <a:solidFill>
                <a:schemeClr val="tx1"/>
              </a:solidFill>
            </a:rPr>
            <a:t>alm</a:t>
          </a:r>
          <a:r>
            <a:rPr lang="cs-CZ" sz="1800" b="1" dirty="0">
              <a:solidFill>
                <a:schemeClr val="tx1"/>
              </a:solidFill>
            </a:rPr>
            <a:t> </a:t>
          </a:r>
          <a:r>
            <a:rPr lang="es-ES" sz="1800" b="1" dirty="0">
              <a:solidFill>
                <a:schemeClr val="tx1"/>
              </a:solidFill>
            </a:rPr>
            <a:t>68</a:t>
          </a:r>
          <a:r>
            <a:rPr lang="cs-CZ" sz="1800" b="1" dirty="0">
              <a:solidFill>
                <a:schemeClr val="tx1"/>
              </a:solidFill>
            </a:rPr>
            <a:t>,</a:t>
          </a:r>
          <a:r>
            <a:rPr lang="es-ES" sz="1800" b="1" dirty="0">
              <a:solidFill>
                <a:schemeClr val="tx1"/>
              </a:solidFill>
            </a:rPr>
            <a:t>10)</a:t>
          </a:r>
          <a:endParaRPr lang="es-ES" sz="1800" dirty="0">
            <a:solidFill>
              <a:schemeClr val="tx1"/>
            </a:solidFill>
          </a:endParaRPr>
        </a:p>
      </dgm:t>
    </dgm:pt>
    <dgm:pt modelId="{3F5D2FB5-2E00-47D7-AF44-8BBD2D7B449E}" type="parTrans" cxnId="{199EB1E6-9F32-4831-B2EA-D941B61D1457}">
      <dgm:prSet/>
      <dgm:spPr/>
      <dgm:t>
        <a:bodyPr/>
        <a:lstStyle/>
        <a:p>
          <a:endParaRPr lang="es-ES" sz="1800">
            <a:solidFill>
              <a:schemeClr val="tx1"/>
            </a:solidFill>
          </a:endParaRPr>
        </a:p>
      </dgm:t>
    </dgm:pt>
    <dgm:pt modelId="{4BD6FE4D-F4D8-4826-AE5B-9FAF018D4881}" type="sibTrans" cxnId="{199EB1E6-9F32-4831-B2EA-D941B61D1457}">
      <dgm:prSet/>
      <dgm:spPr/>
      <dgm:t>
        <a:bodyPr/>
        <a:lstStyle/>
        <a:p>
          <a:endParaRPr lang="es-ES" sz="1800">
            <a:solidFill>
              <a:schemeClr val="tx1"/>
            </a:solidFill>
          </a:endParaRPr>
        </a:p>
      </dgm:t>
    </dgm:pt>
    <dgm:pt modelId="{0DCA9771-255D-41A2-AA9E-65A67383B63B}">
      <dgm:prSet custT="1"/>
      <dgm:spPr>
        <a:scene3d>
          <a:camera prst="orthographicFront"/>
          <a:lightRig rig="threePt" dir="t"/>
        </a:scene3d>
        <a:sp3d>
          <a:bevelT prst="relaxedInset"/>
        </a:sp3d>
      </dgm:spPr>
      <dgm:t>
        <a:bodyPr/>
        <a:lstStyle/>
        <a:p>
          <a:pPr algn="l"/>
          <a:r>
            <a:rPr lang="es-ES" sz="1800" b="1" dirty="0">
              <a:solidFill>
                <a:schemeClr val="tx1"/>
              </a:solidFill>
            </a:rPr>
            <a:t>Dal nám svého Syna (</a:t>
          </a:r>
          <a:r>
            <a:rPr lang="cs-CZ" sz="1800" b="1" dirty="0">
              <a:solidFill>
                <a:schemeClr val="tx1"/>
              </a:solidFill>
            </a:rPr>
            <a:t>list </a:t>
          </a:r>
          <a:r>
            <a:rPr lang="es-ES" sz="1800" b="1" dirty="0">
              <a:solidFill>
                <a:schemeClr val="tx1"/>
              </a:solidFill>
            </a:rPr>
            <a:t>Efe</a:t>
          </a:r>
          <a:r>
            <a:rPr lang="cs-CZ" sz="1800" b="1" dirty="0">
              <a:solidFill>
                <a:schemeClr val="tx1"/>
              </a:solidFill>
            </a:rPr>
            <a:t>z</a:t>
          </a:r>
          <a:r>
            <a:rPr lang="es-ES" sz="1800" b="1" dirty="0">
              <a:solidFill>
                <a:schemeClr val="tx1"/>
              </a:solidFill>
            </a:rPr>
            <a:t>s</a:t>
          </a:r>
          <a:r>
            <a:rPr lang="cs-CZ" sz="1800" b="1" dirty="0">
              <a:solidFill>
                <a:schemeClr val="tx1"/>
              </a:solidFill>
            </a:rPr>
            <a:t>kým</a:t>
          </a:r>
          <a:r>
            <a:rPr lang="es-ES" sz="1800" b="1" dirty="0">
              <a:solidFill>
                <a:schemeClr val="tx1"/>
              </a:solidFill>
            </a:rPr>
            <a:t> 2</a:t>
          </a:r>
          <a:r>
            <a:rPr lang="cs-CZ" sz="1800" b="1" dirty="0">
              <a:solidFill>
                <a:schemeClr val="tx1"/>
              </a:solidFill>
            </a:rPr>
            <a:t>,</a:t>
          </a:r>
          <a:r>
            <a:rPr lang="es-ES" sz="1800" b="1" dirty="0">
              <a:solidFill>
                <a:schemeClr val="tx1"/>
              </a:solidFill>
            </a:rPr>
            <a:t>7)</a:t>
          </a:r>
          <a:endParaRPr lang="es-ES" sz="1800" dirty="0">
            <a:solidFill>
              <a:schemeClr val="tx1"/>
            </a:solidFill>
          </a:endParaRPr>
        </a:p>
      </dgm:t>
    </dgm:pt>
    <dgm:pt modelId="{B214A539-E8A9-4B7D-8D43-6B0127FE6334}" type="parTrans" cxnId="{B238DB4A-8477-4254-B38F-F9E1B136BEB0}">
      <dgm:prSet/>
      <dgm:spPr/>
      <dgm:t>
        <a:bodyPr/>
        <a:lstStyle/>
        <a:p>
          <a:endParaRPr lang="es-ES" sz="1800">
            <a:solidFill>
              <a:schemeClr val="tx1"/>
            </a:solidFill>
          </a:endParaRPr>
        </a:p>
      </dgm:t>
    </dgm:pt>
    <dgm:pt modelId="{99FCBF3A-91FC-4EE1-822F-5CE60F10EDF4}" type="sibTrans" cxnId="{B238DB4A-8477-4254-B38F-F9E1B136BEB0}">
      <dgm:prSet/>
      <dgm:spPr/>
      <dgm:t>
        <a:bodyPr/>
        <a:lstStyle/>
        <a:p>
          <a:endParaRPr lang="es-ES" sz="1800">
            <a:solidFill>
              <a:schemeClr val="tx1"/>
            </a:solidFill>
          </a:endParaRPr>
        </a:p>
      </dgm:t>
    </dgm:pt>
    <dgm:pt modelId="{D6474D88-2E0B-4720-BAAB-0BAA2524F79C}">
      <dgm:prSet custT="1"/>
      <dgm:spPr>
        <a:scene3d>
          <a:camera prst="orthographicFront"/>
          <a:lightRig rig="threePt" dir="t"/>
        </a:scene3d>
        <a:sp3d>
          <a:bevelT prst="relaxedInset"/>
        </a:sp3d>
      </dgm:spPr>
      <dgm:t>
        <a:bodyPr/>
        <a:lstStyle/>
        <a:p>
          <a:pPr algn="l"/>
          <a:r>
            <a:rPr lang="cs-CZ" sz="1800" b="1" dirty="0" err="1">
              <a:solidFill>
                <a:schemeClr val="tx1"/>
              </a:solidFill>
            </a:rPr>
            <a:t>Jedn</a:t>
          </a:r>
          <a:r>
            <a:rPr lang="es-ES" sz="1800" b="1" dirty="0">
              <a:solidFill>
                <a:schemeClr val="tx1"/>
              </a:solidFill>
            </a:rPr>
            <a:t>á </a:t>
          </a:r>
          <a:r>
            <a:rPr lang="cs-CZ" sz="1800" b="1" dirty="0">
              <a:solidFill>
                <a:schemeClr val="tx1"/>
              </a:solidFill>
            </a:rPr>
            <a:t>s námi</a:t>
          </a:r>
          <a:r>
            <a:rPr lang="es-ES" sz="1800" b="1" dirty="0">
              <a:solidFill>
                <a:schemeClr val="tx1"/>
              </a:solidFill>
            </a:rPr>
            <a:t> laskav</a:t>
          </a:r>
          <a:r>
            <a:rPr lang="cs-CZ" sz="1800" b="1" dirty="0">
              <a:solidFill>
                <a:schemeClr val="tx1"/>
              </a:solidFill>
            </a:rPr>
            <a:t>ě</a:t>
          </a:r>
          <a:r>
            <a:rPr lang="es-ES" sz="1800" b="1" dirty="0">
              <a:solidFill>
                <a:schemeClr val="tx1"/>
              </a:solidFill>
            </a:rPr>
            <a:t> (2</a:t>
          </a:r>
          <a:r>
            <a:rPr lang="cs-CZ" sz="1800" b="1" dirty="0">
              <a:solidFill>
                <a:schemeClr val="tx1"/>
              </a:solidFill>
            </a:rPr>
            <a:t>. list</a:t>
          </a:r>
          <a:r>
            <a:rPr lang="es-ES" sz="1800" b="1" dirty="0">
              <a:solidFill>
                <a:schemeClr val="tx1"/>
              </a:solidFill>
            </a:rPr>
            <a:t> Tes</a:t>
          </a:r>
          <a:r>
            <a:rPr lang="cs-CZ" sz="1800" b="1" dirty="0" err="1">
              <a:solidFill>
                <a:schemeClr val="tx1"/>
              </a:solidFill>
            </a:rPr>
            <a:t>alonickým</a:t>
          </a:r>
          <a:r>
            <a:rPr lang="cs-CZ" sz="1800" b="1" dirty="0">
              <a:solidFill>
                <a:schemeClr val="tx1"/>
              </a:solidFill>
            </a:rPr>
            <a:t> </a:t>
          </a:r>
          <a:r>
            <a:rPr lang="es-ES" sz="1800" b="1" dirty="0">
              <a:solidFill>
                <a:schemeClr val="tx1"/>
              </a:solidFill>
            </a:rPr>
            <a:t>1</a:t>
          </a:r>
          <a:r>
            <a:rPr lang="cs-CZ" sz="1800" b="1" dirty="0">
              <a:solidFill>
                <a:schemeClr val="tx1"/>
              </a:solidFill>
            </a:rPr>
            <a:t>,</a:t>
          </a:r>
          <a:r>
            <a:rPr lang="es-ES" sz="1800" b="1" dirty="0">
              <a:solidFill>
                <a:schemeClr val="tx1"/>
              </a:solidFill>
            </a:rPr>
            <a:t>11)</a:t>
          </a:r>
          <a:endParaRPr lang="es-ES" sz="1800" dirty="0">
            <a:solidFill>
              <a:schemeClr val="tx1"/>
            </a:solidFill>
          </a:endParaRPr>
        </a:p>
      </dgm:t>
    </dgm:pt>
    <dgm:pt modelId="{378AE012-7F4A-4C63-81C3-C429FCD9C353}" type="parTrans" cxnId="{EC59F7DB-63BA-48A2-8F37-2DBBA8E171E6}">
      <dgm:prSet/>
      <dgm:spPr/>
      <dgm:t>
        <a:bodyPr/>
        <a:lstStyle/>
        <a:p>
          <a:endParaRPr lang="es-ES" sz="1800">
            <a:solidFill>
              <a:schemeClr val="tx1"/>
            </a:solidFill>
          </a:endParaRPr>
        </a:p>
      </dgm:t>
    </dgm:pt>
    <dgm:pt modelId="{39652AB2-357E-4EA2-AD1B-7037BB52AD92}" type="sibTrans" cxnId="{EC59F7DB-63BA-48A2-8F37-2DBBA8E171E6}">
      <dgm:prSet/>
      <dgm:spPr/>
      <dgm:t>
        <a:bodyPr/>
        <a:lstStyle/>
        <a:p>
          <a:endParaRPr lang="es-ES" sz="1800">
            <a:solidFill>
              <a:schemeClr val="tx1"/>
            </a:solidFill>
          </a:endParaRPr>
        </a:p>
      </dgm:t>
    </dgm:pt>
    <dgm:pt modelId="{1857349B-2851-470D-873F-0CBF9675D32D}">
      <dgm:prSet custT="1"/>
      <dgm:spPr>
        <a:scene3d>
          <a:camera prst="orthographicFront"/>
          <a:lightRig rig="threePt" dir="t"/>
        </a:scene3d>
        <a:sp3d>
          <a:bevelT prst="relaxedInset"/>
        </a:sp3d>
      </dgm:spPr>
      <dgm:t>
        <a:bodyPr/>
        <a:lstStyle/>
        <a:p>
          <a:pPr algn="l"/>
          <a:r>
            <a:rPr lang="es-ES" sz="1800" b="1" dirty="0">
              <a:solidFill>
                <a:schemeClr val="tx1"/>
              </a:solidFill>
            </a:rPr>
            <a:t>Projevujte</a:t>
          </a:r>
          <a:r>
            <a:rPr lang="cs-CZ" sz="1800" b="1" dirty="0">
              <a:solidFill>
                <a:schemeClr val="tx1"/>
              </a:solidFill>
            </a:rPr>
            <a:t> nám </a:t>
          </a:r>
          <a:r>
            <a:rPr lang="es-ES" sz="1800" b="1" dirty="0">
              <a:solidFill>
                <a:schemeClr val="tx1"/>
              </a:solidFill>
            </a:rPr>
            <a:t>lásku </a:t>
          </a:r>
          <a:r>
            <a:rPr lang="cs-CZ" sz="1800" b="1" dirty="0">
              <a:solidFill>
                <a:schemeClr val="tx1"/>
              </a:solidFill>
            </a:rPr>
            <a:t>a dobrodiní </a:t>
          </a:r>
          <a:r>
            <a:rPr lang="es-ES" sz="1800" b="1" dirty="0">
              <a:solidFill>
                <a:schemeClr val="tx1"/>
              </a:solidFill>
            </a:rPr>
            <a:t>(</a:t>
          </a:r>
          <a:r>
            <a:rPr lang="cs-CZ" sz="1800" b="1" dirty="0">
              <a:solidFill>
                <a:schemeClr val="tx1"/>
              </a:solidFill>
            </a:rPr>
            <a:t>list </a:t>
          </a:r>
          <a:r>
            <a:rPr lang="es-ES" sz="1800" b="1" dirty="0">
              <a:solidFill>
                <a:schemeClr val="tx1"/>
              </a:solidFill>
            </a:rPr>
            <a:t>Tito</a:t>
          </a:r>
          <a:r>
            <a:rPr lang="cs-CZ" sz="1800" b="1" dirty="0" err="1">
              <a:solidFill>
                <a:schemeClr val="tx1"/>
              </a:solidFill>
            </a:rPr>
            <a:t>vi</a:t>
          </a:r>
          <a:r>
            <a:rPr lang="es-ES" sz="1800" b="1" dirty="0">
              <a:solidFill>
                <a:schemeClr val="tx1"/>
              </a:solidFill>
            </a:rPr>
            <a:t> 3</a:t>
          </a:r>
          <a:r>
            <a:rPr lang="cs-CZ" sz="1800" b="1" dirty="0">
              <a:solidFill>
                <a:schemeClr val="tx1"/>
              </a:solidFill>
            </a:rPr>
            <a:t>,</a:t>
          </a:r>
          <a:r>
            <a:rPr lang="es-ES" sz="1800" b="1" dirty="0">
              <a:solidFill>
                <a:schemeClr val="tx1"/>
              </a:solidFill>
            </a:rPr>
            <a:t>4)</a:t>
          </a:r>
          <a:endParaRPr lang="es-ES" sz="1800" dirty="0">
            <a:solidFill>
              <a:schemeClr val="tx1"/>
            </a:solidFill>
          </a:endParaRPr>
        </a:p>
      </dgm:t>
    </dgm:pt>
    <dgm:pt modelId="{BE263B0F-B78E-47EF-A59B-2E96369E3452}" type="parTrans" cxnId="{D59CAB1C-B4B9-4D7E-9CF5-CC826C2733EE}">
      <dgm:prSet/>
      <dgm:spPr/>
      <dgm:t>
        <a:bodyPr/>
        <a:lstStyle/>
        <a:p>
          <a:endParaRPr lang="es-ES" sz="1800">
            <a:solidFill>
              <a:schemeClr val="tx1"/>
            </a:solidFill>
          </a:endParaRPr>
        </a:p>
      </dgm:t>
    </dgm:pt>
    <dgm:pt modelId="{CC59BCC0-939C-45AA-B7C9-659FE5708792}" type="sibTrans" cxnId="{D59CAB1C-B4B9-4D7E-9CF5-CC826C2733EE}">
      <dgm:prSet/>
      <dgm:spPr/>
      <dgm:t>
        <a:bodyPr/>
        <a:lstStyle/>
        <a:p>
          <a:endParaRPr lang="es-ES" sz="1800">
            <a:solidFill>
              <a:schemeClr val="tx1"/>
            </a:solidFill>
          </a:endParaRPr>
        </a:p>
      </dgm:t>
    </dgm:pt>
    <dgm:pt modelId="{1EA214B5-9E3C-4644-A1C8-99CA4A2E4FF4}" type="pres">
      <dgm:prSet presAssocID="{A8D8EC90-94E5-4154-9EF2-F09364BDC404}" presName="linearFlow" presStyleCnt="0">
        <dgm:presLayoutVars>
          <dgm:dir/>
          <dgm:resizeHandles val="exact"/>
        </dgm:presLayoutVars>
      </dgm:prSet>
      <dgm:spPr/>
    </dgm:pt>
    <dgm:pt modelId="{71FDD264-7645-4092-9234-97AE36CC91A6}" type="pres">
      <dgm:prSet presAssocID="{A34BDAC7-BF3A-4BEB-A864-4A9D9C672994}" presName="composite" presStyleCnt="0"/>
      <dgm:spPr/>
    </dgm:pt>
    <dgm:pt modelId="{9B80EDED-588F-41B1-85C3-4F6EA3F0BB6E}" type="pres">
      <dgm:prSet presAssocID="{A34BDAC7-BF3A-4BEB-A864-4A9D9C672994}" presName="imgShp" presStyleLbl="fgImgPlace1" presStyleIdx="0" presStyleCnt="13" custLinFactX="-200000" custLinFactNeighborX="-235833"/>
      <dgm:spPr>
        <a:scene3d>
          <a:camera prst="orthographicFront"/>
          <a:lightRig rig="threePt" dir="t"/>
        </a:scene3d>
        <a:sp3d>
          <a:bevelT w="114300" prst="artDeco"/>
        </a:sp3d>
      </dgm:spPr>
    </dgm:pt>
    <dgm:pt modelId="{E7A25B94-9EE0-4A3F-B4F5-78B198EC50DE}" type="pres">
      <dgm:prSet presAssocID="{A34BDAC7-BF3A-4BEB-A864-4A9D9C672994}" presName="txShp" presStyleLbl="node1" presStyleIdx="0" presStyleCnt="13" custScaleX="120509" custLinFactNeighborX="-10112" custLinFactNeighborY="2208">
        <dgm:presLayoutVars>
          <dgm:bulletEnabled val="1"/>
        </dgm:presLayoutVars>
      </dgm:prSet>
      <dgm:spPr/>
    </dgm:pt>
    <dgm:pt modelId="{382E633F-BC29-4242-BC2D-A0D6A2292E94}" type="pres">
      <dgm:prSet presAssocID="{5B036ADA-C4D7-4B57-8837-3157772F48C4}" presName="spacing" presStyleCnt="0"/>
      <dgm:spPr/>
    </dgm:pt>
    <dgm:pt modelId="{94B30FE2-02B7-4A09-AE99-21A2E5479BD1}" type="pres">
      <dgm:prSet presAssocID="{091299C9-15D7-475C-A594-DF956F58E29A}" presName="composite" presStyleCnt="0"/>
      <dgm:spPr/>
    </dgm:pt>
    <dgm:pt modelId="{E45A7E3A-9DB5-4C14-8D53-3B5A5C53A1A1}" type="pres">
      <dgm:prSet presAssocID="{091299C9-15D7-475C-A594-DF956F58E29A}" presName="imgShp" presStyleLbl="fgImgPlace1" presStyleIdx="1" presStyleCnt="13" custLinFactX="-200000" custLinFactNeighborX="-235833"/>
      <dgm:spPr>
        <a:scene3d>
          <a:camera prst="orthographicFront"/>
          <a:lightRig rig="threePt" dir="t"/>
        </a:scene3d>
        <a:sp3d>
          <a:bevelT w="114300" prst="artDeco"/>
        </a:sp3d>
      </dgm:spPr>
    </dgm:pt>
    <dgm:pt modelId="{5E01F17F-E676-4FA3-A3D8-5B2CAFC1687E}" type="pres">
      <dgm:prSet presAssocID="{091299C9-15D7-475C-A594-DF956F58E29A}" presName="txShp" presStyleLbl="node1" presStyleIdx="1" presStyleCnt="13" custScaleX="120509" custLinFactNeighborX="-10112" custLinFactNeighborY="-8257">
        <dgm:presLayoutVars>
          <dgm:bulletEnabled val="1"/>
        </dgm:presLayoutVars>
      </dgm:prSet>
      <dgm:spPr/>
    </dgm:pt>
    <dgm:pt modelId="{AC40D9F0-F036-4475-A5AD-46ACFE0A58DE}" type="pres">
      <dgm:prSet presAssocID="{7D2A4F09-DEC7-48E3-A44C-1060DA4A3F2D}" presName="spacing" presStyleCnt="0"/>
      <dgm:spPr/>
    </dgm:pt>
    <dgm:pt modelId="{7D65A3AA-C07F-44B0-8017-ECBE5DC49DEF}" type="pres">
      <dgm:prSet presAssocID="{2B14398F-AF72-4424-9961-D09DB6A67F8C}" presName="composite" presStyleCnt="0"/>
      <dgm:spPr/>
    </dgm:pt>
    <dgm:pt modelId="{11EBE099-F181-4DA6-8D5F-A79B53B620C0}" type="pres">
      <dgm:prSet presAssocID="{2B14398F-AF72-4424-9961-D09DB6A67F8C}" presName="imgShp" presStyleLbl="fgImgPlace1" presStyleIdx="2" presStyleCnt="13" custLinFactX="-200000" custLinFactNeighborX="-235833"/>
      <dgm:spPr>
        <a:scene3d>
          <a:camera prst="orthographicFront"/>
          <a:lightRig rig="threePt" dir="t"/>
        </a:scene3d>
        <a:sp3d>
          <a:bevelT w="114300" prst="artDeco"/>
        </a:sp3d>
      </dgm:spPr>
    </dgm:pt>
    <dgm:pt modelId="{27B5AC58-6741-4088-8D35-7F992D046898}" type="pres">
      <dgm:prSet presAssocID="{2B14398F-AF72-4424-9961-D09DB6A67F8C}" presName="txShp" presStyleLbl="node1" presStyleIdx="2" presStyleCnt="13" custScaleX="120509" custLinFactNeighborX="-10112" custLinFactNeighborY="-8257">
        <dgm:presLayoutVars>
          <dgm:bulletEnabled val="1"/>
        </dgm:presLayoutVars>
      </dgm:prSet>
      <dgm:spPr/>
    </dgm:pt>
    <dgm:pt modelId="{4CA2C3C1-7CCD-4B43-B300-7BA8D24AD6D2}" type="pres">
      <dgm:prSet presAssocID="{9508C1CF-3A8E-4925-BA2A-9317E2665168}" presName="spacing" presStyleCnt="0"/>
      <dgm:spPr/>
    </dgm:pt>
    <dgm:pt modelId="{AF3BF6FC-6490-4E54-820F-9515F7AEC02C}" type="pres">
      <dgm:prSet presAssocID="{6DCEE8DD-F98D-4466-8BFA-7D61EFF6A4C2}" presName="composite" presStyleCnt="0"/>
      <dgm:spPr/>
    </dgm:pt>
    <dgm:pt modelId="{BE6BA436-60C0-4E85-98B5-30C02A280CF4}" type="pres">
      <dgm:prSet presAssocID="{6DCEE8DD-F98D-4466-8BFA-7D61EFF6A4C2}" presName="imgShp" presStyleLbl="fgImgPlace1" presStyleIdx="3" presStyleCnt="13" custLinFactX="-200000" custLinFactNeighborX="-235833"/>
      <dgm:spPr>
        <a:scene3d>
          <a:camera prst="orthographicFront"/>
          <a:lightRig rig="threePt" dir="t"/>
        </a:scene3d>
        <a:sp3d>
          <a:bevelT w="114300" prst="artDeco"/>
        </a:sp3d>
      </dgm:spPr>
    </dgm:pt>
    <dgm:pt modelId="{D63CA55E-49E5-406C-AA30-829AC3200A74}" type="pres">
      <dgm:prSet presAssocID="{6DCEE8DD-F98D-4466-8BFA-7D61EFF6A4C2}" presName="txShp" presStyleLbl="node1" presStyleIdx="3" presStyleCnt="13" custScaleX="120509" custLinFactNeighborX="-10112" custLinFactNeighborY="-8257">
        <dgm:presLayoutVars>
          <dgm:bulletEnabled val="1"/>
        </dgm:presLayoutVars>
      </dgm:prSet>
      <dgm:spPr/>
    </dgm:pt>
    <dgm:pt modelId="{A78833CC-C9AE-43E8-8C4F-3B2CF2096404}" type="pres">
      <dgm:prSet presAssocID="{2480AE37-DEE2-4668-A539-6DD2F2205734}" presName="spacing" presStyleCnt="0"/>
      <dgm:spPr/>
    </dgm:pt>
    <dgm:pt modelId="{16E59664-E362-43AB-9095-08DDE5576C03}" type="pres">
      <dgm:prSet presAssocID="{89470A26-97D8-49B3-9E2F-28BD1769000F}" presName="composite" presStyleCnt="0"/>
      <dgm:spPr/>
    </dgm:pt>
    <dgm:pt modelId="{22A99617-B059-46FC-8CE4-0B7B68AF3BFD}" type="pres">
      <dgm:prSet presAssocID="{89470A26-97D8-49B3-9E2F-28BD1769000F}" presName="imgShp" presStyleLbl="fgImgPlace1" presStyleIdx="4" presStyleCnt="13" custLinFactX="-200000" custLinFactNeighborX="-235833"/>
      <dgm:spPr>
        <a:scene3d>
          <a:camera prst="orthographicFront"/>
          <a:lightRig rig="threePt" dir="t"/>
        </a:scene3d>
        <a:sp3d>
          <a:bevelT w="114300" prst="artDeco"/>
        </a:sp3d>
      </dgm:spPr>
    </dgm:pt>
    <dgm:pt modelId="{09235CF9-680C-4B33-AD8F-C0973D743E19}" type="pres">
      <dgm:prSet presAssocID="{89470A26-97D8-49B3-9E2F-28BD1769000F}" presName="txShp" presStyleLbl="node1" presStyleIdx="4" presStyleCnt="13" custScaleX="120509" custLinFactNeighborX="-10112" custLinFactNeighborY="-8257">
        <dgm:presLayoutVars>
          <dgm:bulletEnabled val="1"/>
        </dgm:presLayoutVars>
      </dgm:prSet>
      <dgm:spPr/>
    </dgm:pt>
    <dgm:pt modelId="{0E8E1711-7474-4DED-8667-97FB919CE3E1}" type="pres">
      <dgm:prSet presAssocID="{2A24B6EE-A92F-4BF1-AEA3-B68891F7D3DD}" presName="spacing" presStyleCnt="0"/>
      <dgm:spPr/>
    </dgm:pt>
    <dgm:pt modelId="{A5C1DA1C-6CE4-4C19-BCA2-B633D40B05E4}" type="pres">
      <dgm:prSet presAssocID="{FDAEED79-E651-4F93-A644-87B404F66D64}" presName="composite" presStyleCnt="0"/>
      <dgm:spPr/>
    </dgm:pt>
    <dgm:pt modelId="{251C01E2-F471-4DB2-B1B0-DBC2D9D93BBB}" type="pres">
      <dgm:prSet presAssocID="{FDAEED79-E651-4F93-A644-87B404F66D64}" presName="imgShp" presStyleLbl="fgImgPlace1" presStyleIdx="5" presStyleCnt="13" custLinFactX="-200000" custLinFactNeighborX="-235833"/>
      <dgm:spPr>
        <a:scene3d>
          <a:camera prst="orthographicFront"/>
          <a:lightRig rig="threePt" dir="t"/>
        </a:scene3d>
        <a:sp3d>
          <a:bevelT w="114300" prst="artDeco"/>
        </a:sp3d>
      </dgm:spPr>
    </dgm:pt>
    <dgm:pt modelId="{F7A257E2-E8F7-4FD7-989A-B68CC85BE15F}" type="pres">
      <dgm:prSet presAssocID="{FDAEED79-E651-4F93-A644-87B404F66D64}" presName="txShp" presStyleLbl="node1" presStyleIdx="5" presStyleCnt="13" custScaleX="120509" custLinFactNeighborX="-10112" custLinFactNeighborY="-8257">
        <dgm:presLayoutVars>
          <dgm:bulletEnabled val="1"/>
        </dgm:presLayoutVars>
      </dgm:prSet>
      <dgm:spPr/>
    </dgm:pt>
    <dgm:pt modelId="{D27A6A55-DE0A-4268-9FF2-76E5123A4E63}" type="pres">
      <dgm:prSet presAssocID="{3477B54D-F12E-4496-8275-8133988E6607}" presName="spacing" presStyleCnt="0"/>
      <dgm:spPr/>
    </dgm:pt>
    <dgm:pt modelId="{EBDC23E2-8E3E-4215-BEF0-5BC199CF737C}" type="pres">
      <dgm:prSet presAssocID="{CE7C3AFE-8471-4549-B19F-0D325136359E}" presName="composite" presStyleCnt="0"/>
      <dgm:spPr/>
    </dgm:pt>
    <dgm:pt modelId="{C91CBB14-0CF1-4117-B027-DD49DD18A740}" type="pres">
      <dgm:prSet presAssocID="{CE7C3AFE-8471-4549-B19F-0D325136359E}" presName="imgShp" presStyleLbl="fgImgPlace1" presStyleIdx="6" presStyleCnt="13" custLinFactX="-200000" custLinFactNeighborX="-235833"/>
      <dgm:spPr>
        <a:scene3d>
          <a:camera prst="orthographicFront"/>
          <a:lightRig rig="threePt" dir="t"/>
        </a:scene3d>
        <a:sp3d>
          <a:bevelT w="114300" prst="artDeco"/>
        </a:sp3d>
      </dgm:spPr>
    </dgm:pt>
    <dgm:pt modelId="{5BA0947E-A3B9-4B87-A493-DA0EEC58D47F}" type="pres">
      <dgm:prSet presAssocID="{CE7C3AFE-8471-4549-B19F-0D325136359E}" presName="txShp" presStyleLbl="node1" presStyleIdx="6" presStyleCnt="13" custScaleX="120509" custLinFactNeighborX="-10112" custLinFactNeighborY="-8257">
        <dgm:presLayoutVars>
          <dgm:bulletEnabled val="1"/>
        </dgm:presLayoutVars>
      </dgm:prSet>
      <dgm:spPr/>
    </dgm:pt>
    <dgm:pt modelId="{DDA6D337-1DBC-490B-9288-57D4E6B63AB2}" type="pres">
      <dgm:prSet presAssocID="{1C401A88-B0FF-4AE9-9226-495FE1FEC313}" presName="spacing" presStyleCnt="0"/>
      <dgm:spPr/>
    </dgm:pt>
    <dgm:pt modelId="{E5A4B490-94F9-443E-948F-75CCE959D2D7}" type="pres">
      <dgm:prSet presAssocID="{39934406-20A2-4CF1-8AB8-E501B56CFC97}" presName="composite" presStyleCnt="0"/>
      <dgm:spPr/>
    </dgm:pt>
    <dgm:pt modelId="{37874242-E10C-4FC9-8791-4D05E3469E9E}" type="pres">
      <dgm:prSet presAssocID="{39934406-20A2-4CF1-8AB8-E501B56CFC97}" presName="imgShp" presStyleLbl="fgImgPlace1" presStyleIdx="7" presStyleCnt="13" custLinFactX="-200000" custLinFactNeighborX="-235833"/>
      <dgm:spPr>
        <a:scene3d>
          <a:camera prst="orthographicFront"/>
          <a:lightRig rig="threePt" dir="t"/>
        </a:scene3d>
        <a:sp3d>
          <a:bevelT w="114300" prst="artDeco"/>
        </a:sp3d>
      </dgm:spPr>
    </dgm:pt>
    <dgm:pt modelId="{3DA93C90-956E-4A3F-9750-DBD37905623A}" type="pres">
      <dgm:prSet presAssocID="{39934406-20A2-4CF1-8AB8-E501B56CFC97}" presName="txShp" presStyleLbl="node1" presStyleIdx="7" presStyleCnt="13" custScaleX="120509" custLinFactNeighborX="-10112" custLinFactNeighborY="-8257">
        <dgm:presLayoutVars>
          <dgm:bulletEnabled val="1"/>
        </dgm:presLayoutVars>
      </dgm:prSet>
      <dgm:spPr/>
    </dgm:pt>
    <dgm:pt modelId="{39C86900-E2C6-44A3-8B7E-4E8498D5AF8D}" type="pres">
      <dgm:prSet presAssocID="{4812423A-5A86-4F2B-9FA5-2BC59FE6B6B5}" presName="spacing" presStyleCnt="0"/>
      <dgm:spPr/>
    </dgm:pt>
    <dgm:pt modelId="{0E6B0137-02F1-4CC7-83B0-CE7FAD84DECD}" type="pres">
      <dgm:prSet presAssocID="{C915CA6B-0CF5-4D1F-ACCD-89361CC7E269}" presName="composite" presStyleCnt="0"/>
      <dgm:spPr/>
    </dgm:pt>
    <dgm:pt modelId="{AA26FAB8-6022-4EF0-AFF4-FC33192B5D82}" type="pres">
      <dgm:prSet presAssocID="{C915CA6B-0CF5-4D1F-ACCD-89361CC7E269}" presName="imgShp" presStyleLbl="fgImgPlace1" presStyleIdx="8" presStyleCnt="13" custLinFactX="-200000" custLinFactNeighborX="-235833"/>
      <dgm:spPr>
        <a:scene3d>
          <a:camera prst="orthographicFront"/>
          <a:lightRig rig="threePt" dir="t"/>
        </a:scene3d>
        <a:sp3d>
          <a:bevelT w="114300" prst="artDeco"/>
        </a:sp3d>
      </dgm:spPr>
    </dgm:pt>
    <dgm:pt modelId="{DA5F8311-A63C-4F3C-902A-60C7C1956883}" type="pres">
      <dgm:prSet presAssocID="{C915CA6B-0CF5-4D1F-ACCD-89361CC7E269}" presName="txShp" presStyleLbl="node1" presStyleIdx="8" presStyleCnt="13" custScaleX="120509" custLinFactNeighborX="-10112" custLinFactNeighborY="-8257">
        <dgm:presLayoutVars>
          <dgm:bulletEnabled val="1"/>
        </dgm:presLayoutVars>
      </dgm:prSet>
      <dgm:spPr/>
    </dgm:pt>
    <dgm:pt modelId="{53D3F9B2-D755-4DBF-B275-4CDA2998D0E5}" type="pres">
      <dgm:prSet presAssocID="{8A603042-7837-4200-B293-E41E74D36ED6}" presName="spacing" presStyleCnt="0"/>
      <dgm:spPr/>
    </dgm:pt>
    <dgm:pt modelId="{9DEE5CCA-820E-415B-8F3E-6A5786B693E4}" type="pres">
      <dgm:prSet presAssocID="{9DFDA564-2A06-490D-B263-275642004073}" presName="composite" presStyleCnt="0"/>
      <dgm:spPr/>
    </dgm:pt>
    <dgm:pt modelId="{F802A985-0997-46F5-8BA1-BA58D94F42C4}" type="pres">
      <dgm:prSet presAssocID="{9DFDA564-2A06-490D-B263-275642004073}" presName="imgShp" presStyleLbl="fgImgPlace1" presStyleIdx="9" presStyleCnt="13" custLinFactX="-200000" custLinFactNeighborX="-235833"/>
      <dgm:spPr>
        <a:scene3d>
          <a:camera prst="orthographicFront"/>
          <a:lightRig rig="threePt" dir="t"/>
        </a:scene3d>
        <a:sp3d>
          <a:bevelT w="114300" prst="artDeco"/>
        </a:sp3d>
      </dgm:spPr>
    </dgm:pt>
    <dgm:pt modelId="{931078D0-401E-4774-ACEB-0058D01048C5}" type="pres">
      <dgm:prSet presAssocID="{9DFDA564-2A06-490D-B263-275642004073}" presName="txShp" presStyleLbl="node1" presStyleIdx="9" presStyleCnt="13" custScaleX="120509" custLinFactNeighborX="-10112" custLinFactNeighborY="-8257">
        <dgm:presLayoutVars>
          <dgm:bulletEnabled val="1"/>
        </dgm:presLayoutVars>
      </dgm:prSet>
      <dgm:spPr/>
    </dgm:pt>
    <dgm:pt modelId="{84AABE51-C310-4AC6-BAC6-4CB31703EE7C}" type="pres">
      <dgm:prSet presAssocID="{4BD6FE4D-F4D8-4826-AE5B-9FAF018D4881}" presName="spacing" presStyleCnt="0"/>
      <dgm:spPr/>
    </dgm:pt>
    <dgm:pt modelId="{215A18D5-942F-4373-88FD-EEAB15BCB2D7}" type="pres">
      <dgm:prSet presAssocID="{0DCA9771-255D-41A2-AA9E-65A67383B63B}" presName="composite" presStyleCnt="0"/>
      <dgm:spPr/>
    </dgm:pt>
    <dgm:pt modelId="{8517135B-4902-416B-A4D5-A870FCEA9A7B}" type="pres">
      <dgm:prSet presAssocID="{0DCA9771-255D-41A2-AA9E-65A67383B63B}" presName="imgShp" presStyleLbl="fgImgPlace1" presStyleIdx="10" presStyleCnt="13" custLinFactX="-200000" custLinFactNeighborX="-235833"/>
      <dgm:spPr>
        <a:scene3d>
          <a:camera prst="orthographicFront"/>
          <a:lightRig rig="threePt" dir="t"/>
        </a:scene3d>
        <a:sp3d>
          <a:bevelT w="114300" prst="artDeco"/>
        </a:sp3d>
      </dgm:spPr>
    </dgm:pt>
    <dgm:pt modelId="{C4C91768-3EAA-47C6-9369-9801D942C352}" type="pres">
      <dgm:prSet presAssocID="{0DCA9771-255D-41A2-AA9E-65A67383B63B}" presName="txShp" presStyleLbl="node1" presStyleIdx="10" presStyleCnt="13" custScaleX="120509" custLinFactNeighborX="-10112" custLinFactNeighborY="-8257">
        <dgm:presLayoutVars>
          <dgm:bulletEnabled val="1"/>
        </dgm:presLayoutVars>
      </dgm:prSet>
      <dgm:spPr/>
    </dgm:pt>
    <dgm:pt modelId="{5A2BD13F-2945-4C5B-9926-B2970BDC72FD}" type="pres">
      <dgm:prSet presAssocID="{99FCBF3A-91FC-4EE1-822F-5CE60F10EDF4}" presName="spacing" presStyleCnt="0"/>
      <dgm:spPr/>
    </dgm:pt>
    <dgm:pt modelId="{4786C867-D25F-413D-98DA-FD88BFA9BF8B}" type="pres">
      <dgm:prSet presAssocID="{D6474D88-2E0B-4720-BAAB-0BAA2524F79C}" presName="composite" presStyleCnt="0"/>
      <dgm:spPr/>
    </dgm:pt>
    <dgm:pt modelId="{E0568BA3-8706-4ACA-8E83-ABCAE0BECA4A}" type="pres">
      <dgm:prSet presAssocID="{D6474D88-2E0B-4720-BAAB-0BAA2524F79C}" presName="imgShp" presStyleLbl="fgImgPlace1" presStyleIdx="11" presStyleCnt="13" custLinFactX="-200000" custLinFactNeighborX="-235833"/>
      <dgm:spPr>
        <a:scene3d>
          <a:camera prst="orthographicFront"/>
          <a:lightRig rig="threePt" dir="t"/>
        </a:scene3d>
        <a:sp3d>
          <a:bevelT w="114300" prst="artDeco"/>
        </a:sp3d>
      </dgm:spPr>
    </dgm:pt>
    <dgm:pt modelId="{043790AF-4D84-49E1-A6C4-AA5AE5CD0ED6}" type="pres">
      <dgm:prSet presAssocID="{D6474D88-2E0B-4720-BAAB-0BAA2524F79C}" presName="txShp" presStyleLbl="node1" presStyleIdx="11" presStyleCnt="13" custScaleX="120509" custLinFactNeighborX="-10112" custLinFactNeighborY="-8257">
        <dgm:presLayoutVars>
          <dgm:bulletEnabled val="1"/>
        </dgm:presLayoutVars>
      </dgm:prSet>
      <dgm:spPr/>
    </dgm:pt>
    <dgm:pt modelId="{AE8EEBD7-3BDE-40A7-BC64-EA686AA738E0}" type="pres">
      <dgm:prSet presAssocID="{39652AB2-357E-4EA2-AD1B-7037BB52AD92}" presName="spacing" presStyleCnt="0"/>
      <dgm:spPr/>
    </dgm:pt>
    <dgm:pt modelId="{DA98D616-C185-464A-A851-81A59A6BA860}" type="pres">
      <dgm:prSet presAssocID="{1857349B-2851-470D-873F-0CBF9675D32D}" presName="composite" presStyleCnt="0"/>
      <dgm:spPr/>
    </dgm:pt>
    <dgm:pt modelId="{D58578BB-1760-40C5-BAB4-08FAB2E24926}" type="pres">
      <dgm:prSet presAssocID="{1857349B-2851-470D-873F-0CBF9675D32D}" presName="imgShp" presStyleLbl="fgImgPlace1" presStyleIdx="12" presStyleCnt="13" custLinFactX="-200000" custLinFactNeighborX="-235833"/>
      <dgm:spPr>
        <a:scene3d>
          <a:camera prst="orthographicFront"/>
          <a:lightRig rig="threePt" dir="t"/>
        </a:scene3d>
        <a:sp3d>
          <a:bevelT w="114300" prst="artDeco"/>
        </a:sp3d>
      </dgm:spPr>
    </dgm:pt>
    <dgm:pt modelId="{112BCE08-E968-4E00-A307-05553910D9DB}" type="pres">
      <dgm:prSet presAssocID="{1857349B-2851-470D-873F-0CBF9675D32D}" presName="txShp" presStyleLbl="node1" presStyleIdx="12" presStyleCnt="13" custScaleX="120509" custLinFactNeighborX="-10112" custLinFactNeighborY="-8257">
        <dgm:presLayoutVars>
          <dgm:bulletEnabled val="1"/>
        </dgm:presLayoutVars>
      </dgm:prSet>
      <dgm:spPr/>
    </dgm:pt>
  </dgm:ptLst>
  <dgm:cxnLst>
    <dgm:cxn modelId="{0A350914-D8DC-4FAA-B2AC-76F793589F15}" srcId="{A8D8EC90-94E5-4154-9EF2-F09364BDC404}" destId="{C915CA6B-0CF5-4D1F-ACCD-89361CC7E269}" srcOrd="8" destOrd="0" parTransId="{CBF77E17-3005-4E10-9A5C-E102061D73CF}" sibTransId="{8A603042-7837-4200-B293-E41E74D36ED6}"/>
    <dgm:cxn modelId="{20E00A19-AB07-4B3A-BB89-7799C32C8D6C}" srcId="{A8D8EC90-94E5-4154-9EF2-F09364BDC404}" destId="{A34BDAC7-BF3A-4BEB-A864-4A9D9C672994}" srcOrd="0" destOrd="0" parTransId="{8286E538-FAEE-4628-B7AB-C639E230F296}" sibTransId="{5B036ADA-C4D7-4B57-8837-3157772F48C4}"/>
    <dgm:cxn modelId="{D59CAB1C-B4B9-4D7E-9CF5-CC826C2733EE}" srcId="{A8D8EC90-94E5-4154-9EF2-F09364BDC404}" destId="{1857349B-2851-470D-873F-0CBF9675D32D}" srcOrd="12" destOrd="0" parTransId="{BE263B0F-B78E-47EF-A59B-2E96369E3452}" sibTransId="{CC59BCC0-939C-45AA-B7C9-659FE5708792}"/>
    <dgm:cxn modelId="{A6CCD228-A7D1-4156-8115-1AB181E5CB6F}" srcId="{A8D8EC90-94E5-4154-9EF2-F09364BDC404}" destId="{6DCEE8DD-F98D-4466-8BFA-7D61EFF6A4C2}" srcOrd="3" destOrd="0" parTransId="{9A284B48-62BE-4B9B-9EFB-67723270B1C1}" sibTransId="{2480AE37-DEE2-4668-A539-6DD2F2205734}"/>
    <dgm:cxn modelId="{A4BE152D-8949-48FF-9404-1C0FFD38D76B}" type="presOf" srcId="{A34BDAC7-BF3A-4BEB-A864-4A9D9C672994}" destId="{E7A25B94-9EE0-4A3F-B4F5-78B198EC50DE}" srcOrd="0" destOrd="0" presId="urn:microsoft.com/office/officeart/2005/8/layout/vList3"/>
    <dgm:cxn modelId="{058C0B37-5A55-42EB-AFE3-DF6492C9DA57}" type="presOf" srcId="{A8D8EC90-94E5-4154-9EF2-F09364BDC404}" destId="{1EA214B5-9E3C-4644-A1C8-99CA4A2E4FF4}" srcOrd="0" destOrd="0" presId="urn:microsoft.com/office/officeart/2005/8/layout/vList3"/>
    <dgm:cxn modelId="{529AE567-98AD-4F5D-8DD5-0996EA81F1E9}" srcId="{A8D8EC90-94E5-4154-9EF2-F09364BDC404}" destId="{FDAEED79-E651-4F93-A644-87B404F66D64}" srcOrd="5" destOrd="0" parTransId="{7510CE46-1E94-4A8E-9023-D237619C0042}" sibTransId="{3477B54D-F12E-4496-8275-8133988E6607}"/>
    <dgm:cxn modelId="{6B034A48-928E-4E9E-B268-4D8E71FD6579}" type="presOf" srcId="{9DFDA564-2A06-490D-B263-275642004073}" destId="{931078D0-401E-4774-ACEB-0058D01048C5}" srcOrd="0" destOrd="0" presId="urn:microsoft.com/office/officeart/2005/8/layout/vList3"/>
    <dgm:cxn modelId="{B238DB4A-8477-4254-B38F-F9E1B136BEB0}" srcId="{A8D8EC90-94E5-4154-9EF2-F09364BDC404}" destId="{0DCA9771-255D-41A2-AA9E-65A67383B63B}" srcOrd="10" destOrd="0" parTransId="{B214A539-E8A9-4B7D-8D43-6B0127FE6334}" sibTransId="{99FCBF3A-91FC-4EE1-822F-5CE60F10EDF4}"/>
    <dgm:cxn modelId="{9C8B2B6C-83E4-48E8-9479-F6F0A53693FF}" type="presOf" srcId="{2B14398F-AF72-4424-9961-D09DB6A67F8C}" destId="{27B5AC58-6741-4088-8D35-7F992D046898}" srcOrd="0" destOrd="0" presId="urn:microsoft.com/office/officeart/2005/8/layout/vList3"/>
    <dgm:cxn modelId="{8176744E-5BB4-4D37-8C99-21300E37722A}" type="presOf" srcId="{FDAEED79-E651-4F93-A644-87B404F66D64}" destId="{F7A257E2-E8F7-4FD7-989A-B68CC85BE15F}" srcOrd="0" destOrd="0" presId="urn:microsoft.com/office/officeart/2005/8/layout/vList3"/>
    <dgm:cxn modelId="{D33AA470-BDA0-40F4-875D-4F3497772925}" type="presOf" srcId="{CE7C3AFE-8471-4549-B19F-0D325136359E}" destId="{5BA0947E-A3B9-4B87-A493-DA0EEC58D47F}" srcOrd="0" destOrd="0" presId="urn:microsoft.com/office/officeart/2005/8/layout/vList3"/>
    <dgm:cxn modelId="{AE78D455-C9F1-48BF-9611-9C7E42DA736E}" srcId="{A8D8EC90-94E5-4154-9EF2-F09364BDC404}" destId="{39934406-20A2-4CF1-8AB8-E501B56CFC97}" srcOrd="7" destOrd="0" parTransId="{9186A787-9996-442F-8E7E-4C11931D3FF8}" sibTransId="{4812423A-5A86-4F2B-9FA5-2BC59FE6B6B5}"/>
    <dgm:cxn modelId="{19EB5757-DD6A-4A22-AE75-45A2CE73011D}" type="presOf" srcId="{1857349B-2851-470D-873F-0CBF9675D32D}" destId="{112BCE08-E968-4E00-A307-05553910D9DB}" srcOrd="0" destOrd="0" presId="urn:microsoft.com/office/officeart/2005/8/layout/vList3"/>
    <dgm:cxn modelId="{36F4BA58-CC79-4F71-84F1-3F641DB3E973}" srcId="{A8D8EC90-94E5-4154-9EF2-F09364BDC404}" destId="{091299C9-15D7-475C-A594-DF956F58E29A}" srcOrd="1" destOrd="0" parTransId="{F33E39A4-C588-4DCA-969F-C7EF58B514F8}" sibTransId="{7D2A4F09-DEC7-48E3-A44C-1060DA4A3F2D}"/>
    <dgm:cxn modelId="{4D859C95-BF64-4B8C-9945-88CF302912C4}" type="presOf" srcId="{89470A26-97D8-49B3-9E2F-28BD1769000F}" destId="{09235CF9-680C-4B33-AD8F-C0973D743E19}" srcOrd="0" destOrd="0" presId="urn:microsoft.com/office/officeart/2005/8/layout/vList3"/>
    <dgm:cxn modelId="{22583DBF-63DD-4F18-A1E1-CF1475A64630}" type="presOf" srcId="{D6474D88-2E0B-4720-BAAB-0BAA2524F79C}" destId="{043790AF-4D84-49E1-A6C4-AA5AE5CD0ED6}" srcOrd="0" destOrd="0" presId="urn:microsoft.com/office/officeart/2005/8/layout/vList3"/>
    <dgm:cxn modelId="{7A1A75D3-3C6F-4783-BDD7-BAF50E2467C5}" type="presOf" srcId="{091299C9-15D7-475C-A594-DF956F58E29A}" destId="{5E01F17F-E676-4FA3-A3D8-5B2CAFC1687E}" srcOrd="0" destOrd="0" presId="urn:microsoft.com/office/officeart/2005/8/layout/vList3"/>
    <dgm:cxn modelId="{1A01CDD4-F170-43D0-96CF-BC5637C468F2}" srcId="{A8D8EC90-94E5-4154-9EF2-F09364BDC404}" destId="{89470A26-97D8-49B3-9E2F-28BD1769000F}" srcOrd="4" destOrd="0" parTransId="{7B2210F2-14C8-478B-80DF-3A639BA86062}" sibTransId="{2A24B6EE-A92F-4BF1-AEA3-B68891F7D3DD}"/>
    <dgm:cxn modelId="{EC59F7DB-63BA-48A2-8F37-2DBBA8E171E6}" srcId="{A8D8EC90-94E5-4154-9EF2-F09364BDC404}" destId="{D6474D88-2E0B-4720-BAAB-0BAA2524F79C}" srcOrd="11" destOrd="0" parTransId="{378AE012-7F4A-4C63-81C3-C429FCD9C353}" sibTransId="{39652AB2-357E-4EA2-AD1B-7037BB52AD92}"/>
    <dgm:cxn modelId="{CB5791DC-5FF8-45BF-8935-2FF3AB7D94F1}" type="presOf" srcId="{39934406-20A2-4CF1-8AB8-E501B56CFC97}" destId="{3DA93C90-956E-4A3F-9750-DBD37905623A}" srcOrd="0" destOrd="0" presId="urn:microsoft.com/office/officeart/2005/8/layout/vList3"/>
    <dgm:cxn modelId="{474183DD-52BE-4BC1-9E62-5273F2FAB56D}" type="presOf" srcId="{6DCEE8DD-F98D-4466-8BFA-7D61EFF6A4C2}" destId="{D63CA55E-49E5-406C-AA30-829AC3200A74}" srcOrd="0" destOrd="0" presId="urn:microsoft.com/office/officeart/2005/8/layout/vList3"/>
    <dgm:cxn modelId="{9DA348DF-1AE6-416F-AEF2-C3D8A2FB091E}" srcId="{A8D8EC90-94E5-4154-9EF2-F09364BDC404}" destId="{2B14398F-AF72-4424-9961-D09DB6A67F8C}" srcOrd="2" destOrd="0" parTransId="{52839A7E-7247-4547-86A2-333222143B76}" sibTransId="{9508C1CF-3A8E-4925-BA2A-9317E2665168}"/>
    <dgm:cxn modelId="{3B74F3E3-4E74-4917-BECD-D4A1C7750557}" type="presOf" srcId="{0DCA9771-255D-41A2-AA9E-65A67383B63B}" destId="{C4C91768-3EAA-47C6-9369-9801D942C352}" srcOrd="0" destOrd="0" presId="urn:microsoft.com/office/officeart/2005/8/layout/vList3"/>
    <dgm:cxn modelId="{199EB1E6-9F32-4831-B2EA-D941B61D1457}" srcId="{A8D8EC90-94E5-4154-9EF2-F09364BDC404}" destId="{9DFDA564-2A06-490D-B263-275642004073}" srcOrd="9" destOrd="0" parTransId="{3F5D2FB5-2E00-47D7-AF44-8BBD2D7B449E}" sibTransId="{4BD6FE4D-F4D8-4826-AE5B-9FAF018D4881}"/>
    <dgm:cxn modelId="{F24AABFD-D466-4DE9-9713-C657F3147F0C}" type="presOf" srcId="{C915CA6B-0CF5-4D1F-ACCD-89361CC7E269}" destId="{DA5F8311-A63C-4F3C-902A-60C7C1956883}" srcOrd="0" destOrd="0" presId="urn:microsoft.com/office/officeart/2005/8/layout/vList3"/>
    <dgm:cxn modelId="{7C4FD7FE-B0D9-4F11-ADEC-D2B1D7EE0FAE}" srcId="{A8D8EC90-94E5-4154-9EF2-F09364BDC404}" destId="{CE7C3AFE-8471-4549-B19F-0D325136359E}" srcOrd="6" destOrd="0" parTransId="{7112DED4-2A22-46E9-8B6A-CA4F94462C4D}" sibTransId="{1C401A88-B0FF-4AE9-9226-495FE1FEC313}"/>
    <dgm:cxn modelId="{6B33E9CD-65F4-44F2-9B22-67A68E202C8A}" type="presParOf" srcId="{1EA214B5-9E3C-4644-A1C8-99CA4A2E4FF4}" destId="{71FDD264-7645-4092-9234-97AE36CC91A6}" srcOrd="0" destOrd="0" presId="urn:microsoft.com/office/officeart/2005/8/layout/vList3"/>
    <dgm:cxn modelId="{0D6A35F6-433A-444B-8ED0-A1798F29B23C}" type="presParOf" srcId="{71FDD264-7645-4092-9234-97AE36CC91A6}" destId="{9B80EDED-588F-41B1-85C3-4F6EA3F0BB6E}" srcOrd="0" destOrd="0" presId="urn:microsoft.com/office/officeart/2005/8/layout/vList3"/>
    <dgm:cxn modelId="{2BA7026C-B147-4A3D-BE27-91269AD158BC}" type="presParOf" srcId="{71FDD264-7645-4092-9234-97AE36CC91A6}" destId="{E7A25B94-9EE0-4A3F-B4F5-78B198EC50DE}" srcOrd="1" destOrd="0" presId="urn:microsoft.com/office/officeart/2005/8/layout/vList3"/>
    <dgm:cxn modelId="{09EB2DD7-E6F4-423F-B5EF-F8942D8D2FEF}" type="presParOf" srcId="{1EA214B5-9E3C-4644-A1C8-99CA4A2E4FF4}" destId="{382E633F-BC29-4242-BC2D-A0D6A2292E94}" srcOrd="1" destOrd="0" presId="urn:microsoft.com/office/officeart/2005/8/layout/vList3"/>
    <dgm:cxn modelId="{6EE035E9-460A-43BE-97AC-459EA249A362}" type="presParOf" srcId="{1EA214B5-9E3C-4644-A1C8-99CA4A2E4FF4}" destId="{94B30FE2-02B7-4A09-AE99-21A2E5479BD1}" srcOrd="2" destOrd="0" presId="urn:microsoft.com/office/officeart/2005/8/layout/vList3"/>
    <dgm:cxn modelId="{33A57263-06C9-403C-9EBB-7421AD7E8F5E}" type="presParOf" srcId="{94B30FE2-02B7-4A09-AE99-21A2E5479BD1}" destId="{E45A7E3A-9DB5-4C14-8D53-3B5A5C53A1A1}" srcOrd="0" destOrd="0" presId="urn:microsoft.com/office/officeart/2005/8/layout/vList3"/>
    <dgm:cxn modelId="{BA958755-4D77-4E47-BD76-A8272D63092D}" type="presParOf" srcId="{94B30FE2-02B7-4A09-AE99-21A2E5479BD1}" destId="{5E01F17F-E676-4FA3-A3D8-5B2CAFC1687E}" srcOrd="1" destOrd="0" presId="urn:microsoft.com/office/officeart/2005/8/layout/vList3"/>
    <dgm:cxn modelId="{F2FBEFCB-6BDF-4B4A-8CA8-EFF1BC0D45D1}" type="presParOf" srcId="{1EA214B5-9E3C-4644-A1C8-99CA4A2E4FF4}" destId="{AC40D9F0-F036-4475-A5AD-46ACFE0A58DE}" srcOrd="3" destOrd="0" presId="urn:microsoft.com/office/officeart/2005/8/layout/vList3"/>
    <dgm:cxn modelId="{7618F8E3-C990-40FE-8CB3-273EE03B2FFD}" type="presParOf" srcId="{1EA214B5-9E3C-4644-A1C8-99CA4A2E4FF4}" destId="{7D65A3AA-C07F-44B0-8017-ECBE5DC49DEF}" srcOrd="4" destOrd="0" presId="urn:microsoft.com/office/officeart/2005/8/layout/vList3"/>
    <dgm:cxn modelId="{6E4B99D9-5716-4173-8DE0-07893042C20B}" type="presParOf" srcId="{7D65A3AA-C07F-44B0-8017-ECBE5DC49DEF}" destId="{11EBE099-F181-4DA6-8D5F-A79B53B620C0}" srcOrd="0" destOrd="0" presId="urn:microsoft.com/office/officeart/2005/8/layout/vList3"/>
    <dgm:cxn modelId="{FC021A42-A02E-4526-A771-5A2ECA3BDC23}" type="presParOf" srcId="{7D65A3AA-C07F-44B0-8017-ECBE5DC49DEF}" destId="{27B5AC58-6741-4088-8D35-7F992D046898}" srcOrd="1" destOrd="0" presId="urn:microsoft.com/office/officeart/2005/8/layout/vList3"/>
    <dgm:cxn modelId="{0C913D29-C96C-42B6-B34E-201333AE6FCB}" type="presParOf" srcId="{1EA214B5-9E3C-4644-A1C8-99CA4A2E4FF4}" destId="{4CA2C3C1-7CCD-4B43-B300-7BA8D24AD6D2}" srcOrd="5" destOrd="0" presId="urn:microsoft.com/office/officeart/2005/8/layout/vList3"/>
    <dgm:cxn modelId="{CE322666-A799-4424-8521-5754E5940D2B}" type="presParOf" srcId="{1EA214B5-9E3C-4644-A1C8-99CA4A2E4FF4}" destId="{AF3BF6FC-6490-4E54-820F-9515F7AEC02C}" srcOrd="6" destOrd="0" presId="urn:microsoft.com/office/officeart/2005/8/layout/vList3"/>
    <dgm:cxn modelId="{FCE6CD34-09F9-451F-9C62-CFBAD36FBCDE}" type="presParOf" srcId="{AF3BF6FC-6490-4E54-820F-9515F7AEC02C}" destId="{BE6BA436-60C0-4E85-98B5-30C02A280CF4}" srcOrd="0" destOrd="0" presId="urn:microsoft.com/office/officeart/2005/8/layout/vList3"/>
    <dgm:cxn modelId="{6728A77B-48D6-4B7F-BC59-63E72E60C5F8}" type="presParOf" srcId="{AF3BF6FC-6490-4E54-820F-9515F7AEC02C}" destId="{D63CA55E-49E5-406C-AA30-829AC3200A74}" srcOrd="1" destOrd="0" presId="urn:microsoft.com/office/officeart/2005/8/layout/vList3"/>
    <dgm:cxn modelId="{6079471F-0054-442D-A827-50AAC06D75F2}" type="presParOf" srcId="{1EA214B5-9E3C-4644-A1C8-99CA4A2E4FF4}" destId="{A78833CC-C9AE-43E8-8C4F-3B2CF2096404}" srcOrd="7" destOrd="0" presId="urn:microsoft.com/office/officeart/2005/8/layout/vList3"/>
    <dgm:cxn modelId="{1669AC02-E909-4E6A-AEEB-0E389125209A}" type="presParOf" srcId="{1EA214B5-9E3C-4644-A1C8-99CA4A2E4FF4}" destId="{16E59664-E362-43AB-9095-08DDE5576C03}" srcOrd="8" destOrd="0" presId="urn:microsoft.com/office/officeart/2005/8/layout/vList3"/>
    <dgm:cxn modelId="{3BBE135F-7FF1-4940-9014-E6446B249E64}" type="presParOf" srcId="{16E59664-E362-43AB-9095-08DDE5576C03}" destId="{22A99617-B059-46FC-8CE4-0B7B68AF3BFD}" srcOrd="0" destOrd="0" presId="urn:microsoft.com/office/officeart/2005/8/layout/vList3"/>
    <dgm:cxn modelId="{F6E8C172-F6B5-4947-A3F1-BEFC4D91F911}" type="presParOf" srcId="{16E59664-E362-43AB-9095-08DDE5576C03}" destId="{09235CF9-680C-4B33-AD8F-C0973D743E19}" srcOrd="1" destOrd="0" presId="urn:microsoft.com/office/officeart/2005/8/layout/vList3"/>
    <dgm:cxn modelId="{FBE37037-6EED-44EF-91DD-9D05B5CDA292}" type="presParOf" srcId="{1EA214B5-9E3C-4644-A1C8-99CA4A2E4FF4}" destId="{0E8E1711-7474-4DED-8667-97FB919CE3E1}" srcOrd="9" destOrd="0" presId="urn:microsoft.com/office/officeart/2005/8/layout/vList3"/>
    <dgm:cxn modelId="{D472DEE1-771D-4D40-A222-32AEA159D967}" type="presParOf" srcId="{1EA214B5-9E3C-4644-A1C8-99CA4A2E4FF4}" destId="{A5C1DA1C-6CE4-4C19-BCA2-B633D40B05E4}" srcOrd="10" destOrd="0" presId="urn:microsoft.com/office/officeart/2005/8/layout/vList3"/>
    <dgm:cxn modelId="{1A3CC0E7-57F4-4ABD-884F-68D2F2DE0473}" type="presParOf" srcId="{A5C1DA1C-6CE4-4C19-BCA2-B633D40B05E4}" destId="{251C01E2-F471-4DB2-B1B0-DBC2D9D93BBB}" srcOrd="0" destOrd="0" presId="urn:microsoft.com/office/officeart/2005/8/layout/vList3"/>
    <dgm:cxn modelId="{1562499E-D4C7-436B-8DED-0084E8B30563}" type="presParOf" srcId="{A5C1DA1C-6CE4-4C19-BCA2-B633D40B05E4}" destId="{F7A257E2-E8F7-4FD7-989A-B68CC85BE15F}" srcOrd="1" destOrd="0" presId="urn:microsoft.com/office/officeart/2005/8/layout/vList3"/>
    <dgm:cxn modelId="{BE4B3DA9-3184-438D-A38D-863AD5055A28}" type="presParOf" srcId="{1EA214B5-9E3C-4644-A1C8-99CA4A2E4FF4}" destId="{D27A6A55-DE0A-4268-9FF2-76E5123A4E63}" srcOrd="11" destOrd="0" presId="urn:microsoft.com/office/officeart/2005/8/layout/vList3"/>
    <dgm:cxn modelId="{3AC27424-F28F-4984-8DA0-6A4F0C1EA1B5}" type="presParOf" srcId="{1EA214B5-9E3C-4644-A1C8-99CA4A2E4FF4}" destId="{EBDC23E2-8E3E-4215-BEF0-5BC199CF737C}" srcOrd="12" destOrd="0" presId="urn:microsoft.com/office/officeart/2005/8/layout/vList3"/>
    <dgm:cxn modelId="{72B6E2A8-7F38-4045-BC83-721B2D4D1C6D}" type="presParOf" srcId="{EBDC23E2-8E3E-4215-BEF0-5BC199CF737C}" destId="{C91CBB14-0CF1-4117-B027-DD49DD18A740}" srcOrd="0" destOrd="0" presId="urn:microsoft.com/office/officeart/2005/8/layout/vList3"/>
    <dgm:cxn modelId="{07B7129F-D9E0-4883-96A0-AE352DBE3D8F}" type="presParOf" srcId="{EBDC23E2-8E3E-4215-BEF0-5BC199CF737C}" destId="{5BA0947E-A3B9-4B87-A493-DA0EEC58D47F}" srcOrd="1" destOrd="0" presId="urn:microsoft.com/office/officeart/2005/8/layout/vList3"/>
    <dgm:cxn modelId="{3E096A14-8330-46E1-9340-1DE3237D2030}" type="presParOf" srcId="{1EA214B5-9E3C-4644-A1C8-99CA4A2E4FF4}" destId="{DDA6D337-1DBC-490B-9288-57D4E6B63AB2}" srcOrd="13" destOrd="0" presId="urn:microsoft.com/office/officeart/2005/8/layout/vList3"/>
    <dgm:cxn modelId="{0122484D-1FC4-41F9-9A24-43D68E9FE6C9}" type="presParOf" srcId="{1EA214B5-9E3C-4644-A1C8-99CA4A2E4FF4}" destId="{E5A4B490-94F9-443E-948F-75CCE959D2D7}" srcOrd="14" destOrd="0" presId="urn:microsoft.com/office/officeart/2005/8/layout/vList3"/>
    <dgm:cxn modelId="{206CC5FC-026F-45C8-B395-D052FC254295}" type="presParOf" srcId="{E5A4B490-94F9-443E-948F-75CCE959D2D7}" destId="{37874242-E10C-4FC9-8791-4D05E3469E9E}" srcOrd="0" destOrd="0" presId="urn:microsoft.com/office/officeart/2005/8/layout/vList3"/>
    <dgm:cxn modelId="{5864E628-A67E-4901-929E-2CD509879D8B}" type="presParOf" srcId="{E5A4B490-94F9-443E-948F-75CCE959D2D7}" destId="{3DA93C90-956E-4A3F-9750-DBD37905623A}" srcOrd="1" destOrd="0" presId="urn:microsoft.com/office/officeart/2005/8/layout/vList3"/>
    <dgm:cxn modelId="{01007FCF-45EC-47D8-80F5-1FAB94C17B77}" type="presParOf" srcId="{1EA214B5-9E3C-4644-A1C8-99CA4A2E4FF4}" destId="{39C86900-E2C6-44A3-8B7E-4E8498D5AF8D}" srcOrd="15" destOrd="0" presId="urn:microsoft.com/office/officeart/2005/8/layout/vList3"/>
    <dgm:cxn modelId="{829DDEFF-C237-42EE-A3EC-05909C48E7EC}" type="presParOf" srcId="{1EA214B5-9E3C-4644-A1C8-99CA4A2E4FF4}" destId="{0E6B0137-02F1-4CC7-83B0-CE7FAD84DECD}" srcOrd="16" destOrd="0" presId="urn:microsoft.com/office/officeart/2005/8/layout/vList3"/>
    <dgm:cxn modelId="{57C692C1-A0FF-45F4-BF83-5E360339854F}" type="presParOf" srcId="{0E6B0137-02F1-4CC7-83B0-CE7FAD84DECD}" destId="{AA26FAB8-6022-4EF0-AFF4-FC33192B5D82}" srcOrd="0" destOrd="0" presId="urn:microsoft.com/office/officeart/2005/8/layout/vList3"/>
    <dgm:cxn modelId="{C7E5C877-D41F-4713-9909-6831C0EA84A2}" type="presParOf" srcId="{0E6B0137-02F1-4CC7-83B0-CE7FAD84DECD}" destId="{DA5F8311-A63C-4F3C-902A-60C7C1956883}" srcOrd="1" destOrd="0" presId="urn:microsoft.com/office/officeart/2005/8/layout/vList3"/>
    <dgm:cxn modelId="{A5A31946-A7D1-4E4A-B8DE-CF50CED8B054}" type="presParOf" srcId="{1EA214B5-9E3C-4644-A1C8-99CA4A2E4FF4}" destId="{53D3F9B2-D755-4DBF-B275-4CDA2998D0E5}" srcOrd="17" destOrd="0" presId="urn:microsoft.com/office/officeart/2005/8/layout/vList3"/>
    <dgm:cxn modelId="{696FB560-C22E-4C8A-AAB1-A3D94070EF71}" type="presParOf" srcId="{1EA214B5-9E3C-4644-A1C8-99CA4A2E4FF4}" destId="{9DEE5CCA-820E-415B-8F3E-6A5786B693E4}" srcOrd="18" destOrd="0" presId="urn:microsoft.com/office/officeart/2005/8/layout/vList3"/>
    <dgm:cxn modelId="{C203B469-F47D-4A88-8842-7856D2E6C08D}" type="presParOf" srcId="{9DEE5CCA-820E-415B-8F3E-6A5786B693E4}" destId="{F802A985-0997-46F5-8BA1-BA58D94F42C4}" srcOrd="0" destOrd="0" presId="urn:microsoft.com/office/officeart/2005/8/layout/vList3"/>
    <dgm:cxn modelId="{4F5D190E-B36A-4CF0-B86B-E27A510BA72F}" type="presParOf" srcId="{9DEE5CCA-820E-415B-8F3E-6A5786B693E4}" destId="{931078D0-401E-4774-ACEB-0058D01048C5}" srcOrd="1" destOrd="0" presId="urn:microsoft.com/office/officeart/2005/8/layout/vList3"/>
    <dgm:cxn modelId="{856D943A-66FB-43AC-9AD6-F3C61E76CC26}" type="presParOf" srcId="{1EA214B5-9E3C-4644-A1C8-99CA4A2E4FF4}" destId="{84AABE51-C310-4AC6-BAC6-4CB31703EE7C}" srcOrd="19" destOrd="0" presId="urn:microsoft.com/office/officeart/2005/8/layout/vList3"/>
    <dgm:cxn modelId="{7AEBA027-8E53-4ACB-A6F3-C9712FF2C8CB}" type="presParOf" srcId="{1EA214B5-9E3C-4644-A1C8-99CA4A2E4FF4}" destId="{215A18D5-942F-4373-88FD-EEAB15BCB2D7}" srcOrd="20" destOrd="0" presId="urn:microsoft.com/office/officeart/2005/8/layout/vList3"/>
    <dgm:cxn modelId="{45147842-BBCF-4368-B3C2-4DDC5CE04EB6}" type="presParOf" srcId="{215A18D5-942F-4373-88FD-EEAB15BCB2D7}" destId="{8517135B-4902-416B-A4D5-A870FCEA9A7B}" srcOrd="0" destOrd="0" presId="urn:microsoft.com/office/officeart/2005/8/layout/vList3"/>
    <dgm:cxn modelId="{6492CC58-BDEC-4B1D-B1B4-DA83FEE50E8D}" type="presParOf" srcId="{215A18D5-942F-4373-88FD-EEAB15BCB2D7}" destId="{C4C91768-3EAA-47C6-9369-9801D942C352}" srcOrd="1" destOrd="0" presId="urn:microsoft.com/office/officeart/2005/8/layout/vList3"/>
    <dgm:cxn modelId="{EEC47EE1-9D28-4B23-9B03-856781B2C0A1}" type="presParOf" srcId="{1EA214B5-9E3C-4644-A1C8-99CA4A2E4FF4}" destId="{5A2BD13F-2945-4C5B-9926-B2970BDC72FD}" srcOrd="21" destOrd="0" presId="urn:microsoft.com/office/officeart/2005/8/layout/vList3"/>
    <dgm:cxn modelId="{B1B434A6-97E9-4DB5-9D34-BACB0497CC4D}" type="presParOf" srcId="{1EA214B5-9E3C-4644-A1C8-99CA4A2E4FF4}" destId="{4786C867-D25F-413D-98DA-FD88BFA9BF8B}" srcOrd="22" destOrd="0" presId="urn:microsoft.com/office/officeart/2005/8/layout/vList3"/>
    <dgm:cxn modelId="{B42859BA-DE19-4AA0-BA6F-5B2E4FA6D34D}" type="presParOf" srcId="{4786C867-D25F-413D-98DA-FD88BFA9BF8B}" destId="{E0568BA3-8706-4ACA-8E83-ABCAE0BECA4A}" srcOrd="0" destOrd="0" presId="urn:microsoft.com/office/officeart/2005/8/layout/vList3"/>
    <dgm:cxn modelId="{E1FC8F65-FC1B-490F-92AE-E50E147387D0}" type="presParOf" srcId="{4786C867-D25F-413D-98DA-FD88BFA9BF8B}" destId="{043790AF-4D84-49E1-A6C4-AA5AE5CD0ED6}" srcOrd="1" destOrd="0" presId="urn:microsoft.com/office/officeart/2005/8/layout/vList3"/>
    <dgm:cxn modelId="{38B773AE-C928-4477-B695-FD08D1F83BDB}" type="presParOf" srcId="{1EA214B5-9E3C-4644-A1C8-99CA4A2E4FF4}" destId="{AE8EEBD7-3BDE-40A7-BC64-EA686AA738E0}" srcOrd="23" destOrd="0" presId="urn:microsoft.com/office/officeart/2005/8/layout/vList3"/>
    <dgm:cxn modelId="{C36E5279-E64B-4DCA-9569-C48ADCA42F58}" type="presParOf" srcId="{1EA214B5-9E3C-4644-A1C8-99CA4A2E4FF4}" destId="{DA98D616-C185-464A-A851-81A59A6BA860}" srcOrd="24" destOrd="0" presId="urn:microsoft.com/office/officeart/2005/8/layout/vList3"/>
    <dgm:cxn modelId="{357F7EF1-A3B7-412C-BC2E-0BA20A01E6C0}" type="presParOf" srcId="{DA98D616-C185-464A-A851-81A59A6BA860}" destId="{D58578BB-1760-40C5-BAB4-08FAB2E24926}" srcOrd="0" destOrd="0" presId="urn:microsoft.com/office/officeart/2005/8/layout/vList3"/>
    <dgm:cxn modelId="{29A93056-6D31-4F77-8829-55F9A58BA307}" type="presParOf" srcId="{DA98D616-C185-464A-A851-81A59A6BA860}" destId="{112BCE08-E968-4E00-A307-05553910D9D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3EB943-3929-473F-84BF-8E997B13FD33}" type="doc">
      <dgm:prSet loTypeId="urn:microsoft.com/office/officeart/2005/8/layout/hList1" loCatId="list" qsTypeId="urn:microsoft.com/office/officeart/2005/8/quickstyle/3d7" qsCatId="3D" csTypeId="urn:microsoft.com/office/officeart/2005/8/colors/colorful4" csCatId="colorful" phldr="1"/>
      <dgm:spPr/>
      <dgm:t>
        <a:bodyPr/>
        <a:lstStyle/>
        <a:p>
          <a:endParaRPr lang="es-ES"/>
        </a:p>
      </dgm:t>
    </dgm:pt>
    <dgm:pt modelId="{B4EA595B-7B44-4268-9B92-E66E1A3DF295}">
      <dgm:prSet phldrT="[Texto]"/>
      <dgm:spPr/>
      <dgm:t>
        <a:bodyPr/>
        <a:lstStyle/>
        <a:p>
          <a:r>
            <a:rPr lang="es-ES" dirty="0"/>
            <a:t>Nová </a:t>
          </a:r>
          <a:r>
            <a:rPr lang="cs-CZ" dirty="0"/>
            <a:t>z</a:t>
          </a:r>
          <a:r>
            <a:rPr lang="es-ES" dirty="0"/>
            <a:t>emě</a:t>
          </a:r>
        </a:p>
      </dgm:t>
    </dgm:pt>
    <dgm:pt modelId="{C03E4E22-9025-44C6-9E46-13A727803DBF}" type="parTrans" cxnId="{2584FA35-6446-4647-BB64-417EC123DCC0}">
      <dgm:prSet/>
      <dgm:spPr/>
      <dgm:t>
        <a:bodyPr/>
        <a:lstStyle/>
        <a:p>
          <a:endParaRPr lang="es-ES"/>
        </a:p>
      </dgm:t>
    </dgm:pt>
    <dgm:pt modelId="{67A6B0BB-BDDF-4CB0-BD8C-68EBA4F02061}" type="sibTrans" cxnId="{2584FA35-6446-4647-BB64-417EC123DCC0}">
      <dgm:prSet/>
      <dgm:spPr/>
      <dgm:t>
        <a:bodyPr/>
        <a:lstStyle/>
        <a:p>
          <a:endParaRPr lang="es-ES"/>
        </a:p>
      </dgm:t>
    </dgm:pt>
    <dgm:pt modelId="{F672D025-FAE1-43AF-87DF-42F841B8279D}">
      <dgm:prSet phldrT="[Texto]"/>
      <dgm:spPr/>
      <dgm:t>
        <a:bodyPr/>
        <a:lstStyle/>
        <a:p>
          <a:r>
            <a:rPr lang="es-ES" dirty="0"/>
            <a:t>“B</a:t>
          </a:r>
          <a:r>
            <a:rPr lang="cs-CZ" dirty="0" err="1"/>
            <a:t>laze</a:t>
          </a:r>
          <a:r>
            <a:rPr lang="cs-CZ" dirty="0"/>
            <a:t> tichým, neboť </a:t>
          </a:r>
          <a:r>
            <a:rPr lang="cs-CZ" dirty="0" err="1"/>
            <a:t>olni</a:t>
          </a:r>
          <a:r>
            <a:rPr lang="cs-CZ" dirty="0"/>
            <a:t> dostanou zemi za dědictví</a:t>
          </a:r>
          <a:r>
            <a:rPr lang="es-ES" dirty="0"/>
            <a:t>” (Mato</a:t>
          </a:r>
          <a:r>
            <a:rPr lang="cs-CZ" dirty="0" err="1"/>
            <a:t>uš</a:t>
          </a:r>
          <a:r>
            <a:rPr lang="es-ES" dirty="0"/>
            <a:t> 5</a:t>
          </a:r>
          <a:r>
            <a:rPr lang="cs-CZ" dirty="0"/>
            <a:t>,</a:t>
          </a:r>
          <a:r>
            <a:rPr lang="es-ES" dirty="0"/>
            <a:t> 5)</a:t>
          </a:r>
          <a:r>
            <a:rPr lang="cs-CZ" dirty="0"/>
            <a:t>.</a:t>
          </a:r>
          <a:endParaRPr lang="es-ES" dirty="0"/>
        </a:p>
      </dgm:t>
    </dgm:pt>
    <dgm:pt modelId="{E27A2B5A-A427-4E16-A7D6-70D51DE52272}" type="parTrans" cxnId="{D3731A79-DE97-455D-A710-C7B74A677C1D}">
      <dgm:prSet/>
      <dgm:spPr/>
      <dgm:t>
        <a:bodyPr/>
        <a:lstStyle/>
        <a:p>
          <a:endParaRPr lang="es-ES"/>
        </a:p>
      </dgm:t>
    </dgm:pt>
    <dgm:pt modelId="{2DEEE392-FBD8-430C-8BA1-31E9D6E968E0}" type="sibTrans" cxnId="{D3731A79-DE97-455D-A710-C7B74A677C1D}">
      <dgm:prSet/>
      <dgm:spPr/>
      <dgm:t>
        <a:bodyPr/>
        <a:lstStyle/>
        <a:p>
          <a:endParaRPr lang="es-ES"/>
        </a:p>
      </dgm:t>
    </dgm:pt>
    <dgm:pt modelId="{A722BC25-9F80-448D-A52A-0DC1CEF305AF}">
      <dgm:prSet phldrT="[Texto]"/>
      <dgm:spPr/>
      <dgm:t>
        <a:bodyPr/>
        <a:lstStyle/>
        <a:p>
          <a:endParaRPr lang="cs-CZ" dirty="0"/>
        </a:p>
        <a:p>
          <a:r>
            <a:rPr lang="cs-CZ" dirty="0"/>
            <a:t>Boží škola</a:t>
          </a:r>
          <a:r>
            <a:rPr lang="es-ES" dirty="0"/>
            <a:t>
</a:t>
          </a:r>
        </a:p>
      </dgm:t>
    </dgm:pt>
    <dgm:pt modelId="{0A7CFF1F-AA2F-47A4-9419-517C6EFD3599}" type="parTrans" cxnId="{1C8E0D68-2EF4-4819-AE50-4A2AAB8F7256}">
      <dgm:prSet/>
      <dgm:spPr/>
      <dgm:t>
        <a:bodyPr/>
        <a:lstStyle/>
        <a:p>
          <a:endParaRPr lang="es-ES"/>
        </a:p>
      </dgm:t>
    </dgm:pt>
    <dgm:pt modelId="{B37A3C85-FFB1-470C-AF15-32F91B49F74A}" type="sibTrans" cxnId="{1C8E0D68-2EF4-4819-AE50-4A2AAB8F7256}">
      <dgm:prSet/>
      <dgm:spPr/>
      <dgm:t>
        <a:bodyPr/>
        <a:lstStyle/>
        <a:p>
          <a:endParaRPr lang="es-ES"/>
        </a:p>
      </dgm:t>
    </dgm:pt>
    <dgm:pt modelId="{ADF4AF01-B87C-45F2-AD5D-9B8549CE44E4}">
      <dgm:prSet phldrT="[Texto]"/>
      <dgm:spPr/>
      <dgm:t>
        <a:bodyPr/>
        <a:lstStyle/>
        <a:p>
          <a:r>
            <a:rPr lang="es-ES" i="0" dirty="0"/>
            <a:t>“</a:t>
          </a:r>
          <a:r>
            <a:rPr lang="cs-CZ" i="0" dirty="0"/>
            <a:t>On pokorné vede cestou práva, on pokorné učí chodit po své cestě</a:t>
          </a:r>
          <a:r>
            <a:rPr lang="es-ES" i="0" dirty="0"/>
            <a:t>”</a:t>
          </a:r>
          <a:br>
            <a:rPr lang="es-ES" i="0" dirty="0"/>
          </a:br>
          <a:r>
            <a:rPr lang="es-ES" i="0" dirty="0"/>
            <a:t>(</a:t>
          </a:r>
          <a:r>
            <a:rPr lang="cs-CZ" i="0" dirty="0"/>
            <a:t>Ž</a:t>
          </a:r>
          <a:r>
            <a:rPr lang="es-ES" i="0" dirty="0"/>
            <a:t>alm 25</a:t>
          </a:r>
          <a:r>
            <a:rPr lang="cs-CZ" i="0" dirty="0"/>
            <a:t>,</a:t>
          </a:r>
          <a:r>
            <a:rPr lang="es-ES" i="0" dirty="0"/>
            <a:t>9)</a:t>
          </a:r>
          <a:r>
            <a:rPr lang="cs-CZ" i="0" dirty="0"/>
            <a:t>.</a:t>
          </a:r>
          <a:endParaRPr lang="es-ES" i="0" dirty="0"/>
        </a:p>
      </dgm:t>
    </dgm:pt>
    <dgm:pt modelId="{C74F4FDE-09C9-4528-BCC6-9D91C626E490}" type="parTrans" cxnId="{4175D6C6-78B7-4262-B461-58BB66EAF683}">
      <dgm:prSet/>
      <dgm:spPr/>
      <dgm:t>
        <a:bodyPr/>
        <a:lstStyle/>
        <a:p>
          <a:endParaRPr lang="es-ES"/>
        </a:p>
      </dgm:t>
    </dgm:pt>
    <dgm:pt modelId="{6A2F4DE0-CC2A-471A-9170-D43C9D8DC913}" type="sibTrans" cxnId="{4175D6C6-78B7-4262-B461-58BB66EAF683}">
      <dgm:prSet/>
      <dgm:spPr/>
      <dgm:t>
        <a:bodyPr/>
        <a:lstStyle/>
        <a:p>
          <a:endParaRPr lang="es-ES"/>
        </a:p>
      </dgm:t>
    </dgm:pt>
    <dgm:pt modelId="{1C0A3D04-6E76-4E36-B30E-F8E4A34D64BA}">
      <dgm:prSet phldrT="[Texto]"/>
      <dgm:spPr/>
      <dgm:t>
        <a:bodyPr/>
        <a:lstStyle/>
        <a:p>
          <a:endParaRPr lang="cs-CZ" dirty="0"/>
        </a:p>
        <a:p>
          <a:r>
            <a:rPr lang="es-ES" dirty="0"/>
            <a:t>Budou </a:t>
          </a:r>
          <a:r>
            <a:rPr lang="cs-CZ" dirty="0"/>
            <a:t>ž</a:t>
          </a:r>
          <a:r>
            <a:rPr lang="es-ES" dirty="0"/>
            <a:t>ít</a:t>
          </a:r>
          <a:r>
            <a:rPr lang="cs-CZ" dirty="0"/>
            <a:t> v</a:t>
          </a:r>
          <a:r>
            <a:rPr lang="es-ES" dirty="0"/>
            <a:t> mír</a:t>
          </a:r>
          <a:r>
            <a:rPr lang="cs-CZ" dirty="0"/>
            <a:t>u</a:t>
          </a:r>
          <a:r>
            <a:rPr lang="es-ES" dirty="0"/>
            <a:t>
</a:t>
          </a:r>
        </a:p>
      </dgm:t>
    </dgm:pt>
    <dgm:pt modelId="{1338F22C-C1F2-43D5-B608-22FBAA2A3553}" type="parTrans" cxnId="{D3E15386-1247-48B5-B8AE-1F2D92FE1949}">
      <dgm:prSet/>
      <dgm:spPr/>
      <dgm:t>
        <a:bodyPr/>
        <a:lstStyle/>
        <a:p>
          <a:endParaRPr lang="es-ES"/>
        </a:p>
      </dgm:t>
    </dgm:pt>
    <dgm:pt modelId="{396F56E7-66D9-412A-962D-D6FC998A1818}" type="sibTrans" cxnId="{D3E15386-1247-48B5-B8AE-1F2D92FE1949}">
      <dgm:prSet/>
      <dgm:spPr/>
      <dgm:t>
        <a:bodyPr/>
        <a:lstStyle/>
        <a:p>
          <a:endParaRPr lang="es-ES"/>
        </a:p>
      </dgm:t>
    </dgm:pt>
    <dgm:pt modelId="{DCAD42A0-F18F-44B9-A8B6-73466A3F8C6C}">
      <dgm:prSet phldrT="[Texto]"/>
      <dgm:spPr/>
      <dgm:t>
        <a:bodyPr/>
        <a:lstStyle/>
        <a:p>
          <a:r>
            <a:rPr lang="es-ES" i="0" dirty="0"/>
            <a:t>“</a:t>
          </a:r>
          <a:r>
            <a:rPr lang="cs-CZ" i="0" dirty="0"/>
            <a:t>Ale p</a:t>
          </a:r>
          <a:r>
            <a:rPr lang="es-ES" i="0" dirty="0"/>
            <a:t>okorn</a:t>
          </a:r>
          <a:r>
            <a:rPr lang="cs-CZ" i="0" dirty="0"/>
            <a:t>í obdrží zemi    a bude je blažit dokonalý pokoj</a:t>
          </a:r>
          <a:r>
            <a:rPr lang="es-ES" i="0" dirty="0"/>
            <a:t>” (</a:t>
          </a:r>
          <a:r>
            <a:rPr lang="cs-CZ" i="0" dirty="0"/>
            <a:t>Ž</a:t>
          </a:r>
          <a:r>
            <a:rPr lang="es-ES" i="0" dirty="0"/>
            <a:t>alm 37</a:t>
          </a:r>
          <a:r>
            <a:rPr lang="cs-CZ" i="0" dirty="0"/>
            <a:t>,</a:t>
          </a:r>
          <a:r>
            <a:rPr lang="es-ES" i="0" dirty="0"/>
            <a:t>11)</a:t>
          </a:r>
          <a:r>
            <a:rPr lang="cs-CZ" i="0" dirty="0"/>
            <a:t>.</a:t>
          </a:r>
          <a:endParaRPr lang="es-ES" i="0" dirty="0"/>
        </a:p>
      </dgm:t>
    </dgm:pt>
    <dgm:pt modelId="{EF54299B-26E5-4C73-B6FE-D8BF2154548E}" type="parTrans" cxnId="{2C861270-4C2F-443D-8877-0AFFDB27584F}">
      <dgm:prSet/>
      <dgm:spPr/>
      <dgm:t>
        <a:bodyPr/>
        <a:lstStyle/>
        <a:p>
          <a:endParaRPr lang="cs-CZ"/>
        </a:p>
      </dgm:t>
    </dgm:pt>
    <dgm:pt modelId="{170CF7C2-1A7C-481A-A781-29B83EAA2E27}" type="sibTrans" cxnId="{2C861270-4C2F-443D-8877-0AFFDB27584F}">
      <dgm:prSet/>
      <dgm:spPr/>
      <dgm:t>
        <a:bodyPr/>
        <a:lstStyle/>
        <a:p>
          <a:endParaRPr lang="cs-CZ"/>
        </a:p>
      </dgm:t>
    </dgm:pt>
    <dgm:pt modelId="{7189EE67-6DC6-4B71-BFD2-65731CA354C5}" type="pres">
      <dgm:prSet presAssocID="{933EB943-3929-473F-84BF-8E997B13FD33}" presName="Name0" presStyleCnt="0">
        <dgm:presLayoutVars>
          <dgm:dir/>
          <dgm:animLvl val="lvl"/>
          <dgm:resizeHandles val="exact"/>
        </dgm:presLayoutVars>
      </dgm:prSet>
      <dgm:spPr/>
    </dgm:pt>
    <dgm:pt modelId="{155C0F70-E53F-4996-AFD1-BF2353E68625}" type="pres">
      <dgm:prSet presAssocID="{B4EA595B-7B44-4268-9B92-E66E1A3DF295}" presName="composite" presStyleCnt="0"/>
      <dgm:spPr/>
    </dgm:pt>
    <dgm:pt modelId="{65DD52F0-8092-42EF-A6C2-8BE37C486F3D}" type="pres">
      <dgm:prSet presAssocID="{B4EA595B-7B44-4268-9B92-E66E1A3DF295}" presName="parTx" presStyleLbl="alignNode1" presStyleIdx="0" presStyleCnt="3">
        <dgm:presLayoutVars>
          <dgm:chMax val="0"/>
          <dgm:chPref val="0"/>
          <dgm:bulletEnabled val="1"/>
        </dgm:presLayoutVars>
      </dgm:prSet>
      <dgm:spPr/>
    </dgm:pt>
    <dgm:pt modelId="{9F2CC440-5055-4197-A4D2-6C5B1403F13D}" type="pres">
      <dgm:prSet presAssocID="{B4EA595B-7B44-4268-9B92-E66E1A3DF295}" presName="desTx" presStyleLbl="alignAccFollowNode1" presStyleIdx="0" presStyleCnt="3">
        <dgm:presLayoutVars>
          <dgm:bulletEnabled val="1"/>
        </dgm:presLayoutVars>
      </dgm:prSet>
      <dgm:spPr/>
    </dgm:pt>
    <dgm:pt modelId="{AF6E88DE-4521-41C0-A09F-410190FCAC77}" type="pres">
      <dgm:prSet presAssocID="{67A6B0BB-BDDF-4CB0-BD8C-68EBA4F02061}" presName="space" presStyleCnt="0"/>
      <dgm:spPr/>
    </dgm:pt>
    <dgm:pt modelId="{FCC5793E-0207-47C3-B760-2662BED8F13B}" type="pres">
      <dgm:prSet presAssocID="{A722BC25-9F80-448D-A52A-0DC1CEF305AF}" presName="composite" presStyleCnt="0"/>
      <dgm:spPr/>
    </dgm:pt>
    <dgm:pt modelId="{86B82F43-9713-4AE9-94FD-FE68633C1644}" type="pres">
      <dgm:prSet presAssocID="{A722BC25-9F80-448D-A52A-0DC1CEF305AF}" presName="parTx" presStyleLbl="alignNode1" presStyleIdx="1" presStyleCnt="3">
        <dgm:presLayoutVars>
          <dgm:chMax val="0"/>
          <dgm:chPref val="0"/>
          <dgm:bulletEnabled val="1"/>
        </dgm:presLayoutVars>
      </dgm:prSet>
      <dgm:spPr/>
    </dgm:pt>
    <dgm:pt modelId="{3A0BAF87-C4C1-4F63-83E2-7F07ABA80BCF}" type="pres">
      <dgm:prSet presAssocID="{A722BC25-9F80-448D-A52A-0DC1CEF305AF}" presName="desTx" presStyleLbl="alignAccFollowNode1" presStyleIdx="1" presStyleCnt="3">
        <dgm:presLayoutVars>
          <dgm:bulletEnabled val="1"/>
        </dgm:presLayoutVars>
      </dgm:prSet>
      <dgm:spPr/>
    </dgm:pt>
    <dgm:pt modelId="{D4DA862D-3950-4157-A7A3-4FB5AC34FA04}" type="pres">
      <dgm:prSet presAssocID="{B37A3C85-FFB1-470C-AF15-32F91B49F74A}" presName="space" presStyleCnt="0"/>
      <dgm:spPr/>
    </dgm:pt>
    <dgm:pt modelId="{4EC0E93C-15FE-47C0-B155-0DB00CB5D288}" type="pres">
      <dgm:prSet presAssocID="{1C0A3D04-6E76-4E36-B30E-F8E4A34D64BA}" presName="composite" presStyleCnt="0"/>
      <dgm:spPr/>
    </dgm:pt>
    <dgm:pt modelId="{A8B6BD23-AE28-409A-BF37-E71DA8B28AC7}" type="pres">
      <dgm:prSet presAssocID="{1C0A3D04-6E76-4E36-B30E-F8E4A34D64BA}" presName="parTx" presStyleLbl="alignNode1" presStyleIdx="2" presStyleCnt="3">
        <dgm:presLayoutVars>
          <dgm:chMax val="0"/>
          <dgm:chPref val="0"/>
          <dgm:bulletEnabled val="1"/>
        </dgm:presLayoutVars>
      </dgm:prSet>
      <dgm:spPr/>
    </dgm:pt>
    <dgm:pt modelId="{E3F250FB-A053-405A-A91D-761B6A56266B}" type="pres">
      <dgm:prSet presAssocID="{1C0A3D04-6E76-4E36-B30E-F8E4A34D64BA}" presName="desTx" presStyleLbl="alignAccFollowNode1" presStyleIdx="2" presStyleCnt="3">
        <dgm:presLayoutVars>
          <dgm:bulletEnabled val="1"/>
        </dgm:presLayoutVars>
      </dgm:prSet>
      <dgm:spPr/>
    </dgm:pt>
  </dgm:ptLst>
  <dgm:cxnLst>
    <dgm:cxn modelId="{784C4611-C0A7-40A0-9BF8-01AC83F1C247}" type="presOf" srcId="{933EB943-3929-473F-84BF-8E997B13FD33}" destId="{7189EE67-6DC6-4B71-BFD2-65731CA354C5}" srcOrd="0" destOrd="0" presId="urn:microsoft.com/office/officeart/2005/8/layout/hList1"/>
    <dgm:cxn modelId="{9E5A9F12-2CB2-47A4-8EB4-393534513226}" type="presOf" srcId="{F672D025-FAE1-43AF-87DF-42F841B8279D}" destId="{9F2CC440-5055-4197-A4D2-6C5B1403F13D}" srcOrd="0" destOrd="0" presId="urn:microsoft.com/office/officeart/2005/8/layout/hList1"/>
    <dgm:cxn modelId="{7798ED2A-20D8-4299-837A-871D2CC9DBE7}" type="presOf" srcId="{A722BC25-9F80-448D-A52A-0DC1CEF305AF}" destId="{86B82F43-9713-4AE9-94FD-FE68633C1644}" srcOrd="0" destOrd="0" presId="urn:microsoft.com/office/officeart/2005/8/layout/hList1"/>
    <dgm:cxn modelId="{2584FA35-6446-4647-BB64-417EC123DCC0}" srcId="{933EB943-3929-473F-84BF-8E997B13FD33}" destId="{B4EA595B-7B44-4268-9B92-E66E1A3DF295}" srcOrd="0" destOrd="0" parTransId="{C03E4E22-9025-44C6-9E46-13A727803DBF}" sibTransId="{67A6B0BB-BDDF-4CB0-BD8C-68EBA4F02061}"/>
    <dgm:cxn modelId="{1C8E0D68-2EF4-4819-AE50-4A2AAB8F7256}" srcId="{933EB943-3929-473F-84BF-8E997B13FD33}" destId="{A722BC25-9F80-448D-A52A-0DC1CEF305AF}" srcOrd="1" destOrd="0" parTransId="{0A7CFF1F-AA2F-47A4-9419-517C6EFD3599}" sibTransId="{B37A3C85-FFB1-470C-AF15-32F91B49F74A}"/>
    <dgm:cxn modelId="{2C861270-4C2F-443D-8877-0AFFDB27584F}" srcId="{1C0A3D04-6E76-4E36-B30E-F8E4A34D64BA}" destId="{DCAD42A0-F18F-44B9-A8B6-73466A3F8C6C}" srcOrd="0" destOrd="0" parTransId="{EF54299B-26E5-4C73-B6FE-D8BF2154548E}" sibTransId="{170CF7C2-1A7C-481A-A781-29B83EAA2E27}"/>
    <dgm:cxn modelId="{D3731A79-DE97-455D-A710-C7B74A677C1D}" srcId="{B4EA595B-7B44-4268-9B92-E66E1A3DF295}" destId="{F672D025-FAE1-43AF-87DF-42F841B8279D}" srcOrd="0" destOrd="0" parTransId="{E27A2B5A-A427-4E16-A7D6-70D51DE52272}" sibTransId="{2DEEE392-FBD8-430C-8BA1-31E9D6E968E0}"/>
    <dgm:cxn modelId="{D3E15386-1247-48B5-B8AE-1F2D92FE1949}" srcId="{933EB943-3929-473F-84BF-8E997B13FD33}" destId="{1C0A3D04-6E76-4E36-B30E-F8E4A34D64BA}" srcOrd="2" destOrd="0" parTransId="{1338F22C-C1F2-43D5-B608-22FBAA2A3553}" sibTransId="{396F56E7-66D9-412A-962D-D6FC998A1818}"/>
    <dgm:cxn modelId="{F5D42898-C114-4665-8141-86C163108B41}" type="presOf" srcId="{DCAD42A0-F18F-44B9-A8B6-73466A3F8C6C}" destId="{E3F250FB-A053-405A-A91D-761B6A56266B}" srcOrd="0" destOrd="0" presId="urn:microsoft.com/office/officeart/2005/8/layout/hList1"/>
    <dgm:cxn modelId="{76CC40AF-23AB-40D8-BD99-65B2DFB54F14}" type="presOf" srcId="{ADF4AF01-B87C-45F2-AD5D-9B8549CE44E4}" destId="{3A0BAF87-C4C1-4F63-83E2-7F07ABA80BCF}" srcOrd="0" destOrd="0" presId="urn:microsoft.com/office/officeart/2005/8/layout/hList1"/>
    <dgm:cxn modelId="{4175D6C6-78B7-4262-B461-58BB66EAF683}" srcId="{A722BC25-9F80-448D-A52A-0DC1CEF305AF}" destId="{ADF4AF01-B87C-45F2-AD5D-9B8549CE44E4}" srcOrd="0" destOrd="0" parTransId="{C74F4FDE-09C9-4528-BCC6-9D91C626E490}" sibTransId="{6A2F4DE0-CC2A-471A-9170-D43C9D8DC913}"/>
    <dgm:cxn modelId="{D23146C8-5A73-4C22-9975-D2D389D4F7FA}" type="presOf" srcId="{B4EA595B-7B44-4268-9B92-E66E1A3DF295}" destId="{65DD52F0-8092-42EF-A6C2-8BE37C486F3D}" srcOrd="0" destOrd="0" presId="urn:microsoft.com/office/officeart/2005/8/layout/hList1"/>
    <dgm:cxn modelId="{82F36FF9-EBFC-4349-9A90-13EC8249D70D}" type="presOf" srcId="{1C0A3D04-6E76-4E36-B30E-F8E4A34D64BA}" destId="{A8B6BD23-AE28-409A-BF37-E71DA8B28AC7}" srcOrd="0" destOrd="0" presId="urn:microsoft.com/office/officeart/2005/8/layout/hList1"/>
    <dgm:cxn modelId="{B7AF9924-A176-4262-B464-31A3E01422F7}" type="presParOf" srcId="{7189EE67-6DC6-4B71-BFD2-65731CA354C5}" destId="{155C0F70-E53F-4996-AFD1-BF2353E68625}" srcOrd="0" destOrd="0" presId="urn:microsoft.com/office/officeart/2005/8/layout/hList1"/>
    <dgm:cxn modelId="{BA0E18D3-814E-4B71-AED6-B95409F4D534}" type="presParOf" srcId="{155C0F70-E53F-4996-AFD1-BF2353E68625}" destId="{65DD52F0-8092-42EF-A6C2-8BE37C486F3D}" srcOrd="0" destOrd="0" presId="urn:microsoft.com/office/officeart/2005/8/layout/hList1"/>
    <dgm:cxn modelId="{4F30C4B6-ACEF-41C4-BD5A-B5B1482501E0}" type="presParOf" srcId="{155C0F70-E53F-4996-AFD1-BF2353E68625}" destId="{9F2CC440-5055-4197-A4D2-6C5B1403F13D}" srcOrd="1" destOrd="0" presId="urn:microsoft.com/office/officeart/2005/8/layout/hList1"/>
    <dgm:cxn modelId="{E38C0B1E-FBCA-4F5C-95BC-E2822B27229C}" type="presParOf" srcId="{7189EE67-6DC6-4B71-BFD2-65731CA354C5}" destId="{AF6E88DE-4521-41C0-A09F-410190FCAC77}" srcOrd="1" destOrd="0" presId="urn:microsoft.com/office/officeart/2005/8/layout/hList1"/>
    <dgm:cxn modelId="{ABD3430C-9BC2-4683-A487-614C6B3EC219}" type="presParOf" srcId="{7189EE67-6DC6-4B71-BFD2-65731CA354C5}" destId="{FCC5793E-0207-47C3-B760-2662BED8F13B}" srcOrd="2" destOrd="0" presId="urn:microsoft.com/office/officeart/2005/8/layout/hList1"/>
    <dgm:cxn modelId="{302F2554-FE02-4466-A3F3-FA850FDB79F5}" type="presParOf" srcId="{FCC5793E-0207-47C3-B760-2662BED8F13B}" destId="{86B82F43-9713-4AE9-94FD-FE68633C1644}" srcOrd="0" destOrd="0" presId="urn:microsoft.com/office/officeart/2005/8/layout/hList1"/>
    <dgm:cxn modelId="{64E668E8-0F84-47D6-8F20-E0991D1FC5FB}" type="presParOf" srcId="{FCC5793E-0207-47C3-B760-2662BED8F13B}" destId="{3A0BAF87-C4C1-4F63-83E2-7F07ABA80BCF}" srcOrd="1" destOrd="0" presId="urn:microsoft.com/office/officeart/2005/8/layout/hList1"/>
    <dgm:cxn modelId="{913BE383-B560-4537-B26D-01E22DC15488}" type="presParOf" srcId="{7189EE67-6DC6-4B71-BFD2-65731CA354C5}" destId="{D4DA862D-3950-4157-A7A3-4FB5AC34FA04}" srcOrd="3" destOrd="0" presId="urn:microsoft.com/office/officeart/2005/8/layout/hList1"/>
    <dgm:cxn modelId="{2652F089-8075-4E22-9E22-C872AB078BA8}" type="presParOf" srcId="{7189EE67-6DC6-4B71-BFD2-65731CA354C5}" destId="{4EC0E93C-15FE-47C0-B155-0DB00CB5D288}" srcOrd="4" destOrd="0" presId="urn:microsoft.com/office/officeart/2005/8/layout/hList1"/>
    <dgm:cxn modelId="{433B1737-5A66-4E37-8D17-D3DF68DE864C}" type="presParOf" srcId="{4EC0E93C-15FE-47C0-B155-0DB00CB5D288}" destId="{A8B6BD23-AE28-409A-BF37-E71DA8B28AC7}" srcOrd="0" destOrd="0" presId="urn:microsoft.com/office/officeart/2005/8/layout/hList1"/>
    <dgm:cxn modelId="{CC8A7607-EEC1-4D8F-874F-07228AEF44ED}" type="presParOf" srcId="{4EC0E93C-15FE-47C0-B155-0DB00CB5D288}" destId="{E3F250FB-A053-405A-A91D-761B6A56266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250826-3204-4A89-B4CA-59388BE9D641}" type="doc">
      <dgm:prSet loTypeId="urn:microsoft.com/office/officeart/2005/8/layout/hList1" loCatId="list" qsTypeId="urn:microsoft.com/office/officeart/2005/8/quickstyle/3d7" qsCatId="3D" csTypeId="urn:microsoft.com/office/officeart/2005/8/colors/accent5_3" csCatId="accent5" phldr="1"/>
      <dgm:spPr>
        <a:scene3d>
          <a:camera prst="isometricOffAxis1Right" zoom="91000"/>
          <a:lightRig rig="threePt" dir="t">
            <a:rot lat="0" lon="0" rev="20640000"/>
          </a:lightRig>
        </a:scene3d>
      </dgm:spPr>
      <dgm:t>
        <a:bodyPr/>
        <a:lstStyle/>
        <a:p>
          <a:endParaRPr lang="es-ES"/>
        </a:p>
      </dgm:t>
    </dgm:pt>
    <dgm:pt modelId="{754036A2-8379-4332-9BF6-7E03E097C7C6}">
      <dgm:prSet phldrT="[Texto]"/>
      <dgm:spPr/>
      <dgm:t>
        <a:bodyPr/>
        <a:lstStyle/>
        <a:p>
          <a:endParaRPr lang="cs-CZ" dirty="0"/>
        </a:p>
        <a:p>
          <a:r>
            <a:rPr lang="es-ES" dirty="0"/>
            <a:t>Budou</a:t>
          </a:r>
          <a:r>
            <a:rPr lang="cs-CZ" dirty="0"/>
            <a:t> spase</a:t>
          </a:r>
          <a:r>
            <a:rPr lang="es-ES" dirty="0"/>
            <a:t>ni
</a:t>
          </a:r>
        </a:p>
      </dgm:t>
    </dgm:pt>
    <dgm:pt modelId="{EDBBDE4E-9AC9-4C68-96C3-EA33FCD676B8}" type="parTrans" cxnId="{5EAB4E78-C5C4-4DCF-912C-E45DFDBDEFD5}">
      <dgm:prSet/>
      <dgm:spPr/>
      <dgm:t>
        <a:bodyPr/>
        <a:lstStyle/>
        <a:p>
          <a:endParaRPr lang="es-ES"/>
        </a:p>
      </dgm:t>
    </dgm:pt>
    <dgm:pt modelId="{74B7878B-005E-49B6-B62F-4E515EBB4503}" type="sibTrans" cxnId="{5EAB4E78-C5C4-4DCF-912C-E45DFDBDEFD5}">
      <dgm:prSet/>
      <dgm:spPr/>
      <dgm:t>
        <a:bodyPr/>
        <a:lstStyle/>
        <a:p>
          <a:endParaRPr lang="es-ES"/>
        </a:p>
      </dgm:t>
    </dgm:pt>
    <dgm:pt modelId="{EEACD736-3184-4A12-A127-4560DE3C3A7A}">
      <dgm:prSet phldrT="[Texto]"/>
      <dgm:spPr/>
      <dgm:t>
        <a:bodyPr/>
        <a:lstStyle/>
        <a:p>
          <a:r>
            <a:rPr lang="es-ES" i="0" dirty="0"/>
            <a:t>“Když </a:t>
          </a:r>
          <a:r>
            <a:rPr lang="cs-CZ" i="0" dirty="0"/>
            <a:t>Bůh</a:t>
          </a:r>
          <a:r>
            <a:rPr lang="es-ES" i="0" dirty="0"/>
            <a:t> </a:t>
          </a:r>
          <a:r>
            <a:rPr lang="cs-CZ" i="0" dirty="0"/>
            <a:t>po</a:t>
          </a:r>
          <a:r>
            <a:rPr lang="es-ES" i="0" dirty="0"/>
            <a:t>vstal</a:t>
          </a:r>
          <a:r>
            <a:rPr lang="cs-CZ" i="0" dirty="0"/>
            <a:t> k soudu</a:t>
          </a:r>
          <a:r>
            <a:rPr lang="es-ES" i="0" dirty="0"/>
            <a:t>, </a:t>
          </a:r>
          <a:r>
            <a:rPr lang="cs-CZ" i="0" dirty="0"/>
            <a:t>pro záchranu </a:t>
          </a:r>
          <a:r>
            <a:rPr lang="es-ES" i="0" dirty="0"/>
            <a:t>všech </a:t>
          </a:r>
          <a:r>
            <a:rPr lang="cs-CZ" i="0" dirty="0"/>
            <a:t>pokorných v</a:t>
          </a:r>
          <a:r>
            <a:rPr lang="es-ES" i="0" dirty="0"/>
            <a:t> zemi” (</a:t>
          </a:r>
          <a:r>
            <a:rPr lang="cs-CZ" i="0" dirty="0"/>
            <a:t>Ž</a:t>
          </a:r>
          <a:r>
            <a:rPr lang="es-ES" i="0" dirty="0"/>
            <a:t>alm 76</a:t>
          </a:r>
          <a:r>
            <a:rPr lang="cs-CZ" i="0" dirty="0"/>
            <a:t>,10</a:t>
          </a:r>
          <a:r>
            <a:rPr lang="es-ES" i="0" dirty="0"/>
            <a:t>)</a:t>
          </a:r>
          <a:r>
            <a:rPr lang="cs-CZ" i="0" dirty="0"/>
            <a:t>.</a:t>
          </a:r>
          <a:endParaRPr lang="es-ES" i="0" dirty="0"/>
        </a:p>
      </dgm:t>
    </dgm:pt>
    <dgm:pt modelId="{187558D2-CA3A-45B4-B59B-B723A0664EF1}" type="parTrans" cxnId="{6C7A4956-38E5-4A13-A488-6D9853C039EB}">
      <dgm:prSet/>
      <dgm:spPr/>
      <dgm:t>
        <a:bodyPr/>
        <a:lstStyle/>
        <a:p>
          <a:endParaRPr lang="es-ES"/>
        </a:p>
      </dgm:t>
    </dgm:pt>
    <dgm:pt modelId="{DDE9F12C-179D-40E1-9E53-614EC5F7A5B9}" type="sibTrans" cxnId="{6C7A4956-38E5-4A13-A488-6D9853C039EB}">
      <dgm:prSet/>
      <dgm:spPr/>
      <dgm:t>
        <a:bodyPr/>
        <a:lstStyle/>
        <a:p>
          <a:endParaRPr lang="es-ES"/>
        </a:p>
      </dgm:t>
    </dgm:pt>
    <dgm:pt modelId="{514E6CAB-AF97-4B4D-BC16-A22DE249EA5C}" type="pres">
      <dgm:prSet presAssocID="{58250826-3204-4A89-B4CA-59388BE9D641}" presName="Name0" presStyleCnt="0">
        <dgm:presLayoutVars>
          <dgm:dir/>
          <dgm:animLvl val="lvl"/>
          <dgm:resizeHandles val="exact"/>
        </dgm:presLayoutVars>
      </dgm:prSet>
      <dgm:spPr/>
    </dgm:pt>
    <dgm:pt modelId="{52B92FE9-54AA-4C22-AEC2-AB7308116D00}" type="pres">
      <dgm:prSet presAssocID="{754036A2-8379-4332-9BF6-7E03E097C7C6}" presName="composite" presStyleCnt="0"/>
      <dgm:spPr/>
    </dgm:pt>
    <dgm:pt modelId="{CED16C80-4141-4A75-A46E-7F2FACB50464}" type="pres">
      <dgm:prSet presAssocID="{754036A2-8379-4332-9BF6-7E03E097C7C6}" presName="parTx" presStyleLbl="alignNode1" presStyleIdx="0" presStyleCnt="1" custLinFactNeighborX="-19712" custLinFactNeighborY="-5700">
        <dgm:presLayoutVars>
          <dgm:chMax val="0"/>
          <dgm:chPref val="0"/>
          <dgm:bulletEnabled val="1"/>
        </dgm:presLayoutVars>
      </dgm:prSet>
      <dgm:spPr/>
    </dgm:pt>
    <dgm:pt modelId="{EE3823F0-ABEF-4B04-B118-0928898DE0D9}" type="pres">
      <dgm:prSet presAssocID="{754036A2-8379-4332-9BF6-7E03E097C7C6}" presName="desTx" presStyleLbl="alignAccFollowNode1" presStyleIdx="0" presStyleCnt="1" custLinFactNeighborX="-19712" custLinFactNeighborY="-2097">
        <dgm:presLayoutVars>
          <dgm:bulletEnabled val="1"/>
        </dgm:presLayoutVars>
      </dgm:prSet>
      <dgm:spPr/>
    </dgm:pt>
  </dgm:ptLst>
  <dgm:cxnLst>
    <dgm:cxn modelId="{EB4F9A39-15A5-4BA9-8B8C-04910DAC7066}" type="presOf" srcId="{754036A2-8379-4332-9BF6-7E03E097C7C6}" destId="{CED16C80-4141-4A75-A46E-7F2FACB50464}" srcOrd="0" destOrd="0" presId="urn:microsoft.com/office/officeart/2005/8/layout/hList1"/>
    <dgm:cxn modelId="{151E6C5E-AF41-47E1-BB42-1670483CA1CD}" type="presOf" srcId="{EEACD736-3184-4A12-A127-4560DE3C3A7A}" destId="{EE3823F0-ABEF-4B04-B118-0928898DE0D9}" srcOrd="0" destOrd="0" presId="urn:microsoft.com/office/officeart/2005/8/layout/hList1"/>
    <dgm:cxn modelId="{6C7A4956-38E5-4A13-A488-6D9853C039EB}" srcId="{754036A2-8379-4332-9BF6-7E03E097C7C6}" destId="{EEACD736-3184-4A12-A127-4560DE3C3A7A}" srcOrd="0" destOrd="0" parTransId="{187558D2-CA3A-45B4-B59B-B723A0664EF1}" sibTransId="{DDE9F12C-179D-40E1-9E53-614EC5F7A5B9}"/>
    <dgm:cxn modelId="{5EAB4E78-C5C4-4DCF-912C-E45DFDBDEFD5}" srcId="{58250826-3204-4A89-B4CA-59388BE9D641}" destId="{754036A2-8379-4332-9BF6-7E03E097C7C6}" srcOrd="0" destOrd="0" parTransId="{EDBBDE4E-9AC9-4C68-96C3-EA33FCD676B8}" sibTransId="{74B7878B-005E-49B6-B62F-4E515EBB4503}"/>
    <dgm:cxn modelId="{80C0EBB0-418C-4DA9-A956-0FEA566716FB}" type="presOf" srcId="{58250826-3204-4A89-B4CA-59388BE9D641}" destId="{514E6CAB-AF97-4B4D-BC16-A22DE249EA5C}" srcOrd="0" destOrd="0" presId="urn:microsoft.com/office/officeart/2005/8/layout/hList1"/>
    <dgm:cxn modelId="{C5B7364C-FF29-416A-8253-542E7B4935CB}" type="presParOf" srcId="{514E6CAB-AF97-4B4D-BC16-A22DE249EA5C}" destId="{52B92FE9-54AA-4C22-AEC2-AB7308116D00}" srcOrd="0" destOrd="0" presId="urn:microsoft.com/office/officeart/2005/8/layout/hList1"/>
    <dgm:cxn modelId="{B3609949-7931-4097-933B-85206E21D84B}" type="presParOf" srcId="{52B92FE9-54AA-4C22-AEC2-AB7308116D00}" destId="{CED16C80-4141-4A75-A46E-7F2FACB50464}" srcOrd="0" destOrd="0" presId="urn:microsoft.com/office/officeart/2005/8/layout/hList1"/>
    <dgm:cxn modelId="{61D0C73B-5121-414B-9820-A1EA3971B105}" type="presParOf" srcId="{52B92FE9-54AA-4C22-AEC2-AB7308116D00}" destId="{EE3823F0-ABEF-4B04-B118-0928898DE0D9}"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250826-3204-4A89-B4CA-59388BE9D641}" type="doc">
      <dgm:prSet loTypeId="urn:microsoft.com/office/officeart/2005/8/layout/hList1" loCatId="list" qsTypeId="urn:microsoft.com/office/officeart/2005/8/quickstyle/3d7" qsCatId="3D" csTypeId="urn:microsoft.com/office/officeart/2005/8/colors/colorful4" csCatId="colorful" phldr="1"/>
      <dgm:spPr>
        <a:scene3d>
          <a:camera prst="isometricOffAxis2Left" zoom="91000"/>
          <a:lightRig rig="threePt" dir="t">
            <a:rot lat="0" lon="0" rev="20640000"/>
          </a:lightRig>
        </a:scene3d>
      </dgm:spPr>
      <dgm:t>
        <a:bodyPr/>
        <a:lstStyle/>
        <a:p>
          <a:endParaRPr lang="es-ES"/>
        </a:p>
      </dgm:t>
    </dgm:pt>
    <dgm:pt modelId="{754036A2-8379-4332-9BF6-7E03E097C7C6}">
      <dgm:prSet phldrT="[Texto]"/>
      <dgm:spPr/>
      <dgm:t>
        <a:bodyPr/>
        <a:lstStyle/>
        <a:p>
          <a:endParaRPr lang="cs-CZ" dirty="0"/>
        </a:p>
        <a:p>
          <a:r>
            <a:rPr lang="es-ES" dirty="0"/>
            <a:t>Bůh jim dá spravedlivé rozhodnutí
</a:t>
          </a:r>
        </a:p>
      </dgm:t>
    </dgm:pt>
    <dgm:pt modelId="{EDBBDE4E-9AC9-4C68-96C3-EA33FCD676B8}" type="parTrans" cxnId="{5EAB4E78-C5C4-4DCF-912C-E45DFDBDEFD5}">
      <dgm:prSet/>
      <dgm:spPr/>
      <dgm:t>
        <a:bodyPr/>
        <a:lstStyle/>
        <a:p>
          <a:endParaRPr lang="es-ES"/>
        </a:p>
      </dgm:t>
    </dgm:pt>
    <dgm:pt modelId="{74B7878B-005E-49B6-B62F-4E515EBB4503}" type="sibTrans" cxnId="{5EAB4E78-C5C4-4DCF-912C-E45DFDBDEFD5}">
      <dgm:prSet/>
      <dgm:spPr/>
      <dgm:t>
        <a:bodyPr/>
        <a:lstStyle/>
        <a:p>
          <a:endParaRPr lang="es-ES"/>
        </a:p>
      </dgm:t>
    </dgm:pt>
    <dgm:pt modelId="{EEACD736-3184-4A12-A127-4560DE3C3A7A}">
      <dgm:prSet phldrT="[Texto]"/>
      <dgm:spPr/>
      <dgm:t>
        <a:bodyPr/>
        <a:lstStyle/>
        <a:p>
          <a:r>
            <a:rPr lang="es-ES" dirty="0"/>
            <a:t>“Bude soudit </a:t>
          </a:r>
          <a:r>
            <a:rPr lang="cs-CZ" dirty="0"/>
            <a:t>n</a:t>
          </a:r>
          <a:r>
            <a:rPr lang="es-ES" dirty="0"/>
            <a:t>u</a:t>
          </a:r>
          <a:r>
            <a:rPr lang="cs-CZ" dirty="0"/>
            <a:t>zn</a:t>
          </a:r>
          <a:r>
            <a:rPr lang="es-ES" dirty="0"/>
            <a:t>é spravedlivě</a:t>
          </a:r>
          <a:r>
            <a:rPr lang="cs-CZ" dirty="0"/>
            <a:t>, o pokorných v zemi bude rozhodovat podle práva</a:t>
          </a:r>
          <a:r>
            <a:rPr lang="es-ES" dirty="0"/>
            <a:t>”</a:t>
          </a:r>
          <a:br>
            <a:rPr lang="es-ES" dirty="0"/>
          </a:br>
          <a:r>
            <a:rPr lang="es-ES" dirty="0"/>
            <a:t>(I</a:t>
          </a:r>
          <a:r>
            <a:rPr lang="cs-CZ" dirty="0"/>
            <a:t>z</a:t>
          </a:r>
          <a:r>
            <a:rPr lang="es-ES" dirty="0"/>
            <a:t>aí</a:t>
          </a:r>
          <a:r>
            <a:rPr lang="cs-CZ" dirty="0" err="1"/>
            <a:t>áš</a:t>
          </a:r>
          <a:r>
            <a:rPr lang="es-ES" dirty="0"/>
            <a:t> 11</a:t>
          </a:r>
          <a:r>
            <a:rPr lang="cs-CZ" dirty="0"/>
            <a:t>,</a:t>
          </a:r>
          <a:r>
            <a:rPr lang="es-ES" dirty="0"/>
            <a:t>4)</a:t>
          </a:r>
          <a:r>
            <a:rPr lang="cs-CZ" dirty="0"/>
            <a:t>.</a:t>
          </a:r>
          <a:endParaRPr lang="es-ES" i="0" dirty="0"/>
        </a:p>
      </dgm:t>
    </dgm:pt>
    <dgm:pt modelId="{187558D2-CA3A-45B4-B59B-B723A0664EF1}" type="parTrans" cxnId="{6C7A4956-38E5-4A13-A488-6D9853C039EB}">
      <dgm:prSet/>
      <dgm:spPr/>
      <dgm:t>
        <a:bodyPr/>
        <a:lstStyle/>
        <a:p>
          <a:endParaRPr lang="es-ES"/>
        </a:p>
      </dgm:t>
    </dgm:pt>
    <dgm:pt modelId="{DDE9F12C-179D-40E1-9E53-614EC5F7A5B9}" type="sibTrans" cxnId="{6C7A4956-38E5-4A13-A488-6D9853C039EB}">
      <dgm:prSet/>
      <dgm:spPr/>
      <dgm:t>
        <a:bodyPr/>
        <a:lstStyle/>
        <a:p>
          <a:endParaRPr lang="es-ES"/>
        </a:p>
      </dgm:t>
    </dgm:pt>
    <dgm:pt modelId="{514E6CAB-AF97-4B4D-BC16-A22DE249EA5C}" type="pres">
      <dgm:prSet presAssocID="{58250826-3204-4A89-B4CA-59388BE9D641}" presName="Name0" presStyleCnt="0">
        <dgm:presLayoutVars>
          <dgm:dir/>
          <dgm:animLvl val="lvl"/>
          <dgm:resizeHandles val="exact"/>
        </dgm:presLayoutVars>
      </dgm:prSet>
      <dgm:spPr/>
    </dgm:pt>
    <dgm:pt modelId="{52B92FE9-54AA-4C22-AEC2-AB7308116D00}" type="pres">
      <dgm:prSet presAssocID="{754036A2-8379-4332-9BF6-7E03E097C7C6}" presName="composite" presStyleCnt="0"/>
      <dgm:spPr/>
    </dgm:pt>
    <dgm:pt modelId="{CED16C80-4141-4A75-A46E-7F2FACB50464}" type="pres">
      <dgm:prSet presAssocID="{754036A2-8379-4332-9BF6-7E03E097C7C6}" presName="parTx" presStyleLbl="alignNode1" presStyleIdx="0" presStyleCnt="1" custLinFactNeighborX="-19712" custLinFactNeighborY="-5700">
        <dgm:presLayoutVars>
          <dgm:chMax val="0"/>
          <dgm:chPref val="0"/>
          <dgm:bulletEnabled val="1"/>
        </dgm:presLayoutVars>
      </dgm:prSet>
      <dgm:spPr/>
    </dgm:pt>
    <dgm:pt modelId="{EE3823F0-ABEF-4B04-B118-0928898DE0D9}" type="pres">
      <dgm:prSet presAssocID="{754036A2-8379-4332-9BF6-7E03E097C7C6}" presName="desTx" presStyleLbl="alignAccFollowNode1" presStyleIdx="0" presStyleCnt="1" custLinFactNeighborX="-19712" custLinFactNeighborY="-2097">
        <dgm:presLayoutVars>
          <dgm:bulletEnabled val="1"/>
        </dgm:presLayoutVars>
      </dgm:prSet>
      <dgm:spPr/>
    </dgm:pt>
  </dgm:ptLst>
  <dgm:cxnLst>
    <dgm:cxn modelId="{C336203D-9689-4E44-8915-7B249A160045}" type="presOf" srcId="{58250826-3204-4A89-B4CA-59388BE9D641}" destId="{514E6CAB-AF97-4B4D-BC16-A22DE249EA5C}" srcOrd="0" destOrd="0" presId="urn:microsoft.com/office/officeart/2005/8/layout/hList1"/>
    <dgm:cxn modelId="{6C7A4956-38E5-4A13-A488-6D9853C039EB}" srcId="{754036A2-8379-4332-9BF6-7E03E097C7C6}" destId="{EEACD736-3184-4A12-A127-4560DE3C3A7A}" srcOrd="0" destOrd="0" parTransId="{187558D2-CA3A-45B4-B59B-B723A0664EF1}" sibTransId="{DDE9F12C-179D-40E1-9E53-614EC5F7A5B9}"/>
    <dgm:cxn modelId="{5EAB4E78-C5C4-4DCF-912C-E45DFDBDEFD5}" srcId="{58250826-3204-4A89-B4CA-59388BE9D641}" destId="{754036A2-8379-4332-9BF6-7E03E097C7C6}" srcOrd="0" destOrd="0" parTransId="{EDBBDE4E-9AC9-4C68-96C3-EA33FCD676B8}" sibTransId="{74B7878B-005E-49B6-B62F-4E515EBB4503}"/>
    <dgm:cxn modelId="{B5AB77F1-98CE-42B2-9E24-751B2D71E34E}" type="presOf" srcId="{EEACD736-3184-4A12-A127-4560DE3C3A7A}" destId="{EE3823F0-ABEF-4B04-B118-0928898DE0D9}" srcOrd="0" destOrd="0" presId="urn:microsoft.com/office/officeart/2005/8/layout/hList1"/>
    <dgm:cxn modelId="{8D45A6FD-88FB-4A19-9268-765B970C0251}" type="presOf" srcId="{754036A2-8379-4332-9BF6-7E03E097C7C6}" destId="{CED16C80-4141-4A75-A46E-7F2FACB50464}" srcOrd="0" destOrd="0" presId="urn:microsoft.com/office/officeart/2005/8/layout/hList1"/>
    <dgm:cxn modelId="{F19ED208-2DC7-4184-A7E8-3169C9451C3B}" type="presParOf" srcId="{514E6CAB-AF97-4B4D-BC16-A22DE249EA5C}" destId="{52B92FE9-54AA-4C22-AEC2-AB7308116D00}" srcOrd="0" destOrd="0" presId="urn:microsoft.com/office/officeart/2005/8/layout/hList1"/>
    <dgm:cxn modelId="{7905D52C-DA5D-4765-A045-4B4FE136E629}" type="presParOf" srcId="{52B92FE9-54AA-4C22-AEC2-AB7308116D00}" destId="{CED16C80-4141-4A75-A46E-7F2FACB50464}" srcOrd="0" destOrd="0" presId="urn:microsoft.com/office/officeart/2005/8/layout/hList1"/>
    <dgm:cxn modelId="{4440B735-7E32-4364-847E-FC7F9EE77AB7}" type="presParOf" srcId="{52B92FE9-54AA-4C22-AEC2-AB7308116D00}" destId="{EE3823F0-ABEF-4B04-B118-0928898DE0D9}"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FECE9D-AEB8-4D0D-B732-D5954F38F7E5}" type="doc">
      <dgm:prSet loTypeId="urn:microsoft.com/office/officeart/2005/8/layout/chevron2" loCatId="process" qsTypeId="urn:microsoft.com/office/officeart/2005/8/quickstyle/3d2" qsCatId="3D" csTypeId="urn:microsoft.com/office/officeart/2005/8/colors/colorful5" csCatId="colorful" phldr="1"/>
      <dgm:spPr/>
      <dgm:t>
        <a:bodyPr/>
        <a:lstStyle/>
        <a:p>
          <a:endParaRPr lang="es-ES"/>
        </a:p>
      </dgm:t>
    </dgm:pt>
    <dgm:pt modelId="{A7DC0406-C288-43E1-A1DF-B325F859FFAF}">
      <dgm:prSet custT="1"/>
      <dgm:spPr/>
      <dgm:t>
        <a:bodyPr/>
        <a:lstStyle/>
        <a:p>
          <a:r>
            <a:rPr lang="cs-CZ" sz="2000" b="1" dirty="0">
              <a:solidFill>
                <a:schemeClr val="tx1"/>
              </a:solidFill>
            </a:rPr>
            <a:t>list Jakubův</a:t>
          </a:r>
          <a:r>
            <a:rPr lang="es-ES" sz="2000" b="1" dirty="0">
              <a:solidFill>
                <a:schemeClr val="tx1"/>
              </a:solidFill>
            </a:rPr>
            <a:t> </a:t>
          </a:r>
          <a:r>
            <a:rPr lang="cs-CZ" sz="2000" b="1" dirty="0">
              <a:solidFill>
                <a:schemeClr val="tx1"/>
              </a:solidFill>
            </a:rPr>
            <a:t>1,</a:t>
          </a:r>
          <a:r>
            <a:rPr lang="es-ES" sz="2000" b="1" dirty="0">
              <a:solidFill>
                <a:schemeClr val="tx1"/>
              </a:solidFill>
            </a:rPr>
            <a:t>21</a:t>
          </a:r>
        </a:p>
      </dgm:t>
    </dgm:pt>
    <dgm:pt modelId="{8A6147F0-E3ED-45F9-B1A1-0636BE316545}" type="parTrans" cxnId="{57CD0DE2-BC90-4A2F-963C-B5505E0D5AFF}">
      <dgm:prSet/>
      <dgm:spPr/>
      <dgm:t>
        <a:bodyPr/>
        <a:lstStyle/>
        <a:p>
          <a:endParaRPr lang="es-ES"/>
        </a:p>
      </dgm:t>
    </dgm:pt>
    <dgm:pt modelId="{BE7BA137-4E57-4BA4-8ACF-09A489ABA0F3}" type="sibTrans" cxnId="{57CD0DE2-BC90-4A2F-963C-B5505E0D5AFF}">
      <dgm:prSet/>
      <dgm:spPr/>
      <dgm:t>
        <a:bodyPr/>
        <a:lstStyle/>
        <a:p>
          <a:endParaRPr lang="es-ES"/>
        </a:p>
      </dgm:t>
    </dgm:pt>
    <dgm:pt modelId="{F6555AD2-A173-4CF1-97D6-865A634364F2}">
      <dgm:prSet custT="1"/>
      <dgm:spPr/>
      <dgm:t>
        <a:bodyPr/>
        <a:lstStyle/>
        <a:p>
          <a:r>
            <a:rPr lang="es-ES" sz="2000" b="1" i="1" dirty="0">
              <a:solidFill>
                <a:schemeClr val="tx1"/>
              </a:solidFill>
            </a:rPr>
            <a:t>1</a:t>
          </a:r>
          <a:r>
            <a:rPr lang="cs-CZ" sz="2000" b="1" i="1" dirty="0">
              <a:solidFill>
                <a:schemeClr val="tx1"/>
              </a:solidFill>
            </a:rPr>
            <a:t>. list Petrův</a:t>
          </a:r>
          <a:r>
            <a:rPr lang="es-ES" sz="2000" b="1" i="1" dirty="0">
              <a:solidFill>
                <a:schemeClr val="tx1"/>
              </a:solidFill>
            </a:rPr>
            <a:t> 3</a:t>
          </a:r>
          <a:r>
            <a:rPr lang="cs-CZ" sz="2000" b="1" i="1" dirty="0">
              <a:solidFill>
                <a:schemeClr val="tx1"/>
              </a:solidFill>
            </a:rPr>
            <a:t>,</a:t>
          </a:r>
          <a:r>
            <a:rPr lang="es-ES" sz="2000" b="1" i="1" dirty="0">
              <a:solidFill>
                <a:schemeClr val="tx1"/>
              </a:solidFill>
            </a:rPr>
            <a:t>15</a:t>
          </a:r>
          <a:endParaRPr lang="es-ES" sz="2000" b="1" dirty="0">
            <a:solidFill>
              <a:schemeClr val="tx1"/>
            </a:solidFill>
          </a:endParaRPr>
        </a:p>
      </dgm:t>
    </dgm:pt>
    <dgm:pt modelId="{2182C357-A4EF-4A82-ADE2-06F0C147EA4B}" type="parTrans" cxnId="{1311D25D-FA2A-4C59-83E3-685D58DDC923}">
      <dgm:prSet/>
      <dgm:spPr/>
      <dgm:t>
        <a:bodyPr/>
        <a:lstStyle/>
        <a:p>
          <a:endParaRPr lang="es-ES"/>
        </a:p>
      </dgm:t>
    </dgm:pt>
    <dgm:pt modelId="{F1088A02-972B-49C3-A235-33CF6E88841B}" type="sibTrans" cxnId="{1311D25D-FA2A-4C59-83E3-685D58DDC923}">
      <dgm:prSet/>
      <dgm:spPr/>
      <dgm:t>
        <a:bodyPr/>
        <a:lstStyle/>
        <a:p>
          <a:endParaRPr lang="es-ES"/>
        </a:p>
      </dgm:t>
    </dgm:pt>
    <dgm:pt modelId="{61B458B9-A8AC-4D32-B85D-BE7D26C53B0B}">
      <dgm:prSet custT="1"/>
      <dgm:spPr>
        <a:solidFill>
          <a:srgbClr val="C1DCF5"/>
        </a:solidFill>
      </dgm:spPr>
      <dgm:t>
        <a:bodyPr/>
        <a:lstStyle/>
        <a:p>
          <a:pPr>
            <a:buFont typeface="Arial" panose="020B0604020202020204" pitchFamily="34" charset="0"/>
            <a:buNone/>
          </a:pPr>
          <a:r>
            <a:rPr lang="cs-CZ" sz="2400" b="1" dirty="0"/>
            <a:t>K p</a:t>
          </a:r>
          <a:r>
            <a:rPr lang="es-ES" sz="2400" b="1" dirty="0"/>
            <a:t>řij</a:t>
          </a:r>
          <a:r>
            <a:rPr lang="cs-CZ" sz="2400" b="1" dirty="0" err="1"/>
            <a:t>etí</a:t>
          </a:r>
          <a:r>
            <a:rPr lang="es-ES" sz="2400" b="1" dirty="0"/>
            <a:t> Boží</a:t>
          </a:r>
          <a:r>
            <a:rPr lang="cs-CZ" sz="2400" b="1" dirty="0"/>
            <a:t>ho</a:t>
          </a:r>
          <a:r>
            <a:rPr lang="es-ES" sz="2400" b="1" dirty="0"/>
            <a:t> slov</a:t>
          </a:r>
          <a:r>
            <a:rPr lang="cs-CZ" sz="2400" b="1" dirty="0"/>
            <a:t>a</a:t>
          </a:r>
          <a:r>
            <a:rPr lang="es-ES" sz="2400" b="1" dirty="0"/>
            <a:t>.</a:t>
          </a:r>
        </a:p>
      </dgm:t>
    </dgm:pt>
    <dgm:pt modelId="{C5B3DE1C-5852-441E-8D60-DAAED80D6F2C}" type="parTrans" cxnId="{6040CB6C-23A7-4275-9EA5-DB115B9735F0}">
      <dgm:prSet/>
      <dgm:spPr/>
      <dgm:t>
        <a:bodyPr/>
        <a:lstStyle/>
        <a:p>
          <a:endParaRPr lang="es-ES"/>
        </a:p>
      </dgm:t>
    </dgm:pt>
    <dgm:pt modelId="{ED5EE045-A59B-4EE3-9291-FE4BD377CB6B}" type="sibTrans" cxnId="{6040CB6C-23A7-4275-9EA5-DB115B9735F0}">
      <dgm:prSet/>
      <dgm:spPr/>
      <dgm:t>
        <a:bodyPr/>
        <a:lstStyle/>
        <a:p>
          <a:endParaRPr lang="es-ES"/>
        </a:p>
      </dgm:t>
    </dgm:pt>
    <dgm:pt modelId="{75BA99B3-1358-4B8D-9362-946287C02F46}">
      <dgm:prSet custT="1"/>
      <dgm:spPr>
        <a:solidFill>
          <a:srgbClr val="B2E6F0"/>
        </a:solidFill>
      </dgm:spPr>
      <dgm:t>
        <a:bodyPr/>
        <a:lstStyle/>
        <a:p>
          <a:pPr>
            <a:buNone/>
          </a:pPr>
          <a:r>
            <a:rPr lang="es-ES" sz="2400" b="1" dirty="0"/>
            <a:t>Pro efektivní svědectví.</a:t>
          </a:r>
        </a:p>
      </dgm:t>
    </dgm:pt>
    <dgm:pt modelId="{532A0D3F-F9A6-4B3F-98B6-1515228AF5A3}" type="parTrans" cxnId="{0C7CE64C-0F4F-49A1-A3CB-D1127410EDCE}">
      <dgm:prSet/>
      <dgm:spPr/>
      <dgm:t>
        <a:bodyPr/>
        <a:lstStyle/>
        <a:p>
          <a:endParaRPr lang="es-ES"/>
        </a:p>
      </dgm:t>
    </dgm:pt>
    <dgm:pt modelId="{6CAE6900-5FCD-4277-A7C9-E95FA92CB285}" type="sibTrans" cxnId="{0C7CE64C-0F4F-49A1-A3CB-D1127410EDCE}">
      <dgm:prSet/>
      <dgm:spPr/>
      <dgm:t>
        <a:bodyPr/>
        <a:lstStyle/>
        <a:p>
          <a:endParaRPr lang="es-ES"/>
        </a:p>
      </dgm:t>
    </dgm:pt>
    <dgm:pt modelId="{3CF0EAF2-4555-4B2D-9568-2C6C548594CA}">
      <dgm:prSet custT="1"/>
      <dgm:spPr/>
      <dgm:t>
        <a:bodyPr/>
        <a:lstStyle/>
        <a:p>
          <a:r>
            <a:rPr lang="es-ES" sz="2000" b="1" dirty="0">
              <a:solidFill>
                <a:schemeClr val="tx1"/>
              </a:solidFill>
            </a:rPr>
            <a:t>Mi</a:t>
          </a:r>
          <a:r>
            <a:rPr lang="cs-CZ" sz="2000" b="1" dirty="0" err="1">
              <a:solidFill>
                <a:schemeClr val="tx1"/>
              </a:solidFill>
            </a:rPr>
            <a:t>chaeáš</a:t>
          </a:r>
          <a:r>
            <a:rPr lang="es-ES" sz="2000" b="1" dirty="0">
              <a:solidFill>
                <a:schemeClr val="tx1"/>
              </a:solidFill>
            </a:rPr>
            <a:t> 6</a:t>
          </a:r>
          <a:r>
            <a:rPr lang="cs-CZ" sz="2000" b="1" dirty="0">
              <a:solidFill>
                <a:schemeClr val="tx1"/>
              </a:solidFill>
            </a:rPr>
            <a:t>,</a:t>
          </a:r>
          <a:r>
            <a:rPr lang="es-ES" sz="2000" b="1" dirty="0">
              <a:solidFill>
                <a:schemeClr val="tx1"/>
              </a:solidFill>
            </a:rPr>
            <a:t>8</a:t>
          </a:r>
        </a:p>
      </dgm:t>
    </dgm:pt>
    <dgm:pt modelId="{C10D4412-3F4A-4FA1-B93B-13AD36FFB4C0}" type="parTrans" cxnId="{1B2DA1CC-E5A0-4B94-9217-D6D9492DC5B0}">
      <dgm:prSet/>
      <dgm:spPr/>
      <dgm:t>
        <a:bodyPr/>
        <a:lstStyle/>
        <a:p>
          <a:endParaRPr lang="es-ES"/>
        </a:p>
      </dgm:t>
    </dgm:pt>
    <dgm:pt modelId="{4C5CE884-6C48-43FC-A6B9-5625ECAA2569}" type="sibTrans" cxnId="{1B2DA1CC-E5A0-4B94-9217-D6D9492DC5B0}">
      <dgm:prSet/>
      <dgm:spPr/>
      <dgm:t>
        <a:bodyPr/>
        <a:lstStyle/>
        <a:p>
          <a:endParaRPr lang="es-ES"/>
        </a:p>
      </dgm:t>
    </dgm:pt>
    <dgm:pt modelId="{8A218185-547D-4AA0-B774-D010573FBFBC}">
      <dgm:prSet custT="1"/>
      <dgm:spPr>
        <a:solidFill>
          <a:srgbClr val="BDF1E8"/>
        </a:solidFill>
      </dgm:spPr>
      <dgm:t>
        <a:bodyPr/>
        <a:lstStyle/>
        <a:p>
          <a:pPr>
            <a:buNone/>
          </a:pPr>
          <a:r>
            <a:rPr lang="es-ES" sz="2400" b="1" dirty="0"/>
            <a:t>Potěš</a:t>
          </a:r>
          <a:r>
            <a:rPr lang="cs-CZ" sz="2400" b="1" dirty="0" err="1"/>
            <a:t>íme</a:t>
          </a:r>
          <a:r>
            <a:rPr lang="es-ES" sz="2400" b="1" dirty="0"/>
            <a:t> tím Boha.</a:t>
          </a:r>
        </a:p>
      </dgm:t>
    </dgm:pt>
    <dgm:pt modelId="{8EA6BC30-C352-4C9C-B6E7-6E98FCC73C43}" type="parTrans" cxnId="{F64B5E2B-791E-4D0E-BA1C-4F794BA425A0}">
      <dgm:prSet/>
      <dgm:spPr/>
      <dgm:t>
        <a:bodyPr/>
        <a:lstStyle/>
        <a:p>
          <a:endParaRPr lang="es-ES"/>
        </a:p>
      </dgm:t>
    </dgm:pt>
    <dgm:pt modelId="{6E601EC3-8D74-4839-80E2-D74E0BBF440C}" type="sibTrans" cxnId="{F64B5E2B-791E-4D0E-BA1C-4F794BA425A0}">
      <dgm:prSet/>
      <dgm:spPr/>
      <dgm:t>
        <a:bodyPr/>
        <a:lstStyle/>
        <a:p>
          <a:endParaRPr lang="es-ES"/>
        </a:p>
      </dgm:t>
    </dgm:pt>
    <dgm:pt modelId="{7A318954-3CBA-4DAC-8D75-E406F95325D2}">
      <dgm:prSet custT="1"/>
      <dgm:spPr/>
      <dgm:t>
        <a:bodyPr/>
        <a:lstStyle/>
        <a:p>
          <a:r>
            <a:rPr lang="cs-CZ" sz="2000" b="1" dirty="0">
              <a:solidFill>
                <a:schemeClr val="tx1"/>
              </a:solidFill>
            </a:rPr>
            <a:t>list </a:t>
          </a:r>
          <a:r>
            <a:rPr lang="es-ES" sz="2000" b="1" dirty="0">
              <a:solidFill>
                <a:schemeClr val="tx1"/>
              </a:solidFill>
            </a:rPr>
            <a:t>Efe</a:t>
          </a:r>
          <a:r>
            <a:rPr lang="cs-CZ" sz="2000" b="1" dirty="0">
              <a:solidFill>
                <a:schemeClr val="tx1"/>
              </a:solidFill>
            </a:rPr>
            <a:t>z</a:t>
          </a:r>
          <a:r>
            <a:rPr lang="es-ES" sz="2000" b="1" dirty="0">
              <a:solidFill>
                <a:schemeClr val="tx1"/>
              </a:solidFill>
            </a:rPr>
            <a:t>s</a:t>
          </a:r>
          <a:r>
            <a:rPr lang="cs-CZ" sz="2000" b="1" dirty="0">
              <a:solidFill>
                <a:schemeClr val="tx1"/>
              </a:solidFill>
            </a:rPr>
            <a:t>kým</a:t>
          </a:r>
          <a:r>
            <a:rPr lang="es-ES" sz="2000" b="1" dirty="0">
              <a:solidFill>
                <a:schemeClr val="tx1"/>
              </a:solidFill>
            </a:rPr>
            <a:t> 4</a:t>
          </a:r>
          <a:r>
            <a:rPr lang="cs-CZ" sz="2000" b="1" dirty="0">
              <a:solidFill>
                <a:schemeClr val="tx1"/>
              </a:solidFill>
            </a:rPr>
            <a:t>,</a:t>
          </a:r>
          <a:r>
            <a:rPr lang="es-ES" sz="2000" b="1" dirty="0">
              <a:solidFill>
                <a:schemeClr val="tx1"/>
              </a:solidFill>
            </a:rPr>
            <a:t>2</a:t>
          </a:r>
        </a:p>
      </dgm:t>
    </dgm:pt>
    <dgm:pt modelId="{8CE913CD-DEEA-4211-AF2C-5FEF8C247C39}" type="parTrans" cxnId="{B3F529F4-7AAB-4281-B397-76D3E45758C3}">
      <dgm:prSet/>
      <dgm:spPr/>
      <dgm:t>
        <a:bodyPr/>
        <a:lstStyle/>
        <a:p>
          <a:endParaRPr lang="es-ES"/>
        </a:p>
      </dgm:t>
    </dgm:pt>
    <dgm:pt modelId="{1EB5DD6A-8F3F-49A7-9F87-CAC35754C069}" type="sibTrans" cxnId="{B3F529F4-7AAB-4281-B397-76D3E45758C3}">
      <dgm:prSet/>
      <dgm:spPr/>
      <dgm:t>
        <a:bodyPr/>
        <a:lstStyle/>
        <a:p>
          <a:endParaRPr lang="es-ES"/>
        </a:p>
      </dgm:t>
    </dgm:pt>
    <dgm:pt modelId="{8129DBA7-3F12-451F-8D2A-10082463EE1E}">
      <dgm:prSet custT="1"/>
      <dgm:spPr>
        <a:solidFill>
          <a:srgbClr val="C3EFDB"/>
        </a:solidFill>
      </dgm:spPr>
      <dgm:t>
        <a:bodyPr/>
        <a:lstStyle/>
        <a:p>
          <a:pPr>
            <a:buNone/>
          </a:pPr>
          <a:r>
            <a:rPr lang="es-ES" sz="2400" b="1" dirty="0"/>
            <a:t>Abychom se navzájem podporovali.</a:t>
          </a:r>
        </a:p>
      </dgm:t>
    </dgm:pt>
    <dgm:pt modelId="{7877196C-0E0B-4716-B765-EBCD4AE5B23F}" type="parTrans" cxnId="{7B8D701C-2C04-43D8-BD30-36C2D8E6CB77}">
      <dgm:prSet/>
      <dgm:spPr/>
      <dgm:t>
        <a:bodyPr/>
        <a:lstStyle/>
        <a:p>
          <a:endParaRPr lang="es-ES"/>
        </a:p>
      </dgm:t>
    </dgm:pt>
    <dgm:pt modelId="{83BF91B9-39FF-41B2-A752-80C3E0CCEBE9}" type="sibTrans" cxnId="{7B8D701C-2C04-43D8-BD30-36C2D8E6CB77}">
      <dgm:prSet/>
      <dgm:spPr/>
      <dgm:t>
        <a:bodyPr/>
        <a:lstStyle/>
        <a:p>
          <a:endParaRPr lang="es-ES"/>
        </a:p>
      </dgm:t>
    </dgm:pt>
    <dgm:pt modelId="{46AA6B3E-0629-4375-8203-157C354CF763}">
      <dgm:prSet custT="1"/>
      <dgm:spPr/>
      <dgm:t>
        <a:bodyPr/>
        <a:lstStyle/>
        <a:p>
          <a:r>
            <a:rPr lang="es-ES" sz="2000" b="1" dirty="0">
              <a:solidFill>
                <a:schemeClr val="tx1"/>
              </a:solidFill>
            </a:rPr>
            <a:t>Mato</a:t>
          </a:r>
          <a:r>
            <a:rPr lang="cs-CZ" sz="2000" b="1" dirty="0" err="1">
              <a:solidFill>
                <a:schemeClr val="tx1"/>
              </a:solidFill>
            </a:rPr>
            <a:t>uš</a:t>
          </a:r>
          <a:r>
            <a:rPr lang="es-ES" sz="2000" b="1" dirty="0">
              <a:solidFill>
                <a:schemeClr val="tx1"/>
              </a:solidFill>
            </a:rPr>
            <a:t> 5</a:t>
          </a:r>
          <a:r>
            <a:rPr lang="cs-CZ" sz="2000" b="1" dirty="0">
              <a:solidFill>
                <a:schemeClr val="tx1"/>
              </a:solidFill>
            </a:rPr>
            <a:t>,</a:t>
          </a:r>
          <a:r>
            <a:rPr lang="es-ES" sz="2000" b="1" dirty="0">
              <a:solidFill>
                <a:schemeClr val="tx1"/>
              </a:solidFill>
            </a:rPr>
            <a:t>39</a:t>
          </a:r>
        </a:p>
      </dgm:t>
    </dgm:pt>
    <dgm:pt modelId="{6B00E130-1FFD-4375-BFFD-E3068500D673}" type="parTrans" cxnId="{F7FF346D-BB16-4B0D-897C-7DA2489AF365}">
      <dgm:prSet/>
      <dgm:spPr/>
      <dgm:t>
        <a:bodyPr/>
        <a:lstStyle/>
        <a:p>
          <a:endParaRPr lang="es-ES"/>
        </a:p>
      </dgm:t>
    </dgm:pt>
    <dgm:pt modelId="{04A5F184-00BE-4AEB-8E6D-EF568C5D081A}" type="sibTrans" cxnId="{F7FF346D-BB16-4B0D-897C-7DA2489AF365}">
      <dgm:prSet/>
      <dgm:spPr/>
      <dgm:t>
        <a:bodyPr/>
        <a:lstStyle/>
        <a:p>
          <a:endParaRPr lang="es-ES"/>
        </a:p>
      </dgm:t>
    </dgm:pt>
    <dgm:pt modelId="{F0C3409F-0F1B-4F2F-894D-44D92AE77227}">
      <dgm:prSet custT="1"/>
      <dgm:spPr>
        <a:solidFill>
          <a:srgbClr val="C7EFD0"/>
        </a:solidFill>
      </dgm:spPr>
      <dgm:t>
        <a:bodyPr/>
        <a:lstStyle/>
        <a:p>
          <a:pPr>
            <a:buNone/>
          </a:pPr>
          <a:r>
            <a:rPr lang="cs-CZ" sz="2400" b="1" dirty="0"/>
            <a:t>Abychom s</a:t>
          </a:r>
          <a:r>
            <a:rPr lang="es-ES" sz="2400" b="1" dirty="0"/>
            <a:t>právn</a:t>
          </a:r>
          <a:r>
            <a:rPr lang="cs-CZ" sz="2400" b="1" dirty="0"/>
            <a:t>ě</a:t>
          </a:r>
          <a:r>
            <a:rPr lang="es-ES" sz="2400" b="1" dirty="0"/>
            <a:t> rea</a:t>
          </a:r>
          <a:r>
            <a:rPr lang="cs-CZ" sz="2400" b="1" dirty="0" err="1"/>
            <a:t>govali</a:t>
          </a:r>
          <a:r>
            <a:rPr lang="es-ES" sz="2400" b="1" dirty="0"/>
            <a:t> na provokace.</a:t>
          </a:r>
        </a:p>
      </dgm:t>
    </dgm:pt>
    <dgm:pt modelId="{1F3442ED-EC66-4BE6-A704-F56966D42F5A}" type="parTrans" cxnId="{888FBFD3-B9F2-4E96-8772-9FA2573C50FC}">
      <dgm:prSet/>
      <dgm:spPr/>
      <dgm:t>
        <a:bodyPr/>
        <a:lstStyle/>
        <a:p>
          <a:endParaRPr lang="es-ES"/>
        </a:p>
      </dgm:t>
    </dgm:pt>
    <dgm:pt modelId="{63B71704-6842-48B3-AE3A-42068CFAC649}" type="sibTrans" cxnId="{888FBFD3-B9F2-4E96-8772-9FA2573C50FC}">
      <dgm:prSet/>
      <dgm:spPr/>
      <dgm:t>
        <a:bodyPr/>
        <a:lstStyle/>
        <a:p>
          <a:endParaRPr lang="es-ES"/>
        </a:p>
      </dgm:t>
    </dgm:pt>
    <dgm:pt modelId="{84F3A945-66AF-4050-90FD-704816F48827}">
      <dgm:prSet custT="1"/>
      <dgm:spPr/>
      <dgm:t>
        <a:bodyPr/>
        <a:lstStyle/>
        <a:p>
          <a:r>
            <a:rPr lang="cs-CZ" sz="2000" b="1" dirty="0">
              <a:solidFill>
                <a:schemeClr val="tx1"/>
              </a:solidFill>
            </a:rPr>
            <a:t>list </a:t>
          </a:r>
          <a:r>
            <a:rPr lang="es-ES" sz="2000" b="1" dirty="0">
              <a:solidFill>
                <a:schemeClr val="tx1"/>
              </a:solidFill>
            </a:rPr>
            <a:t>G</a:t>
          </a:r>
          <a:r>
            <a:rPr lang="cs-CZ" sz="2000" b="1" dirty="0">
              <a:solidFill>
                <a:schemeClr val="tx1"/>
              </a:solidFill>
            </a:rPr>
            <a:t>a</a:t>
          </a:r>
          <a:r>
            <a:rPr lang="es-ES" sz="2000" b="1" dirty="0">
              <a:solidFill>
                <a:schemeClr val="tx1"/>
              </a:solidFill>
            </a:rPr>
            <a:t>lats</a:t>
          </a:r>
          <a:r>
            <a:rPr lang="cs-CZ" sz="2000" b="1" dirty="0">
              <a:solidFill>
                <a:schemeClr val="tx1"/>
              </a:solidFill>
            </a:rPr>
            <a:t>kým</a:t>
          </a:r>
          <a:r>
            <a:rPr lang="es-ES" sz="2000" b="1" dirty="0">
              <a:solidFill>
                <a:schemeClr val="tx1"/>
              </a:solidFill>
            </a:rPr>
            <a:t> 6</a:t>
          </a:r>
          <a:r>
            <a:rPr lang="cs-CZ" sz="2000" b="1" dirty="0">
              <a:solidFill>
                <a:schemeClr val="tx1"/>
              </a:solidFill>
            </a:rPr>
            <a:t>,</a:t>
          </a:r>
          <a:r>
            <a:rPr lang="es-ES" sz="2000" b="1" dirty="0">
              <a:solidFill>
                <a:schemeClr val="tx1"/>
              </a:solidFill>
            </a:rPr>
            <a:t>1</a:t>
          </a:r>
        </a:p>
      </dgm:t>
    </dgm:pt>
    <dgm:pt modelId="{9025BA9D-CB46-46B3-9321-FE6284E00491}" type="parTrans" cxnId="{AB3972ED-D153-4774-9561-9E419299F32F}">
      <dgm:prSet/>
      <dgm:spPr/>
      <dgm:t>
        <a:bodyPr/>
        <a:lstStyle/>
        <a:p>
          <a:endParaRPr lang="es-ES"/>
        </a:p>
      </dgm:t>
    </dgm:pt>
    <dgm:pt modelId="{D7B1294B-9A91-4AF5-AD2A-9E26AA5510E6}" type="sibTrans" cxnId="{AB3972ED-D153-4774-9561-9E419299F32F}">
      <dgm:prSet/>
      <dgm:spPr/>
      <dgm:t>
        <a:bodyPr/>
        <a:lstStyle/>
        <a:p>
          <a:endParaRPr lang="es-ES"/>
        </a:p>
      </dgm:t>
    </dgm:pt>
    <dgm:pt modelId="{90AE75DA-4511-474D-8D82-E746BA7DBF09}">
      <dgm:prSet custT="1"/>
      <dgm:spPr>
        <a:solidFill>
          <a:srgbClr val="C2EBBF"/>
        </a:solidFill>
      </dgm:spPr>
      <dgm:t>
        <a:bodyPr/>
        <a:lstStyle/>
        <a:p>
          <a:pPr>
            <a:buNone/>
          </a:pPr>
          <a:r>
            <a:rPr lang="cs-CZ" sz="2400" b="1" dirty="0"/>
            <a:t>Dává nám sílu od</a:t>
          </a:r>
          <a:r>
            <a:rPr lang="es-ES" sz="2400" b="1" dirty="0"/>
            <a:t>pu</a:t>
          </a:r>
          <a:r>
            <a:rPr lang="cs-CZ" sz="2400" b="1" dirty="0"/>
            <a:t>s</a:t>
          </a:r>
          <a:r>
            <a:rPr lang="es-ES" sz="2400" b="1" dirty="0"/>
            <a:t>tit.
</a:t>
          </a:r>
        </a:p>
      </dgm:t>
    </dgm:pt>
    <dgm:pt modelId="{9851923A-A4A5-4908-A846-FC6A875DD3DC}" type="parTrans" cxnId="{8C2F7C62-B2AE-4444-B2D9-0BFBAEE578DF}">
      <dgm:prSet/>
      <dgm:spPr/>
      <dgm:t>
        <a:bodyPr/>
        <a:lstStyle/>
        <a:p>
          <a:endParaRPr lang="es-ES"/>
        </a:p>
      </dgm:t>
    </dgm:pt>
    <dgm:pt modelId="{2B6A0C30-0519-4F74-B4FA-58B3D662EF3B}" type="sibTrans" cxnId="{8C2F7C62-B2AE-4444-B2D9-0BFBAEE578DF}">
      <dgm:prSet/>
      <dgm:spPr/>
      <dgm:t>
        <a:bodyPr/>
        <a:lstStyle/>
        <a:p>
          <a:endParaRPr lang="es-ES"/>
        </a:p>
      </dgm:t>
    </dgm:pt>
    <dgm:pt modelId="{52BD728F-5374-48F0-9BF5-2D3D5EB45222}">
      <dgm:prSet custT="1"/>
      <dgm:spPr/>
      <dgm:t>
        <a:bodyPr/>
        <a:lstStyle/>
        <a:p>
          <a:r>
            <a:rPr lang="es-ES" sz="2000" b="1" dirty="0">
              <a:solidFill>
                <a:schemeClr val="tx1"/>
              </a:solidFill>
            </a:rPr>
            <a:t>2</a:t>
          </a:r>
          <a:r>
            <a:rPr lang="cs-CZ" sz="2000" b="1" dirty="0">
              <a:solidFill>
                <a:schemeClr val="tx1"/>
              </a:solidFill>
            </a:rPr>
            <a:t>. list</a:t>
          </a:r>
          <a:r>
            <a:rPr lang="es-ES" sz="2000" b="1" dirty="0">
              <a:solidFill>
                <a:schemeClr val="tx1"/>
              </a:solidFill>
            </a:rPr>
            <a:t> Timoteo</a:t>
          </a:r>
          <a:r>
            <a:rPr lang="cs-CZ" sz="2000" b="1" dirty="0" err="1">
              <a:solidFill>
                <a:schemeClr val="tx1"/>
              </a:solidFill>
            </a:rPr>
            <a:t>vi</a:t>
          </a:r>
          <a:r>
            <a:rPr lang="es-ES" sz="2000" b="1" dirty="0">
              <a:solidFill>
                <a:schemeClr val="tx1"/>
              </a:solidFill>
            </a:rPr>
            <a:t> 2</a:t>
          </a:r>
          <a:r>
            <a:rPr lang="cs-CZ" sz="2000" b="1" dirty="0">
              <a:solidFill>
                <a:schemeClr val="tx1"/>
              </a:solidFill>
            </a:rPr>
            <a:t>,</a:t>
          </a:r>
          <a:r>
            <a:rPr lang="es-ES" sz="2000" b="1" dirty="0">
              <a:solidFill>
                <a:schemeClr val="tx1"/>
              </a:solidFill>
            </a:rPr>
            <a:t>24</a:t>
          </a:r>
          <a:r>
            <a:rPr lang="cs-CZ" sz="2000" b="1" dirty="0">
              <a:solidFill>
                <a:schemeClr val="tx1"/>
              </a:solidFill>
            </a:rPr>
            <a:t>.</a:t>
          </a:r>
          <a:r>
            <a:rPr lang="es-ES" sz="2000" b="1" dirty="0">
              <a:solidFill>
                <a:schemeClr val="tx1"/>
              </a:solidFill>
            </a:rPr>
            <a:t>25</a:t>
          </a:r>
        </a:p>
      </dgm:t>
    </dgm:pt>
    <dgm:pt modelId="{BF0E207A-07AF-4E63-B169-5A2B1F6C27B4}" type="parTrans" cxnId="{456CEE34-F8ED-410C-AFCE-BC95314C5AE9}">
      <dgm:prSet/>
      <dgm:spPr/>
      <dgm:t>
        <a:bodyPr/>
        <a:lstStyle/>
        <a:p>
          <a:endParaRPr lang="es-ES"/>
        </a:p>
      </dgm:t>
    </dgm:pt>
    <dgm:pt modelId="{B9534DEB-8AA0-4AB3-AB45-29EB09EA41A0}" type="sibTrans" cxnId="{456CEE34-F8ED-410C-AFCE-BC95314C5AE9}">
      <dgm:prSet/>
      <dgm:spPr/>
      <dgm:t>
        <a:bodyPr/>
        <a:lstStyle/>
        <a:p>
          <a:endParaRPr lang="es-ES"/>
        </a:p>
      </dgm:t>
    </dgm:pt>
    <dgm:pt modelId="{DF634E9E-80A2-4302-9F2D-152B04E03976}">
      <dgm:prSet custT="1"/>
      <dgm:spPr>
        <a:solidFill>
          <a:srgbClr val="DAE6BC"/>
        </a:solidFill>
      </dgm:spPr>
      <dgm:t>
        <a:bodyPr/>
        <a:lstStyle/>
        <a:p>
          <a:pPr>
            <a:buNone/>
          </a:pPr>
          <a:r>
            <a:rPr lang="cs-CZ" sz="2400" b="1" dirty="0"/>
            <a:t>K obrácení druhých</a:t>
          </a:r>
          <a:r>
            <a:rPr lang="es-ES" sz="2400" b="1" dirty="0"/>
            <a:t>.</a:t>
          </a:r>
        </a:p>
      </dgm:t>
    </dgm:pt>
    <dgm:pt modelId="{F4B3A12E-9A28-457C-8561-4598FF01FD53}" type="parTrans" cxnId="{2B6EBE0E-66A9-4184-AEB0-1CCCED087167}">
      <dgm:prSet/>
      <dgm:spPr/>
      <dgm:t>
        <a:bodyPr/>
        <a:lstStyle/>
        <a:p>
          <a:endParaRPr lang="es-ES"/>
        </a:p>
      </dgm:t>
    </dgm:pt>
    <dgm:pt modelId="{E3BE306B-2CB8-4123-AEE7-10CB19B408AB}" type="sibTrans" cxnId="{2B6EBE0E-66A9-4184-AEB0-1CCCED087167}">
      <dgm:prSet/>
      <dgm:spPr/>
      <dgm:t>
        <a:bodyPr/>
        <a:lstStyle/>
        <a:p>
          <a:endParaRPr lang="es-ES"/>
        </a:p>
      </dgm:t>
    </dgm:pt>
    <dgm:pt modelId="{0447DD09-7329-4611-BAF4-DCE87955685B}">
      <dgm:prSet custT="1"/>
      <dgm:spPr>
        <a:solidFill>
          <a:srgbClr val="C2EBBF"/>
        </a:solidFill>
      </dgm:spPr>
      <dgm:t>
        <a:bodyPr/>
        <a:lstStyle/>
        <a:p>
          <a:pPr>
            <a:buNone/>
          </a:pPr>
          <a:endParaRPr lang="es-ES" sz="2400" b="1" dirty="0"/>
        </a:p>
      </dgm:t>
    </dgm:pt>
    <dgm:pt modelId="{33284D2D-1E29-4241-8794-A4E21B83D696}" type="parTrans" cxnId="{162EF4CD-336D-4BEF-9DC4-E7DE40B6EC03}">
      <dgm:prSet/>
      <dgm:spPr/>
      <dgm:t>
        <a:bodyPr/>
        <a:lstStyle/>
        <a:p>
          <a:endParaRPr lang="cs-CZ"/>
        </a:p>
      </dgm:t>
    </dgm:pt>
    <dgm:pt modelId="{09A19FDB-2D2C-4976-A3AB-F3D8791B87FF}" type="sibTrans" cxnId="{162EF4CD-336D-4BEF-9DC4-E7DE40B6EC03}">
      <dgm:prSet/>
      <dgm:spPr/>
      <dgm:t>
        <a:bodyPr/>
        <a:lstStyle/>
        <a:p>
          <a:endParaRPr lang="cs-CZ"/>
        </a:p>
      </dgm:t>
    </dgm:pt>
    <dgm:pt modelId="{48A6CF69-8EFE-4099-AEA2-9CC21DDF62AA}" type="pres">
      <dgm:prSet presAssocID="{C9FECE9D-AEB8-4D0D-B732-D5954F38F7E5}" presName="linearFlow" presStyleCnt="0">
        <dgm:presLayoutVars>
          <dgm:dir/>
          <dgm:animLvl val="lvl"/>
          <dgm:resizeHandles val="exact"/>
        </dgm:presLayoutVars>
      </dgm:prSet>
      <dgm:spPr/>
    </dgm:pt>
    <dgm:pt modelId="{9BED0363-0363-403F-AEC4-9FAFDEFF62D7}" type="pres">
      <dgm:prSet presAssocID="{A7DC0406-C288-43E1-A1DF-B325F859FFAF}" presName="composite" presStyleCnt="0"/>
      <dgm:spPr/>
    </dgm:pt>
    <dgm:pt modelId="{30EB047A-66D2-41DE-A879-1CE4D35FE3B7}" type="pres">
      <dgm:prSet presAssocID="{A7DC0406-C288-43E1-A1DF-B325F859FFAF}" presName="parentText" presStyleLbl="alignNode1" presStyleIdx="0" presStyleCnt="7" custScaleX="356987" custLinFactNeighborX="-43954">
        <dgm:presLayoutVars>
          <dgm:chMax val="1"/>
          <dgm:bulletEnabled val="1"/>
        </dgm:presLayoutVars>
      </dgm:prSet>
      <dgm:spPr>
        <a:prstGeom prst="roundRect">
          <a:avLst/>
        </a:prstGeom>
      </dgm:spPr>
    </dgm:pt>
    <dgm:pt modelId="{167AC418-0A7C-49B9-B60D-8317C2E5A2E2}" type="pres">
      <dgm:prSet presAssocID="{A7DC0406-C288-43E1-A1DF-B325F859FFAF}" presName="descendantText" presStyleLbl="alignAcc1" presStyleIdx="0" presStyleCnt="7" custScaleX="68888" custLinFactNeighborX="-5138" custLinFactNeighborY="25100">
        <dgm:presLayoutVars>
          <dgm:bulletEnabled val="1"/>
        </dgm:presLayoutVars>
      </dgm:prSet>
      <dgm:spPr/>
    </dgm:pt>
    <dgm:pt modelId="{80AC3C64-2D92-4968-A49E-DAD3F4704A30}" type="pres">
      <dgm:prSet presAssocID="{BE7BA137-4E57-4BA4-8ACF-09A489ABA0F3}" presName="sp" presStyleCnt="0"/>
      <dgm:spPr/>
    </dgm:pt>
    <dgm:pt modelId="{062B145A-B770-4C27-93BA-125A1AC76DE4}" type="pres">
      <dgm:prSet presAssocID="{F6555AD2-A173-4CF1-97D6-865A634364F2}" presName="composite" presStyleCnt="0"/>
      <dgm:spPr/>
    </dgm:pt>
    <dgm:pt modelId="{87740069-7385-4D8B-9C5C-0FA8BDBD7DFB}" type="pres">
      <dgm:prSet presAssocID="{F6555AD2-A173-4CF1-97D6-865A634364F2}" presName="parentText" presStyleLbl="alignNode1" presStyleIdx="1" presStyleCnt="7" custScaleX="351205" custLinFactNeighborX="-43954">
        <dgm:presLayoutVars>
          <dgm:chMax val="1"/>
          <dgm:bulletEnabled val="1"/>
        </dgm:presLayoutVars>
      </dgm:prSet>
      <dgm:spPr>
        <a:prstGeom prst="roundRect">
          <a:avLst/>
        </a:prstGeom>
      </dgm:spPr>
    </dgm:pt>
    <dgm:pt modelId="{D6677FF4-BB86-42BF-8F28-27752E6C5CD9}" type="pres">
      <dgm:prSet presAssocID="{F6555AD2-A173-4CF1-97D6-865A634364F2}" presName="descendantText" presStyleLbl="alignAcc1" presStyleIdx="1" presStyleCnt="7" custScaleX="67481" custLinFactNeighborX="-5107" custLinFactNeighborY="27676">
        <dgm:presLayoutVars>
          <dgm:bulletEnabled val="1"/>
        </dgm:presLayoutVars>
      </dgm:prSet>
      <dgm:spPr/>
    </dgm:pt>
    <dgm:pt modelId="{A7A6DAC5-E022-4DF3-852C-274A3ACFF7CB}" type="pres">
      <dgm:prSet presAssocID="{F1088A02-972B-49C3-A235-33CF6E88841B}" presName="sp" presStyleCnt="0"/>
      <dgm:spPr/>
    </dgm:pt>
    <dgm:pt modelId="{3836ED2E-4648-43E2-B34F-E2A363827B1C}" type="pres">
      <dgm:prSet presAssocID="{3CF0EAF2-4555-4B2D-9568-2C6C548594CA}" presName="composite" presStyleCnt="0"/>
      <dgm:spPr/>
    </dgm:pt>
    <dgm:pt modelId="{B8412D10-3641-4031-8894-5EE185B76B26}" type="pres">
      <dgm:prSet presAssocID="{3CF0EAF2-4555-4B2D-9568-2C6C548594CA}" presName="parentText" presStyleLbl="alignNode1" presStyleIdx="2" presStyleCnt="7" custScaleX="351550" custLinFactNeighborX="-43954">
        <dgm:presLayoutVars>
          <dgm:chMax val="1"/>
          <dgm:bulletEnabled val="1"/>
        </dgm:presLayoutVars>
      </dgm:prSet>
      <dgm:spPr>
        <a:prstGeom prst="roundRect">
          <a:avLst/>
        </a:prstGeom>
      </dgm:spPr>
    </dgm:pt>
    <dgm:pt modelId="{352B96B4-4371-4C80-B540-21B645E45F7C}" type="pres">
      <dgm:prSet presAssocID="{3CF0EAF2-4555-4B2D-9568-2C6C548594CA}" presName="descendantText" presStyleLbl="alignAcc1" presStyleIdx="2" presStyleCnt="7" custScaleX="69584" custLinFactNeighborX="-4916" custLinFactNeighborY="26451">
        <dgm:presLayoutVars>
          <dgm:bulletEnabled val="1"/>
        </dgm:presLayoutVars>
      </dgm:prSet>
      <dgm:spPr/>
    </dgm:pt>
    <dgm:pt modelId="{2639EA1F-5D82-4E1C-9A96-0FB2E7428EE5}" type="pres">
      <dgm:prSet presAssocID="{4C5CE884-6C48-43FC-A6B9-5625ECAA2569}" presName="sp" presStyleCnt="0"/>
      <dgm:spPr/>
    </dgm:pt>
    <dgm:pt modelId="{F5B494B5-CEF2-4194-BA5F-4275B73554C8}" type="pres">
      <dgm:prSet presAssocID="{7A318954-3CBA-4DAC-8D75-E406F95325D2}" presName="composite" presStyleCnt="0"/>
      <dgm:spPr/>
    </dgm:pt>
    <dgm:pt modelId="{E2B8586E-CE04-4A31-9BF7-56D6ECFB59E2}" type="pres">
      <dgm:prSet presAssocID="{7A318954-3CBA-4DAC-8D75-E406F95325D2}" presName="parentText" presStyleLbl="alignNode1" presStyleIdx="3" presStyleCnt="7" custScaleX="351550" custLinFactNeighborX="-43954">
        <dgm:presLayoutVars>
          <dgm:chMax val="1"/>
          <dgm:bulletEnabled val="1"/>
        </dgm:presLayoutVars>
      </dgm:prSet>
      <dgm:spPr>
        <a:prstGeom prst="roundRect">
          <a:avLst/>
        </a:prstGeom>
      </dgm:spPr>
    </dgm:pt>
    <dgm:pt modelId="{5F4DC330-A16A-4DF2-AC50-D11E2E0E91DA}" type="pres">
      <dgm:prSet presAssocID="{7A318954-3CBA-4DAC-8D75-E406F95325D2}" presName="descendantText" presStyleLbl="alignAcc1" presStyleIdx="3" presStyleCnt="7" custScaleX="73983" custLinFactNeighborX="-3266" custLinFactNeighborY="33554">
        <dgm:presLayoutVars>
          <dgm:bulletEnabled val="1"/>
        </dgm:presLayoutVars>
      </dgm:prSet>
      <dgm:spPr/>
    </dgm:pt>
    <dgm:pt modelId="{43ABE6D7-FF7A-47C2-8B8D-62F4891B22C7}" type="pres">
      <dgm:prSet presAssocID="{1EB5DD6A-8F3F-49A7-9F87-CAC35754C069}" presName="sp" presStyleCnt="0"/>
      <dgm:spPr/>
    </dgm:pt>
    <dgm:pt modelId="{F3DFAAC4-07A7-47E4-920A-B53E8382F66A}" type="pres">
      <dgm:prSet presAssocID="{46AA6B3E-0629-4375-8203-157C354CF763}" presName="composite" presStyleCnt="0"/>
      <dgm:spPr/>
    </dgm:pt>
    <dgm:pt modelId="{E2DA2BC5-E313-456B-811E-3045102F0EC6}" type="pres">
      <dgm:prSet presAssocID="{46AA6B3E-0629-4375-8203-157C354CF763}" presName="parentText" presStyleLbl="alignNode1" presStyleIdx="4" presStyleCnt="7" custScaleX="351550" custLinFactNeighborX="-43954">
        <dgm:presLayoutVars>
          <dgm:chMax val="1"/>
          <dgm:bulletEnabled val="1"/>
        </dgm:presLayoutVars>
      </dgm:prSet>
      <dgm:spPr>
        <a:prstGeom prst="roundRect">
          <a:avLst/>
        </a:prstGeom>
      </dgm:spPr>
    </dgm:pt>
    <dgm:pt modelId="{DF05BD2C-AC6E-4473-A45C-2AEECFEED818}" type="pres">
      <dgm:prSet presAssocID="{46AA6B3E-0629-4375-8203-157C354CF763}" presName="descendantText" presStyleLbl="alignAcc1" presStyleIdx="4" presStyleCnt="7" custScaleX="85443" custLinFactNeighborX="1122" custLinFactNeighborY="27396">
        <dgm:presLayoutVars>
          <dgm:bulletEnabled val="1"/>
        </dgm:presLayoutVars>
      </dgm:prSet>
      <dgm:spPr/>
    </dgm:pt>
    <dgm:pt modelId="{292CDDE5-FD78-48F7-9AD0-95A5EA35E0C8}" type="pres">
      <dgm:prSet presAssocID="{04A5F184-00BE-4AEB-8E6D-EF568C5D081A}" presName="sp" presStyleCnt="0"/>
      <dgm:spPr/>
    </dgm:pt>
    <dgm:pt modelId="{C28F6CD3-AD17-48A5-BFF8-C72CC715F1A4}" type="pres">
      <dgm:prSet presAssocID="{84F3A945-66AF-4050-90FD-704816F48827}" presName="composite" presStyleCnt="0"/>
      <dgm:spPr/>
    </dgm:pt>
    <dgm:pt modelId="{F9E39D06-352C-49A4-B76C-6A45351B0AEE}" type="pres">
      <dgm:prSet presAssocID="{84F3A945-66AF-4050-90FD-704816F48827}" presName="parentText" presStyleLbl="alignNode1" presStyleIdx="5" presStyleCnt="7" custScaleX="351550" custLinFactNeighborX="-43954">
        <dgm:presLayoutVars>
          <dgm:chMax val="1"/>
          <dgm:bulletEnabled val="1"/>
        </dgm:presLayoutVars>
      </dgm:prSet>
      <dgm:spPr>
        <a:prstGeom prst="roundRect">
          <a:avLst/>
        </a:prstGeom>
      </dgm:spPr>
    </dgm:pt>
    <dgm:pt modelId="{04D027AF-8AC9-463B-BDAB-042B8439B626}" type="pres">
      <dgm:prSet presAssocID="{84F3A945-66AF-4050-90FD-704816F48827}" presName="descendantText" presStyleLbl="alignAcc1" presStyleIdx="5" presStyleCnt="7" custScaleX="57843" custLinFactNeighborX="-8070" custLinFactNeighborY="21865">
        <dgm:presLayoutVars>
          <dgm:bulletEnabled val="1"/>
        </dgm:presLayoutVars>
      </dgm:prSet>
      <dgm:spPr/>
    </dgm:pt>
    <dgm:pt modelId="{3D94B2EB-56F8-49CE-A414-DBC540CA2D68}" type="pres">
      <dgm:prSet presAssocID="{D7B1294B-9A91-4AF5-AD2A-9E26AA5510E6}" presName="sp" presStyleCnt="0"/>
      <dgm:spPr/>
    </dgm:pt>
    <dgm:pt modelId="{527F30F3-8F07-4FDF-8172-38549BCB8307}" type="pres">
      <dgm:prSet presAssocID="{52BD728F-5374-48F0-9BF5-2D3D5EB45222}" presName="composite" presStyleCnt="0"/>
      <dgm:spPr/>
    </dgm:pt>
    <dgm:pt modelId="{8659766B-75D2-41C1-963F-5C9B0421C7B8}" type="pres">
      <dgm:prSet presAssocID="{52BD728F-5374-48F0-9BF5-2D3D5EB45222}" presName="parentText" presStyleLbl="alignNode1" presStyleIdx="6" presStyleCnt="7" custScaleX="351550" custLinFactNeighborX="-43954">
        <dgm:presLayoutVars>
          <dgm:chMax val="1"/>
          <dgm:bulletEnabled val="1"/>
        </dgm:presLayoutVars>
      </dgm:prSet>
      <dgm:spPr>
        <a:prstGeom prst="roundRect">
          <a:avLst/>
        </a:prstGeom>
      </dgm:spPr>
    </dgm:pt>
    <dgm:pt modelId="{D3A459CF-9C78-4137-891E-040949B1FD54}" type="pres">
      <dgm:prSet presAssocID="{52BD728F-5374-48F0-9BF5-2D3D5EB45222}" presName="descendantText" presStyleLbl="alignAcc1" presStyleIdx="6" presStyleCnt="7" custScaleX="48668" custScaleY="131587" custLinFactNeighborX="-10611" custLinFactNeighborY="28473">
        <dgm:presLayoutVars>
          <dgm:bulletEnabled val="1"/>
        </dgm:presLayoutVars>
      </dgm:prSet>
      <dgm:spPr/>
    </dgm:pt>
  </dgm:ptLst>
  <dgm:cxnLst>
    <dgm:cxn modelId="{2B6EBE0E-66A9-4184-AEB0-1CCCED087167}" srcId="{52BD728F-5374-48F0-9BF5-2D3D5EB45222}" destId="{DF634E9E-80A2-4302-9F2D-152B04E03976}" srcOrd="0" destOrd="0" parTransId="{F4B3A12E-9A28-457C-8561-4598FF01FD53}" sibTransId="{E3BE306B-2CB8-4123-AEE7-10CB19B408AB}"/>
    <dgm:cxn modelId="{DCCCE413-0565-45E1-86C2-0CDB15543F3F}" type="presOf" srcId="{DF634E9E-80A2-4302-9F2D-152B04E03976}" destId="{D3A459CF-9C78-4137-891E-040949B1FD54}" srcOrd="0" destOrd="0" presId="urn:microsoft.com/office/officeart/2005/8/layout/chevron2"/>
    <dgm:cxn modelId="{7B8D701C-2C04-43D8-BD30-36C2D8E6CB77}" srcId="{7A318954-3CBA-4DAC-8D75-E406F95325D2}" destId="{8129DBA7-3F12-451F-8D2A-10082463EE1E}" srcOrd="0" destOrd="0" parTransId="{7877196C-0E0B-4716-B765-EBCD4AE5B23F}" sibTransId="{83BF91B9-39FF-41B2-A752-80C3E0CCEBE9}"/>
    <dgm:cxn modelId="{F64B5E2B-791E-4D0E-BA1C-4F794BA425A0}" srcId="{3CF0EAF2-4555-4B2D-9568-2C6C548594CA}" destId="{8A218185-547D-4AA0-B774-D010573FBFBC}" srcOrd="0" destOrd="0" parTransId="{8EA6BC30-C352-4C9C-B6E7-6E98FCC73C43}" sibTransId="{6E601EC3-8D74-4839-80E2-D74E0BBF440C}"/>
    <dgm:cxn modelId="{456CEE34-F8ED-410C-AFCE-BC95314C5AE9}" srcId="{C9FECE9D-AEB8-4D0D-B732-D5954F38F7E5}" destId="{52BD728F-5374-48F0-9BF5-2D3D5EB45222}" srcOrd="6" destOrd="0" parTransId="{BF0E207A-07AF-4E63-B169-5A2B1F6C27B4}" sibTransId="{B9534DEB-8AA0-4AB3-AB45-29EB09EA41A0}"/>
    <dgm:cxn modelId="{CD44483A-6C38-451C-ADE2-4A5532AC9E9D}" type="presOf" srcId="{90AE75DA-4511-474D-8D82-E746BA7DBF09}" destId="{04D027AF-8AC9-463B-BDAB-042B8439B626}" srcOrd="0" destOrd="1" presId="urn:microsoft.com/office/officeart/2005/8/layout/chevron2"/>
    <dgm:cxn modelId="{1311D25D-FA2A-4C59-83E3-685D58DDC923}" srcId="{C9FECE9D-AEB8-4D0D-B732-D5954F38F7E5}" destId="{F6555AD2-A173-4CF1-97D6-865A634364F2}" srcOrd="1" destOrd="0" parTransId="{2182C357-A4EF-4A82-ADE2-06F0C147EA4B}" sibTransId="{F1088A02-972B-49C3-A235-33CF6E88841B}"/>
    <dgm:cxn modelId="{8C2F7C62-B2AE-4444-B2D9-0BFBAEE578DF}" srcId="{84F3A945-66AF-4050-90FD-704816F48827}" destId="{90AE75DA-4511-474D-8D82-E746BA7DBF09}" srcOrd="1" destOrd="0" parTransId="{9851923A-A4A5-4908-A846-FC6A875DD3DC}" sibTransId="{2B6A0C30-0519-4F74-B4FA-58B3D662EF3B}"/>
    <dgm:cxn modelId="{2C481465-E3AD-49F3-B7E1-A6161943899A}" type="presOf" srcId="{A7DC0406-C288-43E1-A1DF-B325F859FFAF}" destId="{30EB047A-66D2-41DE-A879-1CE4D35FE3B7}" srcOrd="0" destOrd="0" presId="urn:microsoft.com/office/officeart/2005/8/layout/chevron2"/>
    <dgm:cxn modelId="{6040CB6C-23A7-4275-9EA5-DB115B9735F0}" srcId="{A7DC0406-C288-43E1-A1DF-B325F859FFAF}" destId="{61B458B9-A8AC-4D32-B85D-BE7D26C53B0B}" srcOrd="0" destOrd="0" parTransId="{C5B3DE1C-5852-441E-8D60-DAAED80D6F2C}" sibTransId="{ED5EE045-A59B-4EE3-9291-FE4BD377CB6B}"/>
    <dgm:cxn modelId="{0C7CE64C-0F4F-49A1-A3CB-D1127410EDCE}" srcId="{F6555AD2-A173-4CF1-97D6-865A634364F2}" destId="{75BA99B3-1358-4B8D-9362-946287C02F46}" srcOrd="0" destOrd="0" parTransId="{532A0D3F-F9A6-4B3F-98B6-1515228AF5A3}" sibTransId="{6CAE6900-5FCD-4277-A7C9-E95FA92CB285}"/>
    <dgm:cxn modelId="{F7FF346D-BB16-4B0D-897C-7DA2489AF365}" srcId="{C9FECE9D-AEB8-4D0D-B732-D5954F38F7E5}" destId="{46AA6B3E-0629-4375-8203-157C354CF763}" srcOrd="4" destOrd="0" parTransId="{6B00E130-1FFD-4375-BFFD-E3068500D673}" sibTransId="{04A5F184-00BE-4AEB-8E6D-EF568C5D081A}"/>
    <dgm:cxn modelId="{AFE34870-B79C-40D2-ACE7-0189C816EE1E}" type="presOf" srcId="{F6555AD2-A173-4CF1-97D6-865A634364F2}" destId="{87740069-7385-4D8B-9C5C-0FA8BDBD7DFB}" srcOrd="0" destOrd="0" presId="urn:microsoft.com/office/officeart/2005/8/layout/chevron2"/>
    <dgm:cxn modelId="{E88C3A5A-AEC2-427F-8A06-64306B207343}" type="presOf" srcId="{52BD728F-5374-48F0-9BF5-2D3D5EB45222}" destId="{8659766B-75D2-41C1-963F-5C9B0421C7B8}" srcOrd="0" destOrd="0" presId="urn:microsoft.com/office/officeart/2005/8/layout/chevron2"/>
    <dgm:cxn modelId="{49CFD87F-F37B-4A6F-9BF3-979FE3EB2F2A}" type="presOf" srcId="{8A218185-547D-4AA0-B774-D010573FBFBC}" destId="{352B96B4-4371-4C80-B540-21B645E45F7C}" srcOrd="0" destOrd="0" presId="urn:microsoft.com/office/officeart/2005/8/layout/chevron2"/>
    <dgm:cxn modelId="{2E75BAA7-6A6C-4485-A192-864A1B08A483}" type="presOf" srcId="{46AA6B3E-0629-4375-8203-157C354CF763}" destId="{E2DA2BC5-E313-456B-811E-3045102F0EC6}" srcOrd="0" destOrd="0" presId="urn:microsoft.com/office/officeart/2005/8/layout/chevron2"/>
    <dgm:cxn modelId="{6BA2B3AD-6279-4080-B426-AD7613AA9C69}" type="presOf" srcId="{7A318954-3CBA-4DAC-8D75-E406F95325D2}" destId="{E2B8586E-CE04-4A31-9BF7-56D6ECFB59E2}" srcOrd="0" destOrd="0" presId="urn:microsoft.com/office/officeart/2005/8/layout/chevron2"/>
    <dgm:cxn modelId="{B63373B6-539D-43E1-BEE8-1FA703E33C44}" type="presOf" srcId="{3CF0EAF2-4555-4B2D-9568-2C6C548594CA}" destId="{B8412D10-3641-4031-8894-5EE185B76B26}" srcOrd="0" destOrd="0" presId="urn:microsoft.com/office/officeart/2005/8/layout/chevron2"/>
    <dgm:cxn modelId="{7B0019C0-FAE8-4F50-9C87-AC4824BD4C96}" type="presOf" srcId="{75BA99B3-1358-4B8D-9362-946287C02F46}" destId="{D6677FF4-BB86-42BF-8F28-27752E6C5CD9}" srcOrd="0" destOrd="0" presId="urn:microsoft.com/office/officeart/2005/8/layout/chevron2"/>
    <dgm:cxn modelId="{1B2DA1CC-E5A0-4B94-9217-D6D9492DC5B0}" srcId="{C9FECE9D-AEB8-4D0D-B732-D5954F38F7E5}" destId="{3CF0EAF2-4555-4B2D-9568-2C6C548594CA}" srcOrd="2" destOrd="0" parTransId="{C10D4412-3F4A-4FA1-B93B-13AD36FFB4C0}" sibTransId="{4C5CE884-6C48-43FC-A6B9-5625ECAA2569}"/>
    <dgm:cxn modelId="{162EF4CD-336D-4BEF-9DC4-E7DE40B6EC03}" srcId="{84F3A945-66AF-4050-90FD-704816F48827}" destId="{0447DD09-7329-4611-BAF4-DCE87955685B}" srcOrd="0" destOrd="0" parTransId="{33284D2D-1E29-4241-8794-A4E21B83D696}" sibTransId="{09A19FDB-2D2C-4976-A3AB-F3D8791B87FF}"/>
    <dgm:cxn modelId="{17CA11D0-9E51-4B2B-8B5D-B7FF3A7BCC5B}" type="presOf" srcId="{F0C3409F-0F1B-4F2F-894D-44D92AE77227}" destId="{DF05BD2C-AC6E-4473-A45C-2AEECFEED818}" srcOrd="0" destOrd="0" presId="urn:microsoft.com/office/officeart/2005/8/layout/chevron2"/>
    <dgm:cxn modelId="{09E235D3-C5E2-4AE9-88F0-4D774AF3CCB9}" type="presOf" srcId="{61B458B9-A8AC-4D32-B85D-BE7D26C53B0B}" destId="{167AC418-0A7C-49B9-B60D-8317C2E5A2E2}" srcOrd="0" destOrd="0" presId="urn:microsoft.com/office/officeart/2005/8/layout/chevron2"/>
    <dgm:cxn modelId="{888FBFD3-B9F2-4E96-8772-9FA2573C50FC}" srcId="{46AA6B3E-0629-4375-8203-157C354CF763}" destId="{F0C3409F-0F1B-4F2F-894D-44D92AE77227}" srcOrd="0" destOrd="0" parTransId="{1F3442ED-EC66-4BE6-A704-F56966D42F5A}" sibTransId="{63B71704-6842-48B3-AE3A-42068CFAC649}"/>
    <dgm:cxn modelId="{BC9F08DB-460A-40F0-A648-1FF4506F32CE}" type="presOf" srcId="{84F3A945-66AF-4050-90FD-704816F48827}" destId="{F9E39D06-352C-49A4-B76C-6A45351B0AEE}" srcOrd="0" destOrd="0" presId="urn:microsoft.com/office/officeart/2005/8/layout/chevron2"/>
    <dgm:cxn modelId="{57CD0DE2-BC90-4A2F-963C-B5505E0D5AFF}" srcId="{C9FECE9D-AEB8-4D0D-B732-D5954F38F7E5}" destId="{A7DC0406-C288-43E1-A1DF-B325F859FFAF}" srcOrd="0" destOrd="0" parTransId="{8A6147F0-E3ED-45F9-B1A1-0636BE316545}" sibTransId="{BE7BA137-4E57-4BA4-8ACF-09A489ABA0F3}"/>
    <dgm:cxn modelId="{F2E541E2-9505-4ECA-8186-0764EDA01312}" type="presOf" srcId="{C9FECE9D-AEB8-4D0D-B732-D5954F38F7E5}" destId="{48A6CF69-8EFE-4099-AEA2-9CC21DDF62AA}" srcOrd="0" destOrd="0" presId="urn:microsoft.com/office/officeart/2005/8/layout/chevron2"/>
    <dgm:cxn modelId="{F3A34EE5-0FD1-460C-A021-E090610CBE0E}" type="presOf" srcId="{8129DBA7-3F12-451F-8D2A-10082463EE1E}" destId="{5F4DC330-A16A-4DF2-AC50-D11E2E0E91DA}" srcOrd="0" destOrd="0" presId="urn:microsoft.com/office/officeart/2005/8/layout/chevron2"/>
    <dgm:cxn modelId="{AB3972ED-D153-4774-9561-9E419299F32F}" srcId="{C9FECE9D-AEB8-4D0D-B732-D5954F38F7E5}" destId="{84F3A945-66AF-4050-90FD-704816F48827}" srcOrd="5" destOrd="0" parTransId="{9025BA9D-CB46-46B3-9321-FE6284E00491}" sibTransId="{D7B1294B-9A91-4AF5-AD2A-9E26AA5510E6}"/>
    <dgm:cxn modelId="{AAF18BF3-3A07-41E4-888D-CB0448126101}" type="presOf" srcId="{0447DD09-7329-4611-BAF4-DCE87955685B}" destId="{04D027AF-8AC9-463B-BDAB-042B8439B626}" srcOrd="0" destOrd="0" presId="urn:microsoft.com/office/officeart/2005/8/layout/chevron2"/>
    <dgm:cxn modelId="{B3F529F4-7AAB-4281-B397-76D3E45758C3}" srcId="{C9FECE9D-AEB8-4D0D-B732-D5954F38F7E5}" destId="{7A318954-3CBA-4DAC-8D75-E406F95325D2}" srcOrd="3" destOrd="0" parTransId="{8CE913CD-DEEA-4211-AF2C-5FEF8C247C39}" sibTransId="{1EB5DD6A-8F3F-49A7-9F87-CAC35754C069}"/>
    <dgm:cxn modelId="{73E9756C-ED7D-4E6B-97F4-CC4B2AEB1E04}" type="presParOf" srcId="{48A6CF69-8EFE-4099-AEA2-9CC21DDF62AA}" destId="{9BED0363-0363-403F-AEC4-9FAFDEFF62D7}" srcOrd="0" destOrd="0" presId="urn:microsoft.com/office/officeart/2005/8/layout/chevron2"/>
    <dgm:cxn modelId="{23CF5D79-247C-4535-A404-D16B2142BB55}" type="presParOf" srcId="{9BED0363-0363-403F-AEC4-9FAFDEFF62D7}" destId="{30EB047A-66D2-41DE-A879-1CE4D35FE3B7}" srcOrd="0" destOrd="0" presId="urn:microsoft.com/office/officeart/2005/8/layout/chevron2"/>
    <dgm:cxn modelId="{692CC175-BD11-4E81-A905-0963059EB4A1}" type="presParOf" srcId="{9BED0363-0363-403F-AEC4-9FAFDEFF62D7}" destId="{167AC418-0A7C-49B9-B60D-8317C2E5A2E2}" srcOrd="1" destOrd="0" presId="urn:microsoft.com/office/officeart/2005/8/layout/chevron2"/>
    <dgm:cxn modelId="{2890D6BE-E681-4E75-915C-76D60E304E38}" type="presParOf" srcId="{48A6CF69-8EFE-4099-AEA2-9CC21DDF62AA}" destId="{80AC3C64-2D92-4968-A49E-DAD3F4704A30}" srcOrd="1" destOrd="0" presId="urn:microsoft.com/office/officeart/2005/8/layout/chevron2"/>
    <dgm:cxn modelId="{B66A1FF7-3786-486C-A539-A02F8904CA8E}" type="presParOf" srcId="{48A6CF69-8EFE-4099-AEA2-9CC21DDF62AA}" destId="{062B145A-B770-4C27-93BA-125A1AC76DE4}" srcOrd="2" destOrd="0" presId="urn:microsoft.com/office/officeart/2005/8/layout/chevron2"/>
    <dgm:cxn modelId="{71A7BB34-276A-40F2-89B6-E01AE2ABF2FD}" type="presParOf" srcId="{062B145A-B770-4C27-93BA-125A1AC76DE4}" destId="{87740069-7385-4D8B-9C5C-0FA8BDBD7DFB}" srcOrd="0" destOrd="0" presId="urn:microsoft.com/office/officeart/2005/8/layout/chevron2"/>
    <dgm:cxn modelId="{C28B0277-445A-4E7A-B1AE-66EA94494DBB}" type="presParOf" srcId="{062B145A-B770-4C27-93BA-125A1AC76DE4}" destId="{D6677FF4-BB86-42BF-8F28-27752E6C5CD9}" srcOrd="1" destOrd="0" presId="urn:microsoft.com/office/officeart/2005/8/layout/chevron2"/>
    <dgm:cxn modelId="{F340A408-4488-4721-BB85-CC9B516145F2}" type="presParOf" srcId="{48A6CF69-8EFE-4099-AEA2-9CC21DDF62AA}" destId="{A7A6DAC5-E022-4DF3-852C-274A3ACFF7CB}" srcOrd="3" destOrd="0" presId="urn:microsoft.com/office/officeart/2005/8/layout/chevron2"/>
    <dgm:cxn modelId="{238B3437-6F81-4C15-A4C2-74C451149EA3}" type="presParOf" srcId="{48A6CF69-8EFE-4099-AEA2-9CC21DDF62AA}" destId="{3836ED2E-4648-43E2-B34F-E2A363827B1C}" srcOrd="4" destOrd="0" presId="urn:microsoft.com/office/officeart/2005/8/layout/chevron2"/>
    <dgm:cxn modelId="{5877BC2B-5F5B-4727-BFC8-D6CC61EA373F}" type="presParOf" srcId="{3836ED2E-4648-43E2-B34F-E2A363827B1C}" destId="{B8412D10-3641-4031-8894-5EE185B76B26}" srcOrd="0" destOrd="0" presId="urn:microsoft.com/office/officeart/2005/8/layout/chevron2"/>
    <dgm:cxn modelId="{D59A1DC0-BC43-4D93-AEBB-E4D63EAD5AB6}" type="presParOf" srcId="{3836ED2E-4648-43E2-B34F-E2A363827B1C}" destId="{352B96B4-4371-4C80-B540-21B645E45F7C}" srcOrd="1" destOrd="0" presId="urn:microsoft.com/office/officeart/2005/8/layout/chevron2"/>
    <dgm:cxn modelId="{D3CF5BCA-B447-45BD-AE45-1E9763C33070}" type="presParOf" srcId="{48A6CF69-8EFE-4099-AEA2-9CC21DDF62AA}" destId="{2639EA1F-5D82-4E1C-9A96-0FB2E7428EE5}" srcOrd="5" destOrd="0" presId="urn:microsoft.com/office/officeart/2005/8/layout/chevron2"/>
    <dgm:cxn modelId="{E60874F3-74C9-4151-86EC-D8FC89941F25}" type="presParOf" srcId="{48A6CF69-8EFE-4099-AEA2-9CC21DDF62AA}" destId="{F5B494B5-CEF2-4194-BA5F-4275B73554C8}" srcOrd="6" destOrd="0" presId="urn:microsoft.com/office/officeart/2005/8/layout/chevron2"/>
    <dgm:cxn modelId="{7D791187-0A24-4968-8210-415E8BF2BF10}" type="presParOf" srcId="{F5B494B5-CEF2-4194-BA5F-4275B73554C8}" destId="{E2B8586E-CE04-4A31-9BF7-56D6ECFB59E2}" srcOrd="0" destOrd="0" presId="urn:microsoft.com/office/officeart/2005/8/layout/chevron2"/>
    <dgm:cxn modelId="{B51D0592-A3CB-456E-A49D-5DE8074B43BB}" type="presParOf" srcId="{F5B494B5-CEF2-4194-BA5F-4275B73554C8}" destId="{5F4DC330-A16A-4DF2-AC50-D11E2E0E91DA}" srcOrd="1" destOrd="0" presId="urn:microsoft.com/office/officeart/2005/8/layout/chevron2"/>
    <dgm:cxn modelId="{B3C0D76A-4F48-48CE-9B30-74F1AB03E980}" type="presParOf" srcId="{48A6CF69-8EFE-4099-AEA2-9CC21DDF62AA}" destId="{43ABE6D7-FF7A-47C2-8B8D-62F4891B22C7}" srcOrd="7" destOrd="0" presId="urn:microsoft.com/office/officeart/2005/8/layout/chevron2"/>
    <dgm:cxn modelId="{EF7F13AE-C6FD-400B-9A16-247CC023DC4B}" type="presParOf" srcId="{48A6CF69-8EFE-4099-AEA2-9CC21DDF62AA}" destId="{F3DFAAC4-07A7-47E4-920A-B53E8382F66A}" srcOrd="8" destOrd="0" presId="urn:microsoft.com/office/officeart/2005/8/layout/chevron2"/>
    <dgm:cxn modelId="{DAB7BE9E-6D4C-4A48-AC5F-EE98C9926F8B}" type="presParOf" srcId="{F3DFAAC4-07A7-47E4-920A-B53E8382F66A}" destId="{E2DA2BC5-E313-456B-811E-3045102F0EC6}" srcOrd="0" destOrd="0" presId="urn:microsoft.com/office/officeart/2005/8/layout/chevron2"/>
    <dgm:cxn modelId="{42B72CFA-DA09-4C60-9AE8-22B54A9E1919}" type="presParOf" srcId="{F3DFAAC4-07A7-47E4-920A-B53E8382F66A}" destId="{DF05BD2C-AC6E-4473-A45C-2AEECFEED818}" srcOrd="1" destOrd="0" presId="urn:microsoft.com/office/officeart/2005/8/layout/chevron2"/>
    <dgm:cxn modelId="{02829004-694B-47EA-AE53-6BAFAE57EEC5}" type="presParOf" srcId="{48A6CF69-8EFE-4099-AEA2-9CC21DDF62AA}" destId="{292CDDE5-FD78-48F7-9AD0-95A5EA35E0C8}" srcOrd="9" destOrd="0" presId="urn:microsoft.com/office/officeart/2005/8/layout/chevron2"/>
    <dgm:cxn modelId="{31911612-2F23-4CD0-9613-AC4082690B46}" type="presParOf" srcId="{48A6CF69-8EFE-4099-AEA2-9CC21DDF62AA}" destId="{C28F6CD3-AD17-48A5-BFF8-C72CC715F1A4}" srcOrd="10" destOrd="0" presId="urn:microsoft.com/office/officeart/2005/8/layout/chevron2"/>
    <dgm:cxn modelId="{38007E5D-BB16-4B37-BABB-B566290B4CE7}" type="presParOf" srcId="{C28F6CD3-AD17-48A5-BFF8-C72CC715F1A4}" destId="{F9E39D06-352C-49A4-B76C-6A45351B0AEE}" srcOrd="0" destOrd="0" presId="urn:microsoft.com/office/officeart/2005/8/layout/chevron2"/>
    <dgm:cxn modelId="{0956DAF7-A84D-4064-ADE1-407478233F36}" type="presParOf" srcId="{C28F6CD3-AD17-48A5-BFF8-C72CC715F1A4}" destId="{04D027AF-8AC9-463B-BDAB-042B8439B626}" srcOrd="1" destOrd="0" presId="urn:microsoft.com/office/officeart/2005/8/layout/chevron2"/>
    <dgm:cxn modelId="{2D83D4C6-C571-458F-9043-0527A267287B}" type="presParOf" srcId="{48A6CF69-8EFE-4099-AEA2-9CC21DDF62AA}" destId="{3D94B2EB-56F8-49CE-A414-DBC540CA2D68}" srcOrd="11" destOrd="0" presId="urn:microsoft.com/office/officeart/2005/8/layout/chevron2"/>
    <dgm:cxn modelId="{2A0F5222-1254-4550-8B16-BDCF28FA5878}" type="presParOf" srcId="{48A6CF69-8EFE-4099-AEA2-9CC21DDF62AA}" destId="{527F30F3-8F07-4FDF-8172-38549BCB8307}" srcOrd="12" destOrd="0" presId="urn:microsoft.com/office/officeart/2005/8/layout/chevron2"/>
    <dgm:cxn modelId="{E8D4B7D8-1B0B-478C-96E6-2E83D79CB758}" type="presParOf" srcId="{527F30F3-8F07-4FDF-8172-38549BCB8307}" destId="{8659766B-75D2-41C1-963F-5C9B0421C7B8}" srcOrd="0" destOrd="0" presId="urn:microsoft.com/office/officeart/2005/8/layout/chevron2"/>
    <dgm:cxn modelId="{66767FD3-7867-4A40-AAE6-EA0D44AA895D}" type="presParOf" srcId="{527F30F3-8F07-4FDF-8172-38549BCB8307}" destId="{D3A459CF-9C78-4137-891E-040949B1FD5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6D672A7-B4C9-4E01-884B-8A71BFD4B506}"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S"/>
        </a:p>
      </dgm:t>
    </dgm:pt>
    <dgm:pt modelId="{069732FC-6CFA-49FF-B63A-AD44DD012FA9}">
      <dgm:prSet phldrT="[Texto]"/>
      <dgm:spPr>
        <a:solidFill>
          <a:schemeClr val="bg1">
            <a:alpha val="40000"/>
          </a:schemeClr>
        </a:solidFill>
      </dgm:spPr>
      <dgm:t>
        <a:bodyPr/>
        <a:lstStyle/>
        <a:p>
          <a:r>
            <a:rPr lang="es-ES" b="1" dirty="0">
              <a:solidFill>
                <a:srgbClr val="492340"/>
              </a:solidFill>
            </a:rPr>
            <a:t>Noe s předpotopním</a:t>
          </a:r>
          <a:r>
            <a:rPr lang="cs-CZ" b="1" dirty="0">
              <a:solidFill>
                <a:srgbClr val="492340"/>
              </a:solidFill>
            </a:rPr>
            <a:t>i </a:t>
          </a:r>
          <a:r>
            <a:rPr lang="cs-CZ" b="1" dirty="0" err="1">
              <a:solidFill>
                <a:srgbClr val="492340"/>
              </a:solidFill>
            </a:rPr>
            <a:t>lidm</a:t>
          </a:r>
          <a:r>
            <a:rPr lang="es-ES" b="1" dirty="0">
              <a:solidFill>
                <a:srgbClr val="492340"/>
              </a:solidFill>
            </a:rPr>
            <a:t>i
</a:t>
          </a:r>
        </a:p>
      </dgm:t>
    </dgm:pt>
    <dgm:pt modelId="{64592BD0-D988-42FB-822A-9977DDD4EF84}" type="parTrans" cxnId="{C94D1CB7-4A03-42C9-89D8-63CB79DF012C}">
      <dgm:prSet/>
      <dgm:spPr/>
      <dgm:t>
        <a:bodyPr/>
        <a:lstStyle/>
        <a:p>
          <a:endParaRPr lang="es-ES"/>
        </a:p>
      </dgm:t>
    </dgm:pt>
    <dgm:pt modelId="{CD2EE8DB-548D-4F2D-B8F0-2CB4234B51DC}" type="sibTrans" cxnId="{C94D1CB7-4A03-42C9-89D8-63CB79DF012C}">
      <dgm:prSet/>
      <dgm:spPr/>
      <dgm:t>
        <a:bodyPr/>
        <a:lstStyle/>
        <a:p>
          <a:endParaRPr lang="es-ES"/>
        </a:p>
      </dgm:t>
    </dgm:pt>
    <dgm:pt modelId="{21D20F0D-FB74-4DED-9FA5-090A3DD4788B}">
      <dgm:prSet phldrT="[Texto]" custT="1"/>
      <dgm:spPr>
        <a:solidFill>
          <a:schemeClr val="tx1">
            <a:alpha val="40000"/>
          </a:schemeClr>
        </a:solidFill>
      </dgm:spPr>
      <dgm:t>
        <a:bodyPr/>
        <a:lstStyle/>
        <a:p>
          <a:r>
            <a:rPr lang="es-ES" sz="2000" b="1" kern="120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Abraham s Lotem
</a:t>
          </a:r>
        </a:p>
      </dgm:t>
    </dgm:pt>
    <dgm:pt modelId="{0661E120-10A6-4884-9561-1C5586ABB516}" type="parTrans" cxnId="{563914C2-C068-4958-90CA-8AD738FB3C71}">
      <dgm:prSet/>
      <dgm:spPr/>
      <dgm:t>
        <a:bodyPr/>
        <a:lstStyle/>
        <a:p>
          <a:endParaRPr lang="es-ES"/>
        </a:p>
      </dgm:t>
    </dgm:pt>
    <dgm:pt modelId="{C2DEA66E-F19E-49FA-9654-8B173CE5CE98}" type="sibTrans" cxnId="{563914C2-C068-4958-90CA-8AD738FB3C71}">
      <dgm:prSet/>
      <dgm:spPr/>
      <dgm:t>
        <a:bodyPr/>
        <a:lstStyle/>
        <a:p>
          <a:endParaRPr lang="es-ES"/>
        </a:p>
      </dgm:t>
    </dgm:pt>
    <dgm:pt modelId="{AEB357F4-17EE-410B-B801-3279A5730A06}">
      <dgm:prSet phldrT="[Texto]"/>
      <dgm:spPr>
        <a:solidFill>
          <a:schemeClr val="tx1">
            <a:alpha val="40000"/>
          </a:schemeClr>
        </a:solidFill>
      </dgm:spPr>
      <dgm:t>
        <a:bodyPr/>
        <a:lstStyle/>
        <a:p>
          <a:r>
            <a:rPr lang="es-ES" b="1" dirty="0">
              <a:effectLst>
                <a:glow rad="63500">
                  <a:schemeClr val="tx1">
                    <a:alpha val="40000"/>
                  </a:schemeClr>
                </a:glow>
                <a:outerShdw blurRad="38100" dist="38100" dir="2700000" algn="tl">
                  <a:srgbClr val="000000">
                    <a:alpha val="43137"/>
                  </a:srgbClr>
                </a:outerShdw>
              </a:effectLst>
            </a:rPr>
            <a:t>Mojžíš s izraelským lidem
</a:t>
          </a:r>
        </a:p>
      </dgm:t>
    </dgm:pt>
    <dgm:pt modelId="{7B56B27F-A049-4A5A-8A6A-D6F4C19AB565}" type="parTrans" cxnId="{0146C000-3419-4510-AB8D-78942F82A836}">
      <dgm:prSet/>
      <dgm:spPr/>
      <dgm:t>
        <a:bodyPr/>
        <a:lstStyle/>
        <a:p>
          <a:endParaRPr lang="es-ES"/>
        </a:p>
      </dgm:t>
    </dgm:pt>
    <dgm:pt modelId="{CF01F865-F33D-4518-BD90-E3829D5094EE}" type="sibTrans" cxnId="{0146C000-3419-4510-AB8D-78942F82A836}">
      <dgm:prSet/>
      <dgm:spPr/>
      <dgm:t>
        <a:bodyPr/>
        <a:lstStyle/>
        <a:p>
          <a:endParaRPr lang="es-ES"/>
        </a:p>
      </dgm:t>
    </dgm:pt>
    <dgm:pt modelId="{594D26C2-D585-43DD-BFC1-CC24BC0CEDFB}">
      <dgm:prSet phldrT="[Texto]" custT="1"/>
      <dgm:spPr>
        <a:solidFill>
          <a:schemeClr val="tx1">
            <a:alpha val="40000"/>
          </a:schemeClr>
        </a:solidFill>
      </dgm:spPr>
      <dgm:t>
        <a:bodyPr/>
        <a:lstStyle/>
        <a:p>
          <a:r>
            <a:rPr lang="es-ES" sz="2000" b="1" kern="120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Gedeon s Efraimity
</a:t>
          </a:r>
        </a:p>
      </dgm:t>
    </dgm:pt>
    <dgm:pt modelId="{2E982CC2-E4BC-497A-8411-B300C4F1BF71}" type="parTrans" cxnId="{B678C69E-49C6-4C9E-842E-FEC03FB6644E}">
      <dgm:prSet/>
      <dgm:spPr/>
      <dgm:t>
        <a:bodyPr/>
        <a:lstStyle/>
        <a:p>
          <a:endParaRPr lang="es-ES"/>
        </a:p>
      </dgm:t>
    </dgm:pt>
    <dgm:pt modelId="{047EB03F-5C84-4973-8901-F5445F9CE181}" type="sibTrans" cxnId="{B678C69E-49C6-4C9E-842E-FEC03FB6644E}">
      <dgm:prSet/>
      <dgm:spPr/>
      <dgm:t>
        <a:bodyPr/>
        <a:lstStyle/>
        <a:p>
          <a:endParaRPr lang="es-ES"/>
        </a:p>
      </dgm:t>
    </dgm:pt>
    <dgm:pt modelId="{59AAAF39-3113-40E8-ACF6-EF4053A2A2CB}">
      <dgm:prSet phldrT="[Texto]" custT="1"/>
      <dgm:spPr>
        <a:solidFill>
          <a:prstClr val="black">
            <a:alpha val="40000"/>
          </a:prstClr>
        </a:solidFill>
        <a:ln>
          <a:noFill/>
        </a:ln>
        <a:effectLst/>
      </dgm:spPr>
      <dgm:t>
        <a:bodyPr spcFirstLastPara="0" vert="horz" wrap="square" lIns="50800" tIns="50800" rIns="50800" bIns="50800" numCol="1" spcCol="1270" anchor="ctr" anchorCtr="0"/>
        <a:lstStyle/>
        <a:p>
          <a:r>
            <a:rPr lang="es-ES" sz="2000" b="1" kern="120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David se Saulem
</a:t>
          </a:r>
        </a:p>
      </dgm:t>
    </dgm:pt>
    <dgm:pt modelId="{DEB98C0B-BD56-4598-9A71-AA7AEA68C483}" type="parTrans" cxnId="{634BF26E-BF68-432D-BFFD-80878DE916CB}">
      <dgm:prSet/>
      <dgm:spPr/>
      <dgm:t>
        <a:bodyPr/>
        <a:lstStyle/>
        <a:p>
          <a:endParaRPr lang="es-ES"/>
        </a:p>
      </dgm:t>
    </dgm:pt>
    <dgm:pt modelId="{70682516-D332-416F-AE23-8B8A8D383DB4}" type="sibTrans" cxnId="{634BF26E-BF68-432D-BFFD-80878DE916CB}">
      <dgm:prSet/>
      <dgm:spPr/>
      <dgm:t>
        <a:bodyPr/>
        <a:lstStyle/>
        <a:p>
          <a:endParaRPr lang="es-ES"/>
        </a:p>
      </dgm:t>
    </dgm:pt>
    <dgm:pt modelId="{D4C6F2A2-0740-4593-B22F-6635BB31C1EB}">
      <dgm:prSet phldrT="[Texto]" custT="1"/>
      <dgm:spPr/>
      <dgm:t>
        <a:bodyPr/>
        <a:lstStyle/>
        <a:p>
          <a:pPr marL="0" lvl="0" indent="0" algn="ctr" defTabSz="889000">
            <a:lnSpc>
              <a:spcPct val="90000"/>
            </a:lnSpc>
            <a:spcBef>
              <a:spcPct val="0"/>
            </a:spcBef>
            <a:spcAft>
              <a:spcPct val="35000"/>
            </a:spcAft>
            <a:buNone/>
          </a:pPr>
          <a:r>
            <a:rPr lang="es-ES" sz="2000" b="1" kern="120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Daniel s Melsarem
</a:t>
          </a:r>
        </a:p>
      </dgm:t>
    </dgm:pt>
    <dgm:pt modelId="{7C9530EC-640C-41D8-AD86-73E553518F16}" type="parTrans" cxnId="{284BF6EC-A304-414E-A0FA-21E0C128120A}">
      <dgm:prSet/>
      <dgm:spPr/>
      <dgm:t>
        <a:bodyPr/>
        <a:lstStyle/>
        <a:p>
          <a:endParaRPr lang="es-ES"/>
        </a:p>
      </dgm:t>
    </dgm:pt>
    <dgm:pt modelId="{A6056BAA-93C2-4057-ACAA-6795B5070619}" type="sibTrans" cxnId="{284BF6EC-A304-414E-A0FA-21E0C128120A}">
      <dgm:prSet/>
      <dgm:spPr/>
      <dgm:t>
        <a:bodyPr/>
        <a:lstStyle/>
        <a:p>
          <a:endParaRPr lang="es-ES"/>
        </a:p>
      </dgm:t>
    </dgm:pt>
    <dgm:pt modelId="{5C4125EC-DCCE-4B9B-8057-C3D8103AD5E0}" type="pres">
      <dgm:prSet presAssocID="{D6D672A7-B4C9-4E01-884B-8A71BFD4B506}" presName="Name0" presStyleCnt="0">
        <dgm:presLayoutVars>
          <dgm:dir/>
          <dgm:resizeHandles val="exact"/>
        </dgm:presLayoutVars>
      </dgm:prSet>
      <dgm:spPr/>
    </dgm:pt>
    <dgm:pt modelId="{298AC698-05EF-49E9-9F4F-ED9C6E140DE6}" type="pres">
      <dgm:prSet presAssocID="{069732FC-6CFA-49FF-B63A-AD44DD012FA9}" presName="composite" presStyleCnt="0"/>
      <dgm:spPr/>
    </dgm:pt>
    <dgm:pt modelId="{85944F6C-9DAA-45D3-99E9-923045A9B11A}" type="pres">
      <dgm:prSet presAssocID="{069732FC-6CFA-49FF-B63A-AD44DD012FA9}" presName="rect1" presStyleLbl="bgShp" presStyleIdx="0" presStyleCnt="6"/>
      <dgm:spPr>
        <a:blipFill rotWithShape="1">
          <a:blip xmlns:r="http://schemas.openxmlformats.org/officeDocument/2006/relationships" r:embed="rId1"/>
          <a:srcRect/>
          <a:stretch>
            <a:fillRect l="-7000" r="-7000"/>
          </a:stretch>
        </a:blipFill>
        <a:scene3d>
          <a:camera prst="orthographicFront"/>
          <a:lightRig rig="threePt" dir="t"/>
        </a:scene3d>
        <a:sp3d>
          <a:bevelT w="114300" prst="artDeco"/>
        </a:sp3d>
      </dgm:spPr>
    </dgm:pt>
    <dgm:pt modelId="{338CA7CD-04EE-4E22-B3E7-A3BF1F35A0E5}" type="pres">
      <dgm:prSet presAssocID="{069732FC-6CFA-49FF-B63A-AD44DD012FA9}" presName="rect2" presStyleLbl="trBgShp" presStyleIdx="0" presStyleCnt="6" custLinFactY="-100000" custLinFactNeighborX="394" custLinFactNeighborY="-192378">
        <dgm:presLayoutVars>
          <dgm:bulletEnabled val="1"/>
        </dgm:presLayoutVars>
      </dgm:prSet>
      <dgm:spPr/>
    </dgm:pt>
    <dgm:pt modelId="{2C9B4ADF-272F-486A-ADAD-1AC1D293E6E8}" type="pres">
      <dgm:prSet presAssocID="{CD2EE8DB-548D-4F2D-B8F0-2CB4234B51DC}" presName="sibTrans" presStyleCnt="0"/>
      <dgm:spPr/>
    </dgm:pt>
    <dgm:pt modelId="{6D635D76-6272-4FD8-BC42-467288663C24}" type="pres">
      <dgm:prSet presAssocID="{21D20F0D-FB74-4DED-9FA5-090A3DD4788B}" presName="composite" presStyleCnt="0"/>
      <dgm:spPr/>
    </dgm:pt>
    <dgm:pt modelId="{8FD4BF0E-4AFE-4FE2-AD84-3D13CE50221C}" type="pres">
      <dgm:prSet presAssocID="{21D20F0D-FB74-4DED-9FA5-090A3DD4788B}" presName="rect1" presStyleLbl="bgShp" presStyleIdx="1" presStyleCnt="6"/>
      <dgm:spPr>
        <a:blipFill rotWithShape="1">
          <a:blip xmlns:r="http://schemas.openxmlformats.org/officeDocument/2006/relationships" r:embed="rId2"/>
          <a:srcRect/>
          <a:stretch>
            <a:fillRect l="-7000" r="-7000"/>
          </a:stretch>
        </a:blipFill>
        <a:scene3d>
          <a:camera prst="orthographicFront"/>
          <a:lightRig rig="threePt" dir="t"/>
        </a:scene3d>
        <a:sp3d>
          <a:bevelT w="114300" prst="artDeco"/>
        </a:sp3d>
      </dgm:spPr>
    </dgm:pt>
    <dgm:pt modelId="{5104EDFE-CAD4-4881-9D51-34DD4DEE43D3}" type="pres">
      <dgm:prSet presAssocID="{21D20F0D-FB74-4DED-9FA5-090A3DD4788B}" presName="rect2" presStyleLbl="trBgShp" presStyleIdx="1" presStyleCnt="6" custScaleX="98904" custLinFactNeighborX="90" custLinFactNeighborY="11908">
        <dgm:presLayoutVars>
          <dgm:bulletEnabled val="1"/>
        </dgm:presLayoutVars>
      </dgm:prSet>
      <dgm:spPr/>
    </dgm:pt>
    <dgm:pt modelId="{A6BEF6B7-D1D4-4916-ABA9-A75764E9BA93}" type="pres">
      <dgm:prSet presAssocID="{C2DEA66E-F19E-49FA-9654-8B173CE5CE98}" presName="sibTrans" presStyleCnt="0"/>
      <dgm:spPr/>
    </dgm:pt>
    <dgm:pt modelId="{BA86A897-D764-42C2-954A-6B7BFC4D6ACE}" type="pres">
      <dgm:prSet presAssocID="{AEB357F4-17EE-410B-B801-3279A5730A06}" presName="composite" presStyleCnt="0"/>
      <dgm:spPr/>
    </dgm:pt>
    <dgm:pt modelId="{9497814A-3E85-48F2-A24E-5AB5AD150872}" type="pres">
      <dgm:prSet presAssocID="{AEB357F4-17EE-410B-B801-3279A5730A06}" presName="rect1" presStyleLbl="bgShp" presStyleIdx="2" presStyleCnt="6"/>
      <dgm:spPr>
        <a:blipFill rotWithShape="1">
          <a:blip xmlns:r="http://schemas.openxmlformats.org/officeDocument/2006/relationships" r:embed="rId3"/>
          <a:srcRect/>
          <a:stretch>
            <a:fillRect l="-13000" r="-13000"/>
          </a:stretch>
        </a:blipFill>
        <a:scene3d>
          <a:camera prst="orthographicFront"/>
          <a:lightRig rig="threePt" dir="t"/>
        </a:scene3d>
        <a:sp3d>
          <a:bevelT w="114300" prst="artDeco"/>
        </a:sp3d>
      </dgm:spPr>
    </dgm:pt>
    <dgm:pt modelId="{0F05C98A-3D06-4637-88F2-84C2FFB0466A}" type="pres">
      <dgm:prSet presAssocID="{AEB357F4-17EE-410B-B801-3279A5730A06}" presName="rect2" presStyleLbl="trBgShp" presStyleIdx="2" presStyleCnt="6" custLinFactNeighborY="14728">
        <dgm:presLayoutVars>
          <dgm:bulletEnabled val="1"/>
        </dgm:presLayoutVars>
      </dgm:prSet>
      <dgm:spPr/>
    </dgm:pt>
    <dgm:pt modelId="{5DE60F04-C065-42B0-B71A-437CEDCBC271}" type="pres">
      <dgm:prSet presAssocID="{CF01F865-F33D-4518-BD90-E3829D5094EE}" presName="sibTrans" presStyleCnt="0"/>
      <dgm:spPr/>
    </dgm:pt>
    <dgm:pt modelId="{84B9D8AA-3FD2-4341-B714-0A68FC035F12}" type="pres">
      <dgm:prSet presAssocID="{594D26C2-D585-43DD-BFC1-CC24BC0CEDFB}" presName="composite" presStyleCnt="0"/>
      <dgm:spPr/>
    </dgm:pt>
    <dgm:pt modelId="{9727AF64-97E6-4C61-963D-BCFAD3C5E114}" type="pres">
      <dgm:prSet presAssocID="{594D26C2-D585-43DD-BFC1-CC24BC0CEDFB}" presName="rect1" presStyleLbl="bgShp" presStyleIdx="3" presStyleCnt="6"/>
      <dgm:spPr>
        <a:blipFill dpi="0" rotWithShape="1">
          <a:blip xmlns:r="http://schemas.openxmlformats.org/officeDocument/2006/relationships" r:embed="rId4"/>
          <a:srcRect/>
          <a:stretch>
            <a:fillRect t="-24864" b="-24864"/>
          </a:stretch>
        </a:blipFill>
        <a:scene3d>
          <a:camera prst="orthographicFront"/>
          <a:lightRig rig="threePt" dir="t"/>
        </a:scene3d>
        <a:sp3d>
          <a:bevelT w="114300" prst="artDeco"/>
        </a:sp3d>
      </dgm:spPr>
    </dgm:pt>
    <dgm:pt modelId="{6737E10D-60B8-49D5-AEA2-2A7093A2A939}" type="pres">
      <dgm:prSet presAssocID="{594D26C2-D585-43DD-BFC1-CC24BC0CEDFB}" presName="rect2" presStyleLbl="trBgShp" presStyleIdx="3" presStyleCnt="6" custLinFactNeighborX="394" custLinFactNeighborY="12694">
        <dgm:presLayoutVars>
          <dgm:bulletEnabled val="1"/>
        </dgm:presLayoutVars>
      </dgm:prSet>
      <dgm:spPr/>
    </dgm:pt>
    <dgm:pt modelId="{F720852C-BA24-4E7C-912A-3A14D2398AE2}" type="pres">
      <dgm:prSet presAssocID="{047EB03F-5C84-4973-8901-F5445F9CE181}" presName="sibTrans" presStyleCnt="0"/>
      <dgm:spPr/>
    </dgm:pt>
    <dgm:pt modelId="{272B3A75-EB6B-4FEF-8A90-6DE6B862F92F}" type="pres">
      <dgm:prSet presAssocID="{59AAAF39-3113-40E8-ACF6-EF4053A2A2CB}" presName="composite" presStyleCnt="0"/>
      <dgm:spPr/>
    </dgm:pt>
    <dgm:pt modelId="{E8B4368A-A3EE-4107-BB2C-53F4C7832935}" type="pres">
      <dgm:prSet presAssocID="{59AAAF39-3113-40E8-ACF6-EF4053A2A2CB}" presName="rect1" presStyleLbl="bgShp" presStyleIdx="4" presStyleCnt="6"/>
      <dgm:spPr>
        <a:blipFill dpi="0" rotWithShape="1">
          <a:blip xmlns:r="http://schemas.openxmlformats.org/officeDocument/2006/relationships" r:embed="rId5"/>
          <a:srcRect/>
          <a:stretch>
            <a:fillRect l="-290" t="-33308" r="290" b="-19092"/>
          </a:stretch>
        </a:blipFill>
        <a:scene3d>
          <a:camera prst="orthographicFront"/>
          <a:lightRig rig="threePt" dir="t"/>
        </a:scene3d>
        <a:sp3d>
          <a:bevelT w="114300" prst="artDeco"/>
        </a:sp3d>
      </dgm:spPr>
    </dgm:pt>
    <dgm:pt modelId="{13311ACA-21D3-4100-BE05-3DE7BBA164FF}" type="pres">
      <dgm:prSet presAssocID="{59AAAF39-3113-40E8-ACF6-EF4053A2A2CB}" presName="rect2" presStyleLbl="trBgShp" presStyleIdx="4" presStyleCnt="6">
        <dgm:presLayoutVars>
          <dgm:bulletEnabled val="1"/>
        </dgm:presLayoutVars>
      </dgm:prSet>
      <dgm:spPr>
        <a:xfrm>
          <a:off x="3700737" y="5116767"/>
          <a:ext cx="3283001" cy="675340"/>
        </a:xfrm>
        <a:prstGeom prst="rect">
          <a:avLst/>
        </a:prstGeom>
      </dgm:spPr>
    </dgm:pt>
    <dgm:pt modelId="{41BA729F-D7DD-4A1C-8E06-5C039417C04C}" type="pres">
      <dgm:prSet presAssocID="{70682516-D332-416F-AE23-8B8A8D383DB4}" presName="sibTrans" presStyleCnt="0"/>
      <dgm:spPr/>
    </dgm:pt>
    <dgm:pt modelId="{14CF80E8-753C-4A18-A443-401CFCFC9064}" type="pres">
      <dgm:prSet presAssocID="{D4C6F2A2-0740-4593-B22F-6635BB31C1EB}" presName="composite" presStyleCnt="0"/>
      <dgm:spPr/>
    </dgm:pt>
    <dgm:pt modelId="{F7A33D78-2904-4918-97F2-E7FB3C6430EA}" type="pres">
      <dgm:prSet presAssocID="{D4C6F2A2-0740-4593-B22F-6635BB31C1EB}" presName="rect1" presStyleLbl="bgShp" presStyleIdx="5" presStyleCnt="6"/>
      <dgm:spPr>
        <a:blipFill rotWithShape="1">
          <a:blip xmlns:r="http://schemas.openxmlformats.org/officeDocument/2006/relationships" r:embed="rId6"/>
          <a:srcRect/>
          <a:stretch>
            <a:fillRect l="-5000" r="-5000"/>
          </a:stretch>
        </a:blipFill>
        <a:scene3d>
          <a:camera prst="orthographicFront"/>
          <a:lightRig rig="threePt" dir="t"/>
        </a:scene3d>
        <a:sp3d>
          <a:bevelT w="114300" prst="artDeco"/>
        </a:sp3d>
      </dgm:spPr>
    </dgm:pt>
    <dgm:pt modelId="{6EC2BE97-56DE-4282-98F0-97CBAE03867C}" type="pres">
      <dgm:prSet presAssocID="{D4C6F2A2-0740-4593-B22F-6635BB31C1EB}" presName="rect2" presStyleLbl="trBgShp" presStyleIdx="5" presStyleCnt="6">
        <dgm:presLayoutVars>
          <dgm:bulletEnabled val="1"/>
        </dgm:presLayoutVars>
      </dgm:prSet>
      <dgm:spPr/>
    </dgm:pt>
  </dgm:ptLst>
  <dgm:cxnLst>
    <dgm:cxn modelId="{0146C000-3419-4510-AB8D-78942F82A836}" srcId="{D6D672A7-B4C9-4E01-884B-8A71BFD4B506}" destId="{AEB357F4-17EE-410B-B801-3279A5730A06}" srcOrd="2" destOrd="0" parTransId="{7B56B27F-A049-4A5A-8A6A-D6F4C19AB565}" sibTransId="{CF01F865-F33D-4518-BD90-E3829D5094EE}"/>
    <dgm:cxn modelId="{A51D0325-F89B-4F02-8B39-32E1224900A0}" type="presOf" srcId="{D4C6F2A2-0740-4593-B22F-6635BB31C1EB}" destId="{6EC2BE97-56DE-4282-98F0-97CBAE03867C}" srcOrd="0" destOrd="0" presId="urn:microsoft.com/office/officeart/2008/layout/BendingPictureSemiTransparentText"/>
    <dgm:cxn modelId="{634BF26E-BF68-432D-BFFD-80878DE916CB}" srcId="{D6D672A7-B4C9-4E01-884B-8A71BFD4B506}" destId="{59AAAF39-3113-40E8-ACF6-EF4053A2A2CB}" srcOrd="4" destOrd="0" parTransId="{DEB98C0B-BD56-4598-9A71-AA7AEA68C483}" sibTransId="{70682516-D332-416F-AE23-8B8A8D383DB4}"/>
    <dgm:cxn modelId="{29757081-C729-4576-9CF8-5160728D55FA}" type="presOf" srcId="{AEB357F4-17EE-410B-B801-3279A5730A06}" destId="{0F05C98A-3D06-4637-88F2-84C2FFB0466A}" srcOrd="0" destOrd="0" presId="urn:microsoft.com/office/officeart/2008/layout/BendingPictureSemiTransparentText"/>
    <dgm:cxn modelId="{10C89283-E426-42E1-B432-21FB6442A4FD}" type="presOf" srcId="{594D26C2-D585-43DD-BFC1-CC24BC0CEDFB}" destId="{6737E10D-60B8-49D5-AEA2-2A7093A2A939}" srcOrd="0" destOrd="0" presId="urn:microsoft.com/office/officeart/2008/layout/BendingPictureSemiTransparentText"/>
    <dgm:cxn modelId="{E1E71C8F-3927-4250-8195-E6A57F75657E}" type="presOf" srcId="{59AAAF39-3113-40E8-ACF6-EF4053A2A2CB}" destId="{13311ACA-21D3-4100-BE05-3DE7BBA164FF}" srcOrd="0" destOrd="0" presId="urn:microsoft.com/office/officeart/2008/layout/BendingPictureSemiTransparentText"/>
    <dgm:cxn modelId="{B678C69E-49C6-4C9E-842E-FEC03FB6644E}" srcId="{D6D672A7-B4C9-4E01-884B-8A71BFD4B506}" destId="{594D26C2-D585-43DD-BFC1-CC24BC0CEDFB}" srcOrd="3" destOrd="0" parTransId="{2E982CC2-E4BC-497A-8411-B300C4F1BF71}" sibTransId="{047EB03F-5C84-4973-8901-F5445F9CE181}"/>
    <dgm:cxn modelId="{C94D1CB7-4A03-42C9-89D8-63CB79DF012C}" srcId="{D6D672A7-B4C9-4E01-884B-8A71BFD4B506}" destId="{069732FC-6CFA-49FF-B63A-AD44DD012FA9}" srcOrd="0" destOrd="0" parTransId="{64592BD0-D988-42FB-822A-9977DDD4EF84}" sibTransId="{CD2EE8DB-548D-4F2D-B8F0-2CB4234B51DC}"/>
    <dgm:cxn modelId="{563914C2-C068-4958-90CA-8AD738FB3C71}" srcId="{D6D672A7-B4C9-4E01-884B-8A71BFD4B506}" destId="{21D20F0D-FB74-4DED-9FA5-090A3DD4788B}" srcOrd="1" destOrd="0" parTransId="{0661E120-10A6-4884-9561-1C5586ABB516}" sibTransId="{C2DEA66E-F19E-49FA-9654-8B173CE5CE98}"/>
    <dgm:cxn modelId="{3B8124C7-E698-4648-95B4-1B5977F68B64}" type="presOf" srcId="{D6D672A7-B4C9-4E01-884B-8A71BFD4B506}" destId="{5C4125EC-DCCE-4B9B-8057-C3D8103AD5E0}" srcOrd="0" destOrd="0" presId="urn:microsoft.com/office/officeart/2008/layout/BendingPictureSemiTransparentText"/>
    <dgm:cxn modelId="{B95B37CD-B51F-4025-B3B4-2F6F65A2477F}" type="presOf" srcId="{21D20F0D-FB74-4DED-9FA5-090A3DD4788B}" destId="{5104EDFE-CAD4-4881-9D51-34DD4DEE43D3}" srcOrd="0" destOrd="0" presId="urn:microsoft.com/office/officeart/2008/layout/BendingPictureSemiTransparentText"/>
    <dgm:cxn modelId="{284BF6EC-A304-414E-A0FA-21E0C128120A}" srcId="{D6D672A7-B4C9-4E01-884B-8A71BFD4B506}" destId="{D4C6F2A2-0740-4593-B22F-6635BB31C1EB}" srcOrd="5" destOrd="0" parTransId="{7C9530EC-640C-41D8-AD86-73E553518F16}" sibTransId="{A6056BAA-93C2-4057-ACAA-6795B5070619}"/>
    <dgm:cxn modelId="{7705E0F7-FCB6-4D8C-84D7-44FAE60B559E}" type="presOf" srcId="{069732FC-6CFA-49FF-B63A-AD44DD012FA9}" destId="{338CA7CD-04EE-4E22-B3E7-A3BF1F35A0E5}" srcOrd="0" destOrd="0" presId="urn:microsoft.com/office/officeart/2008/layout/BendingPictureSemiTransparentText"/>
    <dgm:cxn modelId="{9094A713-9D53-49E8-9C09-2A226034564C}" type="presParOf" srcId="{5C4125EC-DCCE-4B9B-8057-C3D8103AD5E0}" destId="{298AC698-05EF-49E9-9F4F-ED9C6E140DE6}" srcOrd="0" destOrd="0" presId="urn:microsoft.com/office/officeart/2008/layout/BendingPictureSemiTransparentText"/>
    <dgm:cxn modelId="{E31B3669-0C84-41C3-A681-FC25C62F7598}" type="presParOf" srcId="{298AC698-05EF-49E9-9F4F-ED9C6E140DE6}" destId="{85944F6C-9DAA-45D3-99E9-923045A9B11A}" srcOrd="0" destOrd="0" presId="urn:microsoft.com/office/officeart/2008/layout/BendingPictureSemiTransparentText"/>
    <dgm:cxn modelId="{7D676085-EAA2-443F-A1B2-099FE588AF3E}" type="presParOf" srcId="{298AC698-05EF-49E9-9F4F-ED9C6E140DE6}" destId="{338CA7CD-04EE-4E22-B3E7-A3BF1F35A0E5}" srcOrd="1" destOrd="0" presId="urn:microsoft.com/office/officeart/2008/layout/BendingPictureSemiTransparentText"/>
    <dgm:cxn modelId="{C2EB597C-01B6-4A75-A8AF-07F2DAE64237}" type="presParOf" srcId="{5C4125EC-DCCE-4B9B-8057-C3D8103AD5E0}" destId="{2C9B4ADF-272F-486A-ADAD-1AC1D293E6E8}" srcOrd="1" destOrd="0" presId="urn:microsoft.com/office/officeart/2008/layout/BendingPictureSemiTransparentText"/>
    <dgm:cxn modelId="{132F40AF-7810-4A96-94A7-CB002BA9F33A}" type="presParOf" srcId="{5C4125EC-DCCE-4B9B-8057-C3D8103AD5E0}" destId="{6D635D76-6272-4FD8-BC42-467288663C24}" srcOrd="2" destOrd="0" presId="urn:microsoft.com/office/officeart/2008/layout/BendingPictureSemiTransparentText"/>
    <dgm:cxn modelId="{B3D7F4EE-3E19-4231-8651-BA36691C97D2}" type="presParOf" srcId="{6D635D76-6272-4FD8-BC42-467288663C24}" destId="{8FD4BF0E-4AFE-4FE2-AD84-3D13CE50221C}" srcOrd="0" destOrd="0" presId="urn:microsoft.com/office/officeart/2008/layout/BendingPictureSemiTransparentText"/>
    <dgm:cxn modelId="{4163534C-CD9F-48CD-8E98-7423E7702FBA}" type="presParOf" srcId="{6D635D76-6272-4FD8-BC42-467288663C24}" destId="{5104EDFE-CAD4-4881-9D51-34DD4DEE43D3}" srcOrd="1" destOrd="0" presId="urn:microsoft.com/office/officeart/2008/layout/BendingPictureSemiTransparentText"/>
    <dgm:cxn modelId="{81FCF0B9-9E80-4382-9D63-6B2463DFC768}" type="presParOf" srcId="{5C4125EC-DCCE-4B9B-8057-C3D8103AD5E0}" destId="{A6BEF6B7-D1D4-4916-ABA9-A75764E9BA93}" srcOrd="3" destOrd="0" presId="urn:microsoft.com/office/officeart/2008/layout/BendingPictureSemiTransparentText"/>
    <dgm:cxn modelId="{3393F2CD-8C79-4DB7-B7BE-9001C9A78399}" type="presParOf" srcId="{5C4125EC-DCCE-4B9B-8057-C3D8103AD5E0}" destId="{BA86A897-D764-42C2-954A-6B7BFC4D6ACE}" srcOrd="4" destOrd="0" presId="urn:microsoft.com/office/officeart/2008/layout/BendingPictureSemiTransparentText"/>
    <dgm:cxn modelId="{5E5E57D2-C5C0-4B48-BA54-8419513E7EC5}" type="presParOf" srcId="{BA86A897-D764-42C2-954A-6B7BFC4D6ACE}" destId="{9497814A-3E85-48F2-A24E-5AB5AD150872}" srcOrd="0" destOrd="0" presId="urn:microsoft.com/office/officeart/2008/layout/BendingPictureSemiTransparentText"/>
    <dgm:cxn modelId="{F222D8AD-ED32-4388-91E4-E9761D92E6A3}" type="presParOf" srcId="{BA86A897-D764-42C2-954A-6B7BFC4D6ACE}" destId="{0F05C98A-3D06-4637-88F2-84C2FFB0466A}" srcOrd="1" destOrd="0" presId="urn:microsoft.com/office/officeart/2008/layout/BendingPictureSemiTransparentText"/>
    <dgm:cxn modelId="{2348F962-198B-4744-9585-BD625E169F03}" type="presParOf" srcId="{5C4125EC-DCCE-4B9B-8057-C3D8103AD5E0}" destId="{5DE60F04-C065-42B0-B71A-437CEDCBC271}" srcOrd="5" destOrd="0" presId="urn:microsoft.com/office/officeart/2008/layout/BendingPictureSemiTransparentText"/>
    <dgm:cxn modelId="{23970512-9A72-4145-9D13-499C217E1CC2}" type="presParOf" srcId="{5C4125EC-DCCE-4B9B-8057-C3D8103AD5E0}" destId="{84B9D8AA-3FD2-4341-B714-0A68FC035F12}" srcOrd="6" destOrd="0" presId="urn:microsoft.com/office/officeart/2008/layout/BendingPictureSemiTransparentText"/>
    <dgm:cxn modelId="{E6C842F6-9A8B-4799-9568-2A749C9241E6}" type="presParOf" srcId="{84B9D8AA-3FD2-4341-B714-0A68FC035F12}" destId="{9727AF64-97E6-4C61-963D-BCFAD3C5E114}" srcOrd="0" destOrd="0" presId="urn:microsoft.com/office/officeart/2008/layout/BendingPictureSemiTransparentText"/>
    <dgm:cxn modelId="{5535EAAC-B4EA-4944-93CD-F3FA68208EAB}" type="presParOf" srcId="{84B9D8AA-3FD2-4341-B714-0A68FC035F12}" destId="{6737E10D-60B8-49D5-AEA2-2A7093A2A939}" srcOrd="1" destOrd="0" presId="urn:microsoft.com/office/officeart/2008/layout/BendingPictureSemiTransparentText"/>
    <dgm:cxn modelId="{2B9AB6C4-EFF8-42D0-92FA-490E5AD9CEAD}" type="presParOf" srcId="{5C4125EC-DCCE-4B9B-8057-C3D8103AD5E0}" destId="{F720852C-BA24-4E7C-912A-3A14D2398AE2}" srcOrd="7" destOrd="0" presId="urn:microsoft.com/office/officeart/2008/layout/BendingPictureSemiTransparentText"/>
    <dgm:cxn modelId="{B5A69664-29DE-448D-B049-2A93DFBAD6F7}" type="presParOf" srcId="{5C4125EC-DCCE-4B9B-8057-C3D8103AD5E0}" destId="{272B3A75-EB6B-4FEF-8A90-6DE6B862F92F}" srcOrd="8" destOrd="0" presId="urn:microsoft.com/office/officeart/2008/layout/BendingPictureSemiTransparentText"/>
    <dgm:cxn modelId="{B3C14980-F5D2-4243-B302-715D4AED562A}" type="presParOf" srcId="{272B3A75-EB6B-4FEF-8A90-6DE6B862F92F}" destId="{E8B4368A-A3EE-4107-BB2C-53F4C7832935}" srcOrd="0" destOrd="0" presId="urn:microsoft.com/office/officeart/2008/layout/BendingPictureSemiTransparentText"/>
    <dgm:cxn modelId="{24507719-BF44-4678-B4EE-D7EDC5EF466F}" type="presParOf" srcId="{272B3A75-EB6B-4FEF-8A90-6DE6B862F92F}" destId="{13311ACA-21D3-4100-BE05-3DE7BBA164FF}" srcOrd="1" destOrd="0" presId="urn:microsoft.com/office/officeart/2008/layout/BendingPictureSemiTransparentText"/>
    <dgm:cxn modelId="{9E893289-DCEF-4D6F-B71A-616A5E337381}" type="presParOf" srcId="{5C4125EC-DCCE-4B9B-8057-C3D8103AD5E0}" destId="{41BA729F-D7DD-4A1C-8E06-5C039417C04C}" srcOrd="9" destOrd="0" presId="urn:microsoft.com/office/officeart/2008/layout/BendingPictureSemiTransparentText"/>
    <dgm:cxn modelId="{52CB3CC1-9A08-4570-9392-F8EA9C9D8FE5}" type="presParOf" srcId="{5C4125EC-DCCE-4B9B-8057-C3D8103AD5E0}" destId="{14CF80E8-753C-4A18-A443-401CFCFC9064}" srcOrd="10" destOrd="0" presId="urn:microsoft.com/office/officeart/2008/layout/BendingPictureSemiTransparentText"/>
    <dgm:cxn modelId="{37975645-A232-4287-8099-420BC1BBC064}" type="presParOf" srcId="{14CF80E8-753C-4A18-A443-401CFCFC9064}" destId="{F7A33D78-2904-4918-97F2-E7FB3C6430EA}" srcOrd="0" destOrd="0" presId="urn:microsoft.com/office/officeart/2008/layout/BendingPictureSemiTransparentText"/>
    <dgm:cxn modelId="{17BC96AC-D62C-4826-960B-B5A129CBF4B7}" type="presParOf" srcId="{14CF80E8-753C-4A18-A443-401CFCFC9064}" destId="{6EC2BE97-56DE-4282-98F0-97CBAE03867C}" srcOrd="1" destOrd="0" presId="urn:microsoft.com/office/officeart/2008/layout/BendingPictureSemiTransparentTex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6B014-4055-4ACD-8866-BB06C2615FC4}">
      <dsp:nvSpPr>
        <dsp:cNvPr id="0" name=""/>
        <dsp:cNvSpPr/>
      </dsp:nvSpPr>
      <dsp:spPr>
        <a:xfrm rot="5400000">
          <a:off x="2887341" y="-1861120"/>
          <a:ext cx="736177" cy="4646138"/>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Je trpěliv</a:t>
          </a:r>
          <a:r>
            <a:rPr lang="cs-CZ" sz="1600" kern="1200" dirty="0">
              <a:solidFill>
                <a:sysClr val="windowText" lastClr="000000">
                  <a:hueOff val="0"/>
                  <a:satOff val="0"/>
                  <a:lumOff val="0"/>
                  <a:alphaOff val="0"/>
                </a:sysClr>
              </a:solidFill>
              <a:latin typeface="Cambria"/>
              <a:ea typeface="+mn-ea"/>
              <a:cs typeface="+mn-cs"/>
            </a:rPr>
            <a:t>á</a:t>
          </a:r>
          <a:r>
            <a:rPr lang="es-ES" sz="1600" kern="1200" dirty="0">
              <a:solidFill>
                <a:sysClr val="windowText" lastClr="000000">
                  <a:hueOff val="0"/>
                  <a:satOff val="0"/>
                  <a:lumOff val="0"/>
                  <a:alphaOff val="0"/>
                </a:sysClr>
              </a:solidFill>
              <a:latin typeface="Cambria"/>
              <a:ea typeface="+mn-ea"/>
              <a:cs typeface="+mn-cs"/>
            </a:rPr>
            <a:t> a klidn</a:t>
          </a:r>
          <a:r>
            <a:rPr lang="cs-CZ" sz="1600" kern="1200" dirty="0">
              <a:solidFill>
                <a:sysClr val="windowText" lastClr="000000">
                  <a:hueOff val="0"/>
                  <a:satOff val="0"/>
                  <a:lumOff val="0"/>
                  <a:alphaOff val="0"/>
                </a:sysClr>
              </a:solidFill>
              <a:latin typeface="Cambria"/>
              <a:ea typeface="+mn-ea"/>
              <a:cs typeface="+mn-cs"/>
            </a:rPr>
            <a:t>á</a:t>
          </a:r>
          <a:r>
            <a:rPr lang="es-ES" sz="1600" kern="1200" dirty="0">
              <a:solidFill>
                <a:sysClr val="windowText" lastClr="000000">
                  <a:hueOff val="0"/>
                  <a:satOff val="0"/>
                  <a:lumOff val="0"/>
                  <a:alphaOff val="0"/>
                </a:sysClr>
              </a:solidFill>
              <a:latin typeface="Cambria"/>
              <a:ea typeface="+mn-ea"/>
              <a:cs typeface="+mn-cs"/>
            </a:rPr>
            <a:t>, když je utlačován</a:t>
          </a:r>
          <a:r>
            <a:rPr lang="cs-CZ" sz="1600" kern="1200" dirty="0">
              <a:solidFill>
                <a:sysClr val="windowText" lastClr="000000">
                  <a:hueOff val="0"/>
                  <a:satOff val="0"/>
                  <a:lumOff val="0"/>
                  <a:alphaOff val="0"/>
                </a:sysClr>
              </a:solidFill>
              <a:latin typeface="Cambria"/>
              <a:ea typeface="+mn-ea"/>
              <a:cs typeface="+mn-cs"/>
            </a:rPr>
            <a:t>á</a:t>
          </a:r>
          <a:r>
            <a:rPr lang="es-ES" sz="1600" kern="1200" dirty="0">
              <a:solidFill>
                <a:sysClr val="windowText" lastClr="000000">
                  <a:hueOff val="0"/>
                  <a:satOff val="0"/>
                  <a:lumOff val="0"/>
                  <a:alphaOff val="0"/>
                </a:sysClr>
              </a:solidFill>
              <a:latin typeface="Cambria"/>
              <a:ea typeface="+mn-ea"/>
              <a:cs typeface="+mn-cs"/>
            </a:rPr>
            <a:t>, pomlouván</a:t>
          </a:r>
          <a:r>
            <a:rPr lang="cs-CZ" sz="1600" kern="1200" dirty="0">
              <a:solidFill>
                <a:sysClr val="windowText" lastClr="000000">
                  <a:hueOff val="0"/>
                  <a:satOff val="0"/>
                  <a:lumOff val="0"/>
                  <a:alphaOff val="0"/>
                </a:sysClr>
              </a:solidFill>
              <a:latin typeface="Cambria"/>
              <a:ea typeface="+mn-ea"/>
              <a:cs typeface="+mn-cs"/>
            </a:rPr>
            <a:t>á</a:t>
          </a:r>
          <a:r>
            <a:rPr lang="es-ES" sz="1600" kern="1200" dirty="0">
              <a:solidFill>
                <a:sysClr val="windowText" lastClr="000000">
                  <a:hueOff val="0"/>
                  <a:satOff val="0"/>
                  <a:lumOff val="0"/>
                  <a:alphaOff val="0"/>
                </a:sysClr>
              </a:solidFill>
              <a:latin typeface="Cambria"/>
              <a:ea typeface="+mn-ea"/>
              <a:cs typeface="+mn-cs"/>
            </a:rPr>
            <a:t> nebo pronásledován</a:t>
          </a:r>
          <a:r>
            <a:rPr lang="cs-CZ" sz="1600" kern="1200" dirty="0">
              <a:solidFill>
                <a:sysClr val="windowText" lastClr="000000">
                  <a:hueOff val="0"/>
                  <a:satOff val="0"/>
                  <a:lumOff val="0"/>
                  <a:alphaOff val="0"/>
                </a:sysClr>
              </a:solidFill>
              <a:latin typeface="Cambria"/>
              <a:ea typeface="+mn-ea"/>
              <a:cs typeface="+mn-cs"/>
            </a:rPr>
            <a:t>á</a:t>
          </a:r>
          <a:r>
            <a:rPr lang="es-ES" sz="1600" kern="1200" dirty="0">
              <a:solidFill>
                <a:sysClr val="windowText" lastClr="000000">
                  <a:hueOff val="0"/>
                  <a:satOff val="0"/>
                  <a:lumOff val="0"/>
                  <a:alphaOff val="0"/>
                </a:sysClr>
              </a:solidFill>
              <a:latin typeface="Cambria"/>
              <a:ea typeface="+mn-ea"/>
              <a:cs typeface="+mn-cs"/>
            </a:rPr>
            <a:t>.</a:t>
          </a:r>
        </a:p>
      </dsp:txBody>
      <dsp:txXfrm rot="-5400000">
        <a:off x="932361" y="129797"/>
        <a:ext cx="4610201" cy="664303"/>
      </dsp:txXfrm>
    </dsp:sp>
    <dsp:sp modelId="{90A5830E-2CFB-49C5-82B0-54598A41C48B}">
      <dsp:nvSpPr>
        <dsp:cNvPr id="0" name=""/>
        <dsp:cNvSpPr/>
      </dsp:nvSpPr>
      <dsp:spPr>
        <a:xfrm>
          <a:off x="24979" y="0"/>
          <a:ext cx="931591" cy="920222"/>
        </a:xfrm>
        <a:prstGeom prst="roundRect">
          <a:avLst/>
        </a:prstGeom>
        <a:gradFill rotWithShape="0">
          <a:gsLst>
            <a:gs pos="0">
              <a:srgbClr val="9C007F">
                <a:shade val="50000"/>
                <a:hueOff val="0"/>
                <a:satOff val="0"/>
                <a:lumOff val="0"/>
                <a:alphaOff val="0"/>
                <a:shade val="51000"/>
                <a:satMod val="130000"/>
              </a:srgbClr>
            </a:gs>
            <a:gs pos="80000">
              <a:srgbClr val="9C007F">
                <a:shade val="50000"/>
                <a:hueOff val="0"/>
                <a:satOff val="0"/>
                <a:lumOff val="0"/>
                <a:alphaOff val="0"/>
                <a:shade val="93000"/>
                <a:satMod val="130000"/>
              </a:srgbClr>
            </a:gs>
            <a:gs pos="100000">
              <a:srgbClr val="9C007F">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err="1">
              <a:solidFill>
                <a:sysClr val="window" lastClr="FFFFFF"/>
              </a:solidFill>
              <a:effectLst>
                <a:outerShdw blurRad="38100" dist="38100" dir="2700000" algn="tl">
                  <a:srgbClr val="000000">
                    <a:alpha val="43137"/>
                  </a:srgbClr>
                </a:outerShdw>
              </a:effectLst>
              <a:latin typeface="Cambria"/>
              <a:ea typeface="+mn-ea"/>
              <a:cs typeface="+mn-cs"/>
            </a:rPr>
            <a:t>Trpěliv</a:t>
          </a:r>
          <a:r>
            <a:rPr lang="cs-CZ" sz="1600" kern="1200">
              <a:solidFill>
                <a:sysClr val="window" lastClr="FFFFFF"/>
              </a:solidFill>
              <a:effectLst>
                <a:outerShdw blurRad="38100" dist="38100" dir="2700000" algn="tl">
                  <a:srgbClr val="000000">
                    <a:alpha val="43137"/>
                  </a:srgbClr>
                </a:outerShdw>
              </a:effectLst>
              <a:latin typeface="Cambria"/>
              <a:ea typeface="+mn-ea"/>
              <a:cs typeface="+mn-cs"/>
            </a:rPr>
            <a:t>á</a:t>
          </a:r>
          <a:endParaRPr lang="es-ES" sz="1600" kern="1200" dirty="0">
            <a:solidFill>
              <a:sysClr val="window" lastClr="FFFFFF"/>
            </a:solidFill>
            <a:effectLst>
              <a:outerShdw blurRad="38100" dist="38100" dir="2700000" algn="tl">
                <a:srgbClr val="000000">
                  <a:alpha val="43137"/>
                </a:srgbClr>
              </a:outerShdw>
            </a:effectLst>
            <a:latin typeface="Cambria"/>
            <a:ea typeface="+mn-ea"/>
            <a:cs typeface="+mn-cs"/>
          </a:endParaRPr>
        </a:p>
      </dsp:txBody>
      <dsp:txXfrm>
        <a:off x="69901" y="44922"/>
        <a:ext cx="841747" cy="830378"/>
      </dsp:txXfrm>
    </dsp:sp>
    <dsp:sp modelId="{10BE662F-FD7F-43D3-976D-BF0B2FEEF936}">
      <dsp:nvSpPr>
        <dsp:cNvPr id="0" name=""/>
        <dsp:cNvSpPr/>
      </dsp:nvSpPr>
      <dsp:spPr>
        <a:xfrm rot="5400000">
          <a:off x="2811344" y="-785921"/>
          <a:ext cx="736177" cy="4428207"/>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err="1">
              <a:solidFill>
                <a:sysClr val="windowText" lastClr="000000">
                  <a:hueOff val="0"/>
                  <a:satOff val="0"/>
                  <a:lumOff val="0"/>
                  <a:alphaOff val="0"/>
                </a:sysClr>
              </a:solidFill>
              <a:latin typeface="Cambria"/>
              <a:ea typeface="+mn-ea"/>
              <a:cs typeface="+mn-cs"/>
            </a:rPr>
            <a:t>Touží</a:t>
          </a:r>
          <a:r>
            <a:rPr lang="es-ES"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činit</a:t>
          </a:r>
          <a:r>
            <a:rPr lang="es-ES"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dobro</a:t>
          </a:r>
          <a:r>
            <a:rPr lang="es-ES"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druhým</a:t>
          </a:r>
          <a:r>
            <a:rPr lang="es-ES" sz="1600" kern="1200" dirty="0">
              <a:solidFill>
                <a:sysClr val="windowText" lastClr="000000">
                  <a:hueOff val="0"/>
                  <a:satOff val="0"/>
                  <a:lumOff val="0"/>
                  <a:alphaOff val="0"/>
                </a:sysClr>
              </a:solidFill>
              <a:latin typeface="Cambria"/>
              <a:ea typeface="+mn-ea"/>
              <a:cs typeface="+mn-cs"/>
            </a:rPr>
            <a:t>; Je </a:t>
          </a:r>
          <a:r>
            <a:rPr lang="cs-CZ" sz="1600" kern="1200" dirty="0">
              <a:solidFill>
                <a:sysClr val="windowText" lastClr="000000">
                  <a:hueOff val="0"/>
                  <a:satOff val="0"/>
                  <a:lumOff val="0"/>
                  <a:alphaOff val="0"/>
                </a:sysClr>
              </a:solidFill>
              <a:latin typeface="Cambria"/>
              <a:ea typeface="+mn-ea"/>
              <a:cs typeface="+mn-cs"/>
            </a:rPr>
            <a:t>taktní</a:t>
          </a:r>
          <a:r>
            <a:rPr lang="es-ES" sz="1600" kern="1200" dirty="0">
              <a:solidFill>
                <a:sysClr val="windowText" lastClr="000000">
                  <a:hueOff val="0"/>
                  <a:satOff val="0"/>
                  <a:lumOff val="0"/>
                  <a:alphaOff val="0"/>
                </a:sysClr>
              </a:solidFill>
              <a:latin typeface="Cambria"/>
              <a:ea typeface="+mn-ea"/>
              <a:cs typeface="+mn-cs"/>
            </a:rPr>
            <a:t> a </a:t>
          </a:r>
          <a:r>
            <a:rPr lang="es-ES" sz="1600" kern="1200" dirty="0" err="1">
              <a:solidFill>
                <a:sysClr val="windowText" lastClr="000000">
                  <a:hueOff val="0"/>
                  <a:satOff val="0"/>
                  <a:lumOff val="0"/>
                  <a:alphaOff val="0"/>
                </a:sysClr>
              </a:solidFill>
              <a:latin typeface="Cambria"/>
              <a:ea typeface="+mn-ea"/>
              <a:cs typeface="+mn-cs"/>
            </a:rPr>
            <a:t>zdvořil</a:t>
          </a:r>
          <a:r>
            <a:rPr lang="cs-CZ" sz="1600" kern="1200" dirty="0">
              <a:solidFill>
                <a:sysClr val="windowText" lastClr="000000">
                  <a:hueOff val="0"/>
                  <a:satOff val="0"/>
                  <a:lumOff val="0"/>
                  <a:alphaOff val="0"/>
                </a:sysClr>
              </a:solidFill>
              <a:latin typeface="Cambria"/>
              <a:ea typeface="+mn-ea"/>
              <a:cs typeface="+mn-cs"/>
            </a:rPr>
            <a:t>á</a:t>
          </a:r>
          <a:r>
            <a:rPr lang="es-ES" sz="1600" kern="1200" dirty="0">
              <a:solidFill>
                <a:sysClr val="windowText" lastClr="000000">
                  <a:hueOff val="0"/>
                  <a:satOff val="0"/>
                  <a:lumOff val="0"/>
                  <a:alphaOff val="0"/>
                </a:sysClr>
              </a:solidFill>
              <a:latin typeface="Cambria"/>
              <a:ea typeface="+mn-ea"/>
              <a:cs typeface="+mn-cs"/>
            </a:rPr>
            <a:t> a </a:t>
          </a:r>
          <a:r>
            <a:rPr lang="es-ES" sz="1600" kern="1200" dirty="0" err="1">
              <a:solidFill>
                <a:sysClr val="windowText" lastClr="000000">
                  <a:hueOff val="0"/>
                  <a:satOff val="0"/>
                  <a:lumOff val="0"/>
                  <a:alphaOff val="0"/>
                </a:sysClr>
              </a:solidFill>
              <a:latin typeface="Cambria"/>
              <a:ea typeface="+mn-ea"/>
              <a:cs typeface="+mn-cs"/>
            </a:rPr>
            <a:t>snaží</a:t>
          </a:r>
          <a:r>
            <a:rPr lang="es-ES" sz="1600" kern="1200" dirty="0">
              <a:solidFill>
                <a:sysClr val="windowText" lastClr="000000">
                  <a:hueOff val="0"/>
                  <a:satOff val="0"/>
                  <a:lumOff val="0"/>
                  <a:alphaOff val="0"/>
                </a:sysClr>
              </a:solidFill>
              <a:latin typeface="Cambria"/>
              <a:ea typeface="+mn-ea"/>
              <a:cs typeface="+mn-cs"/>
            </a:rPr>
            <a:t> se </a:t>
          </a:r>
          <a:r>
            <a:rPr lang="es-ES" sz="1600" kern="1200" dirty="0" err="1">
              <a:solidFill>
                <a:sysClr val="windowText" lastClr="000000">
                  <a:hueOff val="0"/>
                  <a:satOff val="0"/>
                  <a:lumOff val="0"/>
                  <a:alphaOff val="0"/>
                </a:sysClr>
              </a:solidFill>
              <a:latin typeface="Cambria"/>
              <a:ea typeface="+mn-ea"/>
              <a:cs typeface="+mn-cs"/>
            </a:rPr>
            <a:t>pomoci</a:t>
          </a:r>
          <a:r>
            <a:rPr lang="es-ES" sz="1600" kern="1200" dirty="0">
              <a:solidFill>
                <a:sysClr val="windowText" lastClr="000000">
                  <a:hueOff val="0"/>
                  <a:satOff val="0"/>
                  <a:lumOff val="0"/>
                  <a:alphaOff val="0"/>
                </a:sysClr>
              </a:solidFill>
              <a:latin typeface="Cambria"/>
              <a:ea typeface="+mn-ea"/>
              <a:cs typeface="+mn-cs"/>
            </a:rPr>
            <a:t> </a:t>
          </a:r>
          <a:r>
            <a:rPr lang="cs-CZ" sz="1600" kern="1200" dirty="0">
              <a:solidFill>
                <a:sysClr val="windowText" lastClr="000000">
                  <a:hueOff val="0"/>
                  <a:satOff val="0"/>
                  <a:lumOff val="0"/>
                  <a:alphaOff val="0"/>
                </a:sysClr>
              </a:solidFill>
              <a:latin typeface="Cambria"/>
              <a:ea typeface="+mn-ea"/>
              <a:cs typeface="+mn-cs"/>
            </a:rPr>
            <a:t>ostatním, aby byli</a:t>
          </a:r>
          <a:r>
            <a:rPr lang="es-ES"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šťastn</a:t>
          </a:r>
          <a:r>
            <a:rPr lang="cs-CZ" sz="1600" kern="1200" dirty="0">
              <a:solidFill>
                <a:sysClr val="windowText" lastClr="000000">
                  <a:hueOff val="0"/>
                  <a:satOff val="0"/>
                  <a:lumOff val="0"/>
                  <a:alphaOff val="0"/>
                </a:sysClr>
              </a:solidFill>
              <a:latin typeface="Cambria"/>
              <a:ea typeface="+mn-ea"/>
              <a:cs typeface="+mn-cs"/>
            </a:rPr>
            <a:t>i.</a:t>
          </a:r>
          <a:endParaRPr lang="es-ES" sz="1600" kern="1200" dirty="0">
            <a:solidFill>
              <a:sysClr val="windowText" lastClr="000000">
                <a:hueOff val="0"/>
                <a:satOff val="0"/>
                <a:lumOff val="0"/>
                <a:alphaOff val="0"/>
              </a:sysClr>
            </a:solidFill>
            <a:latin typeface="Cambria"/>
            <a:ea typeface="+mn-ea"/>
            <a:cs typeface="+mn-cs"/>
          </a:endParaRPr>
        </a:p>
      </dsp:txBody>
      <dsp:txXfrm rot="-5400000">
        <a:off x="965330" y="1096030"/>
        <a:ext cx="4392270" cy="664303"/>
      </dsp:txXfrm>
    </dsp:sp>
    <dsp:sp modelId="{3BEA7640-0D35-4602-B38A-C452791B608B}">
      <dsp:nvSpPr>
        <dsp:cNvPr id="0" name=""/>
        <dsp:cNvSpPr/>
      </dsp:nvSpPr>
      <dsp:spPr>
        <a:xfrm>
          <a:off x="769" y="968071"/>
          <a:ext cx="964559" cy="920222"/>
        </a:xfrm>
        <a:prstGeom prst="roundRect">
          <a:avLst/>
        </a:prstGeom>
        <a:gradFill rotWithShape="0">
          <a:gsLst>
            <a:gs pos="0">
              <a:srgbClr val="9C007F">
                <a:shade val="50000"/>
                <a:hueOff val="151816"/>
                <a:satOff val="-21722"/>
                <a:lumOff val="15340"/>
                <a:alphaOff val="0"/>
                <a:shade val="51000"/>
                <a:satMod val="130000"/>
              </a:srgbClr>
            </a:gs>
            <a:gs pos="80000">
              <a:srgbClr val="9C007F">
                <a:shade val="50000"/>
                <a:hueOff val="151816"/>
                <a:satOff val="-21722"/>
                <a:lumOff val="15340"/>
                <a:alphaOff val="0"/>
                <a:shade val="93000"/>
                <a:satMod val="130000"/>
              </a:srgbClr>
            </a:gs>
            <a:gs pos="100000">
              <a:srgbClr val="9C007F">
                <a:shade val="50000"/>
                <a:hueOff val="151816"/>
                <a:satOff val="-21722"/>
                <a:lumOff val="1534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 lastClr="FFFFFF"/>
              </a:solidFill>
              <a:effectLst>
                <a:outerShdw blurRad="38100" dist="38100" dir="2700000" algn="tl">
                  <a:srgbClr val="000000">
                    <a:alpha val="43137"/>
                  </a:srgbClr>
                </a:outerShdw>
              </a:effectLst>
              <a:latin typeface="Cambria"/>
              <a:ea typeface="+mn-ea"/>
              <a:cs typeface="+mn-cs"/>
            </a:rPr>
            <a:t>Laskavá</a:t>
          </a:r>
          <a:endParaRPr lang="es-ES" sz="1600" kern="1200" dirty="0">
            <a:solidFill>
              <a:sysClr val="window" lastClr="FFFFFF"/>
            </a:solidFill>
            <a:effectLst>
              <a:outerShdw blurRad="38100" dist="38100" dir="2700000" algn="tl">
                <a:srgbClr val="000000">
                  <a:alpha val="43137"/>
                </a:srgbClr>
              </a:outerShdw>
            </a:effectLst>
            <a:latin typeface="Cambria"/>
            <a:ea typeface="+mn-ea"/>
            <a:cs typeface="+mn-cs"/>
          </a:endParaRPr>
        </a:p>
      </dsp:txBody>
      <dsp:txXfrm>
        <a:off x="45691" y="1012993"/>
        <a:ext cx="874715" cy="830378"/>
      </dsp:txXfrm>
    </dsp:sp>
    <dsp:sp modelId="{4DCAF513-67D1-46A3-B9DF-155B44627B59}">
      <dsp:nvSpPr>
        <dsp:cNvPr id="0" name=""/>
        <dsp:cNvSpPr/>
      </dsp:nvSpPr>
      <dsp:spPr>
        <a:xfrm rot="5400000">
          <a:off x="2811344" y="180311"/>
          <a:ext cx="736177" cy="4428207"/>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err="1">
              <a:solidFill>
                <a:sysClr val="windowText" lastClr="000000">
                  <a:hueOff val="0"/>
                  <a:satOff val="0"/>
                  <a:lumOff val="0"/>
                  <a:alphaOff val="0"/>
                </a:sysClr>
              </a:solidFill>
              <a:latin typeface="Cambria"/>
              <a:ea typeface="+mn-ea"/>
              <a:cs typeface="+mn-cs"/>
            </a:rPr>
            <a:t>Má</a:t>
          </a:r>
          <a:r>
            <a:rPr lang="es-ES"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zalíbení</a:t>
          </a:r>
          <a:r>
            <a:rPr lang="es-ES" sz="1600" kern="1200" dirty="0">
              <a:solidFill>
                <a:sysClr val="windowText" lastClr="000000">
                  <a:hueOff val="0"/>
                  <a:satOff val="0"/>
                  <a:lumOff val="0"/>
                  <a:alphaOff val="0"/>
                </a:sysClr>
              </a:solidFill>
              <a:latin typeface="Cambria"/>
              <a:ea typeface="+mn-ea"/>
              <a:cs typeface="+mn-cs"/>
            </a:rPr>
            <a:t> ve </a:t>
          </a:r>
          <a:r>
            <a:rPr lang="es-ES" sz="1600" kern="1200" dirty="0" err="1">
              <a:solidFill>
                <a:sysClr val="windowText" lastClr="000000">
                  <a:hueOff val="0"/>
                  <a:satOff val="0"/>
                  <a:lumOff val="0"/>
                  <a:alphaOff val="0"/>
                </a:sysClr>
              </a:solidFill>
              <a:latin typeface="Cambria"/>
              <a:ea typeface="+mn-ea"/>
              <a:cs typeface="+mn-cs"/>
            </a:rPr>
            <a:t>ctnostech</a:t>
          </a:r>
          <a:r>
            <a:rPr lang="es-ES"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druhých</a:t>
          </a:r>
          <a:r>
            <a:rPr lang="es-ES"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zajímá</a:t>
          </a:r>
          <a:r>
            <a:rPr lang="es-ES" sz="1600" kern="1200" dirty="0">
              <a:solidFill>
                <a:sysClr val="windowText" lastClr="000000">
                  <a:hueOff val="0"/>
                  <a:satOff val="0"/>
                  <a:lumOff val="0"/>
                  <a:alphaOff val="0"/>
                </a:sysClr>
              </a:solidFill>
              <a:latin typeface="Cambria"/>
              <a:ea typeface="+mn-ea"/>
              <a:cs typeface="+mn-cs"/>
            </a:rPr>
            <a:t> se </a:t>
          </a:r>
          <a:r>
            <a:rPr lang="cs-CZ" sz="1600" kern="1200" dirty="0">
              <a:solidFill>
                <a:sysClr val="windowText" lastClr="000000">
                  <a:hueOff val="0"/>
                  <a:satOff val="0"/>
                  <a:lumOff val="0"/>
                  <a:alphaOff val="0"/>
                </a:sysClr>
              </a:solidFill>
              <a:latin typeface="Cambria"/>
              <a:ea typeface="+mn-ea"/>
              <a:cs typeface="+mn-cs"/>
            </a:rPr>
            <a:t>  </a:t>
          </a:r>
          <a:r>
            <a:rPr lang="es-ES" sz="1600" kern="1200" dirty="0">
              <a:solidFill>
                <a:sysClr val="windowText" lastClr="000000">
                  <a:hueOff val="0"/>
                  <a:satOff val="0"/>
                  <a:lumOff val="0"/>
                  <a:alphaOff val="0"/>
                </a:sysClr>
              </a:solidFill>
              <a:latin typeface="Cambria"/>
              <a:ea typeface="+mn-ea"/>
              <a:cs typeface="+mn-cs"/>
            </a:rPr>
            <a:t>o </a:t>
          </a:r>
          <a:r>
            <a:rPr lang="es-ES" sz="1600" kern="1200" dirty="0" err="1">
              <a:solidFill>
                <a:sysClr val="windowText" lastClr="000000">
                  <a:hueOff val="0"/>
                  <a:satOff val="0"/>
                  <a:lumOff val="0"/>
                  <a:alphaOff val="0"/>
                </a:sysClr>
              </a:solidFill>
              <a:latin typeface="Cambria"/>
              <a:ea typeface="+mn-ea"/>
              <a:cs typeface="+mn-cs"/>
            </a:rPr>
            <a:t>pokrok</a:t>
          </a:r>
          <a:r>
            <a:rPr lang="es-ES"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pravdy</a:t>
          </a:r>
          <a:r>
            <a:rPr lang="es-ES" sz="1600" kern="1200" dirty="0">
              <a:solidFill>
                <a:sysClr val="windowText" lastClr="000000">
                  <a:hueOff val="0"/>
                  <a:satOff val="0"/>
                  <a:lumOff val="0"/>
                  <a:alphaOff val="0"/>
                </a:sysClr>
              </a:solidFill>
              <a:latin typeface="Cambria"/>
              <a:ea typeface="+mn-ea"/>
              <a:cs typeface="+mn-cs"/>
            </a:rPr>
            <a:t> a o </a:t>
          </a:r>
          <a:r>
            <a:rPr lang="es-ES" sz="1600" kern="1200" dirty="0" err="1">
              <a:solidFill>
                <a:sysClr val="windowText" lastClr="000000">
                  <a:hueOff val="0"/>
                  <a:satOff val="0"/>
                  <a:lumOff val="0"/>
                  <a:alphaOff val="0"/>
                </a:sysClr>
              </a:solidFill>
              <a:latin typeface="Cambria"/>
              <a:ea typeface="+mn-ea"/>
              <a:cs typeface="+mn-cs"/>
            </a:rPr>
            <a:t>štěstí</a:t>
          </a:r>
          <a:r>
            <a:rPr lang="es-ES"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člověka</a:t>
          </a:r>
          <a:r>
            <a:rPr lang="es-ES" sz="1600" kern="1200" dirty="0">
              <a:solidFill>
                <a:sysClr val="windowText" lastClr="000000">
                  <a:hueOff val="0"/>
                  <a:satOff val="0"/>
                  <a:lumOff val="0"/>
                  <a:alphaOff val="0"/>
                </a:sysClr>
              </a:solidFill>
              <a:latin typeface="Cambria"/>
              <a:ea typeface="+mn-ea"/>
              <a:cs typeface="+mn-cs"/>
            </a:rPr>
            <a:t>.</a:t>
          </a:r>
        </a:p>
      </dsp:txBody>
      <dsp:txXfrm rot="-5400000">
        <a:off x="965330" y="2062263"/>
        <a:ext cx="4392270" cy="664303"/>
      </dsp:txXfrm>
    </dsp:sp>
    <dsp:sp modelId="{D5B8D079-27BA-4116-AFAE-69BED30A5255}">
      <dsp:nvSpPr>
        <dsp:cNvPr id="0" name=""/>
        <dsp:cNvSpPr/>
      </dsp:nvSpPr>
      <dsp:spPr>
        <a:xfrm>
          <a:off x="769" y="1934304"/>
          <a:ext cx="964559" cy="920222"/>
        </a:xfrm>
        <a:prstGeom prst="roundRect">
          <a:avLst/>
        </a:prstGeom>
        <a:gradFill rotWithShape="0">
          <a:gsLst>
            <a:gs pos="0">
              <a:srgbClr val="9C007F">
                <a:shade val="50000"/>
                <a:hueOff val="303633"/>
                <a:satOff val="-43444"/>
                <a:lumOff val="30679"/>
                <a:alphaOff val="0"/>
                <a:shade val="51000"/>
                <a:satMod val="130000"/>
              </a:srgbClr>
            </a:gs>
            <a:gs pos="80000">
              <a:srgbClr val="9C007F">
                <a:shade val="50000"/>
                <a:hueOff val="303633"/>
                <a:satOff val="-43444"/>
                <a:lumOff val="30679"/>
                <a:alphaOff val="0"/>
                <a:shade val="93000"/>
                <a:satMod val="130000"/>
              </a:srgbClr>
            </a:gs>
            <a:gs pos="100000">
              <a:srgbClr val="9C007F">
                <a:shade val="50000"/>
                <a:hueOff val="303633"/>
                <a:satOff val="-43444"/>
                <a:lumOff val="3067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err="1">
              <a:solidFill>
                <a:sysClr val="window" lastClr="FFFFFF"/>
              </a:solidFill>
              <a:effectLst>
                <a:outerShdw blurRad="38100" dist="38100" dir="2700000" algn="tl">
                  <a:srgbClr val="000000">
                    <a:alpha val="43137"/>
                  </a:srgbClr>
                </a:outerShdw>
              </a:effectLst>
              <a:latin typeface="Cambria"/>
              <a:ea typeface="+mn-ea"/>
              <a:cs typeface="+mn-cs"/>
            </a:rPr>
            <a:t>Raduje</a:t>
          </a: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 se z </a:t>
          </a:r>
          <a:r>
            <a:rPr lang="es-ES" sz="1600" kern="1200" dirty="0" err="1">
              <a:solidFill>
                <a:sysClr val="window" lastClr="FFFFFF"/>
              </a:solidFill>
              <a:effectLst>
                <a:outerShdw blurRad="38100" dist="38100" dir="2700000" algn="tl">
                  <a:srgbClr val="000000">
                    <a:alpha val="43137"/>
                  </a:srgbClr>
                </a:outerShdw>
              </a:effectLst>
              <a:latin typeface="Cambria"/>
              <a:ea typeface="+mn-ea"/>
              <a:cs typeface="+mn-cs"/>
            </a:rPr>
            <a:t>pravdy</a:t>
          </a:r>
          <a:endParaRPr lang="es-ES" sz="1600" kern="1200" dirty="0">
            <a:solidFill>
              <a:sysClr val="window" lastClr="FFFFFF"/>
            </a:solidFill>
            <a:effectLst>
              <a:outerShdw blurRad="38100" dist="38100" dir="2700000" algn="tl">
                <a:srgbClr val="000000">
                  <a:alpha val="43137"/>
                </a:srgbClr>
              </a:outerShdw>
            </a:effectLst>
            <a:latin typeface="Cambria"/>
            <a:ea typeface="+mn-ea"/>
            <a:cs typeface="+mn-cs"/>
          </a:endParaRPr>
        </a:p>
      </dsp:txBody>
      <dsp:txXfrm>
        <a:off x="45691" y="1979226"/>
        <a:ext cx="874715" cy="830378"/>
      </dsp:txXfrm>
    </dsp:sp>
    <dsp:sp modelId="{A7FA9D1A-77A3-4AE8-A395-B34898EEC3E9}">
      <dsp:nvSpPr>
        <dsp:cNvPr id="0" name=""/>
        <dsp:cNvSpPr/>
      </dsp:nvSpPr>
      <dsp:spPr>
        <a:xfrm rot="5400000">
          <a:off x="2811344" y="1146544"/>
          <a:ext cx="736177" cy="4428207"/>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Kultivovat a umlčet chyby druhých, které by sobectví přirozeného srdce radostně </a:t>
          </a:r>
          <a:r>
            <a:rPr lang="es-ES" sz="1600" kern="1200" dirty="0" err="1">
              <a:solidFill>
                <a:sysClr val="windowText" lastClr="000000">
                  <a:hueOff val="0"/>
                  <a:satOff val="0"/>
                  <a:lumOff val="0"/>
                  <a:alphaOff val="0"/>
                </a:sysClr>
              </a:solidFill>
              <a:latin typeface="Cambria"/>
              <a:ea typeface="+mn-ea"/>
              <a:cs typeface="+mn-cs"/>
            </a:rPr>
            <a:t>odhalilo</a:t>
          </a:r>
          <a:r>
            <a:rPr lang="es-ES" sz="1600" kern="1200" dirty="0">
              <a:solidFill>
                <a:sysClr val="windowText" lastClr="000000">
                  <a:hueOff val="0"/>
                  <a:satOff val="0"/>
                  <a:lumOff val="0"/>
                  <a:alphaOff val="0"/>
                </a:sysClr>
              </a:solidFill>
              <a:latin typeface="Cambria"/>
              <a:ea typeface="+mn-ea"/>
              <a:cs typeface="+mn-cs"/>
            </a:rPr>
            <a:t>.</a:t>
          </a:r>
        </a:p>
      </dsp:txBody>
      <dsp:txXfrm rot="-5400000">
        <a:off x="965330" y="3028496"/>
        <a:ext cx="4392270" cy="664303"/>
      </dsp:txXfrm>
    </dsp:sp>
    <dsp:sp modelId="{98183686-C5AA-4FEC-9009-A81F290578B5}">
      <dsp:nvSpPr>
        <dsp:cNvPr id="0" name=""/>
        <dsp:cNvSpPr/>
      </dsp:nvSpPr>
      <dsp:spPr>
        <a:xfrm>
          <a:off x="769" y="2900537"/>
          <a:ext cx="964559" cy="920222"/>
        </a:xfrm>
        <a:prstGeom prst="roundRect">
          <a:avLst/>
        </a:prstGeom>
        <a:gradFill rotWithShape="0">
          <a:gsLst>
            <a:gs pos="0">
              <a:srgbClr val="9C007F">
                <a:shade val="50000"/>
                <a:hueOff val="455449"/>
                <a:satOff val="-65166"/>
                <a:lumOff val="46019"/>
                <a:alphaOff val="0"/>
                <a:shade val="51000"/>
                <a:satMod val="130000"/>
              </a:srgbClr>
            </a:gs>
            <a:gs pos="80000">
              <a:srgbClr val="9C007F">
                <a:shade val="50000"/>
                <a:hueOff val="455449"/>
                <a:satOff val="-65166"/>
                <a:lumOff val="46019"/>
                <a:alphaOff val="0"/>
                <a:shade val="93000"/>
                <a:satMod val="130000"/>
              </a:srgbClr>
            </a:gs>
            <a:gs pos="100000">
              <a:srgbClr val="9C007F">
                <a:shade val="50000"/>
                <a:hueOff val="455449"/>
                <a:satOff val="-65166"/>
                <a:lumOff val="4601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err="1">
              <a:solidFill>
                <a:sysClr val="window" lastClr="FFFFFF"/>
              </a:solidFill>
              <a:effectLst>
                <a:outerShdw blurRad="38100" dist="38100" dir="2700000" algn="tl">
                  <a:srgbClr val="000000">
                    <a:alpha val="43137"/>
                  </a:srgbClr>
                </a:outerShdw>
              </a:effectLst>
              <a:latin typeface="Cambria"/>
              <a:ea typeface="+mn-ea"/>
              <a:cs typeface="+mn-cs"/>
            </a:rPr>
            <a:t>Všech</a:t>
          </a:r>
          <a:r>
            <a:rPr lang="cs-CZ" sz="1600" kern="1200" dirty="0">
              <a:solidFill>
                <a:sysClr val="window" lastClr="FFFFFF"/>
              </a:solidFill>
              <a:effectLst>
                <a:outerShdw blurRad="38100" dist="38100" dir="2700000" algn="tl">
                  <a:srgbClr val="000000">
                    <a:alpha val="43137"/>
                  </a:srgbClr>
                </a:outerShdw>
              </a:effectLst>
              <a:latin typeface="Cambria"/>
              <a:ea typeface="+mn-ea"/>
              <a:cs typeface="+mn-cs"/>
            </a:rPr>
            <a:t>-</a:t>
          </a: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no</a:t>
          </a:r>
          <a:r>
            <a:rPr lang="cs-CZ" sz="1600" kern="1200" dirty="0">
              <a:solidFill>
                <a:sysClr val="window" lastClr="FFFFFF"/>
              </a:solidFill>
              <a:effectLst>
                <a:outerShdw blurRad="38100" dist="38100" dir="2700000" algn="tl">
                  <a:srgbClr val="000000">
                    <a:alpha val="43137"/>
                  </a:srgbClr>
                </a:outerShdw>
              </a:effectLst>
              <a:latin typeface="Cambria"/>
              <a:ea typeface="+mn-ea"/>
              <a:cs typeface="+mn-cs"/>
            </a:rPr>
            <a:t> pře</a:t>
          </a: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 </a:t>
          </a:r>
          <a:r>
            <a:rPr lang="es-ES" sz="1600" kern="1200" dirty="0" err="1">
              <a:solidFill>
                <a:sysClr val="window" lastClr="FFFFFF"/>
              </a:solidFill>
              <a:effectLst>
                <a:outerShdw blurRad="38100" dist="38100" dir="2700000" algn="tl">
                  <a:srgbClr val="000000">
                    <a:alpha val="43137"/>
                  </a:srgbClr>
                </a:outerShdw>
              </a:effectLst>
              <a:latin typeface="Cambria"/>
              <a:ea typeface="+mn-ea"/>
              <a:cs typeface="+mn-cs"/>
            </a:rPr>
            <a:t>trpí</a:t>
          </a:r>
          <a:endParaRPr lang="es-ES" sz="1600" kern="1200" dirty="0">
            <a:solidFill>
              <a:sysClr val="window" lastClr="FFFFFF"/>
            </a:solidFill>
            <a:effectLst>
              <a:outerShdw blurRad="38100" dist="38100" dir="2700000" algn="tl">
                <a:srgbClr val="000000">
                  <a:alpha val="43137"/>
                </a:srgbClr>
              </a:outerShdw>
            </a:effectLst>
            <a:latin typeface="Cambria"/>
            <a:ea typeface="+mn-ea"/>
            <a:cs typeface="+mn-cs"/>
          </a:endParaRPr>
        </a:p>
      </dsp:txBody>
      <dsp:txXfrm>
        <a:off x="45691" y="2945459"/>
        <a:ext cx="874715" cy="830378"/>
      </dsp:txXfrm>
    </dsp:sp>
    <dsp:sp modelId="{8EBE517A-EB9D-4AD0-81D7-8001E6E8F12C}">
      <dsp:nvSpPr>
        <dsp:cNvPr id="0" name=""/>
        <dsp:cNvSpPr/>
      </dsp:nvSpPr>
      <dsp:spPr>
        <a:xfrm rot="5400000">
          <a:off x="2811344" y="2112777"/>
          <a:ext cx="736177" cy="4428207"/>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cs-CZ" sz="1600" kern="1200" dirty="0">
              <a:solidFill>
                <a:sysClr val="windowText" lastClr="000000">
                  <a:hueOff val="0"/>
                  <a:satOff val="0"/>
                  <a:lumOff val="0"/>
                  <a:alphaOff val="0"/>
                </a:sysClr>
              </a:solidFill>
              <a:latin typeface="Cambria"/>
              <a:ea typeface="+mn-ea"/>
              <a:cs typeface="+mn-cs"/>
            </a:rPr>
            <a:t>Vykládá si</a:t>
          </a:r>
          <a:r>
            <a:rPr lang="es-ES" sz="1600" kern="1200" dirty="0">
              <a:solidFill>
                <a:sysClr val="windowText" lastClr="000000">
                  <a:hueOff val="0"/>
                  <a:satOff val="0"/>
                  <a:lumOff val="0"/>
                  <a:alphaOff val="0"/>
                </a:sysClr>
              </a:solidFill>
              <a:latin typeface="Cambria"/>
              <a:ea typeface="+mn-ea"/>
              <a:cs typeface="+mn-cs"/>
            </a:rPr>
            <a:t> chování druhých nejlepším možným způsobem a přisuzujte dobré motivy </a:t>
          </a:r>
          <a:r>
            <a:rPr lang="es-ES" sz="1600" kern="1200" dirty="0" err="1">
              <a:solidFill>
                <a:sysClr val="windowText" lastClr="000000">
                  <a:hueOff val="0"/>
                  <a:satOff val="0"/>
                  <a:lumOff val="0"/>
                  <a:alphaOff val="0"/>
                </a:sysClr>
              </a:solidFill>
              <a:latin typeface="Cambria"/>
              <a:ea typeface="+mn-ea"/>
              <a:cs typeface="+mn-cs"/>
            </a:rPr>
            <a:t>ostatním</a:t>
          </a:r>
          <a:r>
            <a:rPr lang="es-ES" sz="1600" kern="1200" dirty="0">
              <a:solidFill>
                <a:sysClr val="windowText" lastClr="000000">
                  <a:hueOff val="0"/>
                  <a:satOff val="0"/>
                  <a:lumOff val="0"/>
                  <a:alphaOff val="0"/>
                </a:sysClr>
              </a:solidFill>
              <a:latin typeface="Cambria"/>
              <a:ea typeface="+mn-ea"/>
              <a:cs typeface="+mn-cs"/>
            </a:rPr>
            <a:t>.</a:t>
          </a:r>
        </a:p>
      </dsp:txBody>
      <dsp:txXfrm rot="-5400000">
        <a:off x="965330" y="3994729"/>
        <a:ext cx="4392270" cy="664303"/>
      </dsp:txXfrm>
    </dsp:sp>
    <dsp:sp modelId="{3CA6F6D3-E1B0-405C-A70A-AEE06922B55B}">
      <dsp:nvSpPr>
        <dsp:cNvPr id="0" name=""/>
        <dsp:cNvSpPr/>
      </dsp:nvSpPr>
      <dsp:spPr>
        <a:xfrm>
          <a:off x="769" y="3866770"/>
          <a:ext cx="964559" cy="920222"/>
        </a:xfrm>
        <a:prstGeom prst="roundRect">
          <a:avLst/>
        </a:prstGeom>
        <a:gradFill rotWithShape="0">
          <a:gsLst>
            <a:gs pos="0">
              <a:srgbClr val="9C007F">
                <a:shade val="50000"/>
                <a:hueOff val="455449"/>
                <a:satOff val="-65166"/>
                <a:lumOff val="46019"/>
                <a:alphaOff val="0"/>
                <a:shade val="51000"/>
                <a:satMod val="130000"/>
              </a:srgbClr>
            </a:gs>
            <a:gs pos="80000">
              <a:srgbClr val="9C007F">
                <a:shade val="50000"/>
                <a:hueOff val="455449"/>
                <a:satOff val="-65166"/>
                <a:lumOff val="46019"/>
                <a:alphaOff val="0"/>
                <a:shade val="93000"/>
                <a:satMod val="130000"/>
              </a:srgbClr>
            </a:gs>
            <a:gs pos="100000">
              <a:srgbClr val="9C007F">
                <a:shade val="50000"/>
                <a:hueOff val="455449"/>
                <a:satOff val="-65166"/>
                <a:lumOff val="4601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err="1">
              <a:solidFill>
                <a:sysClr val="window" lastClr="FFFFFF"/>
              </a:solidFill>
              <a:effectLst>
                <a:outerShdw blurRad="38100" dist="38100" dir="2700000" algn="tl">
                  <a:srgbClr val="000000">
                    <a:alpha val="43137"/>
                  </a:srgbClr>
                </a:outerShdw>
              </a:effectLst>
              <a:latin typeface="Cambria"/>
              <a:ea typeface="+mn-ea"/>
              <a:cs typeface="+mn-cs"/>
            </a:rPr>
            <a:t>Věří</a:t>
          </a: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 </a:t>
          </a:r>
          <a:r>
            <a:rPr lang="es-ES" sz="1600" kern="1200" dirty="0" err="1">
              <a:solidFill>
                <a:sysClr val="window" lastClr="FFFFFF"/>
              </a:solidFill>
              <a:effectLst>
                <a:outerShdw blurRad="38100" dist="38100" dir="2700000" algn="tl">
                  <a:srgbClr val="000000">
                    <a:alpha val="43137"/>
                  </a:srgbClr>
                </a:outerShdw>
              </a:effectLst>
              <a:latin typeface="Cambria"/>
              <a:ea typeface="+mn-ea"/>
              <a:cs typeface="+mn-cs"/>
            </a:rPr>
            <a:t>všemu</a:t>
          </a:r>
          <a:endParaRPr lang="es-ES" sz="1600" kern="1200" dirty="0">
            <a:solidFill>
              <a:sysClr val="window" lastClr="FFFFFF"/>
            </a:solidFill>
            <a:effectLst>
              <a:outerShdw blurRad="38100" dist="38100" dir="2700000" algn="tl">
                <a:srgbClr val="000000">
                  <a:alpha val="43137"/>
                </a:srgbClr>
              </a:outerShdw>
            </a:effectLst>
            <a:latin typeface="Cambria"/>
            <a:ea typeface="+mn-ea"/>
            <a:cs typeface="+mn-cs"/>
          </a:endParaRPr>
        </a:p>
      </dsp:txBody>
      <dsp:txXfrm>
        <a:off x="45691" y="3911692"/>
        <a:ext cx="874715" cy="830378"/>
      </dsp:txXfrm>
    </dsp:sp>
    <dsp:sp modelId="{BAAD807D-E714-4538-9190-217B1057048F}">
      <dsp:nvSpPr>
        <dsp:cNvPr id="0" name=""/>
        <dsp:cNvSpPr/>
      </dsp:nvSpPr>
      <dsp:spPr>
        <a:xfrm rot="5400000">
          <a:off x="2710261" y="3075673"/>
          <a:ext cx="930248" cy="4423883"/>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Má víru ve svého bližního; Je ochoten</a:t>
          </a:r>
          <a:r>
            <a:rPr lang="cs-CZ" sz="1600" kern="1200" dirty="0">
              <a:solidFill>
                <a:sysClr val="windowText" lastClr="000000">
                  <a:hueOff val="0"/>
                  <a:satOff val="0"/>
                  <a:lumOff val="0"/>
                  <a:alphaOff val="0"/>
                </a:sysClr>
              </a:solidFill>
              <a:latin typeface="Cambria"/>
              <a:ea typeface="+mn-ea"/>
              <a:cs typeface="+mn-cs"/>
            </a:rPr>
            <a:t>a</a:t>
          </a:r>
          <a:r>
            <a:rPr lang="es-ES" sz="1600" kern="1200" dirty="0">
              <a:solidFill>
                <a:sysClr val="windowText" lastClr="000000">
                  <a:hueOff val="0"/>
                  <a:satOff val="0"/>
                  <a:lumOff val="0"/>
                  <a:alphaOff val="0"/>
                </a:sysClr>
              </a:solidFill>
              <a:latin typeface="Cambria"/>
              <a:ea typeface="+mn-ea"/>
              <a:cs typeface="+mn-cs"/>
            </a:rPr>
            <a:t> čelit posměchu, boji a opovržení, aby ho bránil</a:t>
          </a:r>
          <a:r>
            <a:rPr lang="cs-CZ" sz="1600" kern="1200" dirty="0">
              <a:solidFill>
                <a:sysClr val="windowText" lastClr="000000">
                  <a:hueOff val="0"/>
                  <a:satOff val="0"/>
                  <a:lumOff val="0"/>
                  <a:alphaOff val="0"/>
                </a:sysClr>
              </a:solidFill>
              <a:latin typeface="Cambria"/>
              <a:ea typeface="+mn-ea"/>
              <a:cs typeface="+mn-cs"/>
            </a:rPr>
            <a:t>a</a:t>
          </a:r>
          <a:r>
            <a:rPr lang="es-ES" sz="1600" kern="1200" dirty="0">
              <a:solidFill>
                <a:sysClr val="windowText" lastClr="000000">
                  <a:hueOff val="0"/>
                  <a:satOff val="0"/>
                  <a:lumOff val="0"/>
                  <a:alphaOff val="0"/>
                </a:sysClr>
              </a:solidFill>
              <a:latin typeface="Cambria"/>
              <a:ea typeface="+mn-ea"/>
              <a:cs typeface="+mn-cs"/>
            </a:rPr>
            <a:t>, protože ví, že v pravý čas </a:t>
          </a:r>
          <a:r>
            <a:rPr lang="cs-CZ" sz="1600" kern="1200" dirty="0">
              <a:solidFill>
                <a:sysClr val="windowText" lastClr="000000">
                  <a:hueOff val="0"/>
                  <a:satOff val="0"/>
                  <a:lumOff val="0"/>
                  <a:alphaOff val="0"/>
                </a:sysClr>
              </a:solidFill>
              <a:latin typeface="Cambria"/>
              <a:ea typeface="+mn-ea"/>
              <a:cs typeface="+mn-cs"/>
            </a:rPr>
            <a:t>vyjde</a:t>
          </a:r>
          <a:r>
            <a:rPr lang="es-ES" sz="1600" kern="1200" dirty="0">
              <a:solidFill>
                <a:sysClr val="windowText" lastClr="000000">
                  <a:hueOff val="0"/>
                  <a:satOff val="0"/>
                  <a:lumOff val="0"/>
                  <a:alphaOff val="0"/>
                </a:sysClr>
              </a:solidFill>
              <a:latin typeface="Cambria"/>
              <a:ea typeface="+mn-ea"/>
              <a:cs typeface="+mn-cs"/>
            </a:rPr>
            <a:t> pravda </a:t>
          </a:r>
          <a:r>
            <a:rPr lang="cs-CZ" sz="1600" kern="1200" dirty="0">
              <a:solidFill>
                <a:sysClr val="windowText" lastClr="000000">
                  <a:hueOff val="0"/>
                  <a:satOff val="0"/>
                  <a:lumOff val="0"/>
                  <a:alphaOff val="0"/>
                </a:sysClr>
              </a:solidFill>
              <a:latin typeface="Cambria"/>
              <a:ea typeface="+mn-ea"/>
              <a:cs typeface="+mn-cs"/>
            </a:rPr>
            <a:t>najevo</a:t>
          </a:r>
          <a:r>
            <a:rPr lang="es-ES" sz="1600" kern="1200" dirty="0">
              <a:solidFill>
                <a:sysClr val="windowText" lastClr="000000">
                  <a:hueOff val="0"/>
                  <a:satOff val="0"/>
                  <a:lumOff val="0"/>
                  <a:alphaOff val="0"/>
                </a:sysClr>
              </a:solidFill>
              <a:latin typeface="Cambria"/>
              <a:ea typeface="+mn-ea"/>
              <a:cs typeface="+mn-cs"/>
            </a:rPr>
            <a:t>.</a:t>
          </a:r>
        </a:p>
      </dsp:txBody>
      <dsp:txXfrm rot="-5400000">
        <a:off x="963444" y="4867902"/>
        <a:ext cx="4378472" cy="839426"/>
      </dsp:txXfrm>
    </dsp:sp>
    <dsp:sp modelId="{86B98410-6AC7-4439-8501-6F67C9E53456}">
      <dsp:nvSpPr>
        <dsp:cNvPr id="0" name=""/>
        <dsp:cNvSpPr/>
      </dsp:nvSpPr>
      <dsp:spPr>
        <a:xfrm>
          <a:off x="769" y="4838017"/>
          <a:ext cx="962674" cy="920222"/>
        </a:xfrm>
        <a:prstGeom prst="roundRect">
          <a:avLst/>
        </a:prstGeom>
        <a:gradFill rotWithShape="0">
          <a:gsLst>
            <a:gs pos="0">
              <a:srgbClr val="9C007F">
                <a:shade val="50000"/>
                <a:hueOff val="303633"/>
                <a:satOff val="-43444"/>
                <a:lumOff val="30679"/>
                <a:alphaOff val="0"/>
                <a:shade val="51000"/>
                <a:satMod val="130000"/>
              </a:srgbClr>
            </a:gs>
            <a:gs pos="80000">
              <a:srgbClr val="9C007F">
                <a:shade val="50000"/>
                <a:hueOff val="303633"/>
                <a:satOff val="-43444"/>
                <a:lumOff val="30679"/>
                <a:alphaOff val="0"/>
                <a:shade val="93000"/>
                <a:satMod val="130000"/>
              </a:srgbClr>
            </a:gs>
            <a:gs pos="100000">
              <a:srgbClr val="9C007F">
                <a:shade val="50000"/>
                <a:hueOff val="303633"/>
                <a:satOff val="-43444"/>
                <a:lumOff val="3067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cs-CZ" sz="1600" kern="1200" dirty="0">
              <a:solidFill>
                <a:sysClr val="window" lastClr="FFFFFF"/>
              </a:solidFill>
              <a:effectLst>
                <a:outerShdw blurRad="38100" dist="38100" dir="2700000" algn="tl">
                  <a:srgbClr val="000000">
                    <a:alpha val="43137"/>
                  </a:srgbClr>
                </a:outerShdw>
              </a:effectLst>
              <a:latin typeface="Cambria"/>
              <a:ea typeface="+mn-ea"/>
              <a:cs typeface="+mn-cs"/>
            </a:rPr>
            <a:t>Vytrvá</a:t>
          </a:r>
          <a:endParaRPr lang="es-ES" sz="1600" kern="1200" dirty="0">
            <a:solidFill>
              <a:sysClr val="window" lastClr="FFFFFF"/>
            </a:solidFill>
            <a:effectLst>
              <a:outerShdw blurRad="38100" dist="38100" dir="2700000" algn="tl">
                <a:srgbClr val="000000">
                  <a:alpha val="43137"/>
                </a:srgbClr>
              </a:outerShdw>
            </a:effectLst>
            <a:latin typeface="Cambria"/>
            <a:ea typeface="+mn-ea"/>
            <a:cs typeface="+mn-cs"/>
          </a:endParaRPr>
        </a:p>
      </dsp:txBody>
      <dsp:txXfrm>
        <a:off x="45691" y="4882939"/>
        <a:ext cx="872830" cy="830378"/>
      </dsp:txXfrm>
    </dsp:sp>
    <dsp:sp modelId="{53029CBE-607E-4F77-8424-47C55D8958BD}">
      <dsp:nvSpPr>
        <dsp:cNvPr id="0" name=""/>
        <dsp:cNvSpPr/>
      </dsp:nvSpPr>
      <dsp:spPr>
        <a:xfrm rot="5400000">
          <a:off x="2705499" y="4068151"/>
          <a:ext cx="931706" cy="4413930"/>
        </a:xfrm>
        <a:prstGeom prst="round2SameRect">
          <a:avLst/>
        </a:prstGeom>
        <a:solidFill>
          <a:srgbClr val="FFCDFE"/>
        </a:solidFill>
        <a:ln w="9525" cap="flat" cmpd="sng" algn="ctr">
          <a:solidFill>
            <a:srgbClr val="9C007F">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cs-CZ" sz="1600" kern="1200" dirty="0">
              <a:solidFill>
                <a:sysClr val="windowText" lastClr="000000">
                  <a:hueOff val="0"/>
                  <a:satOff val="0"/>
                  <a:lumOff val="0"/>
                  <a:alphaOff val="0"/>
                </a:sysClr>
              </a:solidFill>
              <a:latin typeface="Cambria"/>
              <a:ea typeface="+mn-ea"/>
              <a:cs typeface="+mn-cs"/>
            </a:rPr>
            <a:t>Pokor</a:t>
          </a:r>
          <a:r>
            <a:rPr lang="es-ES" sz="1600" kern="1200" dirty="0">
              <a:solidFill>
                <a:sysClr val="windowText" lastClr="000000">
                  <a:hueOff val="0"/>
                  <a:satOff val="0"/>
                  <a:lumOff val="0"/>
                  <a:alphaOff val="0"/>
                </a:sysClr>
              </a:solidFill>
              <a:latin typeface="Cambria"/>
              <a:ea typeface="+mn-ea"/>
              <a:cs typeface="+mn-cs"/>
            </a:rPr>
            <a:t>ně snáší všechny těžkosti, zkoušky, pronásledování a zranění lidského původu a všechny útoky, které Bůh </a:t>
          </a:r>
          <a:r>
            <a:rPr lang="es-ES" sz="1600" kern="1200" dirty="0" err="1">
              <a:solidFill>
                <a:sysClr val="windowText" lastClr="000000">
                  <a:hueOff val="0"/>
                  <a:satOff val="0"/>
                  <a:lumOff val="0"/>
                  <a:alphaOff val="0"/>
                </a:sysClr>
              </a:solidFill>
              <a:latin typeface="Cambria"/>
              <a:ea typeface="+mn-ea"/>
              <a:cs typeface="+mn-cs"/>
            </a:rPr>
            <a:t>dopouští</a:t>
          </a:r>
          <a:r>
            <a:rPr lang="es-ES" sz="1600" kern="1200" dirty="0">
              <a:solidFill>
                <a:sysClr val="windowText" lastClr="000000">
                  <a:hueOff val="0"/>
                  <a:satOff val="0"/>
                  <a:lumOff val="0"/>
                  <a:alphaOff val="0"/>
                </a:sysClr>
              </a:solidFill>
              <a:latin typeface="Cambria"/>
              <a:ea typeface="+mn-ea"/>
              <a:cs typeface="+mn-cs"/>
            </a:rPr>
            <a:t>.</a:t>
          </a:r>
        </a:p>
      </dsp:txBody>
      <dsp:txXfrm rot="-5400000">
        <a:off x="964387" y="5854745"/>
        <a:ext cx="4368448" cy="840742"/>
      </dsp:txXfrm>
    </dsp:sp>
    <dsp:sp modelId="{2C756389-40A5-436B-9E57-FB09DF454A7A}">
      <dsp:nvSpPr>
        <dsp:cNvPr id="0" name=""/>
        <dsp:cNvSpPr/>
      </dsp:nvSpPr>
      <dsp:spPr>
        <a:xfrm>
          <a:off x="0" y="5815005"/>
          <a:ext cx="963617" cy="920222"/>
        </a:xfrm>
        <a:prstGeom prst="roundRect">
          <a:avLst/>
        </a:prstGeom>
        <a:gradFill rotWithShape="0">
          <a:gsLst>
            <a:gs pos="0">
              <a:srgbClr val="9C007F">
                <a:shade val="50000"/>
                <a:hueOff val="151816"/>
                <a:satOff val="-21722"/>
                <a:lumOff val="15340"/>
                <a:alphaOff val="0"/>
                <a:shade val="51000"/>
                <a:satMod val="130000"/>
              </a:srgbClr>
            </a:gs>
            <a:gs pos="80000">
              <a:srgbClr val="9C007F">
                <a:shade val="50000"/>
                <a:hueOff val="151816"/>
                <a:satOff val="-21722"/>
                <a:lumOff val="15340"/>
                <a:alphaOff val="0"/>
                <a:shade val="93000"/>
                <a:satMod val="130000"/>
              </a:srgbClr>
            </a:gs>
            <a:gs pos="100000">
              <a:srgbClr val="9C007F">
                <a:shade val="50000"/>
                <a:hueOff val="151816"/>
                <a:satOff val="-21722"/>
                <a:lumOff val="1534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err="1">
              <a:solidFill>
                <a:sysClr val="window" lastClr="FFFFFF"/>
              </a:solidFill>
              <a:effectLst>
                <a:outerShdw blurRad="38100" dist="38100" dir="2700000" algn="tl">
                  <a:srgbClr val="000000">
                    <a:alpha val="43137"/>
                  </a:srgbClr>
                </a:outerShdw>
              </a:effectLst>
              <a:latin typeface="Cambria"/>
              <a:ea typeface="+mn-ea"/>
              <a:cs typeface="+mn-cs"/>
            </a:rPr>
            <a:t>Vš</a:t>
          </a:r>
          <a:r>
            <a:rPr lang="cs-CZ" sz="1600" kern="1200" dirty="0">
              <a:solidFill>
                <a:sysClr val="window" lastClr="FFFFFF"/>
              </a:solidFill>
              <a:effectLst>
                <a:outerShdw blurRad="38100" dist="38100" dir="2700000" algn="tl">
                  <a:srgbClr val="000000">
                    <a:alpha val="43137"/>
                  </a:srgbClr>
                </a:outerShdw>
              </a:effectLst>
              <a:latin typeface="Cambria"/>
              <a:ea typeface="+mn-ea"/>
              <a:cs typeface="+mn-cs"/>
            </a:rPr>
            <a:t>chno snese</a:t>
          </a:r>
          <a:endParaRPr lang="es-ES" sz="1600" kern="1200" dirty="0">
            <a:solidFill>
              <a:sysClr val="window" lastClr="FFFFFF"/>
            </a:solidFill>
            <a:effectLst>
              <a:outerShdw blurRad="38100" dist="38100" dir="2700000" algn="tl">
                <a:srgbClr val="000000">
                  <a:alpha val="43137"/>
                </a:srgbClr>
              </a:outerShdw>
            </a:effectLst>
            <a:latin typeface="Cambria"/>
            <a:ea typeface="+mn-ea"/>
            <a:cs typeface="+mn-cs"/>
          </a:endParaRPr>
        </a:p>
      </dsp:txBody>
      <dsp:txXfrm>
        <a:off x="44922" y="5859927"/>
        <a:ext cx="873773" cy="83037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C5501-15D1-48F6-B2AC-0A75C1B58C56}">
      <dsp:nvSpPr>
        <dsp:cNvPr id="0" name=""/>
        <dsp:cNvSpPr/>
      </dsp:nvSpPr>
      <dsp:spPr>
        <a:xfrm>
          <a:off x="165725" y="2820"/>
          <a:ext cx="2005230" cy="869752"/>
        </a:xfrm>
        <a:prstGeom prst="roundRect">
          <a:avLst>
            <a:gd name="adj" fmla="val 10000"/>
          </a:avLst>
        </a:prstGeom>
        <a:solidFill>
          <a:srgbClr val="9BBB59">
            <a:hueOff val="0"/>
            <a:satOff val="0"/>
            <a:lumOff val="0"/>
            <a:alphaOff val="0"/>
          </a:srgbClr>
        </a:solidFill>
        <a:ln>
          <a:no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s-ES" sz="2100" b="1" kern="1200" dirty="0">
              <a:solidFill>
                <a:sysClr val="window" lastClr="FFFFFF"/>
              </a:solidFill>
              <a:latin typeface="Calibri"/>
              <a:ea typeface="+mn-ea"/>
              <a:cs typeface="+mn-cs"/>
            </a:rPr>
            <a:t>DĚLÁM A PŘEMÝŠLÍM </a:t>
          </a:r>
          <a:r>
            <a:rPr lang="cs-CZ" sz="2100" b="1" kern="1200" dirty="0">
              <a:solidFill>
                <a:sysClr val="window" lastClr="FFFFFF"/>
              </a:solidFill>
              <a:latin typeface="Calibri"/>
              <a:ea typeface="+mn-ea"/>
              <a:cs typeface="+mn-cs"/>
            </a:rPr>
            <a:t>O</a:t>
          </a:r>
          <a:br>
            <a:rPr lang="es-ES" sz="2100" b="1" kern="1200" dirty="0">
              <a:solidFill>
                <a:sysClr val="window" lastClr="FFFFFF"/>
              </a:solidFill>
              <a:latin typeface="Calibri"/>
              <a:ea typeface="+mn-ea"/>
              <a:cs typeface="+mn-cs"/>
            </a:rPr>
          </a:br>
          <a:r>
            <a:rPr lang="es-ES" sz="1100" b="1" kern="1200" dirty="0">
              <a:solidFill>
                <a:sysClr val="window" lastClr="FFFFFF"/>
              </a:solidFill>
              <a:latin typeface="Calibri"/>
              <a:ea typeface="+mn-ea"/>
              <a:cs typeface="+mn-cs"/>
            </a:rPr>
            <a:t>(</a:t>
          </a:r>
          <a:r>
            <a:rPr lang="cs-CZ" sz="1100" b="1" kern="1200" dirty="0">
              <a:solidFill>
                <a:sysClr val="window" lastClr="FFFFFF"/>
              </a:solidFill>
              <a:latin typeface="Calibri"/>
              <a:ea typeface="+mn-ea"/>
              <a:cs typeface="+mn-cs"/>
            </a:rPr>
            <a:t>list </a:t>
          </a:r>
          <a:r>
            <a:rPr lang="es-ES" sz="1100" b="1" kern="1200" dirty="0">
              <a:solidFill>
                <a:sysClr val="window" lastClr="FFFFFF"/>
              </a:solidFill>
              <a:latin typeface="Calibri"/>
              <a:ea typeface="+mn-ea"/>
              <a:cs typeface="+mn-cs"/>
            </a:rPr>
            <a:t>Filip</a:t>
          </a:r>
          <a:r>
            <a:rPr lang="cs-CZ" sz="1100" b="1" kern="1200" dirty="0" err="1">
              <a:solidFill>
                <a:sysClr val="window" lastClr="FFFFFF"/>
              </a:solidFill>
              <a:latin typeface="Calibri"/>
              <a:ea typeface="+mn-ea"/>
              <a:cs typeface="+mn-cs"/>
            </a:rPr>
            <a:t>ským</a:t>
          </a:r>
          <a:r>
            <a:rPr lang="es-ES" sz="1100" b="1" kern="1200" dirty="0">
              <a:solidFill>
                <a:sysClr val="window" lastClr="FFFFFF"/>
              </a:solidFill>
              <a:latin typeface="Calibri"/>
              <a:ea typeface="+mn-ea"/>
              <a:cs typeface="+mn-cs"/>
            </a:rPr>
            <a:t> 4</a:t>
          </a:r>
          <a:r>
            <a:rPr lang="cs-CZ" sz="1100" b="1" kern="1200" dirty="0">
              <a:solidFill>
                <a:sysClr val="window" lastClr="FFFFFF"/>
              </a:solidFill>
              <a:latin typeface="Calibri"/>
              <a:ea typeface="+mn-ea"/>
              <a:cs typeface="+mn-cs"/>
            </a:rPr>
            <a:t>,</a:t>
          </a:r>
          <a:r>
            <a:rPr lang="es-ES" sz="1100" b="1" kern="1200" dirty="0">
              <a:solidFill>
                <a:sysClr val="window" lastClr="FFFFFF"/>
              </a:solidFill>
              <a:latin typeface="Calibri"/>
              <a:ea typeface="+mn-ea"/>
              <a:cs typeface="+mn-cs"/>
            </a:rPr>
            <a:t> 8)</a:t>
          </a:r>
          <a:endParaRPr lang="es-ES" sz="1800" b="1" kern="1200" dirty="0">
            <a:solidFill>
              <a:sysClr val="window" lastClr="FFFFFF"/>
            </a:solidFill>
            <a:latin typeface="Calibri"/>
            <a:ea typeface="+mn-ea"/>
            <a:cs typeface="+mn-cs"/>
          </a:endParaRPr>
        </a:p>
      </dsp:txBody>
      <dsp:txXfrm>
        <a:off x="191199" y="28294"/>
        <a:ext cx="1954282" cy="818804"/>
      </dsp:txXfrm>
    </dsp:sp>
    <dsp:sp modelId="{B239C070-0555-481F-B13D-4CC43A954135}">
      <dsp:nvSpPr>
        <dsp:cNvPr id="0" name=""/>
        <dsp:cNvSpPr/>
      </dsp:nvSpPr>
      <dsp:spPr>
        <a:xfrm>
          <a:off x="366248" y="872573"/>
          <a:ext cx="200523" cy="358998"/>
        </a:xfrm>
        <a:custGeom>
          <a:avLst/>
          <a:gdLst/>
          <a:ahLst/>
          <a:cxnLst/>
          <a:rect l="0" t="0" r="0" b="0"/>
          <a:pathLst>
            <a:path>
              <a:moveTo>
                <a:pt x="0" y="0"/>
              </a:moveTo>
              <a:lnTo>
                <a:pt x="0" y="366834"/>
              </a:lnTo>
              <a:lnTo>
                <a:pt x="204900" y="366834"/>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43F65E2A-8C00-43DD-A572-F1C87F253B63}">
      <dsp:nvSpPr>
        <dsp:cNvPr id="0" name=""/>
        <dsp:cNvSpPr/>
      </dsp:nvSpPr>
      <dsp:spPr>
        <a:xfrm>
          <a:off x="566771" y="992239"/>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cs-CZ" sz="1600" b="1" kern="1200" dirty="0">
              <a:solidFill>
                <a:sysClr val="windowText" lastClr="000000">
                  <a:hueOff val="0"/>
                  <a:satOff val="0"/>
                  <a:lumOff val="0"/>
                  <a:alphaOff val="0"/>
                </a:sysClr>
              </a:solidFill>
              <a:latin typeface="Calibri"/>
              <a:ea typeface="+mn-ea"/>
              <a:cs typeface="+mn-cs"/>
            </a:rPr>
            <a:t>všem co je pravdivé</a:t>
          </a:r>
          <a:endParaRPr lang="es-ES" sz="1600" b="1" kern="1200" dirty="0">
            <a:solidFill>
              <a:sysClr val="windowText" lastClr="000000">
                <a:hueOff val="0"/>
                <a:satOff val="0"/>
                <a:lumOff val="0"/>
                <a:alphaOff val="0"/>
              </a:sysClr>
            </a:solidFill>
            <a:latin typeface="Calibri"/>
            <a:ea typeface="+mn-ea"/>
            <a:cs typeface="+mn-cs"/>
          </a:endParaRPr>
        </a:p>
      </dsp:txBody>
      <dsp:txXfrm>
        <a:off x="580791" y="1006259"/>
        <a:ext cx="2183320" cy="450624"/>
      </dsp:txXfrm>
    </dsp:sp>
    <dsp:sp modelId="{31823D68-25DA-482A-9979-3B2736F15DFC}">
      <dsp:nvSpPr>
        <dsp:cNvPr id="0" name=""/>
        <dsp:cNvSpPr/>
      </dsp:nvSpPr>
      <dsp:spPr>
        <a:xfrm>
          <a:off x="366248" y="872573"/>
          <a:ext cx="200523" cy="957328"/>
        </a:xfrm>
        <a:custGeom>
          <a:avLst/>
          <a:gdLst/>
          <a:ahLst/>
          <a:cxnLst/>
          <a:rect l="0" t="0" r="0" b="0"/>
          <a:pathLst>
            <a:path>
              <a:moveTo>
                <a:pt x="0" y="0"/>
              </a:moveTo>
              <a:lnTo>
                <a:pt x="0" y="978226"/>
              </a:lnTo>
              <a:lnTo>
                <a:pt x="204900" y="978226"/>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78698341-86F5-4D3F-9C48-744F401FE98A}">
      <dsp:nvSpPr>
        <dsp:cNvPr id="0" name=""/>
        <dsp:cNvSpPr/>
      </dsp:nvSpPr>
      <dsp:spPr>
        <a:xfrm>
          <a:off x="566771" y="1590569"/>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cs-CZ" sz="1600" b="1" kern="1200" dirty="0">
              <a:solidFill>
                <a:sysClr val="windowText" lastClr="000000">
                  <a:hueOff val="0"/>
                  <a:satOff val="0"/>
                  <a:lumOff val="0"/>
                  <a:alphaOff val="0"/>
                </a:sysClr>
              </a:solidFill>
              <a:latin typeface="Calibri"/>
              <a:ea typeface="+mn-ea"/>
              <a:cs typeface="+mn-cs"/>
            </a:rPr>
            <a:t>všem co je čestné</a:t>
          </a:r>
          <a:endParaRPr lang="es-ES" sz="1600" b="1" kern="1200" dirty="0">
            <a:solidFill>
              <a:sysClr val="windowText" lastClr="000000">
                <a:hueOff val="0"/>
                <a:satOff val="0"/>
                <a:lumOff val="0"/>
                <a:alphaOff val="0"/>
              </a:sysClr>
            </a:solidFill>
            <a:latin typeface="Calibri"/>
            <a:ea typeface="+mn-ea"/>
            <a:cs typeface="+mn-cs"/>
          </a:endParaRPr>
        </a:p>
      </dsp:txBody>
      <dsp:txXfrm>
        <a:off x="580791" y="1604589"/>
        <a:ext cx="2183320" cy="450624"/>
      </dsp:txXfrm>
    </dsp:sp>
    <dsp:sp modelId="{A732A9DE-AF0B-494F-BEEC-F0320A09F87D}">
      <dsp:nvSpPr>
        <dsp:cNvPr id="0" name=""/>
        <dsp:cNvSpPr/>
      </dsp:nvSpPr>
      <dsp:spPr>
        <a:xfrm>
          <a:off x="366248" y="872573"/>
          <a:ext cx="200523" cy="1555659"/>
        </a:xfrm>
        <a:custGeom>
          <a:avLst/>
          <a:gdLst/>
          <a:ahLst/>
          <a:cxnLst/>
          <a:rect l="0" t="0" r="0" b="0"/>
          <a:pathLst>
            <a:path>
              <a:moveTo>
                <a:pt x="0" y="0"/>
              </a:moveTo>
              <a:lnTo>
                <a:pt x="0" y="1589617"/>
              </a:lnTo>
              <a:lnTo>
                <a:pt x="204900" y="1589617"/>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E498F8E-F69E-4B52-BB12-2BA735B8A1AB}">
      <dsp:nvSpPr>
        <dsp:cNvPr id="0" name=""/>
        <dsp:cNvSpPr/>
      </dsp:nvSpPr>
      <dsp:spPr>
        <a:xfrm>
          <a:off x="566771" y="2188900"/>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cs-CZ" sz="1600" b="1" kern="1200" dirty="0">
              <a:solidFill>
                <a:sysClr val="windowText" lastClr="000000">
                  <a:hueOff val="0"/>
                  <a:satOff val="0"/>
                  <a:lumOff val="0"/>
                  <a:alphaOff val="0"/>
                </a:sysClr>
              </a:solidFill>
              <a:latin typeface="Calibri"/>
              <a:ea typeface="+mn-ea"/>
              <a:cs typeface="+mn-cs"/>
            </a:rPr>
            <a:t>všem co je spravedlivé</a:t>
          </a:r>
          <a:endParaRPr lang="es-ES" sz="1600" b="1" kern="1200" dirty="0">
            <a:solidFill>
              <a:sysClr val="windowText" lastClr="000000">
                <a:hueOff val="0"/>
                <a:satOff val="0"/>
                <a:lumOff val="0"/>
                <a:alphaOff val="0"/>
              </a:sysClr>
            </a:solidFill>
            <a:latin typeface="Calibri"/>
            <a:ea typeface="+mn-ea"/>
            <a:cs typeface="+mn-cs"/>
          </a:endParaRPr>
        </a:p>
      </dsp:txBody>
      <dsp:txXfrm>
        <a:off x="580791" y="2202920"/>
        <a:ext cx="2183320" cy="450624"/>
      </dsp:txXfrm>
    </dsp:sp>
    <dsp:sp modelId="{62A202F7-8B2A-413D-BCA1-F7E52AD0A817}">
      <dsp:nvSpPr>
        <dsp:cNvPr id="0" name=""/>
        <dsp:cNvSpPr/>
      </dsp:nvSpPr>
      <dsp:spPr>
        <a:xfrm>
          <a:off x="366248" y="872573"/>
          <a:ext cx="200523" cy="2153989"/>
        </a:xfrm>
        <a:custGeom>
          <a:avLst/>
          <a:gdLst/>
          <a:ahLst/>
          <a:cxnLst/>
          <a:rect l="0" t="0" r="0" b="0"/>
          <a:pathLst>
            <a:path>
              <a:moveTo>
                <a:pt x="0" y="0"/>
              </a:moveTo>
              <a:lnTo>
                <a:pt x="0" y="2201008"/>
              </a:lnTo>
              <a:lnTo>
                <a:pt x="204900" y="2201008"/>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5E39823D-B902-4BC6-B643-1CF3DB3D9E8D}">
      <dsp:nvSpPr>
        <dsp:cNvPr id="0" name=""/>
        <dsp:cNvSpPr/>
      </dsp:nvSpPr>
      <dsp:spPr>
        <a:xfrm>
          <a:off x="566771" y="2787230"/>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cs-CZ" sz="1600" b="1" kern="1200" dirty="0">
              <a:solidFill>
                <a:sysClr val="windowText" lastClr="000000">
                  <a:hueOff val="0"/>
                  <a:satOff val="0"/>
                  <a:lumOff val="0"/>
                  <a:alphaOff val="0"/>
                </a:sysClr>
              </a:solidFill>
              <a:latin typeface="Calibri"/>
              <a:ea typeface="+mn-ea"/>
              <a:cs typeface="+mn-cs"/>
            </a:rPr>
            <a:t>všem co je čisté</a:t>
          </a:r>
          <a:endParaRPr lang="es-ES" sz="1600" b="1" kern="1200" dirty="0">
            <a:solidFill>
              <a:sysClr val="windowText" lastClr="000000">
                <a:hueOff val="0"/>
                <a:satOff val="0"/>
                <a:lumOff val="0"/>
                <a:alphaOff val="0"/>
              </a:sysClr>
            </a:solidFill>
            <a:latin typeface="Calibri"/>
            <a:ea typeface="+mn-ea"/>
            <a:cs typeface="+mn-cs"/>
          </a:endParaRPr>
        </a:p>
      </dsp:txBody>
      <dsp:txXfrm>
        <a:off x="580791" y="2801250"/>
        <a:ext cx="2183320" cy="450624"/>
      </dsp:txXfrm>
    </dsp:sp>
    <dsp:sp modelId="{0F6D848C-C9BA-4476-A017-877AE1AD9260}">
      <dsp:nvSpPr>
        <dsp:cNvPr id="0" name=""/>
        <dsp:cNvSpPr/>
      </dsp:nvSpPr>
      <dsp:spPr>
        <a:xfrm>
          <a:off x="366248" y="872573"/>
          <a:ext cx="200523" cy="2752320"/>
        </a:xfrm>
        <a:custGeom>
          <a:avLst/>
          <a:gdLst/>
          <a:ahLst/>
          <a:cxnLst/>
          <a:rect l="0" t="0" r="0" b="0"/>
          <a:pathLst>
            <a:path>
              <a:moveTo>
                <a:pt x="0" y="0"/>
              </a:moveTo>
              <a:lnTo>
                <a:pt x="0" y="2812400"/>
              </a:lnTo>
              <a:lnTo>
                <a:pt x="204900" y="2812400"/>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CF1F623A-D197-4481-9345-F70E327881F0}">
      <dsp:nvSpPr>
        <dsp:cNvPr id="0" name=""/>
        <dsp:cNvSpPr/>
      </dsp:nvSpPr>
      <dsp:spPr>
        <a:xfrm>
          <a:off x="566771" y="3385561"/>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cs-CZ" sz="1600" b="1" kern="1200" dirty="0">
              <a:solidFill>
                <a:sysClr val="windowText" lastClr="000000">
                  <a:hueOff val="0"/>
                  <a:satOff val="0"/>
                  <a:lumOff val="0"/>
                  <a:alphaOff val="0"/>
                </a:sysClr>
              </a:solidFill>
              <a:latin typeface="Calibri"/>
              <a:ea typeface="+mn-ea"/>
              <a:cs typeface="+mn-cs"/>
            </a:rPr>
            <a:t>všem co je hodno lásky</a:t>
          </a:r>
        </a:p>
      </dsp:txBody>
      <dsp:txXfrm>
        <a:off x="580791" y="3399581"/>
        <a:ext cx="2183320" cy="450624"/>
      </dsp:txXfrm>
    </dsp:sp>
    <dsp:sp modelId="{F5F566F3-86AB-4C61-BCEA-9684EAD71709}">
      <dsp:nvSpPr>
        <dsp:cNvPr id="0" name=""/>
        <dsp:cNvSpPr/>
      </dsp:nvSpPr>
      <dsp:spPr>
        <a:xfrm>
          <a:off x="366248" y="872573"/>
          <a:ext cx="200523" cy="3350650"/>
        </a:xfrm>
        <a:custGeom>
          <a:avLst/>
          <a:gdLst/>
          <a:ahLst/>
          <a:cxnLst/>
          <a:rect l="0" t="0" r="0" b="0"/>
          <a:pathLst>
            <a:path>
              <a:moveTo>
                <a:pt x="0" y="0"/>
              </a:moveTo>
              <a:lnTo>
                <a:pt x="0" y="3423791"/>
              </a:lnTo>
              <a:lnTo>
                <a:pt x="204900" y="3423791"/>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12052B06-6098-4B14-888D-3A42CDE9B687}">
      <dsp:nvSpPr>
        <dsp:cNvPr id="0" name=""/>
        <dsp:cNvSpPr/>
      </dsp:nvSpPr>
      <dsp:spPr>
        <a:xfrm>
          <a:off x="566771" y="3983891"/>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cs-CZ" sz="1600" b="1" kern="1200" dirty="0">
              <a:solidFill>
                <a:sysClr val="windowText" lastClr="000000">
                  <a:hueOff val="0"/>
                  <a:satOff val="0"/>
                  <a:lumOff val="0"/>
                  <a:alphaOff val="0"/>
                </a:sysClr>
              </a:solidFill>
              <a:latin typeface="Calibri"/>
              <a:ea typeface="+mn-ea"/>
              <a:cs typeface="+mn-cs"/>
            </a:rPr>
            <a:t>všem co má dobrou pověst</a:t>
          </a:r>
          <a:endParaRPr lang="es-ES" sz="1600" b="1" kern="1200" dirty="0">
            <a:solidFill>
              <a:sysClr val="windowText" lastClr="000000">
                <a:hueOff val="0"/>
                <a:satOff val="0"/>
                <a:lumOff val="0"/>
                <a:alphaOff val="0"/>
              </a:sysClr>
            </a:solidFill>
            <a:latin typeface="Calibri"/>
            <a:ea typeface="+mn-ea"/>
            <a:cs typeface="+mn-cs"/>
          </a:endParaRPr>
        </a:p>
      </dsp:txBody>
      <dsp:txXfrm>
        <a:off x="580791" y="3997911"/>
        <a:ext cx="2183320" cy="450624"/>
      </dsp:txXfrm>
    </dsp:sp>
    <dsp:sp modelId="{F0B465BD-1EA3-4533-BFFF-41FD7AF6681B}">
      <dsp:nvSpPr>
        <dsp:cNvPr id="0" name=""/>
        <dsp:cNvSpPr/>
      </dsp:nvSpPr>
      <dsp:spPr>
        <a:xfrm>
          <a:off x="366248" y="872573"/>
          <a:ext cx="200523" cy="3948981"/>
        </a:xfrm>
        <a:custGeom>
          <a:avLst/>
          <a:gdLst/>
          <a:ahLst/>
          <a:cxnLst/>
          <a:rect l="0" t="0" r="0" b="0"/>
          <a:pathLst>
            <a:path>
              <a:moveTo>
                <a:pt x="0" y="0"/>
              </a:moveTo>
              <a:lnTo>
                <a:pt x="0" y="4035183"/>
              </a:lnTo>
              <a:lnTo>
                <a:pt x="204900" y="4035183"/>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E4FC83A-D8C2-4034-9B13-3FE582CC4592}">
      <dsp:nvSpPr>
        <dsp:cNvPr id="0" name=""/>
        <dsp:cNvSpPr/>
      </dsp:nvSpPr>
      <dsp:spPr>
        <a:xfrm>
          <a:off x="566771" y="4582222"/>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cs-CZ" sz="1600" b="1" kern="1200" dirty="0">
              <a:solidFill>
                <a:sysClr val="windowText" lastClr="000000">
                  <a:hueOff val="0"/>
                  <a:satOff val="0"/>
                  <a:lumOff val="0"/>
                  <a:alphaOff val="0"/>
                </a:sysClr>
              </a:solidFill>
              <a:latin typeface="Calibri"/>
              <a:ea typeface="+mn-ea"/>
              <a:cs typeface="+mn-cs"/>
            </a:rPr>
            <a:t>všem co je ctné</a:t>
          </a:r>
          <a:endParaRPr lang="es-ES" sz="1600" b="1" kern="1200" dirty="0">
            <a:solidFill>
              <a:sysClr val="windowText" lastClr="000000">
                <a:hueOff val="0"/>
                <a:satOff val="0"/>
                <a:lumOff val="0"/>
                <a:alphaOff val="0"/>
              </a:sysClr>
            </a:solidFill>
            <a:latin typeface="Calibri"/>
            <a:ea typeface="+mn-ea"/>
            <a:cs typeface="+mn-cs"/>
          </a:endParaRPr>
        </a:p>
      </dsp:txBody>
      <dsp:txXfrm>
        <a:off x="580791" y="4596242"/>
        <a:ext cx="2183320" cy="450624"/>
      </dsp:txXfrm>
    </dsp:sp>
    <dsp:sp modelId="{32A087B7-5407-44BA-B93A-54D5284E1399}">
      <dsp:nvSpPr>
        <dsp:cNvPr id="0" name=""/>
        <dsp:cNvSpPr/>
      </dsp:nvSpPr>
      <dsp:spPr>
        <a:xfrm>
          <a:off x="366248" y="872573"/>
          <a:ext cx="200523" cy="4547311"/>
        </a:xfrm>
        <a:custGeom>
          <a:avLst/>
          <a:gdLst/>
          <a:ahLst/>
          <a:cxnLst/>
          <a:rect l="0" t="0" r="0" b="0"/>
          <a:pathLst>
            <a:path>
              <a:moveTo>
                <a:pt x="0" y="0"/>
              </a:moveTo>
              <a:lnTo>
                <a:pt x="0" y="4646574"/>
              </a:lnTo>
              <a:lnTo>
                <a:pt x="204900" y="4646574"/>
              </a:lnTo>
            </a:path>
          </a:pathLst>
        </a:custGeom>
        <a:noFill/>
        <a:ln w="25400" cap="flat" cmpd="sng" algn="ctr">
          <a:solidFill>
            <a:srgbClr val="9BBB59">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214F87D5-D58A-4A97-908C-F653CEF737B9}">
      <dsp:nvSpPr>
        <dsp:cNvPr id="0" name=""/>
        <dsp:cNvSpPr/>
      </dsp:nvSpPr>
      <dsp:spPr>
        <a:xfrm>
          <a:off x="566771" y="5180552"/>
          <a:ext cx="2211360" cy="478664"/>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cs-CZ" sz="1600" b="1" kern="1200" dirty="0">
              <a:solidFill>
                <a:sysClr val="windowText" lastClr="000000">
                  <a:hueOff val="0"/>
                  <a:satOff val="0"/>
                  <a:lumOff val="0"/>
                  <a:alphaOff val="0"/>
                </a:sysClr>
              </a:solidFill>
              <a:latin typeface="Calibri"/>
              <a:ea typeface="+mn-ea"/>
              <a:cs typeface="+mn-cs"/>
            </a:rPr>
            <a:t>všem co je sklízí pochvalu</a:t>
          </a:r>
          <a:endParaRPr lang="es-ES" sz="1600" b="1" kern="1200" dirty="0">
            <a:solidFill>
              <a:sysClr val="windowText" lastClr="000000">
                <a:hueOff val="0"/>
                <a:satOff val="0"/>
                <a:lumOff val="0"/>
                <a:alphaOff val="0"/>
              </a:sysClr>
            </a:solidFill>
            <a:latin typeface="Calibri"/>
            <a:ea typeface="+mn-ea"/>
            <a:cs typeface="+mn-cs"/>
          </a:endParaRPr>
        </a:p>
      </dsp:txBody>
      <dsp:txXfrm>
        <a:off x="580791" y="5194572"/>
        <a:ext cx="2183320" cy="4506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33B1A-E117-4AB6-A98C-977CA361BA5C}">
      <dsp:nvSpPr>
        <dsp:cNvPr id="0" name=""/>
        <dsp:cNvSpPr/>
      </dsp:nvSpPr>
      <dsp:spPr>
        <a:xfrm>
          <a:off x="392424" y="1548"/>
          <a:ext cx="1885199" cy="1173489"/>
        </a:xfrm>
        <a:prstGeom prst="roundRect">
          <a:avLst>
            <a:gd name="adj" fmla="val 10000"/>
          </a:avLst>
        </a:prstGeom>
        <a:solidFill>
          <a:srgbClr val="C0504D">
            <a:hueOff val="0"/>
            <a:satOff val="0"/>
            <a:lumOff val="0"/>
            <a:alphaOff val="0"/>
          </a:srgbClr>
        </a:solidFill>
        <a:ln>
          <a:noFill/>
        </a:ln>
        <a:effectLst/>
        <a:sp3d extrusionH="381000" contourW="38100" prstMaterial="matte">
          <a:contourClr>
            <a:sysClr val="window" lastClr="FFFFFF"/>
          </a:contourClr>
        </a:sp3d>
      </dsp:spPr>
      <dsp:style>
        <a:lnRef idx="0">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pt-BR" sz="2100" b="1" kern="1200" dirty="0">
              <a:solidFill>
                <a:sysClr val="window" lastClr="FFFFFF"/>
              </a:solidFill>
              <a:latin typeface="Calibri"/>
              <a:ea typeface="+mn-ea"/>
              <a:cs typeface="+mn-cs"/>
            </a:rPr>
            <a:t>PŘESTÁVÁM DĚLAT A PŘEMÝŠLET O</a:t>
          </a:r>
          <a:br>
            <a:rPr lang="pt-BR" sz="2100" b="1" kern="1200" dirty="0">
              <a:solidFill>
                <a:sysClr val="window" lastClr="FFFFFF"/>
              </a:solidFill>
              <a:latin typeface="Calibri"/>
              <a:ea typeface="+mn-ea"/>
              <a:cs typeface="+mn-cs"/>
            </a:rPr>
          </a:br>
          <a:r>
            <a:rPr lang="es-ES" sz="1400" kern="1200" dirty="0">
              <a:solidFill>
                <a:sysClr val="window" lastClr="FFFFFF"/>
              </a:solidFill>
              <a:latin typeface="Calibri"/>
              <a:ea typeface="+mn-ea"/>
              <a:cs typeface="+mn-cs"/>
            </a:rPr>
            <a:t>(1</a:t>
          </a:r>
          <a:r>
            <a:rPr lang="cs-CZ" sz="1400" kern="1200" dirty="0">
              <a:solidFill>
                <a:sysClr val="window" lastClr="FFFFFF"/>
              </a:solidFill>
              <a:latin typeface="Calibri"/>
              <a:ea typeface="+mn-ea"/>
              <a:cs typeface="+mn-cs"/>
            </a:rPr>
            <a:t>. list</a:t>
          </a:r>
          <a:r>
            <a:rPr lang="es-ES" sz="1400" kern="1200" dirty="0">
              <a:solidFill>
                <a:sysClr val="window" lastClr="FFFFFF"/>
              </a:solidFill>
              <a:latin typeface="Calibri"/>
              <a:ea typeface="+mn-ea"/>
              <a:cs typeface="+mn-cs"/>
            </a:rPr>
            <a:t> Jan</a:t>
          </a:r>
          <a:r>
            <a:rPr lang="cs-CZ" sz="1400" kern="1200" dirty="0" err="1">
              <a:solidFill>
                <a:sysClr val="window" lastClr="FFFFFF"/>
              </a:solidFill>
              <a:latin typeface="Calibri"/>
              <a:ea typeface="+mn-ea"/>
              <a:cs typeface="+mn-cs"/>
            </a:rPr>
            <a:t>ův</a:t>
          </a:r>
          <a:r>
            <a:rPr lang="es-ES" sz="1400" kern="1200" dirty="0">
              <a:solidFill>
                <a:sysClr val="window" lastClr="FFFFFF"/>
              </a:solidFill>
              <a:latin typeface="Calibri"/>
              <a:ea typeface="+mn-ea"/>
              <a:cs typeface="+mn-cs"/>
            </a:rPr>
            <a:t>, 2</a:t>
          </a:r>
          <a:r>
            <a:rPr lang="cs-CZ" sz="1400" kern="1200" dirty="0">
              <a:solidFill>
                <a:sysClr val="window" lastClr="FFFFFF"/>
              </a:solidFill>
              <a:latin typeface="Calibri"/>
              <a:ea typeface="+mn-ea"/>
              <a:cs typeface="+mn-cs"/>
            </a:rPr>
            <a:t>,</a:t>
          </a:r>
          <a:r>
            <a:rPr lang="es-ES" sz="1400" kern="1200" dirty="0">
              <a:solidFill>
                <a:sysClr val="window" lastClr="FFFFFF"/>
              </a:solidFill>
              <a:latin typeface="Calibri"/>
              <a:ea typeface="+mn-ea"/>
              <a:cs typeface="+mn-cs"/>
            </a:rPr>
            <a:t> 16)</a:t>
          </a:r>
        </a:p>
      </dsp:txBody>
      <dsp:txXfrm>
        <a:off x="426794" y="35918"/>
        <a:ext cx="1816459" cy="1104749"/>
      </dsp:txXfrm>
    </dsp:sp>
    <dsp:sp modelId="{1BFEBE98-45F2-4D0B-9282-1D2910644DD7}">
      <dsp:nvSpPr>
        <dsp:cNvPr id="0" name=""/>
        <dsp:cNvSpPr/>
      </dsp:nvSpPr>
      <dsp:spPr>
        <a:xfrm>
          <a:off x="580944" y="1175037"/>
          <a:ext cx="188519" cy="706949"/>
        </a:xfrm>
        <a:custGeom>
          <a:avLst/>
          <a:gdLst/>
          <a:ahLst/>
          <a:cxnLst/>
          <a:rect l="0" t="0" r="0" b="0"/>
          <a:pathLst>
            <a:path>
              <a:moveTo>
                <a:pt x="0" y="0"/>
              </a:moveTo>
              <a:lnTo>
                <a:pt x="0" y="653825"/>
              </a:lnTo>
              <a:lnTo>
                <a:pt x="174353" y="653825"/>
              </a:lnTo>
            </a:path>
          </a:pathLst>
        </a:custGeom>
        <a:noFill/>
        <a:ln w="25400" cap="flat" cmpd="sng" algn="ctr">
          <a:solidFill>
            <a:srgbClr val="C0504D">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DBABE73E-0E85-45FD-B1FD-8F20C071B841}">
      <dsp:nvSpPr>
        <dsp:cNvPr id="0" name=""/>
        <dsp:cNvSpPr/>
      </dsp:nvSpPr>
      <dsp:spPr>
        <a:xfrm>
          <a:off x="769464" y="1410687"/>
          <a:ext cx="1508159" cy="942599"/>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endParaRPr lang="cs-CZ" sz="2000" b="1" kern="1200" dirty="0">
            <a:solidFill>
              <a:sysClr val="windowText" lastClr="000000">
                <a:hueOff val="0"/>
                <a:satOff val="0"/>
                <a:lumOff val="0"/>
                <a:alphaOff val="0"/>
              </a:sysClr>
            </a:solidFill>
            <a:latin typeface="Calibri"/>
            <a:ea typeface="+mn-ea"/>
            <a:cs typeface="+mn-cs"/>
          </a:endParaRPr>
        </a:p>
        <a:p>
          <a:pPr marL="0" lvl="0" indent="0" algn="ctr" defTabSz="889000">
            <a:lnSpc>
              <a:spcPct val="90000"/>
            </a:lnSpc>
            <a:spcBef>
              <a:spcPct val="0"/>
            </a:spcBef>
            <a:spcAft>
              <a:spcPct val="35000"/>
            </a:spcAft>
            <a:buNone/>
          </a:pPr>
          <a:r>
            <a:rPr lang="cs-CZ" sz="2000" b="1" kern="1200" dirty="0">
              <a:solidFill>
                <a:sysClr val="windowText" lastClr="000000">
                  <a:hueOff val="0"/>
                  <a:satOff val="0"/>
                  <a:lumOff val="0"/>
                  <a:alphaOff val="0"/>
                </a:sysClr>
              </a:solidFill>
              <a:latin typeface="Calibri"/>
              <a:ea typeface="+mn-ea"/>
              <a:cs typeface="+mn-cs"/>
            </a:rPr>
            <a:t>t</a:t>
          </a:r>
          <a:r>
            <a:rPr lang="es-ES" sz="2000" b="1" kern="1200" dirty="0">
              <a:solidFill>
                <a:sysClr val="windowText" lastClr="000000">
                  <a:hueOff val="0"/>
                  <a:satOff val="0"/>
                  <a:lumOff val="0"/>
                  <a:alphaOff val="0"/>
                </a:sysClr>
              </a:solidFill>
              <a:latin typeface="Calibri"/>
              <a:ea typeface="+mn-ea"/>
              <a:cs typeface="+mn-cs"/>
            </a:rPr>
            <a:t>ouhy těla
</a:t>
          </a:r>
        </a:p>
      </dsp:txBody>
      <dsp:txXfrm>
        <a:off x="797072" y="1438295"/>
        <a:ext cx="1452943" cy="887383"/>
      </dsp:txXfrm>
    </dsp:sp>
    <dsp:sp modelId="{38125B91-7565-45F7-A4D3-C99F191F6919}">
      <dsp:nvSpPr>
        <dsp:cNvPr id="0" name=""/>
        <dsp:cNvSpPr/>
      </dsp:nvSpPr>
      <dsp:spPr>
        <a:xfrm>
          <a:off x="580944" y="1175037"/>
          <a:ext cx="188519" cy="1885199"/>
        </a:xfrm>
        <a:custGeom>
          <a:avLst/>
          <a:gdLst/>
          <a:ahLst/>
          <a:cxnLst/>
          <a:rect l="0" t="0" r="0" b="0"/>
          <a:pathLst>
            <a:path>
              <a:moveTo>
                <a:pt x="0" y="0"/>
              </a:moveTo>
              <a:lnTo>
                <a:pt x="0" y="1743533"/>
              </a:lnTo>
              <a:lnTo>
                <a:pt x="174353" y="1743533"/>
              </a:lnTo>
            </a:path>
          </a:pathLst>
        </a:custGeom>
        <a:noFill/>
        <a:ln w="25400" cap="flat" cmpd="sng" algn="ctr">
          <a:solidFill>
            <a:srgbClr val="C0504D">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03EDC7A7-17B1-4281-9741-13F8144A68F9}">
      <dsp:nvSpPr>
        <dsp:cNvPr id="0" name=""/>
        <dsp:cNvSpPr/>
      </dsp:nvSpPr>
      <dsp:spPr>
        <a:xfrm>
          <a:off x="769464" y="2588937"/>
          <a:ext cx="1508159" cy="942599"/>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cs-CZ" sz="2000" b="1" kern="1200" dirty="0">
            <a:solidFill>
              <a:sysClr val="windowText" lastClr="000000">
                <a:hueOff val="0"/>
                <a:satOff val="0"/>
                <a:lumOff val="0"/>
                <a:alphaOff val="0"/>
              </a:sysClr>
            </a:solidFill>
            <a:latin typeface="Calibri"/>
            <a:ea typeface="+mn-ea"/>
            <a:cs typeface="+mn-cs"/>
          </a:endParaRPr>
        </a:p>
        <a:p>
          <a:pPr marL="0" marR="0" lvl="0" indent="0" algn="ctr" defTabSz="914400" eaLnBrk="1" fontAlgn="auto" latinLnBrk="0" hangingPunct="1">
            <a:lnSpc>
              <a:spcPct val="100000"/>
            </a:lnSpc>
            <a:spcBef>
              <a:spcPct val="0"/>
            </a:spcBef>
            <a:spcAft>
              <a:spcPts val="0"/>
            </a:spcAft>
            <a:buClrTx/>
            <a:buSzTx/>
            <a:buFontTx/>
            <a:buNone/>
            <a:tabLst/>
            <a:defRPr/>
          </a:pPr>
          <a:r>
            <a:rPr lang="cs-CZ" sz="2000" b="1" kern="1200" dirty="0">
              <a:solidFill>
                <a:sysClr val="windowText" lastClr="000000">
                  <a:hueOff val="0"/>
                  <a:satOff val="0"/>
                  <a:lumOff val="0"/>
                  <a:alphaOff val="0"/>
                </a:sysClr>
              </a:solidFill>
              <a:latin typeface="Calibri"/>
              <a:ea typeface="+mn-ea"/>
              <a:cs typeface="+mn-cs"/>
            </a:rPr>
            <a:t>t</a:t>
          </a:r>
          <a:r>
            <a:rPr lang="es-ES" sz="2000" b="1" kern="1200" dirty="0">
              <a:solidFill>
                <a:sysClr val="windowText" lastClr="000000">
                  <a:hueOff val="0"/>
                  <a:satOff val="0"/>
                  <a:lumOff val="0"/>
                  <a:alphaOff val="0"/>
                </a:sysClr>
              </a:solidFill>
              <a:latin typeface="Calibri"/>
              <a:ea typeface="+mn-ea"/>
              <a:cs typeface="+mn-cs"/>
            </a:rPr>
            <a:t>ouhy očí
</a:t>
          </a:r>
        </a:p>
      </dsp:txBody>
      <dsp:txXfrm>
        <a:off x="797072" y="2616545"/>
        <a:ext cx="1452943" cy="887383"/>
      </dsp:txXfrm>
    </dsp:sp>
    <dsp:sp modelId="{C48C14E1-9C40-4E9A-8097-144A1550B0FB}">
      <dsp:nvSpPr>
        <dsp:cNvPr id="0" name=""/>
        <dsp:cNvSpPr/>
      </dsp:nvSpPr>
      <dsp:spPr>
        <a:xfrm>
          <a:off x="580944" y="1175037"/>
          <a:ext cx="188519" cy="3063449"/>
        </a:xfrm>
        <a:custGeom>
          <a:avLst/>
          <a:gdLst/>
          <a:ahLst/>
          <a:cxnLst/>
          <a:rect l="0" t="0" r="0" b="0"/>
          <a:pathLst>
            <a:path>
              <a:moveTo>
                <a:pt x="0" y="0"/>
              </a:moveTo>
              <a:lnTo>
                <a:pt x="0" y="2833242"/>
              </a:lnTo>
              <a:lnTo>
                <a:pt x="174353" y="2833242"/>
              </a:lnTo>
            </a:path>
          </a:pathLst>
        </a:custGeom>
        <a:noFill/>
        <a:ln w="25400" cap="flat" cmpd="sng" algn="ctr">
          <a:solidFill>
            <a:srgbClr val="C0504D">
              <a:shade val="60000"/>
              <a:hueOff val="0"/>
              <a:satOff val="0"/>
              <a:lumOff val="0"/>
              <a:alphaOff val="0"/>
            </a:srgb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B0E1573-E6DB-4A3C-AE01-5A401DD0F155}">
      <dsp:nvSpPr>
        <dsp:cNvPr id="0" name=""/>
        <dsp:cNvSpPr/>
      </dsp:nvSpPr>
      <dsp:spPr>
        <a:xfrm>
          <a:off x="769464" y="3767187"/>
          <a:ext cx="1508159" cy="942599"/>
        </a:xfrm>
        <a:prstGeom prst="roundRect">
          <a:avLst>
            <a:gd name="adj" fmla="val 10000"/>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cs-CZ" sz="2000" b="1" kern="1200" dirty="0">
            <a:solidFill>
              <a:sysClr val="windowText" lastClr="000000">
                <a:hueOff val="0"/>
                <a:satOff val="0"/>
                <a:lumOff val="0"/>
                <a:alphaOff val="0"/>
              </a:sysClr>
            </a:solidFill>
            <a:latin typeface="Calibri"/>
            <a:ea typeface="+mn-ea"/>
            <a:cs typeface="+mn-cs"/>
          </a:endParaRPr>
        </a:p>
        <a:p>
          <a:pPr marL="0" marR="0" lvl="0" indent="0" algn="ctr" defTabSz="914400" eaLnBrk="1" fontAlgn="auto" latinLnBrk="0" hangingPunct="1">
            <a:lnSpc>
              <a:spcPct val="100000"/>
            </a:lnSpc>
            <a:spcBef>
              <a:spcPct val="0"/>
            </a:spcBef>
            <a:spcAft>
              <a:spcPts val="0"/>
            </a:spcAft>
            <a:buClrTx/>
            <a:buSzTx/>
            <a:buFontTx/>
            <a:buNone/>
            <a:tabLst/>
            <a:defRPr/>
          </a:pPr>
          <a:r>
            <a:rPr lang="cs-CZ" sz="2000" b="1" kern="1200" dirty="0">
              <a:solidFill>
                <a:sysClr val="windowText" lastClr="000000">
                  <a:hueOff val="0"/>
                  <a:satOff val="0"/>
                  <a:lumOff val="0"/>
                  <a:alphaOff val="0"/>
                </a:sysClr>
              </a:solidFill>
              <a:latin typeface="Calibri"/>
              <a:ea typeface="+mn-ea"/>
              <a:cs typeface="+mn-cs"/>
            </a:rPr>
            <a:t>p</a:t>
          </a:r>
          <a:r>
            <a:rPr lang="es-ES" sz="2000" b="1" kern="1200" dirty="0">
              <a:solidFill>
                <a:sysClr val="windowText" lastClr="000000">
                  <a:hueOff val="0"/>
                  <a:satOff val="0"/>
                  <a:lumOff val="0"/>
                  <a:alphaOff val="0"/>
                </a:sysClr>
              </a:solidFill>
              <a:latin typeface="Calibri"/>
              <a:ea typeface="+mn-ea"/>
              <a:cs typeface="+mn-cs"/>
            </a:rPr>
            <a:t>ýcha života
</a:t>
          </a:r>
        </a:p>
      </dsp:txBody>
      <dsp:txXfrm>
        <a:off x="797072" y="3794795"/>
        <a:ext cx="1452943" cy="887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FA431-8F72-4E52-96A6-BFF20FE41F78}">
      <dsp:nvSpPr>
        <dsp:cNvPr id="0" name=""/>
        <dsp:cNvSpPr/>
      </dsp:nvSpPr>
      <dsp:spPr>
        <a:xfrm rot="5400000">
          <a:off x="3524563" y="-2244951"/>
          <a:ext cx="634930" cy="528409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Neprojevuje špatné nebo nepříjemné pocity vůči ostatním, </a:t>
          </a:r>
          <a:r>
            <a:rPr lang="cs-CZ" sz="1600" kern="1200" dirty="0">
              <a:solidFill>
                <a:sysClr val="windowText" lastClr="000000">
                  <a:hueOff val="0"/>
                  <a:satOff val="0"/>
                  <a:lumOff val="0"/>
                  <a:alphaOff val="0"/>
                </a:sysClr>
              </a:solidFill>
              <a:latin typeface="Cambria"/>
              <a:ea typeface="+mn-ea"/>
              <a:cs typeface="+mn-cs"/>
            </a:rPr>
            <a:t>aby nad nimi měla</a:t>
          </a:r>
          <a:r>
            <a:rPr lang="es-ES" sz="1600" kern="1200" dirty="0">
              <a:solidFill>
                <a:sysClr val="windowText" lastClr="000000">
                  <a:hueOff val="0"/>
                  <a:satOff val="0"/>
                  <a:lumOff val="0"/>
                  <a:alphaOff val="0"/>
                </a:sysClr>
              </a:solidFill>
              <a:latin typeface="Cambria"/>
              <a:ea typeface="+mn-ea"/>
              <a:cs typeface="+mn-cs"/>
            </a:rPr>
            <a:t> nějakou výhodu.</a:t>
          </a:r>
        </a:p>
      </dsp:txBody>
      <dsp:txXfrm rot="-5400000">
        <a:off x="1199983" y="110624"/>
        <a:ext cx="5253096" cy="572940"/>
      </dsp:txXfrm>
    </dsp:sp>
    <dsp:sp modelId="{8C284779-EFDD-4B1F-AD12-6A7C47813BB6}">
      <dsp:nvSpPr>
        <dsp:cNvPr id="0" name=""/>
        <dsp:cNvSpPr/>
      </dsp:nvSpPr>
      <dsp:spPr>
        <a:xfrm>
          <a:off x="12408" y="262"/>
          <a:ext cx="1199560" cy="793663"/>
        </a:xfrm>
        <a:prstGeom prst="roundRect">
          <a:avLst/>
        </a:prstGeom>
        <a:gradFill rotWithShape="0">
          <a:gsLst>
            <a:gs pos="0">
              <a:srgbClr val="005BD3">
                <a:shade val="50000"/>
                <a:hueOff val="0"/>
                <a:satOff val="0"/>
                <a:lumOff val="0"/>
                <a:alphaOff val="0"/>
                <a:shade val="51000"/>
                <a:satMod val="130000"/>
              </a:srgbClr>
            </a:gs>
            <a:gs pos="80000">
              <a:srgbClr val="005BD3">
                <a:shade val="50000"/>
                <a:hueOff val="0"/>
                <a:satOff val="0"/>
                <a:lumOff val="0"/>
                <a:alphaOff val="0"/>
                <a:shade val="93000"/>
                <a:satMod val="130000"/>
              </a:srgbClr>
            </a:gs>
            <a:gs pos="100000">
              <a:srgbClr val="005BD3">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err="1">
              <a:solidFill>
                <a:sysClr val="window" lastClr="FFFFFF"/>
              </a:solidFill>
              <a:effectLst>
                <a:outerShdw blurRad="38100" dist="38100" dir="2700000" algn="tl">
                  <a:srgbClr val="000000">
                    <a:alpha val="43137"/>
                  </a:srgbClr>
                </a:outerShdw>
              </a:effectLst>
              <a:latin typeface="Cambria"/>
              <a:ea typeface="+mn-ea"/>
              <a:cs typeface="+mn-cs"/>
            </a:rPr>
            <a:t>Nezávidí</a:t>
          </a:r>
          <a:endParaRPr lang="es-ES" sz="1600" kern="1200" dirty="0">
            <a:solidFill>
              <a:sysClr val="window" lastClr="FFFFFF"/>
            </a:solidFill>
            <a:effectLst>
              <a:outerShdw blurRad="38100" dist="38100" dir="2700000" algn="tl">
                <a:srgbClr val="000000">
                  <a:alpha val="43137"/>
                </a:srgbClr>
              </a:outerShdw>
            </a:effectLst>
            <a:latin typeface="Cambria"/>
            <a:ea typeface="+mn-ea"/>
            <a:cs typeface="+mn-cs"/>
          </a:endParaRPr>
        </a:p>
      </dsp:txBody>
      <dsp:txXfrm>
        <a:off x="51151" y="39005"/>
        <a:ext cx="1122074" cy="716177"/>
      </dsp:txXfrm>
    </dsp:sp>
    <dsp:sp modelId="{65B931DE-1E1C-405B-9A04-F19F6F2A30FA}">
      <dsp:nvSpPr>
        <dsp:cNvPr id="0" name=""/>
        <dsp:cNvSpPr/>
      </dsp:nvSpPr>
      <dsp:spPr>
        <a:xfrm rot="5400000">
          <a:off x="3520248" y="-1418369"/>
          <a:ext cx="634930" cy="529762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Nehchvál</a:t>
          </a:r>
          <a:r>
            <a:rPr lang="cs-CZ" sz="1600" kern="1200" dirty="0">
              <a:solidFill>
                <a:sysClr val="windowText" lastClr="000000">
                  <a:hueOff val="0"/>
                  <a:satOff val="0"/>
                  <a:lumOff val="0"/>
                  <a:alphaOff val="0"/>
                </a:sysClr>
              </a:solidFill>
              <a:latin typeface="Cambria"/>
              <a:ea typeface="+mn-ea"/>
              <a:cs typeface="+mn-cs"/>
            </a:rPr>
            <a:t>í sama sebe</a:t>
          </a:r>
          <a:r>
            <a:rPr lang="es-ES" sz="1600" kern="1200" dirty="0">
              <a:solidFill>
                <a:sysClr val="windowText" lastClr="000000">
                  <a:hueOff val="0"/>
                  <a:satOff val="0"/>
                  <a:lumOff val="0"/>
                  <a:alphaOff val="0"/>
                </a:sysClr>
              </a:solidFill>
              <a:latin typeface="Cambria"/>
              <a:ea typeface="+mn-ea"/>
              <a:cs typeface="+mn-cs"/>
            </a:rPr>
            <a:t>; Je pokorn</a:t>
          </a:r>
          <a:r>
            <a:rPr lang="cs-CZ" sz="1600" kern="1200" dirty="0">
              <a:solidFill>
                <a:sysClr val="windowText" lastClr="000000">
                  <a:hueOff val="0"/>
                  <a:satOff val="0"/>
                  <a:lumOff val="0"/>
                  <a:alphaOff val="0"/>
                </a:sysClr>
              </a:solidFill>
              <a:latin typeface="Cambria"/>
              <a:ea typeface="+mn-ea"/>
              <a:cs typeface="+mn-cs"/>
            </a:rPr>
            <a:t>á</a:t>
          </a:r>
          <a:r>
            <a:rPr lang="es-ES" sz="1600" kern="1200" dirty="0">
              <a:solidFill>
                <a:sysClr val="windowText" lastClr="000000">
                  <a:hueOff val="0"/>
                  <a:satOff val="0"/>
                  <a:lumOff val="0"/>
                  <a:alphaOff val="0"/>
                </a:sysClr>
              </a:solidFill>
              <a:latin typeface="Cambria"/>
              <a:ea typeface="+mn-ea"/>
              <a:cs typeface="+mn-cs"/>
            </a:rPr>
            <a:t>, nesnaží se </a:t>
          </a:r>
          <a:r>
            <a:rPr lang="es-ES" sz="1600" kern="1200" dirty="0" err="1">
              <a:solidFill>
                <a:sysClr val="windowText" lastClr="000000">
                  <a:hueOff val="0"/>
                  <a:satOff val="0"/>
                  <a:lumOff val="0"/>
                  <a:alphaOff val="0"/>
                </a:sysClr>
              </a:solidFill>
              <a:latin typeface="Cambria"/>
              <a:ea typeface="+mn-ea"/>
              <a:cs typeface="+mn-cs"/>
            </a:rPr>
            <a:t>vyvyšovat</a:t>
          </a:r>
          <a:r>
            <a:rPr lang="es-ES" sz="1600" kern="1200" dirty="0">
              <a:solidFill>
                <a:sysClr val="windowText" lastClr="000000">
                  <a:hueOff val="0"/>
                  <a:satOff val="0"/>
                  <a:lumOff val="0"/>
                  <a:alphaOff val="0"/>
                </a:sysClr>
              </a:solidFill>
              <a:latin typeface="Cambria"/>
              <a:ea typeface="+mn-ea"/>
              <a:cs typeface="+mn-cs"/>
            </a:rPr>
            <a:t>.</a:t>
          </a:r>
        </a:p>
      </dsp:txBody>
      <dsp:txXfrm rot="-5400000">
        <a:off x="1188903" y="943971"/>
        <a:ext cx="5266626" cy="572940"/>
      </dsp:txXfrm>
    </dsp:sp>
    <dsp:sp modelId="{FF93F7E3-FBD0-47EC-B0A8-33C11268E7A8}">
      <dsp:nvSpPr>
        <dsp:cNvPr id="0" name=""/>
        <dsp:cNvSpPr/>
      </dsp:nvSpPr>
      <dsp:spPr>
        <a:xfrm>
          <a:off x="9323" y="833609"/>
          <a:ext cx="1182737" cy="793663"/>
        </a:xfrm>
        <a:prstGeom prst="roundRect">
          <a:avLst/>
        </a:prstGeom>
        <a:gradFill rotWithShape="0">
          <a:gsLst>
            <a:gs pos="0">
              <a:srgbClr val="005BD3">
                <a:shade val="50000"/>
                <a:hueOff val="209080"/>
                <a:satOff val="-11534"/>
                <a:lumOff val="12573"/>
                <a:alphaOff val="0"/>
                <a:shade val="51000"/>
                <a:satMod val="130000"/>
              </a:srgbClr>
            </a:gs>
            <a:gs pos="80000">
              <a:srgbClr val="005BD3">
                <a:shade val="50000"/>
                <a:hueOff val="209080"/>
                <a:satOff val="-11534"/>
                <a:lumOff val="12573"/>
                <a:alphaOff val="0"/>
                <a:shade val="93000"/>
                <a:satMod val="130000"/>
              </a:srgbClr>
            </a:gs>
            <a:gs pos="100000">
              <a:srgbClr val="005BD3">
                <a:shade val="50000"/>
                <a:hueOff val="209080"/>
                <a:satOff val="-11534"/>
                <a:lumOff val="1257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Ne</a:t>
          </a:r>
          <a:r>
            <a:rPr lang="cs-CZ" sz="1600" kern="1200" dirty="0">
              <a:solidFill>
                <a:sysClr val="window" lastClr="FFFFFF"/>
              </a:solidFill>
              <a:effectLst>
                <a:outerShdw blurRad="38100" dist="38100" dir="2700000" algn="tl">
                  <a:srgbClr val="000000">
                    <a:alpha val="43137"/>
                  </a:srgbClr>
                </a:outerShdw>
              </a:effectLst>
              <a:latin typeface="Cambria"/>
              <a:ea typeface="+mn-ea"/>
              <a:cs typeface="+mn-cs"/>
            </a:rPr>
            <a:t>vy-</a:t>
          </a: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chl</a:t>
          </a:r>
          <a:r>
            <a:rPr lang="cs-CZ" sz="1600" kern="1200" dirty="0">
              <a:solidFill>
                <a:sysClr val="window" lastClr="FFFFFF"/>
              </a:solidFill>
              <a:effectLst>
                <a:outerShdw blurRad="38100" dist="38100" dir="2700000" algn="tl">
                  <a:srgbClr val="000000">
                    <a:alpha val="43137"/>
                  </a:srgbClr>
                </a:outerShdw>
              </a:effectLst>
              <a:latin typeface="Cambria"/>
              <a:ea typeface="+mn-ea"/>
              <a:cs typeface="+mn-cs"/>
            </a:rPr>
            <a:t>o</a:t>
          </a: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u</a:t>
          </a:r>
          <a:r>
            <a:rPr lang="cs-CZ" sz="1600" kern="1200" dirty="0">
              <a:solidFill>
                <a:sysClr val="window" lastClr="FFFFFF"/>
              </a:solidFill>
              <a:effectLst>
                <a:outerShdw blurRad="38100" dist="38100" dir="2700000" algn="tl">
                  <a:srgbClr val="000000">
                    <a:alpha val="43137"/>
                  </a:srgbClr>
                </a:outerShdw>
              </a:effectLst>
              <a:latin typeface="Cambria"/>
              <a:ea typeface="+mn-ea"/>
              <a:cs typeface="+mn-cs"/>
            </a:rPr>
            <a:t>-      </a:t>
          </a: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b</a:t>
          </a:r>
          <a:r>
            <a:rPr lang="cs-CZ" sz="1600" kern="1200" dirty="0">
              <a:solidFill>
                <a:sysClr val="window" lastClr="FFFFFF"/>
              </a:solidFill>
              <a:effectLst>
                <a:outerShdw blurRad="38100" dist="38100" dir="2700000" algn="tl">
                  <a:srgbClr val="000000">
                    <a:alpha val="43137"/>
                  </a:srgbClr>
                </a:outerShdw>
              </a:effectLst>
              <a:latin typeface="Cambria"/>
              <a:ea typeface="+mn-ea"/>
              <a:cs typeface="+mn-cs"/>
            </a:rPr>
            <a:t>á</a:t>
          </a: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 se</a:t>
          </a:r>
        </a:p>
      </dsp:txBody>
      <dsp:txXfrm>
        <a:off x="48066" y="872352"/>
        <a:ext cx="1105251" cy="716177"/>
      </dsp:txXfrm>
    </dsp:sp>
    <dsp:sp modelId="{03F7E703-DA5E-4D0B-A2B6-57DC032E71F7}">
      <dsp:nvSpPr>
        <dsp:cNvPr id="0" name=""/>
        <dsp:cNvSpPr/>
      </dsp:nvSpPr>
      <dsp:spPr>
        <a:xfrm rot="5400000">
          <a:off x="3520248" y="-585023"/>
          <a:ext cx="634930" cy="529762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a:solidFill>
                <a:sysClr val="windowText" lastClr="000000">
                  <a:hueOff val="0"/>
                  <a:satOff val="0"/>
                  <a:lumOff val="0"/>
                  <a:alphaOff val="0"/>
                </a:sysClr>
              </a:solidFill>
              <a:latin typeface="Cambria"/>
              <a:ea typeface="+mn-ea"/>
              <a:cs typeface="+mn-cs"/>
            </a:rPr>
            <a:t>Nenafukuje člověka marnivostí; Nevytváří svou </a:t>
          </a:r>
          <a:r>
            <a:rPr lang="cs-CZ" sz="1600" kern="1200">
              <a:solidFill>
                <a:sysClr val="windowText" lastClr="000000">
                  <a:hueOff val="0"/>
                  <a:satOff val="0"/>
                  <a:lumOff val="0"/>
                  <a:alphaOff val="0"/>
                </a:sysClr>
              </a:solidFill>
              <a:latin typeface="Cambria"/>
              <a:ea typeface="+mn-ea"/>
              <a:cs typeface="+mn-cs"/>
            </a:rPr>
            <a:t>není</a:t>
          </a:r>
          <a:r>
            <a:rPr lang="es-ES" sz="1600" kern="1200">
              <a:solidFill>
                <a:sysClr val="windowText" lastClr="000000">
                  <a:hueOff val="0"/>
                  <a:satOff val="0"/>
                  <a:lumOff val="0"/>
                  <a:alphaOff val="0"/>
                </a:sysClr>
              </a:solidFill>
              <a:latin typeface="Cambria"/>
              <a:ea typeface="+mn-ea"/>
              <a:cs typeface="+mn-cs"/>
            </a:rPr>
            <a:t>ní domýšliv</a:t>
          </a:r>
          <a:r>
            <a:rPr lang="cs-CZ" sz="1600" kern="1200">
              <a:solidFill>
                <a:sysClr val="windowText" lastClr="000000">
                  <a:hueOff val="0"/>
                  <a:satOff val="0"/>
                  <a:lumOff val="0"/>
                  <a:alphaOff val="0"/>
                </a:sysClr>
              </a:solidFill>
              <a:latin typeface="Cambria"/>
              <a:ea typeface="+mn-ea"/>
              <a:cs typeface="+mn-cs"/>
            </a:rPr>
            <a:t>á</a:t>
          </a:r>
          <a:r>
            <a:rPr lang="es-ES" sz="1600" kern="1200">
              <a:solidFill>
                <a:sysClr val="windowText" lastClr="000000">
                  <a:hueOff val="0"/>
                  <a:satOff val="0"/>
                  <a:lumOff val="0"/>
                  <a:alphaOff val="0"/>
                </a:sysClr>
              </a:solidFill>
              <a:latin typeface="Cambria"/>
              <a:ea typeface="+mn-ea"/>
              <a:cs typeface="+mn-cs"/>
            </a:rPr>
            <a:t> nebo povznesen</a:t>
          </a:r>
          <a:r>
            <a:rPr lang="cs-CZ" sz="1600" kern="1200">
              <a:solidFill>
                <a:sysClr val="windowText" lastClr="000000">
                  <a:hueOff val="0"/>
                  <a:satOff val="0"/>
                  <a:lumOff val="0"/>
                  <a:alphaOff val="0"/>
                </a:sysClr>
              </a:solidFill>
              <a:latin typeface="Cambria"/>
              <a:ea typeface="+mn-ea"/>
              <a:cs typeface="+mn-cs"/>
            </a:rPr>
            <a:t>á</a:t>
          </a:r>
          <a:r>
            <a:rPr lang="es-ES" sz="1600" kern="1200">
              <a:solidFill>
                <a:sysClr val="windowText" lastClr="000000">
                  <a:hueOff val="0"/>
                  <a:satOff val="0"/>
                  <a:lumOff val="0"/>
                  <a:alphaOff val="0"/>
                </a:sysClr>
              </a:solidFill>
              <a:latin typeface="Cambria"/>
              <a:ea typeface="+mn-ea"/>
              <a:cs typeface="+mn-cs"/>
            </a:rPr>
            <a:t>.</a:t>
          </a:r>
          <a:endParaRPr lang="es-ES" sz="1600" kern="1200" dirty="0">
            <a:solidFill>
              <a:sysClr val="windowText" lastClr="000000">
                <a:hueOff val="0"/>
                <a:satOff val="0"/>
                <a:lumOff val="0"/>
                <a:alphaOff val="0"/>
              </a:sysClr>
            </a:solidFill>
            <a:latin typeface="Cambria"/>
            <a:ea typeface="+mn-ea"/>
            <a:cs typeface="+mn-cs"/>
          </a:endParaRPr>
        </a:p>
      </dsp:txBody>
      <dsp:txXfrm rot="-5400000">
        <a:off x="1188903" y="1777317"/>
        <a:ext cx="5266626" cy="572940"/>
      </dsp:txXfrm>
    </dsp:sp>
    <dsp:sp modelId="{5A33A2E0-6768-46D0-908B-4E0510761925}">
      <dsp:nvSpPr>
        <dsp:cNvPr id="0" name=""/>
        <dsp:cNvSpPr/>
      </dsp:nvSpPr>
      <dsp:spPr>
        <a:xfrm>
          <a:off x="9323" y="1666956"/>
          <a:ext cx="1182737" cy="793663"/>
        </a:xfrm>
        <a:prstGeom prst="roundRect">
          <a:avLst/>
        </a:prstGeom>
        <a:gradFill rotWithShape="0">
          <a:gsLst>
            <a:gs pos="0">
              <a:srgbClr val="005BD3">
                <a:shade val="50000"/>
                <a:hueOff val="418161"/>
                <a:satOff val="-23068"/>
                <a:lumOff val="25145"/>
                <a:alphaOff val="0"/>
                <a:shade val="51000"/>
                <a:satMod val="130000"/>
              </a:srgbClr>
            </a:gs>
            <a:gs pos="80000">
              <a:srgbClr val="005BD3">
                <a:shade val="50000"/>
                <a:hueOff val="418161"/>
                <a:satOff val="-23068"/>
                <a:lumOff val="25145"/>
                <a:alphaOff val="0"/>
                <a:shade val="93000"/>
                <a:satMod val="130000"/>
              </a:srgbClr>
            </a:gs>
            <a:gs pos="100000">
              <a:srgbClr val="005BD3">
                <a:shade val="50000"/>
                <a:hueOff val="418161"/>
                <a:satOff val="-23068"/>
                <a:lumOff val="251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err="1">
              <a:solidFill>
                <a:sysClr val="window" lastClr="FFFFFF"/>
              </a:solidFill>
              <a:effectLst>
                <a:outerShdw blurRad="38100" dist="38100" dir="2700000" algn="tl">
                  <a:srgbClr val="000000">
                    <a:alpha val="43137"/>
                  </a:srgbClr>
                </a:outerShdw>
              </a:effectLst>
              <a:latin typeface="Cambria"/>
              <a:ea typeface="+mn-ea"/>
              <a:cs typeface="+mn-cs"/>
            </a:rPr>
            <a:t>Není</a:t>
          </a: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 </a:t>
          </a:r>
          <a:r>
            <a:rPr lang="es-ES" sz="1600" kern="1200" dirty="0" err="1">
              <a:solidFill>
                <a:sysClr val="window" lastClr="FFFFFF"/>
              </a:solidFill>
              <a:effectLst>
                <a:outerShdw blurRad="38100" dist="38100" dir="2700000" algn="tl">
                  <a:srgbClr val="000000">
                    <a:alpha val="43137"/>
                  </a:srgbClr>
                </a:outerShdw>
              </a:effectLst>
              <a:latin typeface="Cambria"/>
              <a:ea typeface="+mn-ea"/>
              <a:cs typeface="+mn-cs"/>
            </a:rPr>
            <a:t>nafoukan</a:t>
          </a:r>
          <a:r>
            <a:rPr lang="cs-CZ" sz="1600" kern="1200" dirty="0">
              <a:solidFill>
                <a:sysClr val="window" lastClr="FFFFFF"/>
              </a:solidFill>
              <a:effectLst>
                <a:outerShdw blurRad="38100" dist="38100" dir="2700000" algn="tl">
                  <a:srgbClr val="000000">
                    <a:alpha val="43137"/>
                  </a:srgbClr>
                </a:outerShdw>
              </a:effectLst>
              <a:latin typeface="Cambria"/>
              <a:ea typeface="+mn-ea"/>
              <a:cs typeface="+mn-cs"/>
            </a:rPr>
            <a:t>á</a:t>
          </a:r>
          <a:endParaRPr lang="es-ES" sz="1600" kern="1200" dirty="0">
            <a:solidFill>
              <a:sysClr val="window" lastClr="FFFFFF"/>
            </a:solidFill>
            <a:effectLst>
              <a:outerShdw blurRad="38100" dist="38100" dir="2700000" algn="tl">
                <a:srgbClr val="000000">
                  <a:alpha val="43137"/>
                </a:srgbClr>
              </a:outerShdw>
            </a:effectLst>
            <a:latin typeface="Cambria"/>
            <a:ea typeface="+mn-ea"/>
            <a:cs typeface="+mn-cs"/>
          </a:endParaRPr>
        </a:p>
      </dsp:txBody>
      <dsp:txXfrm>
        <a:off x="48066" y="1705699"/>
        <a:ext cx="1105251" cy="716177"/>
      </dsp:txXfrm>
    </dsp:sp>
    <dsp:sp modelId="{359D4CBB-FFFB-4D7C-A32F-0789F4A8241F}">
      <dsp:nvSpPr>
        <dsp:cNvPr id="0" name=""/>
        <dsp:cNvSpPr/>
      </dsp:nvSpPr>
      <dsp:spPr>
        <a:xfrm rot="5400000">
          <a:off x="3520248" y="248323"/>
          <a:ext cx="634930" cy="529762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err="1">
              <a:solidFill>
                <a:sysClr val="windowText" lastClr="000000">
                  <a:hueOff val="0"/>
                  <a:satOff val="0"/>
                  <a:lumOff val="0"/>
                  <a:alphaOff val="0"/>
                </a:sysClr>
              </a:solidFill>
              <a:latin typeface="Cambria"/>
              <a:ea typeface="+mn-ea"/>
              <a:cs typeface="+mn-cs"/>
            </a:rPr>
            <a:t>Nikdy</a:t>
          </a:r>
          <a:r>
            <a:rPr lang="es-ES"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není</a:t>
          </a:r>
          <a:r>
            <a:rPr lang="es-ES"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nebo</a:t>
          </a:r>
          <a:r>
            <a:rPr lang="cs-CZ"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hrub</a:t>
          </a:r>
          <a:r>
            <a:rPr lang="cs-CZ" sz="1600" kern="1200" dirty="0">
              <a:solidFill>
                <a:sysClr val="windowText" lastClr="000000">
                  <a:hueOff val="0"/>
                  <a:satOff val="0"/>
                  <a:lumOff val="0"/>
                  <a:alphaOff val="0"/>
                </a:sysClr>
              </a:solidFill>
              <a:latin typeface="Cambria"/>
              <a:ea typeface="+mn-ea"/>
              <a:cs typeface="+mn-cs"/>
            </a:rPr>
            <a:t>á</a:t>
          </a:r>
          <a:r>
            <a:rPr lang="es-ES"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Nedělá</a:t>
          </a:r>
          <a:r>
            <a:rPr lang="es-ES"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nic</a:t>
          </a:r>
          <a:r>
            <a:rPr lang="es-ES"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co</a:t>
          </a:r>
          <a:r>
            <a:rPr lang="es-ES"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by</a:t>
          </a:r>
          <a:r>
            <a:rPr lang="es-ES"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mohlo</a:t>
          </a:r>
          <a:r>
            <a:rPr lang="es-ES"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zranit</a:t>
          </a:r>
          <a:r>
            <a:rPr lang="es-ES" sz="1600" kern="1200" dirty="0">
              <a:solidFill>
                <a:sysClr val="windowText" lastClr="000000">
                  <a:hueOff val="0"/>
                  <a:satOff val="0"/>
                  <a:lumOff val="0"/>
                  <a:alphaOff val="0"/>
                </a:sysClr>
              </a:solidFill>
              <a:latin typeface="Cambria"/>
              <a:ea typeface="+mn-ea"/>
              <a:cs typeface="+mn-cs"/>
            </a:rPr>
            <a:t> </a:t>
          </a:r>
          <a:r>
            <a:rPr lang="es-ES" sz="1600" kern="1200" dirty="0" err="1">
              <a:solidFill>
                <a:sysClr val="windowText" lastClr="000000">
                  <a:hueOff val="0"/>
                  <a:satOff val="0"/>
                  <a:lumOff val="0"/>
                  <a:alphaOff val="0"/>
                </a:sysClr>
              </a:solidFill>
              <a:latin typeface="Cambria"/>
              <a:ea typeface="+mn-ea"/>
              <a:cs typeface="+mn-cs"/>
            </a:rPr>
            <a:t>druh</a:t>
          </a:r>
          <a:r>
            <a:rPr lang="cs-CZ" sz="1600" kern="1200" dirty="0">
              <a:solidFill>
                <a:sysClr val="windowText" lastClr="000000">
                  <a:hueOff val="0"/>
                  <a:satOff val="0"/>
                  <a:lumOff val="0"/>
                  <a:alphaOff val="0"/>
                </a:sysClr>
              </a:solidFill>
              <a:latin typeface="Cambria"/>
              <a:ea typeface="+mn-ea"/>
              <a:cs typeface="+mn-cs"/>
            </a:rPr>
            <a:t>é lidi</a:t>
          </a:r>
          <a:r>
            <a:rPr lang="es-ES" sz="1600" kern="1200" dirty="0">
              <a:solidFill>
                <a:sysClr val="windowText" lastClr="000000">
                  <a:hueOff val="0"/>
                  <a:satOff val="0"/>
                  <a:lumOff val="0"/>
                  <a:alphaOff val="0"/>
                </a:sysClr>
              </a:solidFill>
              <a:latin typeface="Cambria"/>
              <a:ea typeface="+mn-ea"/>
              <a:cs typeface="+mn-cs"/>
            </a:rPr>
            <a:t>.</a:t>
          </a:r>
        </a:p>
      </dsp:txBody>
      <dsp:txXfrm rot="-5400000">
        <a:off x="1188903" y="2610664"/>
        <a:ext cx="5266626" cy="572940"/>
      </dsp:txXfrm>
    </dsp:sp>
    <dsp:sp modelId="{9160D7DC-8ACB-4780-B0AC-E22B585159BE}">
      <dsp:nvSpPr>
        <dsp:cNvPr id="0" name=""/>
        <dsp:cNvSpPr/>
      </dsp:nvSpPr>
      <dsp:spPr>
        <a:xfrm>
          <a:off x="9323" y="2500302"/>
          <a:ext cx="1182737" cy="793663"/>
        </a:xfrm>
        <a:prstGeom prst="roundRect">
          <a:avLst/>
        </a:prstGeom>
        <a:gradFill rotWithShape="0">
          <a:gsLst>
            <a:gs pos="0">
              <a:srgbClr val="005BD3">
                <a:shade val="50000"/>
                <a:hueOff val="627241"/>
                <a:satOff val="-34603"/>
                <a:lumOff val="37718"/>
                <a:alphaOff val="0"/>
                <a:shade val="51000"/>
                <a:satMod val="130000"/>
              </a:srgbClr>
            </a:gs>
            <a:gs pos="80000">
              <a:srgbClr val="005BD3">
                <a:shade val="50000"/>
                <a:hueOff val="627241"/>
                <a:satOff val="-34603"/>
                <a:lumOff val="37718"/>
                <a:alphaOff val="0"/>
                <a:shade val="93000"/>
                <a:satMod val="130000"/>
              </a:srgbClr>
            </a:gs>
            <a:gs pos="100000">
              <a:srgbClr val="005BD3">
                <a:shade val="50000"/>
                <a:hueOff val="627241"/>
                <a:satOff val="-34603"/>
                <a:lumOff val="3771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err="1">
              <a:solidFill>
                <a:sysClr val="window" lastClr="FFFFFF"/>
              </a:solidFill>
              <a:effectLst>
                <a:outerShdw blurRad="38100" dist="38100" dir="2700000" algn="tl">
                  <a:srgbClr val="000000">
                    <a:alpha val="43137"/>
                  </a:srgbClr>
                </a:outerShdw>
              </a:effectLst>
              <a:latin typeface="Cambria"/>
              <a:ea typeface="+mn-ea"/>
              <a:cs typeface="+mn-cs"/>
            </a:rPr>
            <a:t>Nedělá</a:t>
          </a: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 nic </a:t>
          </a:r>
          <a:r>
            <a:rPr lang="cs-CZ" sz="1600" kern="1200">
              <a:solidFill>
                <a:sysClr val="window" lastClr="FFFFFF"/>
              </a:solidFill>
              <a:effectLst>
                <a:outerShdw blurRad="38100" dist="38100" dir="2700000" algn="tl">
                  <a:srgbClr val="000000">
                    <a:alpha val="43137"/>
                  </a:srgbClr>
                </a:outerShdw>
              </a:effectLst>
              <a:latin typeface="Cambria"/>
              <a:ea typeface="+mn-ea"/>
              <a:cs typeface="+mn-cs"/>
            </a:rPr>
            <a:t>zl</a:t>
          </a:r>
          <a:r>
            <a:rPr lang="es-ES" sz="1600" kern="1200">
              <a:solidFill>
                <a:sysClr val="window" lastClr="FFFFFF"/>
              </a:solidFill>
              <a:effectLst>
                <a:outerShdw blurRad="38100" dist="38100" dir="2700000" algn="tl">
                  <a:srgbClr val="000000">
                    <a:alpha val="43137"/>
                  </a:srgbClr>
                </a:outerShdw>
              </a:effectLst>
              <a:latin typeface="Cambria"/>
              <a:ea typeface="+mn-ea"/>
              <a:cs typeface="+mn-cs"/>
            </a:rPr>
            <a:t>ého</a:t>
          </a:r>
          <a:endParaRPr lang="es-ES" sz="1600" kern="1200" dirty="0">
            <a:solidFill>
              <a:sysClr val="window" lastClr="FFFFFF"/>
            </a:solidFill>
            <a:effectLst>
              <a:outerShdw blurRad="38100" dist="38100" dir="2700000" algn="tl">
                <a:srgbClr val="000000">
                  <a:alpha val="43137"/>
                </a:srgbClr>
              </a:outerShdw>
            </a:effectLst>
            <a:latin typeface="Cambria"/>
            <a:ea typeface="+mn-ea"/>
            <a:cs typeface="+mn-cs"/>
          </a:endParaRPr>
        </a:p>
      </dsp:txBody>
      <dsp:txXfrm>
        <a:off x="48066" y="2539045"/>
        <a:ext cx="1105251" cy="716177"/>
      </dsp:txXfrm>
    </dsp:sp>
    <dsp:sp modelId="{DF6BABAB-DC95-4954-8CB9-6AE8D3BA3507}">
      <dsp:nvSpPr>
        <dsp:cNvPr id="0" name=""/>
        <dsp:cNvSpPr/>
      </dsp:nvSpPr>
      <dsp:spPr>
        <a:xfrm rot="5400000">
          <a:off x="3520248" y="1081670"/>
          <a:ext cx="634930" cy="529762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a:solidFill>
                <a:sysClr val="windowText" lastClr="000000">
                  <a:hueOff val="0"/>
                  <a:satOff val="0"/>
                  <a:lumOff val="0"/>
                  <a:alphaOff val="0"/>
                </a:sysClr>
              </a:solidFill>
              <a:latin typeface="Cambria"/>
              <a:ea typeface="+mn-ea"/>
              <a:cs typeface="+mn-cs"/>
            </a:rPr>
            <a:t>Staví</a:t>
          </a:r>
          <a:r>
            <a:rPr lang="cs-CZ" sz="1600" kern="1200">
              <a:solidFill>
                <a:sysClr val="windowText" lastClr="000000">
                  <a:hueOff val="0"/>
                  <a:satOff val="0"/>
                  <a:lumOff val="0"/>
                  <a:alphaOff val="0"/>
                </a:sysClr>
              </a:solidFill>
              <a:latin typeface="Cambria"/>
              <a:ea typeface="+mn-ea"/>
              <a:cs typeface="+mn-cs"/>
            </a:rPr>
            <a:t> své</a:t>
          </a:r>
          <a:r>
            <a:rPr lang="es-ES" sz="1600" kern="1200">
              <a:solidFill>
                <a:sysClr val="windowText" lastClr="000000">
                  <a:hueOff val="0"/>
                  <a:satOff val="0"/>
                  <a:lumOff val="0"/>
                  <a:alphaOff val="0"/>
                </a:sysClr>
              </a:solidFill>
              <a:latin typeface="Cambria"/>
              <a:ea typeface="+mn-ea"/>
              <a:cs typeface="+mn-cs"/>
            </a:rPr>
            <a:t> "já" na poslední místo; Je ochotn</a:t>
          </a:r>
          <a:r>
            <a:rPr lang="cs-CZ" sz="1600" kern="1200">
              <a:solidFill>
                <a:sysClr val="windowText" lastClr="000000">
                  <a:hueOff val="0"/>
                  <a:satOff val="0"/>
                  <a:lumOff val="0"/>
                  <a:alphaOff val="0"/>
                </a:sysClr>
              </a:solidFill>
              <a:latin typeface="Cambria"/>
              <a:ea typeface="+mn-ea"/>
              <a:cs typeface="+mn-cs"/>
            </a:rPr>
            <a:t>a</a:t>
          </a:r>
          <a:r>
            <a:rPr lang="es-ES" sz="1600" kern="1200">
              <a:solidFill>
                <a:sysClr val="windowText" lastClr="000000">
                  <a:hueOff val="0"/>
                  <a:satOff val="0"/>
                  <a:lumOff val="0"/>
                  <a:alphaOff val="0"/>
                </a:sysClr>
              </a:solidFill>
              <a:latin typeface="Cambria"/>
              <a:ea typeface="+mn-ea"/>
              <a:cs typeface="+mn-cs"/>
            </a:rPr>
            <a:t> obětovat své pohodlí, čas, klid, </a:t>
          </a:r>
          <a:r>
            <a:rPr lang="cs-CZ" sz="1600" kern="1200">
              <a:solidFill>
                <a:sysClr val="windowText" lastClr="000000">
                  <a:hueOff val="0"/>
                  <a:satOff val="0"/>
                  <a:lumOff val="0"/>
                  <a:alphaOff val="0"/>
                </a:sysClr>
              </a:solidFill>
              <a:latin typeface="Cambria"/>
              <a:ea typeface="+mn-ea"/>
              <a:cs typeface="+mn-cs"/>
            </a:rPr>
            <a:t>prostředky a věci</a:t>
          </a:r>
          <a:r>
            <a:rPr lang="es-ES" sz="1600" kern="1200">
              <a:solidFill>
                <a:sysClr val="windowText" lastClr="000000">
                  <a:hueOff val="0"/>
                  <a:satOff val="0"/>
                  <a:lumOff val="0"/>
                  <a:alphaOff val="0"/>
                </a:sysClr>
              </a:solidFill>
              <a:latin typeface="Cambria"/>
              <a:ea typeface="+mn-ea"/>
              <a:cs typeface="+mn-cs"/>
            </a:rPr>
            <a:t> ve prospěch druhých.</a:t>
          </a:r>
          <a:endParaRPr lang="es-ES" sz="1600" kern="1200" dirty="0">
            <a:solidFill>
              <a:sysClr val="windowText" lastClr="000000">
                <a:hueOff val="0"/>
                <a:satOff val="0"/>
                <a:lumOff val="0"/>
                <a:alphaOff val="0"/>
              </a:sysClr>
            </a:solidFill>
            <a:latin typeface="Cambria"/>
            <a:ea typeface="+mn-ea"/>
            <a:cs typeface="+mn-cs"/>
          </a:endParaRPr>
        </a:p>
      </dsp:txBody>
      <dsp:txXfrm rot="-5400000">
        <a:off x="1188903" y="3444011"/>
        <a:ext cx="5266626" cy="572940"/>
      </dsp:txXfrm>
    </dsp:sp>
    <dsp:sp modelId="{F1CC600F-8D6F-4AF3-9228-D9B2EBE64EFE}">
      <dsp:nvSpPr>
        <dsp:cNvPr id="0" name=""/>
        <dsp:cNvSpPr/>
      </dsp:nvSpPr>
      <dsp:spPr>
        <a:xfrm>
          <a:off x="9323" y="3333649"/>
          <a:ext cx="1182737" cy="793663"/>
        </a:xfrm>
        <a:prstGeom prst="roundRect">
          <a:avLst/>
        </a:prstGeom>
        <a:gradFill rotWithShape="0">
          <a:gsLst>
            <a:gs pos="0">
              <a:srgbClr val="005BD3">
                <a:shade val="50000"/>
                <a:hueOff val="836321"/>
                <a:satOff val="-46137"/>
                <a:lumOff val="50290"/>
                <a:alphaOff val="0"/>
                <a:shade val="51000"/>
                <a:satMod val="130000"/>
              </a:srgbClr>
            </a:gs>
            <a:gs pos="80000">
              <a:srgbClr val="005BD3">
                <a:shade val="50000"/>
                <a:hueOff val="836321"/>
                <a:satOff val="-46137"/>
                <a:lumOff val="50290"/>
                <a:alphaOff val="0"/>
                <a:shade val="93000"/>
                <a:satMod val="130000"/>
              </a:srgbClr>
            </a:gs>
            <a:gs pos="100000">
              <a:srgbClr val="005BD3">
                <a:shade val="50000"/>
                <a:hueOff val="836321"/>
                <a:satOff val="-46137"/>
                <a:lumOff val="5029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err="1">
              <a:solidFill>
                <a:sysClr val="window" lastClr="FFFFFF"/>
              </a:solidFill>
              <a:effectLst>
                <a:outerShdw blurRad="38100" dist="38100" dir="2700000" algn="tl">
                  <a:srgbClr val="000000">
                    <a:alpha val="43137"/>
                  </a:srgbClr>
                </a:outerShdw>
              </a:effectLst>
              <a:latin typeface="Cambria"/>
              <a:ea typeface="+mn-ea"/>
              <a:cs typeface="+mn-cs"/>
            </a:rPr>
            <a:t>Nehledá</a:t>
          </a: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 sv</a:t>
          </a:r>
          <a:r>
            <a:rPr lang="cs-CZ" sz="1600" kern="1200" dirty="0" err="1">
              <a:solidFill>
                <a:sysClr val="window" lastClr="FFFFFF"/>
              </a:solidFill>
              <a:effectLst>
                <a:outerShdw blurRad="38100" dist="38100" dir="2700000" algn="tl">
                  <a:srgbClr val="000000">
                    <a:alpha val="43137"/>
                  </a:srgbClr>
                </a:outerShdw>
              </a:effectLst>
              <a:latin typeface="Cambria"/>
              <a:ea typeface="+mn-ea"/>
              <a:cs typeface="+mn-cs"/>
            </a:rPr>
            <a:t>ůj</a:t>
          </a: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 </a:t>
          </a:r>
          <a:r>
            <a:rPr lang="es-ES" sz="1600" kern="1200" dirty="0" err="1">
              <a:solidFill>
                <a:sysClr val="window" lastClr="FFFFFF"/>
              </a:solidFill>
              <a:effectLst>
                <a:outerShdw blurRad="38100" dist="38100" dir="2700000" algn="tl">
                  <a:srgbClr val="000000">
                    <a:alpha val="43137"/>
                  </a:srgbClr>
                </a:outerShdw>
              </a:effectLst>
              <a:latin typeface="Cambria"/>
              <a:ea typeface="+mn-ea"/>
              <a:cs typeface="+mn-cs"/>
            </a:rPr>
            <a:t>vlastní</a:t>
          </a:r>
          <a:r>
            <a:rPr lang="cs-CZ" sz="1600" kern="1200" dirty="0">
              <a:solidFill>
                <a:sysClr val="window" lastClr="FFFFFF"/>
              </a:solidFill>
              <a:effectLst>
                <a:outerShdw blurRad="38100" dist="38100" dir="2700000" algn="tl">
                  <a:srgbClr val="000000">
                    <a:alpha val="43137"/>
                  </a:srgbClr>
                </a:outerShdw>
              </a:effectLst>
              <a:latin typeface="Cambria"/>
              <a:ea typeface="+mn-ea"/>
              <a:cs typeface="+mn-cs"/>
            </a:rPr>
            <a:t> prospěch</a:t>
          </a:r>
          <a:endParaRPr lang="es-ES" sz="1600" kern="1200" dirty="0">
            <a:solidFill>
              <a:sysClr val="window" lastClr="FFFFFF"/>
            </a:solidFill>
            <a:effectLst>
              <a:outerShdw blurRad="38100" dist="38100" dir="2700000" algn="tl">
                <a:srgbClr val="000000">
                  <a:alpha val="43137"/>
                </a:srgbClr>
              </a:outerShdw>
            </a:effectLst>
            <a:latin typeface="Cambria"/>
            <a:ea typeface="+mn-ea"/>
            <a:cs typeface="+mn-cs"/>
          </a:endParaRPr>
        </a:p>
      </dsp:txBody>
      <dsp:txXfrm>
        <a:off x="48066" y="3372392"/>
        <a:ext cx="1105251" cy="716177"/>
      </dsp:txXfrm>
    </dsp:sp>
    <dsp:sp modelId="{99BFE228-1EC6-451D-A336-F4FBE1EA8497}">
      <dsp:nvSpPr>
        <dsp:cNvPr id="0" name=""/>
        <dsp:cNvSpPr/>
      </dsp:nvSpPr>
      <dsp:spPr>
        <a:xfrm rot="5400000">
          <a:off x="3520248" y="1915016"/>
          <a:ext cx="634930" cy="529762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Nic nemůže vyvolat projev znechucení, netrpělivosti nebo hněvu, </a:t>
          </a:r>
          <a:r>
            <a:rPr lang="cs-CZ" sz="1600" kern="1200" dirty="0">
              <a:solidFill>
                <a:sysClr val="windowText" lastClr="000000">
                  <a:hueOff val="0"/>
                  <a:satOff val="0"/>
                  <a:lumOff val="0"/>
                  <a:alphaOff val="0"/>
                </a:sysClr>
              </a:solidFill>
              <a:latin typeface="Cambria"/>
              <a:ea typeface="+mn-ea"/>
              <a:cs typeface="+mn-cs"/>
            </a:rPr>
            <a:t>stá</a:t>
          </a:r>
          <a:r>
            <a:rPr lang="es-ES" sz="1600" kern="1200" dirty="0">
              <a:solidFill>
                <a:sysClr val="windowText" lastClr="000000">
                  <a:hueOff val="0"/>
                  <a:satOff val="0"/>
                  <a:lumOff val="0"/>
                  <a:alphaOff val="0"/>
                </a:sysClr>
              </a:solidFill>
              <a:latin typeface="Cambria"/>
              <a:ea typeface="+mn-ea"/>
              <a:cs typeface="+mn-cs"/>
            </a:rPr>
            <a:t>le </a:t>
          </a:r>
          <a:r>
            <a:rPr lang="cs-CZ" sz="1600" kern="1200" dirty="0">
              <a:solidFill>
                <a:sysClr val="windowText" lastClr="000000">
                  <a:hueOff val="0"/>
                  <a:satOff val="0"/>
                  <a:lumOff val="0"/>
                  <a:alphaOff val="0"/>
                </a:sysClr>
              </a:solidFill>
              <a:latin typeface="Cambria"/>
              <a:ea typeface="+mn-ea"/>
              <a:cs typeface="+mn-cs"/>
            </a:rPr>
            <a:t>zůstává</a:t>
          </a:r>
          <a:r>
            <a:rPr lang="es-ES" sz="1600" kern="1200" dirty="0">
              <a:solidFill>
                <a:sysClr val="windowText" lastClr="000000">
                  <a:hueOff val="0"/>
                  <a:satOff val="0"/>
                  <a:lumOff val="0"/>
                  <a:alphaOff val="0"/>
                </a:sysClr>
              </a:solidFill>
              <a:latin typeface="Cambria"/>
              <a:ea typeface="+mn-ea"/>
              <a:cs typeface="+mn-cs"/>
            </a:rPr>
            <a:t> laskav</a:t>
          </a:r>
          <a:r>
            <a:rPr lang="cs-CZ" sz="1600" kern="1200" dirty="0">
              <a:solidFill>
                <a:sysClr val="windowText" lastClr="000000">
                  <a:hueOff val="0"/>
                  <a:satOff val="0"/>
                  <a:lumOff val="0"/>
                  <a:alphaOff val="0"/>
                </a:sysClr>
              </a:solidFill>
              <a:latin typeface="Cambria"/>
              <a:ea typeface="+mn-ea"/>
              <a:cs typeface="+mn-cs"/>
            </a:rPr>
            <a:t>á</a:t>
          </a:r>
          <a:r>
            <a:rPr lang="es-ES" sz="1600" kern="1200" dirty="0">
              <a:solidFill>
                <a:sysClr val="windowText" lastClr="000000">
                  <a:hueOff val="0"/>
                  <a:satOff val="0"/>
                  <a:lumOff val="0"/>
                  <a:alphaOff val="0"/>
                </a:sysClr>
              </a:solidFill>
              <a:latin typeface="Cambria"/>
              <a:ea typeface="+mn-ea"/>
              <a:cs typeface="+mn-cs"/>
            </a:rPr>
            <a:t> a klidn</a:t>
          </a:r>
          <a:r>
            <a:rPr lang="cs-CZ" sz="1600" kern="1200" dirty="0">
              <a:solidFill>
                <a:sysClr val="windowText" lastClr="000000">
                  <a:hueOff val="0"/>
                  <a:satOff val="0"/>
                  <a:lumOff val="0"/>
                  <a:alphaOff val="0"/>
                </a:sysClr>
              </a:solidFill>
              <a:latin typeface="Cambria"/>
              <a:ea typeface="+mn-ea"/>
              <a:cs typeface="+mn-cs"/>
            </a:rPr>
            <a:t>á</a:t>
          </a:r>
          <a:r>
            <a:rPr lang="es-ES" sz="1600" kern="1200" dirty="0">
              <a:solidFill>
                <a:sysClr val="windowText" lastClr="000000">
                  <a:hueOff val="0"/>
                  <a:satOff val="0"/>
                  <a:lumOff val="0"/>
                  <a:alphaOff val="0"/>
                </a:sysClr>
              </a:solidFill>
              <a:latin typeface="Cambria"/>
              <a:ea typeface="+mn-ea"/>
              <a:cs typeface="+mn-cs"/>
            </a:rPr>
            <a:t>.</a:t>
          </a:r>
        </a:p>
      </dsp:txBody>
      <dsp:txXfrm rot="-5400000">
        <a:off x="1188903" y="4277357"/>
        <a:ext cx="5266626" cy="572940"/>
      </dsp:txXfrm>
    </dsp:sp>
    <dsp:sp modelId="{2D7CA090-06B9-44DE-9935-FD6C3CD3A05C}">
      <dsp:nvSpPr>
        <dsp:cNvPr id="0" name=""/>
        <dsp:cNvSpPr/>
      </dsp:nvSpPr>
      <dsp:spPr>
        <a:xfrm>
          <a:off x="9323" y="4166995"/>
          <a:ext cx="1182737" cy="793663"/>
        </a:xfrm>
        <a:prstGeom prst="roundRect">
          <a:avLst/>
        </a:prstGeom>
        <a:gradFill rotWithShape="0">
          <a:gsLst>
            <a:gs pos="0">
              <a:srgbClr val="005BD3">
                <a:shade val="50000"/>
                <a:hueOff val="627241"/>
                <a:satOff val="-34603"/>
                <a:lumOff val="37718"/>
                <a:alphaOff val="0"/>
                <a:shade val="51000"/>
                <a:satMod val="130000"/>
              </a:srgbClr>
            </a:gs>
            <a:gs pos="80000">
              <a:srgbClr val="005BD3">
                <a:shade val="50000"/>
                <a:hueOff val="627241"/>
                <a:satOff val="-34603"/>
                <a:lumOff val="37718"/>
                <a:alphaOff val="0"/>
                <a:shade val="93000"/>
                <a:satMod val="130000"/>
              </a:srgbClr>
            </a:gs>
            <a:gs pos="100000">
              <a:srgbClr val="005BD3">
                <a:shade val="50000"/>
                <a:hueOff val="627241"/>
                <a:satOff val="-34603"/>
                <a:lumOff val="3771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err="1">
              <a:solidFill>
                <a:sysClr val="window" lastClr="FFFFFF"/>
              </a:solidFill>
              <a:effectLst>
                <a:outerShdw blurRad="38100" dist="38100" dir="2700000" algn="tl">
                  <a:srgbClr val="000000">
                    <a:alpha val="43137"/>
                  </a:srgbClr>
                </a:outerShdw>
              </a:effectLst>
              <a:latin typeface="Cambria"/>
              <a:ea typeface="+mn-ea"/>
              <a:cs typeface="+mn-cs"/>
            </a:rPr>
            <a:t>Nerozčilu</a:t>
          </a:r>
          <a:r>
            <a:rPr lang="cs-CZ" sz="1600" kern="1200" dirty="0">
              <a:solidFill>
                <a:sysClr val="window" lastClr="FFFFFF"/>
              </a:solidFill>
              <a:effectLst>
                <a:outerShdw blurRad="38100" dist="38100" dir="2700000" algn="tl">
                  <a:srgbClr val="000000">
                    <a:alpha val="43137"/>
                  </a:srgbClr>
                </a:outerShdw>
              </a:effectLst>
              <a:latin typeface="Cambria"/>
              <a:ea typeface="+mn-ea"/>
              <a:cs typeface="+mn-cs"/>
            </a:rPr>
            <a:t>-</a:t>
          </a: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je se</a:t>
          </a:r>
        </a:p>
      </dsp:txBody>
      <dsp:txXfrm>
        <a:off x="48066" y="4205738"/>
        <a:ext cx="1105251" cy="716177"/>
      </dsp:txXfrm>
    </dsp:sp>
    <dsp:sp modelId="{91AF60E8-6485-476D-962D-01DA2D885192}">
      <dsp:nvSpPr>
        <dsp:cNvPr id="0" name=""/>
        <dsp:cNvSpPr/>
      </dsp:nvSpPr>
      <dsp:spPr>
        <a:xfrm rot="5400000">
          <a:off x="3520248" y="2748363"/>
          <a:ext cx="634930" cy="529762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Ne</a:t>
          </a:r>
          <a:r>
            <a:rPr lang="cs-CZ" sz="1600" kern="1200" dirty="0">
              <a:solidFill>
                <a:sysClr val="windowText" lastClr="000000">
                  <a:hueOff val="0"/>
                  <a:satOff val="0"/>
                  <a:lumOff val="0"/>
                  <a:alphaOff val="0"/>
                </a:sysClr>
              </a:solidFill>
              <a:latin typeface="Cambria"/>
              <a:ea typeface="+mn-ea"/>
              <a:cs typeface="+mn-cs"/>
            </a:rPr>
            <a:t>všímá si zla, které na ni druzí vyvíjí ostatní</a:t>
          </a:r>
          <a:r>
            <a:rPr lang="es-ES" sz="1600" kern="1200" dirty="0">
              <a:solidFill>
                <a:sysClr val="windowText" lastClr="000000">
                  <a:hueOff val="0"/>
                  <a:satOff val="0"/>
                  <a:lumOff val="0"/>
                  <a:alphaOff val="0"/>
                </a:sysClr>
              </a:solidFill>
              <a:latin typeface="Cambria"/>
              <a:ea typeface="+mn-ea"/>
              <a:cs typeface="+mn-cs"/>
            </a:rPr>
            <a:t>, </a:t>
          </a:r>
          <a:r>
            <a:rPr lang="cs-CZ" sz="1600" kern="1200" dirty="0">
              <a:solidFill>
                <a:sysClr val="windowText" lastClr="000000">
                  <a:hueOff val="0"/>
                  <a:satOff val="0"/>
                  <a:lumOff val="0"/>
                  <a:alphaOff val="0"/>
                </a:sysClr>
              </a:solidFill>
              <a:latin typeface="Cambria"/>
              <a:ea typeface="+mn-ea"/>
              <a:cs typeface="+mn-cs"/>
            </a:rPr>
            <a:t>          </a:t>
          </a:r>
          <a:r>
            <a:rPr lang="es-ES" sz="1600" kern="1200" dirty="0">
              <a:solidFill>
                <a:sysClr val="windowText" lastClr="000000">
                  <a:hueOff val="0"/>
                  <a:satOff val="0"/>
                  <a:lumOff val="0"/>
                  <a:alphaOff val="0"/>
                </a:sysClr>
              </a:solidFill>
              <a:latin typeface="Cambria"/>
              <a:ea typeface="+mn-ea"/>
              <a:cs typeface="+mn-cs"/>
            </a:rPr>
            <a:t>ani neobviňuje </a:t>
          </a:r>
          <a:r>
            <a:rPr lang="cs-CZ" sz="1600" kern="1200" dirty="0">
              <a:solidFill>
                <a:sysClr val="windowText" lastClr="000000">
                  <a:hueOff val="0"/>
                  <a:satOff val="0"/>
                  <a:lumOff val="0"/>
                  <a:alphaOff val="0"/>
                </a:sysClr>
              </a:solidFill>
              <a:latin typeface="Cambria"/>
              <a:ea typeface="+mn-ea"/>
              <a:cs typeface="+mn-cs"/>
            </a:rPr>
            <a:t>ostatní.</a:t>
          </a:r>
          <a:endParaRPr lang="es-ES" sz="1600" kern="1200" dirty="0">
            <a:solidFill>
              <a:sysClr val="windowText" lastClr="000000">
                <a:hueOff val="0"/>
                <a:satOff val="0"/>
                <a:lumOff val="0"/>
                <a:alphaOff val="0"/>
              </a:sysClr>
            </a:solidFill>
            <a:latin typeface="Cambria"/>
            <a:ea typeface="+mn-ea"/>
            <a:cs typeface="+mn-cs"/>
          </a:endParaRPr>
        </a:p>
      </dsp:txBody>
      <dsp:txXfrm rot="-5400000">
        <a:off x="1188903" y="5110704"/>
        <a:ext cx="5266626" cy="572940"/>
      </dsp:txXfrm>
    </dsp:sp>
    <dsp:sp modelId="{CB6CFA5B-740C-446C-A2E3-CB3575154D4C}">
      <dsp:nvSpPr>
        <dsp:cNvPr id="0" name=""/>
        <dsp:cNvSpPr/>
      </dsp:nvSpPr>
      <dsp:spPr>
        <a:xfrm>
          <a:off x="422" y="5000342"/>
          <a:ext cx="1182737" cy="793663"/>
        </a:xfrm>
        <a:prstGeom prst="roundRect">
          <a:avLst/>
        </a:prstGeom>
        <a:gradFill rotWithShape="0">
          <a:gsLst>
            <a:gs pos="0">
              <a:srgbClr val="005BD3">
                <a:shade val="50000"/>
                <a:hueOff val="418161"/>
                <a:satOff val="-23068"/>
                <a:lumOff val="25145"/>
                <a:alphaOff val="0"/>
                <a:shade val="51000"/>
                <a:satMod val="130000"/>
              </a:srgbClr>
            </a:gs>
            <a:gs pos="80000">
              <a:srgbClr val="005BD3">
                <a:shade val="50000"/>
                <a:hueOff val="418161"/>
                <a:satOff val="-23068"/>
                <a:lumOff val="25145"/>
                <a:alphaOff val="0"/>
                <a:shade val="93000"/>
                <a:satMod val="130000"/>
              </a:srgbClr>
            </a:gs>
            <a:gs pos="100000">
              <a:srgbClr val="005BD3">
                <a:shade val="50000"/>
                <a:hueOff val="418161"/>
                <a:satOff val="-23068"/>
                <a:lumOff val="2514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err="1">
              <a:solidFill>
                <a:sysClr val="window" lastClr="FFFFFF"/>
              </a:solidFill>
              <a:effectLst>
                <a:outerShdw blurRad="38100" dist="38100" dir="2700000" algn="tl">
                  <a:srgbClr val="000000">
                    <a:alpha val="43137"/>
                  </a:srgbClr>
                </a:outerShdw>
              </a:effectLst>
              <a:latin typeface="Cambria"/>
              <a:ea typeface="+mn-ea"/>
              <a:cs typeface="+mn-cs"/>
            </a:rPr>
            <a:t>Nechová</a:t>
          </a: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 </a:t>
          </a:r>
          <a:r>
            <a:rPr lang="es-ES" sz="1600" kern="1200" dirty="0" err="1">
              <a:solidFill>
                <a:sysClr val="window" lastClr="FFFFFF"/>
              </a:solidFill>
              <a:effectLst>
                <a:outerShdw blurRad="38100" dist="38100" dir="2700000" algn="tl">
                  <a:srgbClr val="000000">
                    <a:alpha val="43137"/>
                  </a:srgbClr>
                </a:outerShdw>
              </a:effectLst>
              <a:latin typeface="Cambria"/>
              <a:ea typeface="+mn-ea"/>
              <a:cs typeface="+mn-cs"/>
            </a:rPr>
            <a:t>zášť</a:t>
          </a:r>
          <a:endParaRPr lang="es-ES" sz="1600" kern="1200" dirty="0">
            <a:solidFill>
              <a:sysClr val="window" lastClr="FFFFFF"/>
            </a:solidFill>
            <a:effectLst>
              <a:outerShdw blurRad="38100" dist="38100" dir="2700000" algn="tl">
                <a:srgbClr val="000000">
                  <a:alpha val="43137"/>
                </a:srgbClr>
              </a:outerShdw>
            </a:effectLst>
            <a:latin typeface="Cambria"/>
            <a:ea typeface="+mn-ea"/>
            <a:cs typeface="+mn-cs"/>
          </a:endParaRPr>
        </a:p>
      </dsp:txBody>
      <dsp:txXfrm>
        <a:off x="39165" y="5039085"/>
        <a:ext cx="1105251" cy="716177"/>
      </dsp:txXfrm>
    </dsp:sp>
    <dsp:sp modelId="{F4972D61-FEEA-4A5D-983B-2DDEDB6D6804}">
      <dsp:nvSpPr>
        <dsp:cNvPr id="0" name=""/>
        <dsp:cNvSpPr/>
      </dsp:nvSpPr>
      <dsp:spPr>
        <a:xfrm rot="5400000">
          <a:off x="3640061" y="3701944"/>
          <a:ext cx="634930" cy="5057151"/>
        </a:xfrm>
        <a:prstGeom prst="round2SameRect">
          <a:avLst/>
        </a:prstGeom>
        <a:solidFill>
          <a:srgbClr val="B9D4FF"/>
        </a:solidFill>
        <a:ln w="9525" cap="flat" cmpd="sng" algn="ctr">
          <a:solidFill>
            <a:srgbClr val="005BD3">
              <a:alpha val="90000"/>
              <a:tint val="55000"/>
              <a:hueOff val="0"/>
              <a:satOff val="0"/>
              <a:lumOff val="0"/>
              <a:alphaOff val="0"/>
            </a:srgbClr>
          </a:solidFill>
          <a:prstDash val="solid"/>
          <a:miter lim="800000"/>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hueOff val="0"/>
                  <a:satOff val="0"/>
                  <a:lumOff val="0"/>
                  <a:alphaOff val="0"/>
                </a:sysClr>
              </a:solidFill>
              <a:latin typeface="Cambria"/>
              <a:ea typeface="+mn-ea"/>
              <a:cs typeface="+mn-cs"/>
            </a:rPr>
            <a:t>Neraduje se z nedostatků druhých, ani se neraduje </a:t>
          </a:r>
          <a:r>
            <a:rPr lang="cs-CZ" sz="1600" kern="1200" dirty="0">
              <a:solidFill>
                <a:sysClr val="windowText" lastClr="000000">
                  <a:hueOff val="0"/>
                  <a:satOff val="0"/>
                  <a:lumOff val="0"/>
                  <a:alphaOff val="0"/>
                </a:sysClr>
              </a:solidFill>
              <a:latin typeface="Cambria"/>
              <a:ea typeface="+mn-ea"/>
              <a:cs typeface="+mn-cs"/>
            </a:rPr>
            <a:t>    </a:t>
          </a:r>
          <a:r>
            <a:rPr lang="es-ES" sz="1600" kern="1200" dirty="0">
              <a:solidFill>
                <a:sysClr val="windowText" lastClr="000000">
                  <a:hueOff val="0"/>
                  <a:satOff val="0"/>
                  <a:lumOff val="0"/>
                  <a:alphaOff val="0"/>
                </a:sysClr>
              </a:solidFill>
              <a:latin typeface="Cambria"/>
              <a:ea typeface="+mn-ea"/>
              <a:cs typeface="+mn-cs"/>
            </a:rPr>
            <a:t>z toho, že byli shledáni vinnými z nějakého zla; Netěší ho, když slyší, že někdo udělal </a:t>
          </a:r>
          <a:r>
            <a:rPr lang="es-ES" sz="1600" kern="1200" dirty="0" err="1">
              <a:solidFill>
                <a:sysClr val="windowText" lastClr="000000">
                  <a:hueOff val="0"/>
                  <a:satOff val="0"/>
                  <a:lumOff val="0"/>
                  <a:alphaOff val="0"/>
                </a:sysClr>
              </a:solidFill>
              <a:latin typeface="Cambria"/>
              <a:ea typeface="+mn-ea"/>
              <a:cs typeface="+mn-cs"/>
            </a:rPr>
            <a:t>chybu</a:t>
          </a:r>
          <a:r>
            <a:rPr lang="es-ES" sz="1600" kern="1200" dirty="0">
              <a:solidFill>
                <a:sysClr val="windowText" lastClr="000000">
                  <a:hueOff val="0"/>
                  <a:satOff val="0"/>
                  <a:lumOff val="0"/>
                  <a:alphaOff val="0"/>
                </a:sysClr>
              </a:solidFill>
              <a:latin typeface="Cambria"/>
              <a:ea typeface="+mn-ea"/>
              <a:cs typeface="+mn-cs"/>
            </a:rPr>
            <a:t>.</a:t>
          </a:r>
        </a:p>
      </dsp:txBody>
      <dsp:txXfrm rot="-5400000">
        <a:off x="1428951" y="5944050"/>
        <a:ext cx="5026156" cy="572940"/>
      </dsp:txXfrm>
    </dsp:sp>
    <dsp:sp modelId="{F782F50B-462C-4F39-A8C3-794A7F1A1583}">
      <dsp:nvSpPr>
        <dsp:cNvPr id="0" name=""/>
        <dsp:cNvSpPr/>
      </dsp:nvSpPr>
      <dsp:spPr>
        <a:xfrm>
          <a:off x="422" y="5833688"/>
          <a:ext cx="1428527" cy="793663"/>
        </a:xfrm>
        <a:prstGeom prst="roundRect">
          <a:avLst/>
        </a:prstGeom>
        <a:gradFill rotWithShape="0">
          <a:gsLst>
            <a:gs pos="0">
              <a:srgbClr val="005BD3">
                <a:shade val="50000"/>
                <a:hueOff val="209080"/>
                <a:satOff val="-11534"/>
                <a:lumOff val="12573"/>
                <a:alphaOff val="0"/>
                <a:shade val="51000"/>
                <a:satMod val="130000"/>
              </a:srgbClr>
            </a:gs>
            <a:gs pos="80000">
              <a:srgbClr val="005BD3">
                <a:shade val="50000"/>
                <a:hueOff val="209080"/>
                <a:satOff val="-11534"/>
                <a:lumOff val="12573"/>
                <a:alphaOff val="0"/>
                <a:shade val="93000"/>
                <a:satMod val="130000"/>
              </a:srgbClr>
            </a:gs>
            <a:gs pos="100000">
              <a:srgbClr val="005BD3">
                <a:shade val="50000"/>
                <a:hueOff val="209080"/>
                <a:satOff val="-11534"/>
                <a:lumOff val="1257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Neraduje se </a:t>
          </a:r>
          <a:r>
            <a:rPr lang="cs-CZ" sz="1600" kern="1200" dirty="0">
              <a:solidFill>
                <a:sysClr val="window" lastClr="FFFFFF"/>
              </a:solidFill>
              <a:effectLst>
                <a:outerShdw blurRad="38100" dist="38100" dir="2700000" algn="tl">
                  <a:srgbClr val="000000">
                    <a:alpha val="43137"/>
                  </a:srgbClr>
                </a:outerShdw>
              </a:effectLst>
              <a:latin typeface="Cambria"/>
              <a:ea typeface="+mn-ea"/>
              <a:cs typeface="+mn-cs"/>
            </a:rPr>
            <a:t>   </a:t>
          </a: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z nespra</a:t>
          </a:r>
          <a:r>
            <a:rPr lang="cs-CZ" sz="1600" kern="1200" dirty="0">
              <a:solidFill>
                <a:sysClr val="window" lastClr="FFFFFF"/>
              </a:solidFill>
              <a:effectLst>
                <a:outerShdw blurRad="38100" dist="38100" dir="2700000" algn="tl">
                  <a:srgbClr val="000000">
                    <a:alpha val="43137"/>
                  </a:srgbClr>
                </a:outerShdw>
              </a:effectLst>
              <a:latin typeface="Cambria"/>
              <a:ea typeface="+mn-ea"/>
              <a:cs typeface="+mn-cs"/>
            </a:rPr>
            <a:t>-</a:t>
          </a:r>
          <a:r>
            <a:rPr lang="es-ES" sz="1600" kern="1200" dirty="0">
              <a:solidFill>
                <a:sysClr val="window" lastClr="FFFFFF"/>
              </a:solidFill>
              <a:effectLst>
                <a:outerShdw blurRad="38100" dist="38100" dir="2700000" algn="tl">
                  <a:srgbClr val="000000">
                    <a:alpha val="43137"/>
                  </a:srgbClr>
                </a:outerShdw>
              </a:effectLst>
              <a:latin typeface="Cambria"/>
              <a:ea typeface="+mn-ea"/>
              <a:cs typeface="+mn-cs"/>
            </a:rPr>
            <a:t>vedlnosti</a:t>
          </a:r>
        </a:p>
      </dsp:txBody>
      <dsp:txXfrm>
        <a:off x="39165" y="5872431"/>
        <a:ext cx="1351041" cy="7161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CBD7B-03AA-4F38-8B78-CC9154951E1D}">
      <dsp:nvSpPr>
        <dsp:cNvPr id="0" name=""/>
        <dsp:cNvSpPr/>
      </dsp:nvSpPr>
      <dsp:spPr>
        <a:xfrm>
          <a:off x="0" y="0"/>
          <a:ext cx="11939588" cy="896757"/>
        </a:xfrm>
        <a:prstGeom prst="roundRect">
          <a:avLst>
            <a:gd name="adj" fmla="val 10000"/>
          </a:avLst>
        </a:prstGeom>
        <a:solidFill>
          <a:srgbClr val="F79646">
            <a:lumMod val="20000"/>
            <a:lumOff val="80000"/>
          </a:srgbClr>
        </a:solidFill>
        <a:ln w="25400" cap="flat" cmpd="sng" algn="ctr">
          <a:solidFill>
            <a:srgbClr val="F79646">
              <a:lumMod val="50000"/>
            </a:srgb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s-ES" sz="2300" b="1" kern="1200" dirty="0">
              <a:solidFill>
                <a:srgbClr val="672F09"/>
              </a:solidFill>
              <a:latin typeface="Calibri"/>
              <a:ea typeface="+mn-ea"/>
              <a:cs typeface="+mn-cs"/>
            </a:rPr>
            <a:t>Potopa</a:t>
          </a:r>
          <a:r>
            <a:rPr lang="es-ES" sz="1600" b="1" kern="1200" dirty="0">
              <a:solidFill>
                <a:sysClr val="windowText" lastClr="000000">
                  <a:hueOff val="0"/>
                  <a:satOff val="0"/>
                  <a:lumOff val="0"/>
                  <a:alphaOff val="0"/>
                </a:sysClr>
              </a:solidFill>
              <a:latin typeface="+mn-lt"/>
              <a:ea typeface="+mn-ea"/>
              <a:cs typeface="+mn-cs"/>
            </a:rPr>
            <a:t> </a:t>
          </a:r>
          <a:r>
            <a:rPr lang="es-ES" sz="1600" b="0" kern="1200" dirty="0">
              <a:solidFill>
                <a:sysClr val="windowText" lastClr="000000">
                  <a:hueOff val="0"/>
                  <a:satOff val="0"/>
                  <a:lumOff val="0"/>
                  <a:alphaOff val="0"/>
                </a:sysClr>
              </a:solidFill>
              <a:latin typeface="+mn-lt"/>
              <a:ea typeface="+mn-ea"/>
              <a:cs typeface="+mn-cs"/>
            </a:rPr>
            <a:t>(1</a:t>
          </a:r>
          <a:r>
            <a:rPr lang="cs-CZ" sz="1600" b="0" kern="1200" dirty="0">
              <a:solidFill>
                <a:sysClr val="windowText" lastClr="000000">
                  <a:hueOff val="0"/>
                  <a:satOff val="0"/>
                  <a:lumOff val="0"/>
                  <a:alphaOff val="0"/>
                </a:sysClr>
              </a:solidFill>
              <a:latin typeface="+mn-lt"/>
              <a:ea typeface="+mn-ea"/>
              <a:cs typeface="+mn-cs"/>
            </a:rPr>
            <a:t>. list Petrův</a:t>
          </a:r>
          <a:r>
            <a:rPr lang="es-ES" sz="1600" b="0" kern="1200" dirty="0">
              <a:solidFill>
                <a:sysClr val="windowText" lastClr="000000">
                  <a:hueOff val="0"/>
                  <a:satOff val="0"/>
                  <a:lumOff val="0"/>
                  <a:alphaOff val="0"/>
                </a:sysClr>
              </a:solidFill>
              <a:latin typeface="+mn-lt"/>
              <a:ea typeface="+mn-ea"/>
              <a:cs typeface="+mn-cs"/>
            </a:rPr>
            <a:t> 3</a:t>
          </a:r>
          <a:r>
            <a:rPr lang="cs-CZ" sz="1600" b="0" kern="1200" dirty="0">
              <a:solidFill>
                <a:sysClr val="windowText" lastClr="000000">
                  <a:hueOff val="0"/>
                  <a:satOff val="0"/>
                  <a:lumOff val="0"/>
                  <a:alphaOff val="0"/>
                </a:sysClr>
              </a:solidFill>
              <a:latin typeface="+mn-lt"/>
              <a:ea typeface="+mn-ea"/>
              <a:cs typeface="+mn-cs"/>
            </a:rPr>
            <a:t>,</a:t>
          </a:r>
          <a:r>
            <a:rPr lang="es-ES" sz="1600" b="0" kern="1200" dirty="0">
              <a:solidFill>
                <a:sysClr val="windowText" lastClr="000000">
                  <a:hueOff val="0"/>
                  <a:satOff val="0"/>
                  <a:lumOff val="0"/>
                  <a:alphaOff val="0"/>
                </a:sysClr>
              </a:solidFill>
              <a:latin typeface="+mn-lt"/>
              <a:ea typeface="+mn-ea"/>
              <a:cs typeface="+mn-cs"/>
            </a:rPr>
            <a:t>20)</a:t>
          </a:r>
          <a:endParaRPr lang="es-ES" sz="2300" kern="1200" dirty="0">
            <a:solidFill>
              <a:sysClr val="windowText" lastClr="000000">
                <a:hueOff val="0"/>
                <a:satOff val="0"/>
                <a:lumOff val="0"/>
                <a:alphaOff val="0"/>
              </a:sysClr>
            </a:solidFill>
            <a:latin typeface="Calibri"/>
            <a:ea typeface="+mn-ea"/>
            <a:cs typeface="+mn-cs"/>
          </a:endParaRPr>
        </a:p>
        <a:p>
          <a:pPr marL="171450" lvl="1" indent="-171450" algn="l" defTabSz="800100" rtl="0">
            <a:lnSpc>
              <a:spcPct val="90000"/>
            </a:lnSpc>
            <a:spcBef>
              <a:spcPct val="0"/>
            </a:spcBef>
            <a:spcAft>
              <a:spcPct val="15000"/>
            </a:spcAft>
            <a:buChar char="•"/>
          </a:pPr>
          <a:r>
            <a:rPr lang="es-ES" sz="1800" b="0" kern="1200" dirty="0">
              <a:solidFill>
                <a:sysClr val="windowText" lastClr="000000">
                  <a:hueOff val="0"/>
                  <a:satOff val="0"/>
                  <a:lumOff val="0"/>
                  <a:alphaOff val="0"/>
                </a:sysClr>
              </a:solidFill>
              <a:latin typeface="Calibri"/>
              <a:ea typeface="+mn-ea"/>
              <a:cs typeface="+mn-cs"/>
            </a:rPr>
            <a:t>Během 120 </a:t>
          </a:r>
          <a:r>
            <a:rPr lang="cs-CZ" sz="1800" b="0" kern="1200" dirty="0">
              <a:solidFill>
                <a:sysClr val="windowText" lastClr="000000">
                  <a:hueOff val="0"/>
                  <a:satOff val="0"/>
                  <a:lumOff val="0"/>
                  <a:alphaOff val="0"/>
                </a:sysClr>
              </a:solidFill>
              <a:latin typeface="Calibri"/>
              <a:ea typeface="+mn-ea"/>
              <a:cs typeface="+mn-cs"/>
            </a:rPr>
            <a:t>let</a:t>
          </a:r>
          <a:r>
            <a:rPr lang="es-ES" sz="1800" b="0" kern="1200" dirty="0">
              <a:solidFill>
                <a:sysClr val="windowText" lastClr="000000">
                  <a:hueOff val="0"/>
                  <a:satOff val="0"/>
                  <a:lumOff val="0"/>
                  <a:alphaOff val="0"/>
                </a:sysClr>
              </a:solidFill>
              <a:latin typeface="Calibri"/>
              <a:ea typeface="+mn-ea"/>
              <a:cs typeface="+mn-cs"/>
            </a:rPr>
            <a:t> “Bůh trpělivě čekal, až bude archa postavena.”</a:t>
          </a:r>
        </a:p>
      </dsp:txBody>
      <dsp:txXfrm>
        <a:off x="2477593" y="0"/>
        <a:ext cx="9461994" cy="896757"/>
      </dsp:txXfrm>
    </dsp:sp>
    <dsp:sp modelId="{5C03DD0A-B7F5-4281-BF83-D8A8F49F26B5}">
      <dsp:nvSpPr>
        <dsp:cNvPr id="0" name=""/>
        <dsp:cNvSpPr/>
      </dsp:nvSpPr>
      <dsp:spPr>
        <a:xfrm>
          <a:off x="398397" y="89675"/>
          <a:ext cx="1770473" cy="717405"/>
        </a:xfrm>
        <a:prstGeom prst="roundRect">
          <a:avLst>
            <a:gd name="adj" fmla="val 10000"/>
          </a:avLst>
        </a:prstGeom>
        <a:blipFill dpi="0" rotWithShape="0">
          <a:blip xmlns:r="http://schemas.openxmlformats.org/officeDocument/2006/relationships" r:embed="rId1"/>
          <a:srcRect/>
          <a:stretch>
            <a:fillRect t="-42545" b="-42545"/>
          </a:stretch>
        </a:blipFill>
        <a:ln w="25400" cap="flat" cmpd="sng" algn="ctr">
          <a:solidFill>
            <a:srgbClr val="FFFF9B"/>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dsp:style>
    </dsp:sp>
    <dsp:sp modelId="{31FC7398-F12F-453B-82F4-CF671E2FFC7D}">
      <dsp:nvSpPr>
        <dsp:cNvPr id="0" name=""/>
        <dsp:cNvSpPr/>
      </dsp:nvSpPr>
      <dsp:spPr>
        <a:xfrm>
          <a:off x="0" y="986432"/>
          <a:ext cx="11939588" cy="896757"/>
        </a:xfrm>
        <a:prstGeom prst="roundRect">
          <a:avLst>
            <a:gd name="adj" fmla="val 10000"/>
          </a:avLst>
        </a:prstGeom>
        <a:solidFill>
          <a:srgbClr val="F79646">
            <a:lumMod val="20000"/>
            <a:lumOff val="80000"/>
          </a:srgbClr>
        </a:solidFill>
        <a:ln w="25400" cap="flat" cmpd="sng" algn="ctr">
          <a:solidFill>
            <a:srgbClr val="F79646">
              <a:lumMod val="50000"/>
            </a:srgb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s-ES" sz="2200" b="1" kern="1200" dirty="0">
              <a:solidFill>
                <a:srgbClr val="672F09"/>
              </a:solidFill>
              <a:latin typeface="Calibri"/>
              <a:ea typeface="+mn-ea"/>
              <a:cs typeface="+mn-cs"/>
            </a:rPr>
            <a:t>Sodoma </a:t>
          </a:r>
          <a:r>
            <a:rPr lang="cs-CZ" sz="2200" b="1" kern="1200" dirty="0">
              <a:solidFill>
                <a:srgbClr val="672F09"/>
              </a:solidFill>
              <a:latin typeface="Calibri"/>
              <a:ea typeface="+mn-ea"/>
              <a:cs typeface="+mn-cs"/>
            </a:rPr>
            <a:t>a</a:t>
          </a:r>
          <a:r>
            <a:rPr lang="es-ES" sz="2200" b="1" kern="1200" dirty="0">
              <a:solidFill>
                <a:srgbClr val="672F09"/>
              </a:solidFill>
              <a:latin typeface="Calibri"/>
              <a:ea typeface="+mn-ea"/>
              <a:cs typeface="+mn-cs"/>
            </a:rPr>
            <a:t> Gomora </a:t>
          </a:r>
          <a:r>
            <a:rPr lang="es-ES" sz="1600" kern="1200" dirty="0">
              <a:solidFill>
                <a:sysClr val="windowText" lastClr="000000">
                  <a:hueOff val="0"/>
                  <a:satOff val="0"/>
                  <a:lumOff val="0"/>
                  <a:alphaOff val="0"/>
                </a:sysClr>
              </a:solidFill>
              <a:latin typeface="Calibri"/>
              <a:ea typeface="+mn-ea"/>
              <a:cs typeface="+mn-cs"/>
            </a:rPr>
            <a:t>(</a:t>
          </a:r>
          <a:r>
            <a:rPr lang="cs-CZ" sz="1600" kern="1200" dirty="0">
              <a:solidFill>
                <a:sysClr val="windowText" lastClr="000000">
                  <a:hueOff val="0"/>
                  <a:satOff val="0"/>
                  <a:lumOff val="0"/>
                  <a:alphaOff val="0"/>
                </a:sysClr>
              </a:solidFill>
              <a:latin typeface="Calibri"/>
              <a:ea typeface="+mn-ea"/>
              <a:cs typeface="+mn-cs"/>
            </a:rPr>
            <a:t>1. Mojžíšova</a:t>
          </a:r>
          <a:r>
            <a:rPr lang="es-ES" sz="1600" kern="1200" dirty="0">
              <a:solidFill>
                <a:sysClr val="windowText" lastClr="000000">
                  <a:hueOff val="0"/>
                  <a:satOff val="0"/>
                  <a:lumOff val="0"/>
                  <a:alphaOff val="0"/>
                </a:sysClr>
              </a:solidFill>
              <a:latin typeface="Calibri"/>
              <a:ea typeface="+mn-ea"/>
              <a:cs typeface="+mn-cs"/>
            </a:rPr>
            <a:t> 18</a:t>
          </a:r>
          <a:r>
            <a:rPr lang="cs-CZ" sz="1600" kern="1200" dirty="0">
              <a:solidFill>
                <a:sysClr val="windowText" lastClr="000000">
                  <a:hueOff val="0"/>
                  <a:satOff val="0"/>
                  <a:lumOff val="0"/>
                  <a:alphaOff val="0"/>
                </a:sysClr>
              </a:solidFill>
              <a:latin typeface="Calibri"/>
              <a:ea typeface="+mn-ea"/>
              <a:cs typeface="+mn-cs"/>
            </a:rPr>
            <a:t>,</a:t>
          </a:r>
          <a:r>
            <a:rPr lang="es-ES" sz="1600" kern="1200" dirty="0">
              <a:solidFill>
                <a:sysClr val="windowText" lastClr="000000">
                  <a:hueOff val="0"/>
                  <a:satOff val="0"/>
                  <a:lumOff val="0"/>
                  <a:alphaOff val="0"/>
                </a:sysClr>
              </a:solidFill>
              <a:latin typeface="Calibri"/>
              <a:ea typeface="+mn-ea"/>
              <a:cs typeface="+mn-cs"/>
            </a:rPr>
            <a:t>16-33)</a:t>
          </a:r>
          <a:endParaRPr lang="es-ES" sz="2000" kern="1200" dirty="0">
            <a:solidFill>
              <a:sysClr val="windowText" lastClr="000000">
                <a:hueOff val="0"/>
                <a:satOff val="0"/>
                <a:lumOff val="0"/>
                <a:alphaOff val="0"/>
              </a:sysClr>
            </a:solidFill>
            <a:latin typeface="Calibri"/>
            <a:ea typeface="+mn-ea"/>
            <a:cs typeface="+mn-cs"/>
          </a:endParaRPr>
        </a:p>
        <a:p>
          <a:pPr marL="228600" lvl="1" indent="-228600" algn="l" defTabSz="889000" rtl="0">
            <a:lnSpc>
              <a:spcPct val="90000"/>
            </a:lnSpc>
            <a:spcBef>
              <a:spcPct val="0"/>
            </a:spcBef>
            <a:spcAft>
              <a:spcPct val="15000"/>
            </a:spcAft>
            <a:buChar char="•"/>
          </a:pPr>
          <a:r>
            <a:rPr lang="es-ES" sz="2000" kern="1200" dirty="0">
              <a:solidFill>
                <a:sysClr val="windowText" lastClr="000000">
                  <a:hueOff val="0"/>
                  <a:satOff val="0"/>
                  <a:lumOff val="0"/>
                  <a:alphaOff val="0"/>
                </a:sysClr>
              </a:solidFill>
              <a:latin typeface="Calibri"/>
              <a:ea typeface="+mn-ea"/>
              <a:cs typeface="+mn-cs"/>
            </a:rPr>
            <a:t>Byl ochoten </a:t>
          </a:r>
          <a:r>
            <a:rPr lang="cs-CZ" sz="2000" kern="1200" dirty="0">
              <a:solidFill>
                <a:sysClr val="windowText" lastClr="000000">
                  <a:hueOff val="0"/>
                  <a:satOff val="0"/>
                  <a:lumOff val="0"/>
                  <a:alphaOff val="0"/>
                </a:sysClr>
              </a:solidFill>
              <a:latin typeface="Calibri"/>
              <a:ea typeface="+mn-ea"/>
              <a:cs typeface="+mn-cs"/>
            </a:rPr>
            <a:t>městu</a:t>
          </a:r>
          <a:r>
            <a:rPr lang="es-ES" sz="2000" kern="1200" dirty="0">
              <a:solidFill>
                <a:sysClr val="windowText" lastClr="000000">
                  <a:hueOff val="0"/>
                  <a:satOff val="0"/>
                  <a:lumOff val="0"/>
                  <a:alphaOff val="0"/>
                </a:sysClr>
              </a:solidFill>
              <a:latin typeface="Calibri"/>
              <a:ea typeface="+mn-ea"/>
              <a:cs typeface="+mn-cs"/>
            </a:rPr>
            <a:t> odpustit, kdyby</a:t>
          </a:r>
          <a:r>
            <a:rPr lang="cs-CZ" sz="2000" kern="1200" dirty="0">
              <a:solidFill>
                <a:sysClr val="windowText" lastClr="000000">
                  <a:hueOff val="0"/>
                  <a:satOff val="0"/>
                  <a:lumOff val="0"/>
                  <a:alphaOff val="0"/>
                </a:sysClr>
              </a:solidFill>
              <a:latin typeface="Calibri"/>
              <a:ea typeface="+mn-ea"/>
              <a:cs typeface="+mn-cs"/>
            </a:rPr>
            <a:t> se v něm</a:t>
          </a:r>
          <a:r>
            <a:rPr lang="es-ES" sz="2000" kern="1200" dirty="0">
              <a:solidFill>
                <a:sysClr val="windowText" lastClr="000000">
                  <a:hueOff val="0"/>
                  <a:satOff val="0"/>
                  <a:lumOff val="0"/>
                  <a:alphaOff val="0"/>
                </a:sysClr>
              </a:solidFill>
              <a:latin typeface="Calibri"/>
              <a:ea typeface="+mn-ea"/>
              <a:cs typeface="+mn-cs"/>
            </a:rPr>
            <a:t> našl</a:t>
          </a:r>
          <a:r>
            <a:rPr lang="cs-CZ" sz="2000" kern="1200" dirty="0">
              <a:solidFill>
                <a:sysClr val="windowText" lastClr="000000">
                  <a:hueOff val="0"/>
                  <a:satOff val="0"/>
                  <a:lumOff val="0"/>
                  <a:alphaOff val="0"/>
                </a:sysClr>
              </a:solidFill>
              <a:latin typeface="Calibri"/>
              <a:ea typeface="+mn-ea"/>
              <a:cs typeface="+mn-cs"/>
            </a:rPr>
            <a:t>o</a:t>
          </a:r>
          <a:r>
            <a:rPr lang="es-ES" sz="2000" kern="1200" dirty="0">
              <a:solidFill>
                <a:sysClr val="windowText" lastClr="000000">
                  <a:hueOff val="0"/>
                  <a:satOff val="0"/>
                  <a:lumOff val="0"/>
                  <a:alphaOff val="0"/>
                </a:sysClr>
              </a:solidFill>
              <a:latin typeface="Calibri"/>
              <a:ea typeface="+mn-ea"/>
              <a:cs typeface="+mn-cs"/>
            </a:rPr>
            <a:t> 10 spravedlivých lidí..</a:t>
          </a:r>
        </a:p>
      </dsp:txBody>
      <dsp:txXfrm>
        <a:off x="2477593" y="986432"/>
        <a:ext cx="9461994" cy="896757"/>
      </dsp:txXfrm>
    </dsp:sp>
    <dsp:sp modelId="{0B29B1F8-188C-427C-93BC-8505CE7CC1E4}">
      <dsp:nvSpPr>
        <dsp:cNvPr id="0" name=""/>
        <dsp:cNvSpPr/>
      </dsp:nvSpPr>
      <dsp:spPr>
        <a:xfrm>
          <a:off x="398397" y="1076108"/>
          <a:ext cx="1770473" cy="717405"/>
        </a:xfrm>
        <a:prstGeom prst="roundRect">
          <a:avLst>
            <a:gd name="adj" fmla="val 10000"/>
          </a:avLst>
        </a:prstGeom>
        <a:blipFill dpi="0" rotWithShape="0">
          <a:blip xmlns:r="http://schemas.openxmlformats.org/officeDocument/2006/relationships" r:embed="rId2"/>
          <a:srcRect/>
          <a:stretch>
            <a:fillRect t="-42545" b="-42545"/>
          </a:stretch>
        </a:blipFill>
        <a:ln w="25400" cap="flat" cmpd="sng" algn="ctr">
          <a:solidFill>
            <a:srgbClr val="FFFF9B"/>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dsp:style>
    </dsp:sp>
    <dsp:sp modelId="{D2BC3014-AC0F-4814-93AF-B0F60C6ED4D4}">
      <dsp:nvSpPr>
        <dsp:cNvPr id="0" name=""/>
        <dsp:cNvSpPr/>
      </dsp:nvSpPr>
      <dsp:spPr>
        <a:xfrm>
          <a:off x="0" y="1972865"/>
          <a:ext cx="11939588" cy="896757"/>
        </a:xfrm>
        <a:prstGeom prst="roundRect">
          <a:avLst>
            <a:gd name="adj" fmla="val 10000"/>
          </a:avLst>
        </a:prstGeom>
        <a:solidFill>
          <a:srgbClr val="F79646">
            <a:lumMod val="20000"/>
            <a:lumOff val="80000"/>
          </a:srgbClr>
        </a:solidFill>
        <a:ln w="25400" cap="flat" cmpd="sng" algn="ctr">
          <a:solidFill>
            <a:srgbClr val="F79646">
              <a:lumMod val="50000"/>
            </a:srgb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s-ES" sz="2200" b="1" kern="1200" dirty="0">
              <a:solidFill>
                <a:srgbClr val="672F09"/>
              </a:solidFill>
              <a:latin typeface="Calibri"/>
              <a:ea typeface="+mn-ea"/>
              <a:cs typeface="+mn-cs"/>
            </a:rPr>
            <a:t>Obyvatelé Kanaánu </a:t>
          </a:r>
          <a:r>
            <a:rPr lang="es-ES" sz="1600" kern="1200" dirty="0">
              <a:solidFill>
                <a:sysClr val="windowText" lastClr="000000">
                  <a:hueOff val="0"/>
                  <a:satOff val="0"/>
                  <a:lumOff val="0"/>
                  <a:alphaOff val="0"/>
                </a:sysClr>
              </a:solidFill>
              <a:latin typeface="Calibri"/>
              <a:ea typeface="+mn-ea"/>
              <a:cs typeface="+mn-cs"/>
            </a:rPr>
            <a:t>(</a:t>
          </a:r>
          <a:r>
            <a:rPr lang="cs-CZ" sz="1600" kern="1200" dirty="0">
              <a:solidFill>
                <a:sysClr val="windowText" lastClr="000000">
                  <a:hueOff val="0"/>
                  <a:satOff val="0"/>
                  <a:lumOff val="0"/>
                  <a:alphaOff val="0"/>
                </a:sysClr>
              </a:solidFill>
              <a:latin typeface="Calibri"/>
              <a:ea typeface="+mn-ea"/>
              <a:cs typeface="+mn-cs"/>
            </a:rPr>
            <a:t>2. Mojžíšova</a:t>
          </a:r>
          <a:r>
            <a:rPr lang="es-ES" sz="1600" kern="1200" dirty="0">
              <a:solidFill>
                <a:sysClr val="windowText" lastClr="000000">
                  <a:hueOff val="0"/>
                  <a:satOff val="0"/>
                  <a:lumOff val="0"/>
                  <a:alphaOff val="0"/>
                </a:sysClr>
              </a:solidFill>
              <a:latin typeface="Calibri"/>
              <a:ea typeface="+mn-ea"/>
              <a:cs typeface="+mn-cs"/>
            </a:rPr>
            <a:t> 12</a:t>
          </a:r>
          <a:r>
            <a:rPr lang="cs-CZ" sz="1600" kern="1200" dirty="0">
              <a:solidFill>
                <a:sysClr val="windowText" lastClr="000000">
                  <a:hueOff val="0"/>
                  <a:satOff val="0"/>
                  <a:lumOff val="0"/>
                  <a:alphaOff val="0"/>
                </a:sysClr>
              </a:solidFill>
              <a:latin typeface="Calibri"/>
              <a:ea typeface="+mn-ea"/>
              <a:cs typeface="+mn-cs"/>
            </a:rPr>
            <a:t>,</a:t>
          </a:r>
          <a:r>
            <a:rPr lang="es-ES" sz="1600" kern="1200" dirty="0">
              <a:solidFill>
                <a:sysClr val="windowText" lastClr="000000">
                  <a:hueOff val="0"/>
                  <a:satOff val="0"/>
                  <a:lumOff val="0"/>
                  <a:alphaOff val="0"/>
                </a:sysClr>
              </a:solidFill>
              <a:latin typeface="Calibri"/>
              <a:ea typeface="+mn-ea"/>
              <a:cs typeface="+mn-cs"/>
            </a:rPr>
            <a:t>41)</a:t>
          </a:r>
        </a:p>
        <a:p>
          <a:pPr marL="171450" lvl="1" indent="-171450" algn="l" defTabSz="800100" rtl="0">
            <a:lnSpc>
              <a:spcPct val="90000"/>
            </a:lnSpc>
            <a:spcBef>
              <a:spcPct val="0"/>
            </a:spcBef>
            <a:spcAft>
              <a:spcPct val="15000"/>
            </a:spcAft>
            <a:buChar char="•"/>
          </a:pPr>
          <a:r>
            <a:rPr lang="es-ES" sz="1800" kern="1200" dirty="0">
              <a:solidFill>
                <a:sysClr val="windowText" lastClr="000000">
                  <a:hueOff val="0"/>
                  <a:satOff val="0"/>
                  <a:lumOff val="0"/>
                  <a:alphaOff val="0"/>
                </a:sysClr>
              </a:solidFill>
              <a:latin typeface="Calibri"/>
              <a:ea typeface="+mn-ea"/>
              <a:cs typeface="+mn-cs"/>
            </a:rPr>
            <a:t>Čekal více než 400 let a odpustil</a:t>
          </a:r>
          <a:r>
            <a:rPr lang="cs-CZ" sz="1800" kern="1200" dirty="0">
              <a:solidFill>
                <a:sysClr val="windowText" lastClr="000000">
                  <a:hueOff val="0"/>
                  <a:satOff val="0"/>
                  <a:lumOff val="0"/>
                  <a:alphaOff val="0"/>
                </a:sysClr>
              </a:solidFill>
              <a:latin typeface="Calibri"/>
              <a:ea typeface="+mn-ea"/>
              <a:cs typeface="+mn-cs"/>
            </a:rPr>
            <a:t> by</a:t>
          </a:r>
          <a:r>
            <a:rPr lang="es-ES" sz="1800" kern="1200" dirty="0">
              <a:solidFill>
                <a:sysClr val="windowText" lastClr="000000">
                  <a:hueOff val="0"/>
                  <a:satOff val="0"/>
                  <a:lumOff val="0"/>
                  <a:alphaOff val="0"/>
                </a:sysClr>
              </a:solidFill>
              <a:latin typeface="Calibri"/>
              <a:ea typeface="+mn-ea"/>
              <a:cs typeface="+mn-cs"/>
            </a:rPr>
            <a:t> i těm, kteří mohli být spaseni jako Rachab v Jerichu.</a:t>
          </a:r>
        </a:p>
      </dsp:txBody>
      <dsp:txXfrm>
        <a:off x="2477593" y="1972865"/>
        <a:ext cx="9461994" cy="896757"/>
      </dsp:txXfrm>
    </dsp:sp>
    <dsp:sp modelId="{B821B4EE-5F1C-4476-B5F3-2DA053190127}">
      <dsp:nvSpPr>
        <dsp:cNvPr id="0" name=""/>
        <dsp:cNvSpPr/>
      </dsp:nvSpPr>
      <dsp:spPr>
        <a:xfrm>
          <a:off x="398397" y="2062541"/>
          <a:ext cx="1770473" cy="717405"/>
        </a:xfrm>
        <a:prstGeom prst="roundRect">
          <a:avLst>
            <a:gd name="adj" fmla="val 10000"/>
          </a:avLst>
        </a:prstGeom>
        <a:blipFill dpi="0" rotWithShape="0">
          <a:blip xmlns:r="http://schemas.openxmlformats.org/officeDocument/2006/relationships" r:embed="rId3"/>
          <a:srcRect/>
          <a:stretch>
            <a:fillRect l="501" t="-27320" r="-501" b="-57770"/>
          </a:stretch>
        </a:blipFill>
        <a:ln w="25400" cap="flat" cmpd="sng" algn="ctr">
          <a:solidFill>
            <a:srgbClr val="FFFF9B"/>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dsp:style>
    </dsp:sp>
    <dsp:sp modelId="{1CE1AB46-632F-4361-B283-3225D31DEFFF}">
      <dsp:nvSpPr>
        <dsp:cNvPr id="0" name=""/>
        <dsp:cNvSpPr/>
      </dsp:nvSpPr>
      <dsp:spPr>
        <a:xfrm>
          <a:off x="0" y="2959298"/>
          <a:ext cx="11939588" cy="896757"/>
        </a:xfrm>
        <a:prstGeom prst="roundRect">
          <a:avLst>
            <a:gd name="adj" fmla="val 10000"/>
          </a:avLst>
        </a:prstGeom>
        <a:solidFill>
          <a:srgbClr val="F79646">
            <a:lumMod val="20000"/>
            <a:lumOff val="80000"/>
          </a:srgbClr>
        </a:solidFill>
        <a:ln w="25400" cap="flat" cmpd="sng" algn="ctr">
          <a:solidFill>
            <a:srgbClr val="F79646">
              <a:lumMod val="50000"/>
            </a:srgbClr>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s-ES" sz="2200" b="1" kern="1200" dirty="0">
              <a:solidFill>
                <a:srgbClr val="672F09"/>
              </a:solidFill>
              <a:latin typeface="Calibri"/>
              <a:ea typeface="+mn-ea"/>
              <a:cs typeface="+mn-cs"/>
            </a:rPr>
            <a:t>Zničení Jeruzaléma</a:t>
          </a:r>
          <a:r>
            <a:rPr lang="es-ES" sz="2200" kern="1200" dirty="0">
              <a:solidFill>
                <a:sysClr val="windowText" lastClr="000000">
                  <a:hueOff val="0"/>
                  <a:satOff val="0"/>
                  <a:lumOff val="0"/>
                  <a:alphaOff val="0"/>
                </a:sysClr>
              </a:solidFill>
              <a:latin typeface="Calibri"/>
              <a:ea typeface="+mn-ea"/>
              <a:cs typeface="+mn-cs"/>
            </a:rPr>
            <a:t> </a:t>
          </a:r>
          <a:r>
            <a:rPr lang="es-ES" sz="1600" kern="1200" dirty="0">
              <a:solidFill>
                <a:sysClr val="windowText" lastClr="000000">
                  <a:hueOff val="0"/>
                  <a:satOff val="0"/>
                  <a:lumOff val="0"/>
                  <a:alphaOff val="0"/>
                </a:sysClr>
              </a:solidFill>
              <a:latin typeface="Calibri"/>
              <a:ea typeface="+mn-ea"/>
              <a:cs typeface="+mn-cs"/>
            </a:rPr>
            <a:t>(2</a:t>
          </a:r>
          <a:r>
            <a:rPr lang="cs-CZ" sz="1600" kern="1200" dirty="0">
              <a:solidFill>
                <a:sysClr val="windowText" lastClr="000000">
                  <a:hueOff val="0"/>
                  <a:satOff val="0"/>
                  <a:lumOff val="0"/>
                  <a:alphaOff val="0"/>
                </a:sysClr>
              </a:solidFill>
              <a:latin typeface="Calibri"/>
              <a:ea typeface="+mn-ea"/>
              <a:cs typeface="+mn-cs"/>
            </a:rPr>
            <a:t>. Královská</a:t>
          </a:r>
          <a:r>
            <a:rPr lang="es-ES" sz="1600" kern="1200" dirty="0">
              <a:solidFill>
                <a:sysClr val="windowText" lastClr="000000">
                  <a:hueOff val="0"/>
                  <a:satOff val="0"/>
                  <a:lumOff val="0"/>
                  <a:alphaOff val="0"/>
                </a:sysClr>
              </a:solidFill>
              <a:latin typeface="Calibri"/>
              <a:ea typeface="+mn-ea"/>
              <a:cs typeface="+mn-cs"/>
            </a:rPr>
            <a:t> 20</a:t>
          </a:r>
          <a:r>
            <a:rPr lang="cs-CZ" sz="1600" kern="1200" dirty="0">
              <a:solidFill>
                <a:sysClr val="windowText" lastClr="000000">
                  <a:hueOff val="0"/>
                  <a:satOff val="0"/>
                  <a:lumOff val="0"/>
                  <a:alphaOff val="0"/>
                </a:sysClr>
              </a:solidFill>
              <a:latin typeface="Calibri"/>
              <a:ea typeface="+mn-ea"/>
              <a:cs typeface="+mn-cs"/>
            </a:rPr>
            <a:t>,</a:t>
          </a:r>
          <a:r>
            <a:rPr lang="es-ES" sz="1600" kern="1200" dirty="0">
              <a:solidFill>
                <a:sysClr val="windowText" lastClr="000000">
                  <a:hueOff val="0"/>
                  <a:satOff val="0"/>
                  <a:lumOff val="0"/>
                  <a:alphaOff val="0"/>
                </a:sysClr>
              </a:solidFill>
              <a:latin typeface="Calibri"/>
              <a:ea typeface="+mn-ea"/>
              <a:cs typeface="+mn-cs"/>
            </a:rPr>
            <a:t>16-18)</a:t>
          </a:r>
        </a:p>
        <a:p>
          <a:pPr marL="171450" lvl="1" indent="-171450" algn="l" defTabSz="800100" rtl="0">
            <a:lnSpc>
              <a:spcPct val="90000"/>
            </a:lnSpc>
            <a:spcBef>
              <a:spcPct val="0"/>
            </a:spcBef>
            <a:spcAft>
              <a:spcPct val="15000"/>
            </a:spcAft>
            <a:buChar char="•"/>
          </a:pPr>
          <a:r>
            <a:rPr lang="es-ES" sz="1800" kern="1200" dirty="0">
              <a:solidFill>
                <a:sysClr val="windowText" lastClr="000000">
                  <a:hueOff val="0"/>
                  <a:satOff val="0"/>
                  <a:lumOff val="0"/>
                  <a:alphaOff val="0"/>
                </a:sysClr>
              </a:solidFill>
              <a:latin typeface="Calibri"/>
              <a:ea typeface="+mn-ea"/>
              <a:cs typeface="+mn-cs"/>
            </a:rPr>
            <a:t>Prorokoval od Ezechiášovy vlády a čekal více než 130 let</a:t>
          </a:r>
          <a:r>
            <a:rPr lang="cs-CZ" sz="1800" kern="1200" dirty="0">
              <a:solidFill>
                <a:sysClr val="windowText" lastClr="000000">
                  <a:hueOff val="0"/>
                  <a:satOff val="0"/>
                  <a:lumOff val="0"/>
                  <a:alphaOff val="0"/>
                </a:sysClr>
              </a:solidFill>
              <a:latin typeface="Calibri"/>
              <a:ea typeface="+mn-ea"/>
              <a:cs typeface="+mn-cs"/>
            </a:rPr>
            <a:t> do</a:t>
          </a:r>
          <a:r>
            <a:rPr lang="es-ES" sz="1800" kern="1200" dirty="0">
              <a:solidFill>
                <a:sysClr val="windowText" lastClr="000000">
                  <a:hueOff val="0"/>
                  <a:satOff val="0"/>
                  <a:lumOff val="0"/>
                  <a:alphaOff val="0"/>
                </a:sysClr>
              </a:solidFill>
              <a:latin typeface="Calibri"/>
              <a:ea typeface="+mn-ea"/>
              <a:cs typeface="+mn-cs"/>
            </a:rPr>
            <a:t> vykoná</a:t>
          </a:r>
          <a:r>
            <a:rPr lang="cs-CZ" sz="1800" kern="1200" dirty="0">
              <a:solidFill>
                <a:sysClr val="windowText" lastClr="000000">
                  <a:hueOff val="0"/>
                  <a:satOff val="0"/>
                  <a:lumOff val="0"/>
                  <a:alphaOff val="0"/>
                </a:sysClr>
              </a:solidFill>
              <a:latin typeface="Calibri"/>
              <a:ea typeface="+mn-ea"/>
              <a:cs typeface="+mn-cs"/>
            </a:rPr>
            <a:t>ní</a:t>
          </a:r>
          <a:r>
            <a:rPr lang="es-ES" sz="1800" kern="1200" dirty="0">
              <a:solidFill>
                <a:sysClr val="windowText" lastClr="000000">
                  <a:hueOff val="0"/>
                  <a:satOff val="0"/>
                  <a:lumOff val="0"/>
                  <a:alphaOff val="0"/>
                </a:sysClr>
              </a:solidFill>
              <a:latin typeface="Calibri"/>
              <a:ea typeface="+mn-ea"/>
              <a:cs typeface="+mn-cs"/>
            </a:rPr>
            <a:t> rozsudk</a:t>
          </a:r>
          <a:r>
            <a:rPr lang="cs-CZ" sz="1800" kern="1200" dirty="0">
              <a:solidFill>
                <a:sysClr val="windowText" lastClr="000000">
                  <a:hueOff val="0"/>
                  <a:satOff val="0"/>
                  <a:lumOff val="0"/>
                  <a:alphaOff val="0"/>
                </a:sysClr>
              </a:solidFill>
              <a:latin typeface="Calibri"/>
              <a:ea typeface="+mn-ea"/>
              <a:cs typeface="+mn-cs"/>
            </a:rPr>
            <a:t>u</a:t>
          </a:r>
          <a:r>
            <a:rPr lang="es-ES" sz="1800" kern="1200" dirty="0">
              <a:solidFill>
                <a:sysClr val="windowText" lastClr="000000">
                  <a:hueOff val="0"/>
                  <a:satOff val="0"/>
                  <a:lumOff val="0"/>
                  <a:alphaOff val="0"/>
                </a:sysClr>
              </a:solidFill>
              <a:latin typeface="Calibri"/>
              <a:ea typeface="+mn-ea"/>
              <a:cs typeface="+mn-cs"/>
            </a:rPr>
            <a:t>.</a:t>
          </a:r>
        </a:p>
      </dsp:txBody>
      <dsp:txXfrm>
        <a:off x="2477593" y="2959298"/>
        <a:ext cx="9461994" cy="896757"/>
      </dsp:txXfrm>
    </dsp:sp>
    <dsp:sp modelId="{1200783A-C5B9-4D22-8EA1-088BE65A12EC}">
      <dsp:nvSpPr>
        <dsp:cNvPr id="0" name=""/>
        <dsp:cNvSpPr/>
      </dsp:nvSpPr>
      <dsp:spPr>
        <a:xfrm>
          <a:off x="398397" y="3048974"/>
          <a:ext cx="1770473" cy="717405"/>
        </a:xfrm>
        <a:prstGeom prst="roundRect">
          <a:avLst>
            <a:gd name="adj" fmla="val 10000"/>
          </a:avLst>
        </a:prstGeom>
        <a:blipFill dpi="0" rotWithShape="0">
          <a:blip xmlns:r="http://schemas.openxmlformats.org/officeDocument/2006/relationships" r:embed="rId4"/>
          <a:srcRect/>
          <a:stretch>
            <a:fillRect t="-42545" b="-42545"/>
          </a:stretch>
        </a:blipFill>
        <a:ln w="25400" cap="flat" cmpd="sng" algn="ctr">
          <a:solidFill>
            <a:srgbClr val="FFFF9B"/>
          </a:solidFill>
          <a:prstDash val="solid"/>
          <a:miter lim="800000"/>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A25B94-9EE0-4A3F-B4F5-78B198EC50DE}">
      <dsp:nvSpPr>
        <dsp:cNvPr id="0" name=""/>
        <dsp:cNvSpPr/>
      </dsp:nvSpPr>
      <dsp:spPr>
        <a:xfrm rot="10800000">
          <a:off x="259817" y="7666"/>
          <a:ext cx="6493937" cy="330051"/>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endParaRPr lang="cs-CZ" sz="1800" b="1" kern="1200" dirty="0">
            <a:solidFill>
              <a:schemeClr val="tx1"/>
            </a:solidFill>
          </a:endParaRPr>
        </a:p>
        <a:p>
          <a:pPr marL="0" lvl="0" indent="0" algn="l" defTabSz="800100">
            <a:lnSpc>
              <a:spcPct val="90000"/>
            </a:lnSpc>
            <a:spcBef>
              <a:spcPct val="0"/>
            </a:spcBef>
            <a:spcAft>
              <a:spcPct val="35000"/>
            </a:spcAft>
            <a:buNone/>
          </a:pPr>
          <a:r>
            <a:rPr lang="cs-CZ" sz="1800" b="1" kern="1200" dirty="0">
              <a:solidFill>
                <a:schemeClr val="tx1"/>
              </a:solidFill>
            </a:rPr>
            <a:t>Tím, že a jak nás stvořil</a:t>
          </a:r>
          <a:r>
            <a:rPr lang="es-ES" sz="1800" b="1" kern="1200" dirty="0">
              <a:solidFill>
                <a:schemeClr val="tx1"/>
              </a:solidFill>
            </a:rPr>
            <a:t> (</a:t>
          </a:r>
          <a:r>
            <a:rPr lang="cs-CZ" sz="1800" b="1" kern="1200" dirty="0">
              <a:solidFill>
                <a:schemeClr val="tx1"/>
              </a:solidFill>
            </a:rPr>
            <a:t>1. Mojžíšova</a:t>
          </a:r>
          <a:r>
            <a:rPr lang="es-ES" sz="1800" b="1" kern="1200" dirty="0">
              <a:solidFill>
                <a:schemeClr val="tx1"/>
              </a:solidFill>
            </a:rPr>
            <a:t> 1</a:t>
          </a:r>
          <a:r>
            <a:rPr lang="cs-CZ" sz="1800" b="1" kern="1200" dirty="0">
              <a:solidFill>
                <a:schemeClr val="tx1"/>
              </a:solidFill>
            </a:rPr>
            <a:t>,</a:t>
          </a:r>
          <a:r>
            <a:rPr lang="es-ES" sz="1800" b="1" kern="1200" dirty="0">
              <a:solidFill>
                <a:schemeClr val="tx1"/>
              </a:solidFill>
            </a:rPr>
            <a:t>31)
</a:t>
          </a:r>
          <a:endParaRPr lang="es-ES" sz="1800" kern="1200" dirty="0">
            <a:solidFill>
              <a:schemeClr val="tx1"/>
            </a:solidFill>
          </a:endParaRPr>
        </a:p>
      </dsp:txBody>
      <dsp:txXfrm rot="10800000">
        <a:off x="342330" y="7666"/>
        <a:ext cx="6411424" cy="330051"/>
      </dsp:txXfrm>
    </dsp:sp>
    <dsp:sp modelId="{9B80EDED-588F-41B1-85C3-4F6EA3F0BB6E}">
      <dsp:nvSpPr>
        <dsp:cNvPr id="0" name=""/>
        <dsp:cNvSpPr/>
      </dsp:nvSpPr>
      <dsp:spPr>
        <a:xfrm>
          <a:off x="0" y="378"/>
          <a:ext cx="330051" cy="330051"/>
        </a:xfrm>
        <a:prstGeom prst="ellipse">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5E01F17F-E676-4FA3-A3D8-5B2CAFC1687E}">
      <dsp:nvSpPr>
        <dsp:cNvPr id="0" name=""/>
        <dsp:cNvSpPr/>
      </dsp:nvSpPr>
      <dsp:spPr>
        <a:xfrm rot="10800000">
          <a:off x="259817" y="401700"/>
          <a:ext cx="6493937" cy="330051"/>
        </a:xfrm>
        <a:prstGeom prst="homePlate">
          <a:avLst/>
        </a:prstGeom>
        <a:gradFill rotWithShape="0">
          <a:gsLst>
            <a:gs pos="0">
              <a:schemeClr val="accent4">
                <a:hueOff val="816741"/>
                <a:satOff val="-3398"/>
                <a:lumOff val="801"/>
                <a:alphaOff val="0"/>
                <a:satMod val="103000"/>
                <a:lumMod val="102000"/>
                <a:tint val="94000"/>
              </a:schemeClr>
            </a:gs>
            <a:gs pos="50000">
              <a:schemeClr val="accent4">
                <a:hueOff val="816741"/>
                <a:satOff val="-3398"/>
                <a:lumOff val="801"/>
                <a:alphaOff val="0"/>
                <a:satMod val="110000"/>
                <a:lumMod val="100000"/>
                <a:shade val="100000"/>
              </a:schemeClr>
            </a:gs>
            <a:gs pos="100000">
              <a:schemeClr val="accent4">
                <a:hueOff val="816741"/>
                <a:satOff val="-3398"/>
                <a:lumOff val="80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Neboť navěky je jeho milosrdenství (1</a:t>
          </a:r>
          <a:r>
            <a:rPr lang="cs-CZ" sz="1800" b="1" kern="1200" dirty="0">
              <a:solidFill>
                <a:schemeClr val="tx1"/>
              </a:solidFill>
            </a:rPr>
            <a:t>. Paralipomenon</a:t>
          </a:r>
          <a:r>
            <a:rPr lang="es-ES" sz="1800" b="1" kern="1200" dirty="0">
              <a:solidFill>
                <a:schemeClr val="tx1"/>
              </a:solidFill>
            </a:rPr>
            <a:t> 16</a:t>
          </a:r>
          <a:r>
            <a:rPr lang="cs-CZ" sz="1800" b="1" kern="1200" dirty="0">
              <a:solidFill>
                <a:schemeClr val="tx1"/>
              </a:solidFill>
            </a:rPr>
            <a:t>,</a:t>
          </a:r>
          <a:r>
            <a:rPr lang="es-ES" sz="1800" b="1" kern="1200" dirty="0">
              <a:solidFill>
                <a:schemeClr val="tx1"/>
              </a:solidFill>
            </a:rPr>
            <a:t> 34)</a:t>
          </a:r>
          <a:endParaRPr lang="es-ES" sz="1800" kern="1200" dirty="0">
            <a:solidFill>
              <a:schemeClr val="tx1"/>
            </a:solidFill>
          </a:endParaRPr>
        </a:p>
      </dsp:txBody>
      <dsp:txXfrm rot="10800000">
        <a:off x="342330" y="401700"/>
        <a:ext cx="6411424" cy="330051"/>
      </dsp:txXfrm>
    </dsp:sp>
    <dsp:sp modelId="{E45A7E3A-9DB5-4C14-8D53-3B5A5C53A1A1}">
      <dsp:nvSpPr>
        <dsp:cNvPr id="0" name=""/>
        <dsp:cNvSpPr/>
      </dsp:nvSpPr>
      <dsp:spPr>
        <a:xfrm>
          <a:off x="0" y="428952"/>
          <a:ext cx="330051" cy="330051"/>
        </a:xfrm>
        <a:prstGeom prst="ellipse">
          <a:avLst/>
        </a:prstGeom>
        <a:solidFill>
          <a:schemeClr val="accent4">
            <a:tint val="50000"/>
            <a:hueOff val="899016"/>
            <a:satOff val="-4184"/>
            <a:lumOff val="-184"/>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27B5AC58-6741-4088-8D35-7F992D046898}">
      <dsp:nvSpPr>
        <dsp:cNvPr id="0" name=""/>
        <dsp:cNvSpPr/>
      </dsp:nvSpPr>
      <dsp:spPr>
        <a:xfrm rot="10800000">
          <a:off x="259817" y="830273"/>
          <a:ext cx="6493937" cy="330051"/>
        </a:xfrm>
        <a:prstGeom prst="homePlate">
          <a:avLst/>
        </a:prstGeom>
        <a:gradFill rotWithShape="0">
          <a:gsLst>
            <a:gs pos="0">
              <a:schemeClr val="accent4">
                <a:hueOff val="1633482"/>
                <a:satOff val="-6796"/>
                <a:lumOff val="1601"/>
                <a:alphaOff val="0"/>
                <a:satMod val="103000"/>
                <a:lumMod val="102000"/>
                <a:tint val="94000"/>
              </a:schemeClr>
            </a:gs>
            <a:gs pos="50000">
              <a:schemeClr val="accent4">
                <a:hueOff val="1633482"/>
                <a:satOff val="-6796"/>
                <a:lumOff val="1601"/>
                <a:alphaOff val="0"/>
                <a:satMod val="110000"/>
                <a:lumMod val="100000"/>
                <a:shade val="100000"/>
              </a:schemeClr>
            </a:gs>
            <a:gs pos="100000">
              <a:schemeClr val="accent4">
                <a:hueOff val="1633482"/>
                <a:satOff val="-6796"/>
                <a:lumOff val="160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Uka</a:t>
          </a:r>
          <a:r>
            <a:rPr lang="cs-CZ" sz="1800" b="1" kern="1200" dirty="0">
              <a:solidFill>
                <a:schemeClr val="tx1"/>
              </a:solidFill>
            </a:rPr>
            <a:t>zuje</a:t>
          </a:r>
          <a:r>
            <a:rPr lang="es-ES" sz="1800" b="1" kern="1200" dirty="0">
              <a:solidFill>
                <a:schemeClr val="tx1"/>
              </a:solidFill>
            </a:rPr>
            <a:t> hříšníkům cestu (</a:t>
          </a:r>
          <a:r>
            <a:rPr lang="cs-CZ" sz="1800" b="1" kern="1200" dirty="0">
              <a:solidFill>
                <a:schemeClr val="tx1"/>
              </a:solidFill>
            </a:rPr>
            <a:t>Ž</a:t>
          </a:r>
          <a:r>
            <a:rPr lang="es-ES" sz="1800" b="1" kern="1200" dirty="0">
              <a:solidFill>
                <a:schemeClr val="tx1"/>
              </a:solidFill>
            </a:rPr>
            <a:t>alm 5</a:t>
          </a:r>
          <a:r>
            <a:rPr lang="cs-CZ" sz="1800" b="1" kern="1200" dirty="0">
              <a:solidFill>
                <a:schemeClr val="tx1"/>
              </a:solidFill>
            </a:rPr>
            <a:t>,</a:t>
          </a:r>
          <a:r>
            <a:rPr lang="es-ES" sz="1800" b="1" kern="1200" dirty="0">
              <a:solidFill>
                <a:schemeClr val="tx1"/>
              </a:solidFill>
            </a:rPr>
            <a:t>8; Mi</a:t>
          </a:r>
          <a:r>
            <a:rPr lang="cs-CZ" sz="1800" b="1" kern="1200" dirty="0" err="1">
              <a:solidFill>
                <a:schemeClr val="tx1"/>
              </a:solidFill>
            </a:rPr>
            <a:t>chaeáš</a:t>
          </a:r>
          <a:r>
            <a:rPr lang="es-ES" sz="1800" b="1" kern="1200" dirty="0">
              <a:solidFill>
                <a:schemeClr val="tx1"/>
              </a:solidFill>
            </a:rPr>
            <a:t> 6</a:t>
          </a:r>
          <a:r>
            <a:rPr lang="cs-CZ" sz="1800" b="1" kern="1200" dirty="0">
              <a:solidFill>
                <a:schemeClr val="tx1"/>
              </a:solidFill>
            </a:rPr>
            <a:t>,</a:t>
          </a:r>
          <a:r>
            <a:rPr lang="es-ES" sz="1800" b="1" kern="1200" dirty="0">
              <a:solidFill>
                <a:schemeClr val="tx1"/>
              </a:solidFill>
            </a:rPr>
            <a:t>8)</a:t>
          </a:r>
          <a:endParaRPr lang="es-ES" sz="1800" kern="1200" dirty="0">
            <a:solidFill>
              <a:schemeClr val="tx1"/>
            </a:solidFill>
          </a:endParaRPr>
        </a:p>
      </dsp:txBody>
      <dsp:txXfrm rot="10800000">
        <a:off x="342330" y="830273"/>
        <a:ext cx="6411424" cy="330051"/>
      </dsp:txXfrm>
    </dsp:sp>
    <dsp:sp modelId="{11EBE099-F181-4DA6-8D5F-A79B53B620C0}">
      <dsp:nvSpPr>
        <dsp:cNvPr id="0" name=""/>
        <dsp:cNvSpPr/>
      </dsp:nvSpPr>
      <dsp:spPr>
        <a:xfrm>
          <a:off x="0" y="857526"/>
          <a:ext cx="330051" cy="330051"/>
        </a:xfrm>
        <a:prstGeom prst="ellipse">
          <a:avLst/>
        </a:prstGeom>
        <a:solidFill>
          <a:schemeClr val="accent4">
            <a:tint val="50000"/>
            <a:hueOff val="1798032"/>
            <a:satOff val="-8368"/>
            <a:lumOff val="-367"/>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D63CA55E-49E5-406C-AA30-829AC3200A74}">
      <dsp:nvSpPr>
        <dsp:cNvPr id="0" name=""/>
        <dsp:cNvSpPr/>
      </dsp:nvSpPr>
      <dsp:spPr>
        <a:xfrm rot="10800000">
          <a:off x="259817" y="1258847"/>
          <a:ext cx="6493937" cy="330051"/>
        </a:xfrm>
        <a:prstGeom prst="homePlate">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cs-CZ" sz="1800" b="1" kern="1200" dirty="0">
              <a:solidFill>
                <a:schemeClr val="tx1"/>
              </a:solidFill>
            </a:rPr>
            <a:t>Odpouští</a:t>
          </a:r>
          <a:r>
            <a:rPr lang="es-ES" sz="1800" b="1" kern="1200" dirty="0">
              <a:solidFill>
                <a:schemeClr val="tx1"/>
              </a:solidFill>
            </a:rPr>
            <a:t> (</a:t>
          </a:r>
          <a:r>
            <a:rPr lang="cs-CZ" sz="1800" b="1" kern="1200" dirty="0">
              <a:solidFill>
                <a:schemeClr val="tx1"/>
              </a:solidFill>
            </a:rPr>
            <a:t>Ž</a:t>
          </a:r>
          <a:r>
            <a:rPr lang="es-ES" sz="1800" b="1" kern="1200" dirty="0">
              <a:solidFill>
                <a:schemeClr val="tx1"/>
              </a:solidFill>
            </a:rPr>
            <a:t>alm 86</a:t>
          </a:r>
          <a:r>
            <a:rPr lang="cs-CZ" sz="1800" b="1" kern="1200" dirty="0">
              <a:solidFill>
                <a:schemeClr val="tx1"/>
              </a:solidFill>
            </a:rPr>
            <a:t>,</a:t>
          </a:r>
          <a:r>
            <a:rPr lang="es-ES" sz="1800" b="1" kern="1200" dirty="0">
              <a:solidFill>
                <a:schemeClr val="tx1"/>
              </a:solidFill>
            </a:rPr>
            <a:t>5)</a:t>
          </a:r>
          <a:endParaRPr lang="es-ES" sz="1800" kern="1200" dirty="0">
            <a:solidFill>
              <a:schemeClr val="tx1"/>
            </a:solidFill>
          </a:endParaRPr>
        </a:p>
      </dsp:txBody>
      <dsp:txXfrm rot="10800000">
        <a:off x="342330" y="1258847"/>
        <a:ext cx="6411424" cy="330051"/>
      </dsp:txXfrm>
    </dsp:sp>
    <dsp:sp modelId="{BE6BA436-60C0-4E85-98B5-30C02A280CF4}">
      <dsp:nvSpPr>
        <dsp:cNvPr id="0" name=""/>
        <dsp:cNvSpPr/>
      </dsp:nvSpPr>
      <dsp:spPr>
        <a:xfrm>
          <a:off x="0" y="1286100"/>
          <a:ext cx="330051" cy="330051"/>
        </a:xfrm>
        <a:prstGeom prst="ellipse">
          <a:avLst/>
        </a:prstGeom>
        <a:solidFill>
          <a:schemeClr val="accent4">
            <a:tint val="50000"/>
            <a:hueOff val="2697049"/>
            <a:satOff val="-12551"/>
            <a:lumOff val="-551"/>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09235CF9-680C-4B33-AD8F-C0973D743E19}">
      <dsp:nvSpPr>
        <dsp:cNvPr id="0" name=""/>
        <dsp:cNvSpPr/>
      </dsp:nvSpPr>
      <dsp:spPr>
        <a:xfrm rot="10800000">
          <a:off x="259817" y="1687421"/>
          <a:ext cx="6493937" cy="330051"/>
        </a:xfrm>
        <a:prstGeom prst="homePlate">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Je milosrdný ke všemu stvoření (</a:t>
          </a:r>
          <a:r>
            <a:rPr lang="cs-CZ" sz="1800" b="1" kern="1200" dirty="0">
              <a:solidFill>
                <a:schemeClr val="tx1"/>
              </a:solidFill>
            </a:rPr>
            <a:t>Ž</a:t>
          </a:r>
          <a:r>
            <a:rPr lang="es-ES" sz="1800" b="1" kern="1200" dirty="0">
              <a:solidFill>
                <a:schemeClr val="tx1"/>
              </a:solidFill>
            </a:rPr>
            <a:t>alm 145</a:t>
          </a:r>
          <a:r>
            <a:rPr lang="cs-CZ" sz="1800" b="1" kern="1200" dirty="0">
              <a:solidFill>
                <a:schemeClr val="tx1"/>
              </a:solidFill>
            </a:rPr>
            <a:t>,</a:t>
          </a:r>
          <a:r>
            <a:rPr lang="es-ES" sz="1800" b="1" kern="1200" dirty="0">
              <a:solidFill>
                <a:schemeClr val="tx1"/>
              </a:solidFill>
            </a:rPr>
            <a:t>9)</a:t>
          </a:r>
          <a:endParaRPr lang="es-ES" sz="1800" kern="1200" dirty="0">
            <a:solidFill>
              <a:schemeClr val="tx1"/>
            </a:solidFill>
          </a:endParaRPr>
        </a:p>
      </dsp:txBody>
      <dsp:txXfrm rot="10800000">
        <a:off x="342330" y="1687421"/>
        <a:ext cx="6411424" cy="330051"/>
      </dsp:txXfrm>
    </dsp:sp>
    <dsp:sp modelId="{22A99617-B059-46FC-8CE4-0B7B68AF3BFD}">
      <dsp:nvSpPr>
        <dsp:cNvPr id="0" name=""/>
        <dsp:cNvSpPr/>
      </dsp:nvSpPr>
      <dsp:spPr>
        <a:xfrm>
          <a:off x="0" y="1714673"/>
          <a:ext cx="330051" cy="330051"/>
        </a:xfrm>
        <a:prstGeom prst="ellipse">
          <a:avLst/>
        </a:prstGeom>
        <a:solidFill>
          <a:schemeClr val="accent4">
            <a:tint val="50000"/>
            <a:hueOff val="3596065"/>
            <a:satOff val="-16735"/>
            <a:lumOff val="-734"/>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F7A257E2-E8F7-4FD7-989A-B68CC85BE15F}">
      <dsp:nvSpPr>
        <dsp:cNvPr id="0" name=""/>
        <dsp:cNvSpPr/>
      </dsp:nvSpPr>
      <dsp:spPr>
        <a:xfrm rot="10800000">
          <a:off x="259817" y="2115995"/>
          <a:ext cx="6493937" cy="330051"/>
        </a:xfrm>
        <a:prstGeom prst="homePlate">
          <a:avLst/>
        </a:prstGeom>
        <a:gradFill rotWithShape="0">
          <a:gsLst>
            <a:gs pos="0">
              <a:schemeClr val="accent4">
                <a:hueOff val="4083704"/>
                <a:satOff val="-16990"/>
                <a:lumOff val="4003"/>
                <a:alphaOff val="0"/>
                <a:satMod val="103000"/>
                <a:lumMod val="102000"/>
                <a:tint val="94000"/>
              </a:schemeClr>
            </a:gs>
            <a:gs pos="50000">
              <a:schemeClr val="accent4">
                <a:hueOff val="4083704"/>
                <a:satOff val="-16990"/>
                <a:lumOff val="4003"/>
                <a:alphaOff val="0"/>
                <a:satMod val="110000"/>
                <a:lumMod val="100000"/>
                <a:shade val="100000"/>
              </a:schemeClr>
            </a:gs>
            <a:gs pos="100000">
              <a:schemeClr val="accent4">
                <a:hueOff val="4083704"/>
                <a:satOff val="-16990"/>
                <a:lumOff val="40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solidFill>
            </a:rPr>
            <a:t>Dodává nám sílu v čase soužení</a:t>
          </a:r>
          <a:r>
            <a:rPr lang="es-ES" sz="1800" b="1" kern="1200" dirty="0">
              <a:solidFill>
                <a:schemeClr val="tx1"/>
              </a:solidFill>
            </a:rPr>
            <a:t> (Nah</a:t>
          </a:r>
          <a:r>
            <a:rPr lang="cs-CZ" sz="1800" b="1" kern="1200" dirty="0">
              <a:solidFill>
                <a:schemeClr val="tx1"/>
              </a:solidFill>
            </a:rPr>
            <a:t>u</a:t>
          </a:r>
          <a:r>
            <a:rPr lang="es-ES" sz="1800" b="1" kern="1200" dirty="0">
              <a:solidFill>
                <a:schemeClr val="tx1"/>
              </a:solidFill>
            </a:rPr>
            <a:t>m 1</a:t>
          </a:r>
          <a:r>
            <a:rPr lang="cs-CZ" sz="1800" b="1" kern="1200" dirty="0">
              <a:solidFill>
                <a:schemeClr val="tx1"/>
              </a:solidFill>
            </a:rPr>
            <a:t>,</a:t>
          </a:r>
          <a:r>
            <a:rPr lang="es-ES" sz="1800" b="1" kern="1200" dirty="0">
              <a:solidFill>
                <a:schemeClr val="tx1"/>
              </a:solidFill>
            </a:rPr>
            <a:t>7)</a:t>
          </a:r>
          <a:endParaRPr lang="es-ES" sz="1800" kern="1200" dirty="0">
            <a:solidFill>
              <a:schemeClr val="tx1"/>
            </a:solidFill>
          </a:endParaRPr>
        </a:p>
      </dsp:txBody>
      <dsp:txXfrm rot="10800000">
        <a:off x="342330" y="2115995"/>
        <a:ext cx="6411424" cy="330051"/>
      </dsp:txXfrm>
    </dsp:sp>
    <dsp:sp modelId="{251C01E2-F471-4DB2-B1B0-DBC2D9D93BBB}">
      <dsp:nvSpPr>
        <dsp:cNvPr id="0" name=""/>
        <dsp:cNvSpPr/>
      </dsp:nvSpPr>
      <dsp:spPr>
        <a:xfrm>
          <a:off x="0" y="2143247"/>
          <a:ext cx="330051" cy="330051"/>
        </a:xfrm>
        <a:prstGeom prst="ellipse">
          <a:avLst/>
        </a:prstGeom>
        <a:solidFill>
          <a:schemeClr val="accent4">
            <a:tint val="50000"/>
            <a:hueOff val="4495081"/>
            <a:satOff val="-20919"/>
            <a:lumOff val="-918"/>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5BA0947E-A3B9-4B87-A493-DA0EEC58D47F}">
      <dsp:nvSpPr>
        <dsp:cNvPr id="0" name=""/>
        <dsp:cNvSpPr/>
      </dsp:nvSpPr>
      <dsp:spPr>
        <a:xfrm rot="10800000">
          <a:off x="259817" y="2544569"/>
          <a:ext cx="6493937" cy="330051"/>
        </a:xfrm>
        <a:prstGeom prst="homePlate">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Dodržujte sv</a:t>
          </a:r>
          <a:r>
            <a:rPr lang="cs-CZ" sz="1800" b="1" kern="1200" dirty="0">
              <a:solidFill>
                <a:schemeClr val="tx1"/>
              </a:solidFill>
            </a:rPr>
            <a:t>á</a:t>
          </a:r>
          <a:r>
            <a:rPr lang="es-ES" sz="1800" b="1" kern="1200" dirty="0">
              <a:solidFill>
                <a:schemeClr val="tx1"/>
              </a:solidFill>
            </a:rPr>
            <a:t> </a:t>
          </a:r>
          <a:r>
            <a:rPr lang="cs-CZ" sz="1800" b="1" kern="1200" dirty="0">
              <a:solidFill>
                <a:schemeClr val="tx1"/>
              </a:solidFill>
            </a:rPr>
            <a:t>zas</a:t>
          </a:r>
          <a:r>
            <a:rPr lang="es-ES" sz="1800" b="1" kern="1200" dirty="0">
              <a:solidFill>
                <a:schemeClr val="tx1"/>
              </a:solidFill>
            </a:rPr>
            <a:t>l</a:t>
          </a:r>
          <a:r>
            <a:rPr lang="cs-CZ" sz="1800" b="1" kern="1200" dirty="0">
              <a:solidFill>
                <a:schemeClr val="tx1"/>
              </a:solidFill>
            </a:rPr>
            <a:t>í</a:t>
          </a:r>
          <a:r>
            <a:rPr lang="es-ES" sz="1800" b="1" kern="1200" dirty="0">
              <a:solidFill>
                <a:schemeClr val="tx1"/>
              </a:solidFill>
            </a:rPr>
            <a:t>b</a:t>
          </a:r>
          <a:r>
            <a:rPr lang="cs-CZ" sz="1800" b="1" kern="1200" dirty="0" err="1">
              <a:solidFill>
                <a:schemeClr val="tx1"/>
              </a:solidFill>
            </a:rPr>
            <a:t>ení</a:t>
          </a:r>
          <a:r>
            <a:rPr lang="es-ES" sz="1800" b="1" kern="1200" dirty="0">
              <a:solidFill>
                <a:schemeClr val="tx1"/>
              </a:solidFill>
            </a:rPr>
            <a:t> (Nehem</a:t>
          </a:r>
          <a:r>
            <a:rPr lang="cs-CZ" sz="1800" b="1" kern="1200" dirty="0" err="1">
              <a:solidFill>
                <a:schemeClr val="tx1"/>
              </a:solidFill>
            </a:rPr>
            <a:t>jáš</a:t>
          </a:r>
          <a:r>
            <a:rPr lang="es-ES" sz="1800" b="1" kern="1200" dirty="0">
              <a:solidFill>
                <a:schemeClr val="tx1"/>
              </a:solidFill>
            </a:rPr>
            <a:t> 9</a:t>
          </a:r>
          <a:r>
            <a:rPr lang="cs-CZ" sz="1800" b="1" kern="1200" dirty="0">
              <a:solidFill>
                <a:schemeClr val="tx1"/>
              </a:solidFill>
            </a:rPr>
            <a:t>,</a:t>
          </a:r>
          <a:r>
            <a:rPr lang="es-ES" sz="1800" b="1" kern="1200" dirty="0">
              <a:solidFill>
                <a:schemeClr val="tx1"/>
              </a:solidFill>
            </a:rPr>
            <a:t>25)</a:t>
          </a:r>
          <a:endParaRPr lang="es-ES" sz="1800" kern="1200" dirty="0">
            <a:solidFill>
              <a:schemeClr val="tx1"/>
            </a:solidFill>
          </a:endParaRPr>
        </a:p>
      </dsp:txBody>
      <dsp:txXfrm rot="10800000">
        <a:off x="342330" y="2544569"/>
        <a:ext cx="6411424" cy="330051"/>
      </dsp:txXfrm>
    </dsp:sp>
    <dsp:sp modelId="{C91CBB14-0CF1-4117-B027-DD49DD18A740}">
      <dsp:nvSpPr>
        <dsp:cNvPr id="0" name=""/>
        <dsp:cNvSpPr/>
      </dsp:nvSpPr>
      <dsp:spPr>
        <a:xfrm>
          <a:off x="0" y="2571821"/>
          <a:ext cx="330051" cy="330051"/>
        </a:xfrm>
        <a:prstGeom prst="ellipse">
          <a:avLst/>
        </a:prstGeom>
        <a:solidFill>
          <a:schemeClr val="accent4">
            <a:tint val="50000"/>
            <a:hueOff val="5394097"/>
            <a:satOff val="-25103"/>
            <a:lumOff val="-1101"/>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3DA93C90-956E-4A3F-9750-DBD37905623A}">
      <dsp:nvSpPr>
        <dsp:cNvPr id="0" name=""/>
        <dsp:cNvSpPr/>
      </dsp:nvSpPr>
      <dsp:spPr>
        <a:xfrm rot="10800000">
          <a:off x="259817" y="2973142"/>
          <a:ext cx="6493937" cy="330051"/>
        </a:xfrm>
        <a:prstGeom prst="homePlate">
          <a:avLst/>
        </a:prstGeom>
        <a:gradFill rotWithShape="0">
          <a:gsLst>
            <a:gs pos="0">
              <a:schemeClr val="accent4">
                <a:hueOff val="5717186"/>
                <a:satOff val="-23787"/>
                <a:lumOff val="5605"/>
                <a:alphaOff val="0"/>
                <a:satMod val="103000"/>
                <a:lumMod val="102000"/>
                <a:tint val="94000"/>
              </a:schemeClr>
            </a:gs>
            <a:gs pos="50000">
              <a:schemeClr val="accent4">
                <a:hueOff val="5717186"/>
                <a:satOff val="-23787"/>
                <a:lumOff val="5605"/>
                <a:alphaOff val="0"/>
                <a:satMod val="110000"/>
                <a:lumMod val="100000"/>
                <a:shade val="100000"/>
              </a:schemeClr>
            </a:gs>
            <a:gs pos="100000">
              <a:schemeClr val="accent4">
                <a:hueOff val="5717186"/>
                <a:satOff val="-23787"/>
                <a:lumOff val="56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Zapom</a:t>
          </a:r>
          <a:r>
            <a:rPr lang="cs-CZ" sz="1800" b="1" kern="1200" dirty="0" err="1">
              <a:solidFill>
                <a:schemeClr val="tx1"/>
              </a:solidFill>
            </a:rPr>
            <a:t>íná</a:t>
          </a:r>
          <a:r>
            <a:rPr lang="es-ES" sz="1800" b="1" kern="1200" dirty="0">
              <a:solidFill>
                <a:schemeClr val="tx1"/>
              </a:solidFill>
            </a:rPr>
            <a:t> na hřích  (</a:t>
          </a:r>
          <a:r>
            <a:rPr lang="cs-CZ" sz="1800" b="1" kern="1200" dirty="0">
              <a:solidFill>
                <a:schemeClr val="tx1"/>
              </a:solidFill>
            </a:rPr>
            <a:t>Ž</a:t>
          </a:r>
          <a:r>
            <a:rPr lang="es-ES" sz="1800" b="1" kern="1200" dirty="0">
              <a:solidFill>
                <a:schemeClr val="tx1"/>
              </a:solidFill>
            </a:rPr>
            <a:t>alm 25</a:t>
          </a:r>
          <a:r>
            <a:rPr lang="cs-CZ" sz="1800" b="1" kern="1200" dirty="0">
              <a:solidFill>
                <a:schemeClr val="tx1"/>
              </a:solidFill>
            </a:rPr>
            <a:t>,</a:t>
          </a:r>
          <a:r>
            <a:rPr lang="es-ES" sz="1800" b="1" kern="1200" dirty="0">
              <a:solidFill>
                <a:schemeClr val="tx1"/>
              </a:solidFill>
            </a:rPr>
            <a:t>7)</a:t>
          </a:r>
          <a:endParaRPr lang="es-ES" sz="1800" kern="1200" dirty="0">
            <a:solidFill>
              <a:schemeClr val="tx1"/>
            </a:solidFill>
          </a:endParaRPr>
        </a:p>
      </dsp:txBody>
      <dsp:txXfrm rot="10800000">
        <a:off x="342330" y="2973142"/>
        <a:ext cx="6411424" cy="330051"/>
      </dsp:txXfrm>
    </dsp:sp>
    <dsp:sp modelId="{37874242-E10C-4FC9-8791-4D05E3469E9E}">
      <dsp:nvSpPr>
        <dsp:cNvPr id="0" name=""/>
        <dsp:cNvSpPr/>
      </dsp:nvSpPr>
      <dsp:spPr>
        <a:xfrm>
          <a:off x="0" y="3000395"/>
          <a:ext cx="330051" cy="330051"/>
        </a:xfrm>
        <a:prstGeom prst="ellipse">
          <a:avLst/>
        </a:prstGeom>
        <a:solidFill>
          <a:schemeClr val="accent4">
            <a:tint val="50000"/>
            <a:hueOff val="6293113"/>
            <a:satOff val="-29287"/>
            <a:lumOff val="-1285"/>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DA5F8311-A63C-4F3C-902A-60C7C1956883}">
      <dsp:nvSpPr>
        <dsp:cNvPr id="0" name=""/>
        <dsp:cNvSpPr/>
      </dsp:nvSpPr>
      <dsp:spPr>
        <a:xfrm rot="10800000">
          <a:off x="259817" y="3401716"/>
          <a:ext cx="6493937" cy="330051"/>
        </a:xfrm>
        <a:prstGeom prst="homePlate">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cs-CZ" sz="1800" b="1" kern="1200" dirty="0">
              <a:solidFill>
                <a:schemeClr val="tx1"/>
              </a:solidFill>
            </a:rPr>
            <a:t>P</a:t>
          </a:r>
          <a:r>
            <a:rPr lang="es-ES" sz="1800" b="1" kern="1200" dirty="0">
              <a:solidFill>
                <a:schemeClr val="tx1"/>
              </a:solidFill>
            </a:rPr>
            <a:t>ovzbu</a:t>
          </a:r>
          <a:r>
            <a:rPr lang="cs-CZ" sz="1800" b="1" kern="1200" dirty="0">
              <a:solidFill>
                <a:schemeClr val="tx1"/>
              </a:solidFill>
            </a:rPr>
            <a:t>j</a:t>
          </a:r>
          <a:r>
            <a:rPr lang="es-ES" sz="1800" b="1" kern="1200" dirty="0">
              <a:solidFill>
                <a:schemeClr val="tx1"/>
              </a:solidFill>
            </a:rPr>
            <a:t>e</a:t>
          </a:r>
          <a:r>
            <a:rPr lang="cs-CZ" sz="1800" b="1" kern="1200" dirty="0">
              <a:solidFill>
                <a:schemeClr val="tx1"/>
              </a:solidFill>
            </a:rPr>
            <a:t> </a:t>
          </a:r>
          <a:r>
            <a:rPr lang="es-ES" sz="1800" b="1" kern="1200" dirty="0">
              <a:solidFill>
                <a:schemeClr val="tx1"/>
              </a:solidFill>
            </a:rPr>
            <a:t>n</a:t>
          </a:r>
          <a:r>
            <a:rPr lang="cs-CZ" sz="1800" b="1" kern="1200" dirty="0" err="1">
              <a:solidFill>
                <a:schemeClr val="tx1"/>
              </a:solidFill>
            </a:rPr>
            <a:t>ás</a:t>
          </a:r>
          <a:r>
            <a:rPr lang="es-ES" sz="1800" b="1" kern="1200" dirty="0">
              <a:solidFill>
                <a:schemeClr val="tx1"/>
              </a:solidFill>
            </a:rPr>
            <a:t> (</a:t>
          </a:r>
          <a:r>
            <a:rPr lang="cs-CZ" sz="1800" b="1" kern="1200" dirty="0">
              <a:solidFill>
                <a:schemeClr val="tx1"/>
              </a:solidFill>
            </a:rPr>
            <a:t>Ž</a:t>
          </a:r>
          <a:r>
            <a:rPr lang="es-ES" sz="1800" b="1" kern="1200" dirty="0">
              <a:solidFill>
                <a:schemeClr val="tx1"/>
              </a:solidFill>
            </a:rPr>
            <a:t>alm 27</a:t>
          </a:r>
          <a:r>
            <a:rPr lang="cs-CZ" sz="1800" b="1" kern="1200" dirty="0">
              <a:solidFill>
                <a:schemeClr val="tx1"/>
              </a:solidFill>
            </a:rPr>
            <a:t>,</a:t>
          </a:r>
          <a:r>
            <a:rPr lang="es-ES" sz="1800" b="1" kern="1200" dirty="0">
              <a:solidFill>
                <a:schemeClr val="tx1"/>
              </a:solidFill>
            </a:rPr>
            <a:t>13)</a:t>
          </a:r>
          <a:endParaRPr lang="es-ES" sz="1800" kern="1200" dirty="0">
            <a:solidFill>
              <a:schemeClr val="tx1"/>
            </a:solidFill>
          </a:endParaRPr>
        </a:p>
      </dsp:txBody>
      <dsp:txXfrm rot="10800000">
        <a:off x="342330" y="3401716"/>
        <a:ext cx="6411424" cy="330051"/>
      </dsp:txXfrm>
    </dsp:sp>
    <dsp:sp modelId="{AA26FAB8-6022-4EF0-AFF4-FC33192B5D82}">
      <dsp:nvSpPr>
        <dsp:cNvPr id="0" name=""/>
        <dsp:cNvSpPr/>
      </dsp:nvSpPr>
      <dsp:spPr>
        <a:xfrm>
          <a:off x="0" y="3428969"/>
          <a:ext cx="330051" cy="330051"/>
        </a:xfrm>
        <a:prstGeom prst="ellipse">
          <a:avLst/>
        </a:prstGeom>
        <a:solidFill>
          <a:schemeClr val="accent4">
            <a:tint val="50000"/>
            <a:hueOff val="7192130"/>
            <a:satOff val="-33471"/>
            <a:lumOff val="-1468"/>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931078D0-401E-4774-ACEB-0058D01048C5}">
      <dsp:nvSpPr>
        <dsp:cNvPr id="0" name=""/>
        <dsp:cNvSpPr/>
      </dsp:nvSpPr>
      <dsp:spPr>
        <a:xfrm rot="10800000">
          <a:off x="259817" y="3830290"/>
          <a:ext cx="6493937" cy="330051"/>
        </a:xfrm>
        <a:prstGeom prst="homePlate">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P</a:t>
          </a:r>
          <a:r>
            <a:rPr lang="cs-CZ" sz="1800" b="1" kern="1200" dirty="0" err="1">
              <a:solidFill>
                <a:schemeClr val="tx1"/>
              </a:solidFill>
            </a:rPr>
            <a:t>ečuj</a:t>
          </a:r>
          <a:r>
            <a:rPr lang="es-ES" sz="1800" b="1" kern="1200" dirty="0">
              <a:solidFill>
                <a:schemeClr val="tx1"/>
              </a:solidFill>
            </a:rPr>
            <a:t>e se o chudé (</a:t>
          </a:r>
          <a:r>
            <a:rPr lang="cs-CZ" sz="1800" b="1" kern="1200" dirty="0">
              <a:solidFill>
                <a:schemeClr val="tx1"/>
              </a:solidFill>
            </a:rPr>
            <a:t>Ž</a:t>
          </a:r>
          <a:r>
            <a:rPr lang="es-ES" sz="1800" b="1" kern="1200" dirty="0">
              <a:solidFill>
                <a:schemeClr val="tx1"/>
              </a:solidFill>
            </a:rPr>
            <a:t>alm</a:t>
          </a:r>
          <a:r>
            <a:rPr lang="cs-CZ" sz="1800" b="1" kern="1200" dirty="0">
              <a:solidFill>
                <a:schemeClr val="tx1"/>
              </a:solidFill>
            </a:rPr>
            <a:t> </a:t>
          </a:r>
          <a:r>
            <a:rPr lang="es-ES" sz="1800" b="1" kern="1200" dirty="0">
              <a:solidFill>
                <a:schemeClr val="tx1"/>
              </a:solidFill>
            </a:rPr>
            <a:t>68</a:t>
          </a:r>
          <a:r>
            <a:rPr lang="cs-CZ" sz="1800" b="1" kern="1200" dirty="0">
              <a:solidFill>
                <a:schemeClr val="tx1"/>
              </a:solidFill>
            </a:rPr>
            <a:t>,</a:t>
          </a:r>
          <a:r>
            <a:rPr lang="es-ES" sz="1800" b="1" kern="1200" dirty="0">
              <a:solidFill>
                <a:schemeClr val="tx1"/>
              </a:solidFill>
            </a:rPr>
            <a:t>10)</a:t>
          </a:r>
          <a:endParaRPr lang="es-ES" sz="1800" kern="1200" dirty="0">
            <a:solidFill>
              <a:schemeClr val="tx1"/>
            </a:solidFill>
          </a:endParaRPr>
        </a:p>
      </dsp:txBody>
      <dsp:txXfrm rot="10800000">
        <a:off x="342330" y="3830290"/>
        <a:ext cx="6411424" cy="330051"/>
      </dsp:txXfrm>
    </dsp:sp>
    <dsp:sp modelId="{F802A985-0997-46F5-8BA1-BA58D94F42C4}">
      <dsp:nvSpPr>
        <dsp:cNvPr id="0" name=""/>
        <dsp:cNvSpPr/>
      </dsp:nvSpPr>
      <dsp:spPr>
        <a:xfrm>
          <a:off x="0" y="3857542"/>
          <a:ext cx="330051" cy="330051"/>
        </a:xfrm>
        <a:prstGeom prst="ellipse">
          <a:avLst/>
        </a:prstGeom>
        <a:solidFill>
          <a:schemeClr val="accent4">
            <a:tint val="50000"/>
            <a:hueOff val="8091146"/>
            <a:satOff val="-37655"/>
            <a:lumOff val="-1652"/>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C4C91768-3EAA-47C6-9369-9801D942C352}">
      <dsp:nvSpPr>
        <dsp:cNvPr id="0" name=""/>
        <dsp:cNvSpPr/>
      </dsp:nvSpPr>
      <dsp:spPr>
        <a:xfrm rot="10800000">
          <a:off x="259817" y="4258864"/>
          <a:ext cx="6493937" cy="330051"/>
        </a:xfrm>
        <a:prstGeom prst="homePlate">
          <a:avLst/>
        </a:prstGeom>
        <a:gradFill rotWithShape="0">
          <a:gsLst>
            <a:gs pos="0">
              <a:schemeClr val="accent4">
                <a:hueOff val="8167408"/>
                <a:satOff val="-33981"/>
                <a:lumOff val="8007"/>
                <a:alphaOff val="0"/>
                <a:satMod val="103000"/>
                <a:lumMod val="102000"/>
                <a:tint val="94000"/>
              </a:schemeClr>
            </a:gs>
            <a:gs pos="50000">
              <a:schemeClr val="accent4">
                <a:hueOff val="8167408"/>
                <a:satOff val="-33981"/>
                <a:lumOff val="8007"/>
                <a:alphaOff val="0"/>
                <a:satMod val="110000"/>
                <a:lumMod val="100000"/>
                <a:shade val="100000"/>
              </a:schemeClr>
            </a:gs>
            <a:gs pos="100000">
              <a:schemeClr val="accent4">
                <a:hueOff val="8167408"/>
                <a:satOff val="-33981"/>
                <a:lumOff val="80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Dal nám svého Syna (</a:t>
          </a:r>
          <a:r>
            <a:rPr lang="cs-CZ" sz="1800" b="1" kern="1200" dirty="0">
              <a:solidFill>
                <a:schemeClr val="tx1"/>
              </a:solidFill>
            </a:rPr>
            <a:t>list </a:t>
          </a:r>
          <a:r>
            <a:rPr lang="es-ES" sz="1800" b="1" kern="1200" dirty="0">
              <a:solidFill>
                <a:schemeClr val="tx1"/>
              </a:solidFill>
            </a:rPr>
            <a:t>Efe</a:t>
          </a:r>
          <a:r>
            <a:rPr lang="cs-CZ" sz="1800" b="1" kern="1200" dirty="0">
              <a:solidFill>
                <a:schemeClr val="tx1"/>
              </a:solidFill>
            </a:rPr>
            <a:t>z</a:t>
          </a:r>
          <a:r>
            <a:rPr lang="es-ES" sz="1800" b="1" kern="1200" dirty="0">
              <a:solidFill>
                <a:schemeClr val="tx1"/>
              </a:solidFill>
            </a:rPr>
            <a:t>s</a:t>
          </a:r>
          <a:r>
            <a:rPr lang="cs-CZ" sz="1800" b="1" kern="1200" dirty="0">
              <a:solidFill>
                <a:schemeClr val="tx1"/>
              </a:solidFill>
            </a:rPr>
            <a:t>kým</a:t>
          </a:r>
          <a:r>
            <a:rPr lang="es-ES" sz="1800" b="1" kern="1200" dirty="0">
              <a:solidFill>
                <a:schemeClr val="tx1"/>
              </a:solidFill>
            </a:rPr>
            <a:t> 2</a:t>
          </a:r>
          <a:r>
            <a:rPr lang="cs-CZ" sz="1800" b="1" kern="1200" dirty="0">
              <a:solidFill>
                <a:schemeClr val="tx1"/>
              </a:solidFill>
            </a:rPr>
            <a:t>,</a:t>
          </a:r>
          <a:r>
            <a:rPr lang="es-ES" sz="1800" b="1" kern="1200" dirty="0">
              <a:solidFill>
                <a:schemeClr val="tx1"/>
              </a:solidFill>
            </a:rPr>
            <a:t>7)</a:t>
          </a:r>
          <a:endParaRPr lang="es-ES" sz="1800" kern="1200" dirty="0">
            <a:solidFill>
              <a:schemeClr val="tx1"/>
            </a:solidFill>
          </a:endParaRPr>
        </a:p>
      </dsp:txBody>
      <dsp:txXfrm rot="10800000">
        <a:off x="342330" y="4258864"/>
        <a:ext cx="6411424" cy="330051"/>
      </dsp:txXfrm>
    </dsp:sp>
    <dsp:sp modelId="{8517135B-4902-416B-A4D5-A870FCEA9A7B}">
      <dsp:nvSpPr>
        <dsp:cNvPr id="0" name=""/>
        <dsp:cNvSpPr/>
      </dsp:nvSpPr>
      <dsp:spPr>
        <a:xfrm>
          <a:off x="0" y="4286116"/>
          <a:ext cx="330051" cy="330051"/>
        </a:xfrm>
        <a:prstGeom prst="ellipse">
          <a:avLst/>
        </a:prstGeom>
        <a:solidFill>
          <a:schemeClr val="accent4">
            <a:tint val="50000"/>
            <a:hueOff val="8990162"/>
            <a:satOff val="-41838"/>
            <a:lumOff val="-1835"/>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043790AF-4D84-49E1-A6C4-AA5AE5CD0ED6}">
      <dsp:nvSpPr>
        <dsp:cNvPr id="0" name=""/>
        <dsp:cNvSpPr/>
      </dsp:nvSpPr>
      <dsp:spPr>
        <a:xfrm rot="10800000">
          <a:off x="259817" y="4687438"/>
          <a:ext cx="6493937" cy="330051"/>
        </a:xfrm>
        <a:prstGeom prst="homePlate">
          <a:avLst/>
        </a:prstGeom>
        <a:gradFill rotWithShape="0">
          <a:gsLst>
            <a:gs pos="0">
              <a:schemeClr val="accent4">
                <a:hueOff val="8984149"/>
                <a:satOff val="-37379"/>
                <a:lumOff val="8807"/>
                <a:alphaOff val="0"/>
                <a:satMod val="103000"/>
                <a:lumMod val="102000"/>
                <a:tint val="94000"/>
              </a:schemeClr>
            </a:gs>
            <a:gs pos="50000">
              <a:schemeClr val="accent4">
                <a:hueOff val="8984149"/>
                <a:satOff val="-37379"/>
                <a:lumOff val="8807"/>
                <a:alphaOff val="0"/>
                <a:satMod val="110000"/>
                <a:lumMod val="100000"/>
                <a:shade val="100000"/>
              </a:schemeClr>
            </a:gs>
            <a:gs pos="100000">
              <a:schemeClr val="accent4">
                <a:hueOff val="8984149"/>
                <a:satOff val="-37379"/>
                <a:lumOff val="88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cs-CZ" sz="1800" b="1" kern="1200" dirty="0" err="1">
              <a:solidFill>
                <a:schemeClr val="tx1"/>
              </a:solidFill>
            </a:rPr>
            <a:t>Jedn</a:t>
          </a:r>
          <a:r>
            <a:rPr lang="es-ES" sz="1800" b="1" kern="1200" dirty="0">
              <a:solidFill>
                <a:schemeClr val="tx1"/>
              </a:solidFill>
            </a:rPr>
            <a:t>á </a:t>
          </a:r>
          <a:r>
            <a:rPr lang="cs-CZ" sz="1800" b="1" kern="1200" dirty="0">
              <a:solidFill>
                <a:schemeClr val="tx1"/>
              </a:solidFill>
            </a:rPr>
            <a:t>s námi</a:t>
          </a:r>
          <a:r>
            <a:rPr lang="es-ES" sz="1800" b="1" kern="1200" dirty="0">
              <a:solidFill>
                <a:schemeClr val="tx1"/>
              </a:solidFill>
            </a:rPr>
            <a:t> laskav</a:t>
          </a:r>
          <a:r>
            <a:rPr lang="cs-CZ" sz="1800" b="1" kern="1200" dirty="0">
              <a:solidFill>
                <a:schemeClr val="tx1"/>
              </a:solidFill>
            </a:rPr>
            <a:t>ě</a:t>
          </a:r>
          <a:r>
            <a:rPr lang="es-ES" sz="1800" b="1" kern="1200" dirty="0">
              <a:solidFill>
                <a:schemeClr val="tx1"/>
              </a:solidFill>
            </a:rPr>
            <a:t> (2</a:t>
          </a:r>
          <a:r>
            <a:rPr lang="cs-CZ" sz="1800" b="1" kern="1200" dirty="0">
              <a:solidFill>
                <a:schemeClr val="tx1"/>
              </a:solidFill>
            </a:rPr>
            <a:t>. list</a:t>
          </a:r>
          <a:r>
            <a:rPr lang="es-ES" sz="1800" b="1" kern="1200" dirty="0">
              <a:solidFill>
                <a:schemeClr val="tx1"/>
              </a:solidFill>
            </a:rPr>
            <a:t> Tes</a:t>
          </a:r>
          <a:r>
            <a:rPr lang="cs-CZ" sz="1800" b="1" kern="1200" dirty="0" err="1">
              <a:solidFill>
                <a:schemeClr val="tx1"/>
              </a:solidFill>
            </a:rPr>
            <a:t>alonickým</a:t>
          </a:r>
          <a:r>
            <a:rPr lang="cs-CZ" sz="1800" b="1" kern="1200" dirty="0">
              <a:solidFill>
                <a:schemeClr val="tx1"/>
              </a:solidFill>
            </a:rPr>
            <a:t> </a:t>
          </a:r>
          <a:r>
            <a:rPr lang="es-ES" sz="1800" b="1" kern="1200" dirty="0">
              <a:solidFill>
                <a:schemeClr val="tx1"/>
              </a:solidFill>
            </a:rPr>
            <a:t>1</a:t>
          </a:r>
          <a:r>
            <a:rPr lang="cs-CZ" sz="1800" b="1" kern="1200" dirty="0">
              <a:solidFill>
                <a:schemeClr val="tx1"/>
              </a:solidFill>
            </a:rPr>
            <a:t>,</a:t>
          </a:r>
          <a:r>
            <a:rPr lang="es-ES" sz="1800" b="1" kern="1200" dirty="0">
              <a:solidFill>
                <a:schemeClr val="tx1"/>
              </a:solidFill>
            </a:rPr>
            <a:t>11)</a:t>
          </a:r>
          <a:endParaRPr lang="es-ES" sz="1800" kern="1200" dirty="0">
            <a:solidFill>
              <a:schemeClr val="tx1"/>
            </a:solidFill>
          </a:endParaRPr>
        </a:p>
      </dsp:txBody>
      <dsp:txXfrm rot="10800000">
        <a:off x="342330" y="4687438"/>
        <a:ext cx="6411424" cy="330051"/>
      </dsp:txXfrm>
    </dsp:sp>
    <dsp:sp modelId="{E0568BA3-8706-4ACA-8E83-ABCAE0BECA4A}">
      <dsp:nvSpPr>
        <dsp:cNvPr id="0" name=""/>
        <dsp:cNvSpPr/>
      </dsp:nvSpPr>
      <dsp:spPr>
        <a:xfrm>
          <a:off x="0" y="4714690"/>
          <a:ext cx="330051" cy="330051"/>
        </a:xfrm>
        <a:prstGeom prst="ellipse">
          <a:avLst/>
        </a:prstGeom>
        <a:solidFill>
          <a:schemeClr val="accent4">
            <a:tint val="50000"/>
            <a:hueOff val="9889178"/>
            <a:satOff val="-46022"/>
            <a:lumOff val="-2019"/>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 modelId="{112BCE08-E968-4E00-A307-05553910D9DB}">
      <dsp:nvSpPr>
        <dsp:cNvPr id="0" name=""/>
        <dsp:cNvSpPr/>
      </dsp:nvSpPr>
      <dsp:spPr>
        <a:xfrm rot="10800000">
          <a:off x="259817" y="5116011"/>
          <a:ext cx="6493937" cy="330051"/>
        </a:xfrm>
        <a:prstGeom prst="homePlat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145543"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Projevujte</a:t>
          </a:r>
          <a:r>
            <a:rPr lang="cs-CZ" sz="1800" b="1" kern="1200" dirty="0">
              <a:solidFill>
                <a:schemeClr val="tx1"/>
              </a:solidFill>
            </a:rPr>
            <a:t> nám </a:t>
          </a:r>
          <a:r>
            <a:rPr lang="es-ES" sz="1800" b="1" kern="1200" dirty="0">
              <a:solidFill>
                <a:schemeClr val="tx1"/>
              </a:solidFill>
            </a:rPr>
            <a:t>lásku </a:t>
          </a:r>
          <a:r>
            <a:rPr lang="cs-CZ" sz="1800" b="1" kern="1200" dirty="0">
              <a:solidFill>
                <a:schemeClr val="tx1"/>
              </a:solidFill>
            </a:rPr>
            <a:t>a dobrodiní </a:t>
          </a:r>
          <a:r>
            <a:rPr lang="es-ES" sz="1800" b="1" kern="1200" dirty="0">
              <a:solidFill>
                <a:schemeClr val="tx1"/>
              </a:solidFill>
            </a:rPr>
            <a:t>(</a:t>
          </a:r>
          <a:r>
            <a:rPr lang="cs-CZ" sz="1800" b="1" kern="1200" dirty="0">
              <a:solidFill>
                <a:schemeClr val="tx1"/>
              </a:solidFill>
            </a:rPr>
            <a:t>list </a:t>
          </a:r>
          <a:r>
            <a:rPr lang="es-ES" sz="1800" b="1" kern="1200" dirty="0">
              <a:solidFill>
                <a:schemeClr val="tx1"/>
              </a:solidFill>
            </a:rPr>
            <a:t>Tito</a:t>
          </a:r>
          <a:r>
            <a:rPr lang="cs-CZ" sz="1800" b="1" kern="1200" dirty="0" err="1">
              <a:solidFill>
                <a:schemeClr val="tx1"/>
              </a:solidFill>
            </a:rPr>
            <a:t>vi</a:t>
          </a:r>
          <a:r>
            <a:rPr lang="es-ES" sz="1800" b="1" kern="1200" dirty="0">
              <a:solidFill>
                <a:schemeClr val="tx1"/>
              </a:solidFill>
            </a:rPr>
            <a:t> 3</a:t>
          </a:r>
          <a:r>
            <a:rPr lang="cs-CZ" sz="1800" b="1" kern="1200" dirty="0">
              <a:solidFill>
                <a:schemeClr val="tx1"/>
              </a:solidFill>
            </a:rPr>
            <a:t>,</a:t>
          </a:r>
          <a:r>
            <a:rPr lang="es-ES" sz="1800" b="1" kern="1200" dirty="0">
              <a:solidFill>
                <a:schemeClr val="tx1"/>
              </a:solidFill>
            </a:rPr>
            <a:t>4)</a:t>
          </a:r>
          <a:endParaRPr lang="es-ES" sz="1800" kern="1200" dirty="0">
            <a:solidFill>
              <a:schemeClr val="tx1"/>
            </a:solidFill>
          </a:endParaRPr>
        </a:p>
      </dsp:txBody>
      <dsp:txXfrm rot="10800000">
        <a:off x="342330" y="5116011"/>
        <a:ext cx="6411424" cy="330051"/>
      </dsp:txXfrm>
    </dsp:sp>
    <dsp:sp modelId="{D58578BB-1760-40C5-BAB4-08FAB2E24926}">
      <dsp:nvSpPr>
        <dsp:cNvPr id="0" name=""/>
        <dsp:cNvSpPr/>
      </dsp:nvSpPr>
      <dsp:spPr>
        <a:xfrm>
          <a:off x="0" y="5143264"/>
          <a:ext cx="330051" cy="330051"/>
        </a:xfrm>
        <a:prstGeom prst="ellipse">
          <a:avLst/>
        </a:prstGeom>
        <a:solidFill>
          <a:schemeClr val="accent4">
            <a:tint val="50000"/>
            <a:hueOff val="10788194"/>
            <a:satOff val="-50206"/>
            <a:lumOff val="-2202"/>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w="114300" prst="artDeco"/>
        </a:sp3d>
      </dsp:spPr>
      <dsp:style>
        <a:lnRef idx="0">
          <a:scrgbClr r="0" g="0" b="0"/>
        </a:lnRef>
        <a:fillRef idx="1">
          <a:scrgbClr r="0" g="0" b="0"/>
        </a:fillRef>
        <a:effectRef idx="3">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D52F0-8092-42EF-A6C2-8BE37C486F3D}">
      <dsp:nvSpPr>
        <dsp:cNvPr id="0" name=""/>
        <dsp:cNvSpPr/>
      </dsp:nvSpPr>
      <dsp:spPr>
        <a:xfrm>
          <a:off x="2790" y="450503"/>
          <a:ext cx="2721146" cy="1051029"/>
        </a:xfrm>
        <a:prstGeom prst="rect">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s-ES" sz="1700" kern="1200" dirty="0"/>
            <a:t>Nová </a:t>
          </a:r>
          <a:r>
            <a:rPr lang="cs-CZ" sz="1700" kern="1200" dirty="0"/>
            <a:t>z</a:t>
          </a:r>
          <a:r>
            <a:rPr lang="es-ES" sz="1700" kern="1200" dirty="0"/>
            <a:t>emě</a:t>
          </a:r>
        </a:p>
      </dsp:txBody>
      <dsp:txXfrm>
        <a:off x="2790" y="450503"/>
        <a:ext cx="2721146" cy="1051029"/>
      </dsp:txXfrm>
    </dsp:sp>
    <dsp:sp modelId="{9F2CC440-5055-4197-A4D2-6C5B1403F13D}">
      <dsp:nvSpPr>
        <dsp:cNvPr id="0" name=""/>
        <dsp:cNvSpPr/>
      </dsp:nvSpPr>
      <dsp:spPr>
        <a:xfrm>
          <a:off x="2790" y="1501533"/>
          <a:ext cx="2721146" cy="1195790"/>
        </a:xfrm>
        <a:prstGeom prst="rect">
          <a:avLst/>
        </a:prstGeom>
        <a:solidFill>
          <a:schemeClr val="accent4">
            <a:tint val="40000"/>
            <a:alpha val="9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ES" sz="1700" kern="1200" dirty="0"/>
            <a:t>“B</a:t>
          </a:r>
          <a:r>
            <a:rPr lang="cs-CZ" sz="1700" kern="1200" dirty="0" err="1"/>
            <a:t>laze</a:t>
          </a:r>
          <a:r>
            <a:rPr lang="cs-CZ" sz="1700" kern="1200" dirty="0"/>
            <a:t> tichým, neboť </a:t>
          </a:r>
          <a:r>
            <a:rPr lang="cs-CZ" sz="1700" kern="1200" dirty="0" err="1"/>
            <a:t>olni</a:t>
          </a:r>
          <a:r>
            <a:rPr lang="cs-CZ" sz="1700" kern="1200" dirty="0"/>
            <a:t> dostanou zemi za dědictví</a:t>
          </a:r>
          <a:r>
            <a:rPr lang="es-ES" sz="1700" kern="1200" dirty="0"/>
            <a:t>” (Mato</a:t>
          </a:r>
          <a:r>
            <a:rPr lang="cs-CZ" sz="1700" kern="1200" dirty="0" err="1"/>
            <a:t>uš</a:t>
          </a:r>
          <a:r>
            <a:rPr lang="es-ES" sz="1700" kern="1200" dirty="0"/>
            <a:t> 5</a:t>
          </a:r>
          <a:r>
            <a:rPr lang="cs-CZ" sz="1700" kern="1200" dirty="0"/>
            <a:t>,</a:t>
          </a:r>
          <a:r>
            <a:rPr lang="es-ES" sz="1700" kern="1200" dirty="0"/>
            <a:t> 5)</a:t>
          </a:r>
          <a:r>
            <a:rPr lang="cs-CZ" sz="1700" kern="1200" dirty="0"/>
            <a:t>.</a:t>
          </a:r>
          <a:endParaRPr lang="es-ES" sz="1700" kern="1200" dirty="0"/>
        </a:p>
      </dsp:txBody>
      <dsp:txXfrm>
        <a:off x="2790" y="1501533"/>
        <a:ext cx="2721146" cy="1195790"/>
      </dsp:txXfrm>
    </dsp:sp>
    <dsp:sp modelId="{86B82F43-9713-4AE9-94FD-FE68633C1644}">
      <dsp:nvSpPr>
        <dsp:cNvPr id="0" name=""/>
        <dsp:cNvSpPr/>
      </dsp:nvSpPr>
      <dsp:spPr>
        <a:xfrm>
          <a:off x="3104897" y="450503"/>
          <a:ext cx="2721146" cy="1051029"/>
        </a:xfrm>
        <a:prstGeom prst="rect">
          <a:avLst/>
        </a:prstGeom>
        <a:solidFill>
          <a:schemeClr val="accent4">
            <a:hueOff val="-2288641"/>
            <a:satOff val="-3925"/>
            <a:lumOff val="-2843"/>
            <a:alphaOff val="0"/>
          </a:schemeClr>
        </a:solidFill>
        <a:ln w="9525" cap="flat" cmpd="sng" algn="ctr">
          <a:solidFill>
            <a:schemeClr val="accent4">
              <a:hueOff val="-2288641"/>
              <a:satOff val="-3925"/>
              <a:lumOff val="-2843"/>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endParaRPr lang="cs-CZ" sz="1700" kern="1200" dirty="0"/>
        </a:p>
        <a:p>
          <a:pPr marL="0" lvl="0" indent="0" algn="ctr" defTabSz="755650">
            <a:lnSpc>
              <a:spcPct val="90000"/>
            </a:lnSpc>
            <a:spcBef>
              <a:spcPct val="0"/>
            </a:spcBef>
            <a:spcAft>
              <a:spcPct val="35000"/>
            </a:spcAft>
            <a:buNone/>
          </a:pPr>
          <a:r>
            <a:rPr lang="cs-CZ" sz="1700" kern="1200" dirty="0"/>
            <a:t>Boží škola</a:t>
          </a:r>
          <a:r>
            <a:rPr lang="es-ES" sz="1700" kern="1200" dirty="0"/>
            <a:t>
</a:t>
          </a:r>
        </a:p>
      </dsp:txBody>
      <dsp:txXfrm>
        <a:off x="3104897" y="450503"/>
        <a:ext cx="2721146" cy="1051029"/>
      </dsp:txXfrm>
    </dsp:sp>
    <dsp:sp modelId="{3A0BAF87-C4C1-4F63-83E2-7F07ABA80BCF}">
      <dsp:nvSpPr>
        <dsp:cNvPr id="0" name=""/>
        <dsp:cNvSpPr/>
      </dsp:nvSpPr>
      <dsp:spPr>
        <a:xfrm>
          <a:off x="3104897" y="1501533"/>
          <a:ext cx="2721146" cy="1195790"/>
        </a:xfrm>
        <a:prstGeom prst="rect">
          <a:avLst/>
        </a:prstGeom>
        <a:solidFill>
          <a:schemeClr val="accent4">
            <a:tint val="40000"/>
            <a:alpha val="90000"/>
            <a:hueOff val="-2441006"/>
            <a:satOff val="-4135"/>
            <a:lumOff val="-793"/>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ES" sz="1700" i="0" kern="1200" dirty="0"/>
            <a:t>“</a:t>
          </a:r>
          <a:r>
            <a:rPr lang="cs-CZ" sz="1700" i="0" kern="1200" dirty="0"/>
            <a:t>On pokorné vede cestou práva, on pokorné učí chodit po své cestě</a:t>
          </a:r>
          <a:r>
            <a:rPr lang="es-ES" sz="1700" i="0" kern="1200" dirty="0"/>
            <a:t>”</a:t>
          </a:r>
          <a:br>
            <a:rPr lang="es-ES" sz="1700" i="0" kern="1200" dirty="0"/>
          </a:br>
          <a:r>
            <a:rPr lang="es-ES" sz="1700" i="0" kern="1200" dirty="0"/>
            <a:t>(</a:t>
          </a:r>
          <a:r>
            <a:rPr lang="cs-CZ" sz="1700" i="0" kern="1200" dirty="0"/>
            <a:t>Ž</a:t>
          </a:r>
          <a:r>
            <a:rPr lang="es-ES" sz="1700" i="0" kern="1200" dirty="0"/>
            <a:t>alm 25</a:t>
          </a:r>
          <a:r>
            <a:rPr lang="cs-CZ" sz="1700" i="0" kern="1200" dirty="0"/>
            <a:t>,</a:t>
          </a:r>
          <a:r>
            <a:rPr lang="es-ES" sz="1700" i="0" kern="1200" dirty="0"/>
            <a:t>9)</a:t>
          </a:r>
          <a:r>
            <a:rPr lang="cs-CZ" sz="1700" i="0" kern="1200" dirty="0"/>
            <a:t>.</a:t>
          </a:r>
          <a:endParaRPr lang="es-ES" sz="1700" i="0" kern="1200" dirty="0"/>
        </a:p>
      </dsp:txBody>
      <dsp:txXfrm>
        <a:off x="3104897" y="1501533"/>
        <a:ext cx="2721146" cy="1195790"/>
      </dsp:txXfrm>
    </dsp:sp>
    <dsp:sp modelId="{A8B6BD23-AE28-409A-BF37-E71DA8B28AC7}">
      <dsp:nvSpPr>
        <dsp:cNvPr id="0" name=""/>
        <dsp:cNvSpPr/>
      </dsp:nvSpPr>
      <dsp:spPr>
        <a:xfrm>
          <a:off x="6207004" y="450503"/>
          <a:ext cx="2721146" cy="1051029"/>
        </a:xfrm>
        <a:prstGeom prst="rect">
          <a:avLst/>
        </a:prstGeom>
        <a:solidFill>
          <a:schemeClr val="accent4">
            <a:hueOff val="-4577281"/>
            <a:satOff val="-7851"/>
            <a:lumOff val="-5686"/>
            <a:alphaOff val="0"/>
          </a:schemeClr>
        </a:solidFill>
        <a:ln w="9525" cap="flat" cmpd="sng" algn="ctr">
          <a:solidFill>
            <a:schemeClr val="accent4">
              <a:hueOff val="-4577281"/>
              <a:satOff val="-7851"/>
              <a:lumOff val="-5686"/>
              <a:alphaOff val="0"/>
            </a:schemeClr>
          </a:solidFill>
          <a:prstDash val="solid"/>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endParaRPr lang="cs-CZ" sz="1700" kern="1200" dirty="0"/>
        </a:p>
        <a:p>
          <a:pPr marL="0" lvl="0" indent="0" algn="ctr" defTabSz="755650">
            <a:lnSpc>
              <a:spcPct val="90000"/>
            </a:lnSpc>
            <a:spcBef>
              <a:spcPct val="0"/>
            </a:spcBef>
            <a:spcAft>
              <a:spcPct val="35000"/>
            </a:spcAft>
            <a:buNone/>
          </a:pPr>
          <a:r>
            <a:rPr lang="es-ES" sz="1700" kern="1200" dirty="0"/>
            <a:t>Budou </a:t>
          </a:r>
          <a:r>
            <a:rPr lang="cs-CZ" sz="1700" kern="1200" dirty="0"/>
            <a:t>ž</a:t>
          </a:r>
          <a:r>
            <a:rPr lang="es-ES" sz="1700" kern="1200" dirty="0"/>
            <a:t>ít</a:t>
          </a:r>
          <a:r>
            <a:rPr lang="cs-CZ" sz="1700" kern="1200" dirty="0"/>
            <a:t> v</a:t>
          </a:r>
          <a:r>
            <a:rPr lang="es-ES" sz="1700" kern="1200" dirty="0"/>
            <a:t> mír</a:t>
          </a:r>
          <a:r>
            <a:rPr lang="cs-CZ" sz="1700" kern="1200" dirty="0"/>
            <a:t>u</a:t>
          </a:r>
          <a:r>
            <a:rPr lang="es-ES" sz="1700" kern="1200" dirty="0"/>
            <a:t>
</a:t>
          </a:r>
        </a:p>
      </dsp:txBody>
      <dsp:txXfrm>
        <a:off x="6207004" y="450503"/>
        <a:ext cx="2721146" cy="1051029"/>
      </dsp:txXfrm>
    </dsp:sp>
    <dsp:sp modelId="{E3F250FB-A053-405A-A91D-761B6A56266B}">
      <dsp:nvSpPr>
        <dsp:cNvPr id="0" name=""/>
        <dsp:cNvSpPr/>
      </dsp:nvSpPr>
      <dsp:spPr>
        <a:xfrm>
          <a:off x="6207004" y="1501533"/>
          <a:ext cx="2721146" cy="1195790"/>
        </a:xfrm>
        <a:prstGeom prst="rect">
          <a:avLst/>
        </a:prstGeom>
        <a:solidFill>
          <a:schemeClr val="accent4">
            <a:tint val="40000"/>
            <a:alpha val="90000"/>
            <a:hueOff val="-4882013"/>
            <a:satOff val="-8270"/>
            <a:lumOff val="-1585"/>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ES" sz="1700" i="0" kern="1200" dirty="0"/>
            <a:t>“</a:t>
          </a:r>
          <a:r>
            <a:rPr lang="cs-CZ" sz="1700" i="0" kern="1200" dirty="0"/>
            <a:t>Ale p</a:t>
          </a:r>
          <a:r>
            <a:rPr lang="es-ES" sz="1700" i="0" kern="1200" dirty="0"/>
            <a:t>okorn</a:t>
          </a:r>
          <a:r>
            <a:rPr lang="cs-CZ" sz="1700" i="0" kern="1200" dirty="0"/>
            <a:t>í obdrží zemi    a bude je blažit dokonalý pokoj</a:t>
          </a:r>
          <a:r>
            <a:rPr lang="es-ES" sz="1700" i="0" kern="1200" dirty="0"/>
            <a:t>” (</a:t>
          </a:r>
          <a:r>
            <a:rPr lang="cs-CZ" sz="1700" i="0" kern="1200" dirty="0"/>
            <a:t>Ž</a:t>
          </a:r>
          <a:r>
            <a:rPr lang="es-ES" sz="1700" i="0" kern="1200" dirty="0"/>
            <a:t>alm 37</a:t>
          </a:r>
          <a:r>
            <a:rPr lang="cs-CZ" sz="1700" i="0" kern="1200" dirty="0"/>
            <a:t>,</a:t>
          </a:r>
          <a:r>
            <a:rPr lang="es-ES" sz="1700" i="0" kern="1200" dirty="0"/>
            <a:t>11)</a:t>
          </a:r>
          <a:r>
            <a:rPr lang="cs-CZ" sz="1700" i="0" kern="1200" dirty="0"/>
            <a:t>.</a:t>
          </a:r>
          <a:endParaRPr lang="es-ES" sz="1700" i="0" kern="1200" dirty="0"/>
        </a:p>
      </dsp:txBody>
      <dsp:txXfrm>
        <a:off x="6207004" y="1501533"/>
        <a:ext cx="2721146" cy="11957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16C80-4141-4A75-A46E-7F2FACB50464}">
      <dsp:nvSpPr>
        <dsp:cNvPr id="0" name=""/>
        <dsp:cNvSpPr/>
      </dsp:nvSpPr>
      <dsp:spPr>
        <a:xfrm>
          <a:off x="0" y="361908"/>
          <a:ext cx="2643173" cy="1039529"/>
        </a:xfrm>
        <a:prstGeom prst="rect">
          <a:avLst/>
        </a:prstGeom>
        <a:solidFill>
          <a:schemeClr val="accent5">
            <a:shade val="80000"/>
            <a:hueOff val="0"/>
            <a:satOff val="0"/>
            <a:lumOff val="0"/>
            <a:alphaOff val="0"/>
          </a:schemeClr>
        </a:solidFill>
        <a:ln w="9525"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a:scene3d>
          <a:camera prst="isometricOffAxis1Right" zoom="91000"/>
          <a:lightRig rig="threePt" dir="t">
            <a:rot lat="0" lon="0" rev="20640000"/>
          </a:lightRig>
        </a:scene3d>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endParaRPr lang="cs-CZ" sz="1700" kern="1200" dirty="0"/>
        </a:p>
        <a:p>
          <a:pPr marL="0" lvl="0" indent="0" algn="ctr" defTabSz="755650">
            <a:lnSpc>
              <a:spcPct val="90000"/>
            </a:lnSpc>
            <a:spcBef>
              <a:spcPct val="0"/>
            </a:spcBef>
            <a:spcAft>
              <a:spcPct val="35000"/>
            </a:spcAft>
            <a:buNone/>
          </a:pPr>
          <a:r>
            <a:rPr lang="es-ES" sz="1700" kern="1200" dirty="0"/>
            <a:t>Budou</a:t>
          </a:r>
          <a:r>
            <a:rPr lang="cs-CZ" sz="1700" kern="1200" dirty="0"/>
            <a:t> spase</a:t>
          </a:r>
          <a:r>
            <a:rPr lang="es-ES" sz="1700" kern="1200" dirty="0"/>
            <a:t>ni
</a:t>
          </a:r>
        </a:p>
      </dsp:txBody>
      <dsp:txXfrm>
        <a:off x="0" y="361908"/>
        <a:ext cx="2643173" cy="1039529"/>
      </dsp:txXfrm>
    </dsp:sp>
    <dsp:sp modelId="{EE3823F0-ABEF-4B04-B118-0928898DE0D9}">
      <dsp:nvSpPr>
        <dsp:cNvPr id="0" name=""/>
        <dsp:cNvSpPr/>
      </dsp:nvSpPr>
      <dsp:spPr>
        <a:xfrm>
          <a:off x="0" y="1435737"/>
          <a:ext cx="2643173" cy="1189957"/>
        </a:xfrm>
        <a:prstGeom prst="rect">
          <a:avLst/>
        </a:prstGeom>
        <a:solidFill>
          <a:schemeClr val="accent5">
            <a:alpha val="90000"/>
            <a:tint val="40000"/>
            <a:hueOff val="0"/>
            <a:satOff val="0"/>
            <a:lumOff val="0"/>
            <a:alphaOff val="0"/>
          </a:schemeClr>
        </a:solidFill>
        <a:ln>
          <a:noFill/>
        </a:ln>
        <a:effectLst/>
        <a:scene3d>
          <a:camera prst="isometricOffAxis1Right" zoom="91000"/>
          <a:lightRig rig="threePt" dir="t">
            <a:rot lat="0" lon="0" rev="20640000"/>
          </a:lightRig>
        </a:scene3d>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ES" sz="1700" i="0" kern="1200" dirty="0"/>
            <a:t>“Když </a:t>
          </a:r>
          <a:r>
            <a:rPr lang="cs-CZ" sz="1700" i="0" kern="1200" dirty="0"/>
            <a:t>Bůh</a:t>
          </a:r>
          <a:r>
            <a:rPr lang="es-ES" sz="1700" i="0" kern="1200" dirty="0"/>
            <a:t> </a:t>
          </a:r>
          <a:r>
            <a:rPr lang="cs-CZ" sz="1700" i="0" kern="1200" dirty="0"/>
            <a:t>po</a:t>
          </a:r>
          <a:r>
            <a:rPr lang="es-ES" sz="1700" i="0" kern="1200" dirty="0"/>
            <a:t>vstal</a:t>
          </a:r>
          <a:r>
            <a:rPr lang="cs-CZ" sz="1700" i="0" kern="1200" dirty="0"/>
            <a:t> k soudu</a:t>
          </a:r>
          <a:r>
            <a:rPr lang="es-ES" sz="1700" i="0" kern="1200" dirty="0"/>
            <a:t>, </a:t>
          </a:r>
          <a:r>
            <a:rPr lang="cs-CZ" sz="1700" i="0" kern="1200" dirty="0"/>
            <a:t>pro záchranu </a:t>
          </a:r>
          <a:r>
            <a:rPr lang="es-ES" sz="1700" i="0" kern="1200" dirty="0"/>
            <a:t>všech </a:t>
          </a:r>
          <a:r>
            <a:rPr lang="cs-CZ" sz="1700" i="0" kern="1200" dirty="0"/>
            <a:t>pokorných v</a:t>
          </a:r>
          <a:r>
            <a:rPr lang="es-ES" sz="1700" i="0" kern="1200" dirty="0"/>
            <a:t> zemi” (</a:t>
          </a:r>
          <a:r>
            <a:rPr lang="cs-CZ" sz="1700" i="0" kern="1200" dirty="0"/>
            <a:t>Ž</a:t>
          </a:r>
          <a:r>
            <a:rPr lang="es-ES" sz="1700" i="0" kern="1200" dirty="0"/>
            <a:t>alm 76</a:t>
          </a:r>
          <a:r>
            <a:rPr lang="cs-CZ" sz="1700" i="0" kern="1200" dirty="0"/>
            <a:t>,10</a:t>
          </a:r>
          <a:r>
            <a:rPr lang="es-ES" sz="1700" i="0" kern="1200" dirty="0"/>
            <a:t>)</a:t>
          </a:r>
          <a:r>
            <a:rPr lang="cs-CZ" sz="1700" i="0" kern="1200" dirty="0"/>
            <a:t>.</a:t>
          </a:r>
          <a:endParaRPr lang="es-ES" sz="1700" i="0" kern="1200" dirty="0"/>
        </a:p>
      </dsp:txBody>
      <dsp:txXfrm>
        <a:off x="0" y="1435737"/>
        <a:ext cx="2643173" cy="11899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16C80-4141-4A75-A46E-7F2FACB50464}">
      <dsp:nvSpPr>
        <dsp:cNvPr id="0" name=""/>
        <dsp:cNvSpPr/>
      </dsp:nvSpPr>
      <dsp:spPr>
        <a:xfrm>
          <a:off x="0" y="457023"/>
          <a:ext cx="2643173" cy="1057269"/>
        </a:xfrm>
        <a:prstGeom prst="rect">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a:scene3d>
          <a:camera prst="isometricOffAxis2Left" zoom="91000"/>
          <a:lightRig rig="threePt" dir="t">
            <a:rot lat="0" lon="0" rev="20640000"/>
          </a:lightRig>
        </a:scene3d>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endParaRPr lang="cs-CZ" sz="1400" kern="1200" dirty="0"/>
        </a:p>
        <a:p>
          <a:pPr marL="0" lvl="0" indent="0" algn="ctr" defTabSz="622300">
            <a:lnSpc>
              <a:spcPct val="90000"/>
            </a:lnSpc>
            <a:spcBef>
              <a:spcPct val="0"/>
            </a:spcBef>
            <a:spcAft>
              <a:spcPct val="35000"/>
            </a:spcAft>
            <a:buNone/>
          </a:pPr>
          <a:r>
            <a:rPr lang="es-ES" sz="1400" kern="1200" dirty="0"/>
            <a:t>Bůh jim dá spravedlivé rozhodnutí
</a:t>
          </a:r>
        </a:p>
      </dsp:txBody>
      <dsp:txXfrm>
        <a:off x="0" y="457023"/>
        <a:ext cx="2643173" cy="1057269"/>
      </dsp:txXfrm>
    </dsp:sp>
    <dsp:sp modelId="{EE3823F0-ABEF-4B04-B118-0928898DE0D9}">
      <dsp:nvSpPr>
        <dsp:cNvPr id="0" name=""/>
        <dsp:cNvSpPr/>
      </dsp:nvSpPr>
      <dsp:spPr>
        <a:xfrm>
          <a:off x="0" y="1554007"/>
          <a:ext cx="2643173" cy="979965"/>
        </a:xfrm>
        <a:prstGeom prst="rect">
          <a:avLst/>
        </a:prstGeom>
        <a:solidFill>
          <a:schemeClr val="accent4">
            <a:tint val="40000"/>
            <a:alpha val="90000"/>
            <a:hueOff val="0"/>
            <a:satOff val="0"/>
            <a:lumOff val="0"/>
            <a:alphaOff val="0"/>
          </a:schemeClr>
        </a:solidFill>
        <a:ln>
          <a:noFill/>
        </a:ln>
        <a:effectLst/>
        <a:scene3d>
          <a:camera prst="isometricOffAxis2Left" zoom="91000"/>
          <a:lightRig rig="threePt" dir="t">
            <a:rot lat="0" lon="0" rev="20640000"/>
          </a:lightRig>
        </a:scene3d>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ES" sz="1400" kern="1200" dirty="0"/>
            <a:t>“Bude soudit </a:t>
          </a:r>
          <a:r>
            <a:rPr lang="cs-CZ" sz="1400" kern="1200" dirty="0"/>
            <a:t>n</a:t>
          </a:r>
          <a:r>
            <a:rPr lang="es-ES" sz="1400" kern="1200" dirty="0"/>
            <a:t>u</a:t>
          </a:r>
          <a:r>
            <a:rPr lang="cs-CZ" sz="1400" kern="1200" dirty="0"/>
            <a:t>zn</a:t>
          </a:r>
          <a:r>
            <a:rPr lang="es-ES" sz="1400" kern="1200" dirty="0"/>
            <a:t>é spravedlivě</a:t>
          </a:r>
          <a:r>
            <a:rPr lang="cs-CZ" sz="1400" kern="1200" dirty="0"/>
            <a:t>, o pokorných v zemi bude rozhodovat podle práva</a:t>
          </a:r>
          <a:r>
            <a:rPr lang="es-ES" sz="1400" kern="1200" dirty="0"/>
            <a:t>”</a:t>
          </a:r>
          <a:br>
            <a:rPr lang="es-ES" sz="1400" kern="1200" dirty="0"/>
          </a:br>
          <a:r>
            <a:rPr lang="es-ES" sz="1400" kern="1200" dirty="0"/>
            <a:t>(I</a:t>
          </a:r>
          <a:r>
            <a:rPr lang="cs-CZ" sz="1400" kern="1200" dirty="0"/>
            <a:t>z</a:t>
          </a:r>
          <a:r>
            <a:rPr lang="es-ES" sz="1400" kern="1200" dirty="0"/>
            <a:t>aí</a:t>
          </a:r>
          <a:r>
            <a:rPr lang="cs-CZ" sz="1400" kern="1200" dirty="0" err="1"/>
            <a:t>áš</a:t>
          </a:r>
          <a:r>
            <a:rPr lang="es-ES" sz="1400" kern="1200" dirty="0"/>
            <a:t> 11</a:t>
          </a:r>
          <a:r>
            <a:rPr lang="cs-CZ" sz="1400" kern="1200" dirty="0"/>
            <a:t>,</a:t>
          </a:r>
          <a:r>
            <a:rPr lang="es-ES" sz="1400" kern="1200" dirty="0"/>
            <a:t>4)</a:t>
          </a:r>
          <a:r>
            <a:rPr lang="cs-CZ" sz="1400" kern="1200" dirty="0"/>
            <a:t>.</a:t>
          </a:r>
          <a:endParaRPr lang="es-ES" sz="1400" i="0" kern="1200" dirty="0"/>
        </a:p>
      </dsp:txBody>
      <dsp:txXfrm>
        <a:off x="0" y="1554007"/>
        <a:ext cx="2643173" cy="9799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B047A-66D2-41DE-A879-1CE4D35FE3B7}">
      <dsp:nvSpPr>
        <dsp:cNvPr id="0" name=""/>
        <dsp:cNvSpPr/>
      </dsp:nvSpPr>
      <dsp:spPr>
        <a:xfrm rot="5400000">
          <a:off x="734715" y="-642481"/>
          <a:ext cx="861330" cy="215238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cs-CZ" sz="2000" b="1" kern="1200" dirty="0">
              <a:solidFill>
                <a:schemeClr val="tx1"/>
              </a:solidFill>
            </a:rPr>
            <a:t>list Jakubův</a:t>
          </a:r>
          <a:r>
            <a:rPr lang="es-ES" sz="2000" b="1" kern="1200" dirty="0">
              <a:solidFill>
                <a:schemeClr val="tx1"/>
              </a:solidFill>
            </a:rPr>
            <a:t> </a:t>
          </a:r>
          <a:r>
            <a:rPr lang="cs-CZ" sz="2000" b="1" kern="1200" dirty="0">
              <a:solidFill>
                <a:schemeClr val="tx1"/>
              </a:solidFill>
            </a:rPr>
            <a:t>1,</a:t>
          </a:r>
          <a:r>
            <a:rPr lang="es-ES" sz="2000" b="1" kern="1200" dirty="0">
              <a:solidFill>
                <a:schemeClr val="tx1"/>
              </a:solidFill>
            </a:rPr>
            <a:t>21</a:t>
          </a:r>
        </a:p>
      </dsp:txBody>
      <dsp:txXfrm rot="-5400000">
        <a:off x="131234" y="45094"/>
        <a:ext cx="2068292" cy="777236"/>
      </dsp:txXfrm>
    </dsp:sp>
    <dsp:sp modelId="{167AC418-0A7C-49B9-B60D-8317C2E5A2E2}">
      <dsp:nvSpPr>
        <dsp:cNvPr id="0" name=""/>
        <dsp:cNvSpPr/>
      </dsp:nvSpPr>
      <dsp:spPr>
        <a:xfrm rot="5400000">
          <a:off x="4530437" y="-1939996"/>
          <a:ext cx="560159" cy="4727445"/>
        </a:xfrm>
        <a:prstGeom prst="round2SameRect">
          <a:avLst/>
        </a:prstGeom>
        <a:solidFill>
          <a:srgbClr val="C1DCF5"/>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Font typeface="Arial" panose="020B0604020202020204" pitchFamily="34" charset="0"/>
            <a:buNone/>
          </a:pPr>
          <a:r>
            <a:rPr lang="cs-CZ" sz="2400" b="1" kern="1200" dirty="0"/>
            <a:t>K p</a:t>
          </a:r>
          <a:r>
            <a:rPr lang="es-ES" sz="2400" b="1" kern="1200" dirty="0"/>
            <a:t>řij</a:t>
          </a:r>
          <a:r>
            <a:rPr lang="cs-CZ" sz="2400" b="1" kern="1200" dirty="0" err="1"/>
            <a:t>etí</a:t>
          </a:r>
          <a:r>
            <a:rPr lang="es-ES" sz="2400" b="1" kern="1200" dirty="0"/>
            <a:t> Boží</a:t>
          </a:r>
          <a:r>
            <a:rPr lang="cs-CZ" sz="2400" b="1" kern="1200" dirty="0"/>
            <a:t>ho</a:t>
          </a:r>
          <a:r>
            <a:rPr lang="es-ES" sz="2400" b="1" kern="1200" dirty="0"/>
            <a:t> slov</a:t>
          </a:r>
          <a:r>
            <a:rPr lang="cs-CZ" sz="2400" b="1" kern="1200" dirty="0"/>
            <a:t>a</a:t>
          </a:r>
          <a:r>
            <a:rPr lang="es-ES" sz="2400" b="1" kern="1200" dirty="0"/>
            <a:t>.</a:t>
          </a:r>
        </a:p>
      </dsp:txBody>
      <dsp:txXfrm rot="-5400000">
        <a:off x="2446795" y="170991"/>
        <a:ext cx="4700100" cy="505469"/>
      </dsp:txXfrm>
    </dsp:sp>
    <dsp:sp modelId="{87740069-7385-4D8B-9C5C-0FA8BDBD7DFB}">
      <dsp:nvSpPr>
        <dsp:cNvPr id="0" name=""/>
        <dsp:cNvSpPr/>
      </dsp:nvSpPr>
      <dsp:spPr>
        <a:xfrm rot="5400000">
          <a:off x="717284" y="154359"/>
          <a:ext cx="861330" cy="2117525"/>
        </a:xfrm>
        <a:prstGeom prst="roundRect">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i="1" kern="1200" dirty="0">
              <a:solidFill>
                <a:schemeClr val="tx1"/>
              </a:solidFill>
            </a:rPr>
            <a:t>1</a:t>
          </a:r>
          <a:r>
            <a:rPr lang="cs-CZ" sz="2000" b="1" i="1" kern="1200" dirty="0">
              <a:solidFill>
                <a:schemeClr val="tx1"/>
              </a:solidFill>
            </a:rPr>
            <a:t>. list Petrův</a:t>
          </a:r>
          <a:r>
            <a:rPr lang="es-ES" sz="2000" b="1" i="1" kern="1200" dirty="0">
              <a:solidFill>
                <a:schemeClr val="tx1"/>
              </a:solidFill>
            </a:rPr>
            <a:t> 3</a:t>
          </a:r>
          <a:r>
            <a:rPr lang="cs-CZ" sz="2000" b="1" i="1" kern="1200" dirty="0">
              <a:solidFill>
                <a:schemeClr val="tx1"/>
              </a:solidFill>
            </a:rPr>
            <a:t>,</a:t>
          </a:r>
          <a:r>
            <a:rPr lang="es-ES" sz="2000" b="1" i="1" kern="1200" dirty="0">
              <a:solidFill>
                <a:schemeClr val="tx1"/>
              </a:solidFill>
            </a:rPr>
            <a:t>15</a:t>
          </a:r>
          <a:endParaRPr lang="es-ES" sz="2000" b="1" kern="1200" dirty="0">
            <a:solidFill>
              <a:schemeClr val="tx1"/>
            </a:solidFill>
          </a:endParaRPr>
        </a:p>
      </dsp:txBody>
      <dsp:txXfrm rot="-5400000">
        <a:off x="131234" y="824503"/>
        <a:ext cx="2033431" cy="777236"/>
      </dsp:txXfrm>
    </dsp:sp>
    <dsp:sp modelId="{D6677FF4-BB86-42BF-8F28-27752E6C5CD9}">
      <dsp:nvSpPr>
        <dsp:cNvPr id="0" name=""/>
        <dsp:cNvSpPr/>
      </dsp:nvSpPr>
      <dsp:spPr>
        <a:xfrm rot="5400000">
          <a:off x="4452358" y="-1050815"/>
          <a:ext cx="559864" cy="4536306"/>
        </a:xfrm>
        <a:prstGeom prst="round2SameRect">
          <a:avLst/>
        </a:prstGeom>
        <a:solidFill>
          <a:srgbClr val="B2E6F0"/>
        </a:solidFill>
        <a:ln w="6350" cap="flat" cmpd="sng" algn="ctr">
          <a:solidFill>
            <a:schemeClr val="accent5">
              <a:hueOff val="-1126424"/>
              <a:satOff val="-2903"/>
              <a:lumOff val="-1961"/>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es-ES" sz="2400" b="1" kern="1200" dirty="0"/>
            <a:t>Pro efektivní svědectví.</a:t>
          </a:r>
        </a:p>
      </dsp:txBody>
      <dsp:txXfrm rot="-5400000">
        <a:off x="2464137" y="964736"/>
        <a:ext cx="4508976" cy="505204"/>
      </dsp:txXfrm>
    </dsp:sp>
    <dsp:sp modelId="{B8412D10-3641-4031-8894-5EE185B76B26}">
      <dsp:nvSpPr>
        <dsp:cNvPr id="0" name=""/>
        <dsp:cNvSpPr/>
      </dsp:nvSpPr>
      <dsp:spPr>
        <a:xfrm rot="5400000">
          <a:off x="718324" y="932730"/>
          <a:ext cx="861330" cy="2119605"/>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Mi</a:t>
          </a:r>
          <a:r>
            <a:rPr lang="cs-CZ" sz="2000" b="1" kern="1200" dirty="0" err="1">
              <a:solidFill>
                <a:schemeClr val="tx1"/>
              </a:solidFill>
            </a:rPr>
            <a:t>chaeáš</a:t>
          </a:r>
          <a:r>
            <a:rPr lang="es-ES" sz="2000" b="1" kern="1200" dirty="0">
              <a:solidFill>
                <a:schemeClr val="tx1"/>
              </a:solidFill>
            </a:rPr>
            <a:t> 6</a:t>
          </a:r>
          <a:r>
            <a:rPr lang="cs-CZ" sz="2000" b="1" kern="1200" dirty="0">
              <a:solidFill>
                <a:schemeClr val="tx1"/>
              </a:solidFill>
            </a:rPr>
            <a:t>,</a:t>
          </a:r>
          <a:r>
            <a:rPr lang="es-ES" sz="2000" b="1" kern="1200" dirty="0">
              <a:solidFill>
                <a:schemeClr val="tx1"/>
              </a:solidFill>
            </a:rPr>
            <a:t>8</a:t>
          </a:r>
        </a:p>
      </dsp:txBody>
      <dsp:txXfrm rot="-5400000">
        <a:off x="131234" y="1603914"/>
        <a:ext cx="2035511" cy="777236"/>
      </dsp:txXfrm>
    </dsp:sp>
    <dsp:sp modelId="{352B96B4-4371-4C80-B540-21B645E45F7C}">
      <dsp:nvSpPr>
        <dsp:cNvPr id="0" name=""/>
        <dsp:cNvSpPr/>
      </dsp:nvSpPr>
      <dsp:spPr>
        <a:xfrm rot="5400000">
          <a:off x="4560687" y="-421836"/>
          <a:ext cx="559864" cy="4823453"/>
        </a:xfrm>
        <a:prstGeom prst="round2SameRect">
          <a:avLst/>
        </a:prstGeom>
        <a:solidFill>
          <a:srgbClr val="BDF1E8"/>
        </a:solidFill>
        <a:ln w="6350" cap="flat" cmpd="sng" algn="ctr">
          <a:solidFill>
            <a:schemeClr val="accent5">
              <a:hueOff val="-2252848"/>
              <a:satOff val="-5806"/>
              <a:lumOff val="-3922"/>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es-ES" sz="2400" b="1" kern="1200" dirty="0"/>
            <a:t>Potěš</a:t>
          </a:r>
          <a:r>
            <a:rPr lang="cs-CZ" sz="2400" b="1" kern="1200" dirty="0" err="1"/>
            <a:t>íme</a:t>
          </a:r>
          <a:r>
            <a:rPr lang="es-ES" sz="2400" b="1" kern="1200" dirty="0"/>
            <a:t> tím Boha.</a:t>
          </a:r>
        </a:p>
      </dsp:txBody>
      <dsp:txXfrm rot="-5400000">
        <a:off x="2428893" y="1737288"/>
        <a:ext cx="4796123" cy="505204"/>
      </dsp:txXfrm>
    </dsp:sp>
    <dsp:sp modelId="{E2B8586E-CE04-4A31-9BF7-56D6ECFB59E2}">
      <dsp:nvSpPr>
        <dsp:cNvPr id="0" name=""/>
        <dsp:cNvSpPr/>
      </dsp:nvSpPr>
      <dsp:spPr>
        <a:xfrm rot="5400000">
          <a:off x="718324" y="1712141"/>
          <a:ext cx="861330" cy="2119605"/>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cs-CZ" sz="2000" b="1" kern="1200" dirty="0">
              <a:solidFill>
                <a:schemeClr val="tx1"/>
              </a:solidFill>
            </a:rPr>
            <a:t>list </a:t>
          </a:r>
          <a:r>
            <a:rPr lang="es-ES" sz="2000" b="1" kern="1200" dirty="0">
              <a:solidFill>
                <a:schemeClr val="tx1"/>
              </a:solidFill>
            </a:rPr>
            <a:t>Efe</a:t>
          </a:r>
          <a:r>
            <a:rPr lang="cs-CZ" sz="2000" b="1" kern="1200" dirty="0">
              <a:solidFill>
                <a:schemeClr val="tx1"/>
              </a:solidFill>
            </a:rPr>
            <a:t>z</a:t>
          </a:r>
          <a:r>
            <a:rPr lang="es-ES" sz="2000" b="1" kern="1200" dirty="0">
              <a:solidFill>
                <a:schemeClr val="tx1"/>
              </a:solidFill>
            </a:rPr>
            <a:t>s</a:t>
          </a:r>
          <a:r>
            <a:rPr lang="cs-CZ" sz="2000" b="1" kern="1200" dirty="0">
              <a:solidFill>
                <a:schemeClr val="tx1"/>
              </a:solidFill>
            </a:rPr>
            <a:t>kým</a:t>
          </a:r>
          <a:r>
            <a:rPr lang="es-ES" sz="2000" b="1" kern="1200" dirty="0">
              <a:solidFill>
                <a:schemeClr val="tx1"/>
              </a:solidFill>
            </a:rPr>
            <a:t> 4</a:t>
          </a:r>
          <a:r>
            <a:rPr lang="cs-CZ" sz="2000" b="1" kern="1200" dirty="0">
              <a:solidFill>
                <a:schemeClr val="tx1"/>
              </a:solidFill>
            </a:rPr>
            <a:t>,</a:t>
          </a:r>
          <a:r>
            <a:rPr lang="es-ES" sz="2000" b="1" kern="1200" dirty="0">
              <a:solidFill>
                <a:schemeClr val="tx1"/>
              </a:solidFill>
            </a:rPr>
            <a:t>2</a:t>
          </a:r>
        </a:p>
      </dsp:txBody>
      <dsp:txXfrm rot="-5400000">
        <a:off x="131234" y="2383325"/>
        <a:ext cx="2035511" cy="777236"/>
      </dsp:txXfrm>
    </dsp:sp>
    <dsp:sp modelId="{5F4DC330-A16A-4DF2-AC50-D11E2E0E91DA}">
      <dsp:nvSpPr>
        <dsp:cNvPr id="0" name=""/>
        <dsp:cNvSpPr/>
      </dsp:nvSpPr>
      <dsp:spPr>
        <a:xfrm rot="5400000">
          <a:off x="4879861" y="82771"/>
          <a:ext cx="559864" cy="5452594"/>
        </a:xfrm>
        <a:prstGeom prst="round2SameRect">
          <a:avLst/>
        </a:prstGeom>
        <a:solidFill>
          <a:srgbClr val="C3EFDB"/>
        </a:solidFill>
        <a:ln w="6350" cap="flat" cmpd="sng" algn="ctr">
          <a:solidFill>
            <a:schemeClr val="accent5">
              <a:hueOff val="-3379271"/>
              <a:satOff val="-8710"/>
              <a:lumOff val="-588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es-ES" sz="2400" b="1" kern="1200" dirty="0"/>
            <a:t>Abychom se navzájem podporovali.</a:t>
          </a:r>
        </a:p>
      </dsp:txBody>
      <dsp:txXfrm rot="-5400000">
        <a:off x="2433496" y="2556466"/>
        <a:ext cx="5425264" cy="505204"/>
      </dsp:txXfrm>
    </dsp:sp>
    <dsp:sp modelId="{E2DA2BC5-E313-456B-811E-3045102F0EC6}">
      <dsp:nvSpPr>
        <dsp:cNvPr id="0" name=""/>
        <dsp:cNvSpPr/>
      </dsp:nvSpPr>
      <dsp:spPr>
        <a:xfrm rot="5400000">
          <a:off x="718324" y="2491552"/>
          <a:ext cx="861330" cy="2119605"/>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Mato</a:t>
          </a:r>
          <a:r>
            <a:rPr lang="cs-CZ" sz="2000" b="1" kern="1200" dirty="0" err="1">
              <a:solidFill>
                <a:schemeClr val="tx1"/>
              </a:solidFill>
            </a:rPr>
            <a:t>uš</a:t>
          </a:r>
          <a:r>
            <a:rPr lang="es-ES" sz="2000" b="1" kern="1200" dirty="0">
              <a:solidFill>
                <a:schemeClr val="tx1"/>
              </a:solidFill>
            </a:rPr>
            <a:t> 5</a:t>
          </a:r>
          <a:r>
            <a:rPr lang="cs-CZ" sz="2000" b="1" kern="1200" dirty="0">
              <a:solidFill>
                <a:schemeClr val="tx1"/>
              </a:solidFill>
            </a:rPr>
            <a:t>,</a:t>
          </a:r>
          <a:r>
            <a:rPr lang="es-ES" sz="2000" b="1" kern="1200" dirty="0">
              <a:solidFill>
                <a:schemeClr val="tx1"/>
              </a:solidFill>
            </a:rPr>
            <a:t>39</a:t>
          </a:r>
        </a:p>
      </dsp:txBody>
      <dsp:txXfrm rot="-5400000">
        <a:off x="131234" y="3162736"/>
        <a:ext cx="2035511" cy="777236"/>
      </dsp:txXfrm>
    </dsp:sp>
    <dsp:sp modelId="{DF05BD2C-AC6E-4473-A45C-2AEECFEED818}">
      <dsp:nvSpPr>
        <dsp:cNvPr id="0" name=""/>
        <dsp:cNvSpPr/>
      </dsp:nvSpPr>
      <dsp:spPr>
        <a:xfrm rot="5400000">
          <a:off x="5786882" y="-82318"/>
          <a:ext cx="559864" cy="7272643"/>
        </a:xfrm>
        <a:prstGeom prst="round2SameRect">
          <a:avLst/>
        </a:prstGeom>
        <a:solidFill>
          <a:srgbClr val="C7EFD0"/>
        </a:solidFill>
        <a:ln w="6350" cap="flat" cmpd="sng" algn="ctr">
          <a:solidFill>
            <a:schemeClr val="accent5">
              <a:hueOff val="-4505695"/>
              <a:satOff val="-11613"/>
              <a:lumOff val="-784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cs-CZ" sz="2400" b="1" kern="1200" dirty="0"/>
            <a:t>Abychom s</a:t>
          </a:r>
          <a:r>
            <a:rPr lang="es-ES" sz="2400" b="1" kern="1200" dirty="0"/>
            <a:t>právn</a:t>
          </a:r>
          <a:r>
            <a:rPr lang="cs-CZ" sz="2400" b="1" kern="1200" dirty="0"/>
            <a:t>ě</a:t>
          </a:r>
          <a:r>
            <a:rPr lang="es-ES" sz="2400" b="1" kern="1200" dirty="0"/>
            <a:t> rea</a:t>
          </a:r>
          <a:r>
            <a:rPr lang="cs-CZ" sz="2400" b="1" kern="1200" dirty="0" err="1"/>
            <a:t>govali</a:t>
          </a:r>
          <a:r>
            <a:rPr lang="es-ES" sz="2400" b="1" kern="1200" dirty="0"/>
            <a:t> na provokace.</a:t>
          </a:r>
        </a:p>
      </dsp:txBody>
      <dsp:txXfrm rot="-5400000">
        <a:off x="2430493" y="3301401"/>
        <a:ext cx="7245313" cy="505204"/>
      </dsp:txXfrm>
    </dsp:sp>
    <dsp:sp modelId="{F9E39D06-352C-49A4-B76C-6A45351B0AEE}">
      <dsp:nvSpPr>
        <dsp:cNvPr id="0" name=""/>
        <dsp:cNvSpPr/>
      </dsp:nvSpPr>
      <dsp:spPr>
        <a:xfrm rot="5400000">
          <a:off x="718324" y="3270963"/>
          <a:ext cx="861330" cy="2119605"/>
        </a:xfrm>
        <a:prstGeom prst="roundRect">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cs-CZ" sz="2000" b="1" kern="1200" dirty="0">
              <a:solidFill>
                <a:schemeClr val="tx1"/>
              </a:solidFill>
            </a:rPr>
            <a:t>list </a:t>
          </a:r>
          <a:r>
            <a:rPr lang="es-ES" sz="2000" b="1" kern="1200" dirty="0">
              <a:solidFill>
                <a:schemeClr val="tx1"/>
              </a:solidFill>
            </a:rPr>
            <a:t>G</a:t>
          </a:r>
          <a:r>
            <a:rPr lang="cs-CZ" sz="2000" b="1" kern="1200" dirty="0">
              <a:solidFill>
                <a:schemeClr val="tx1"/>
              </a:solidFill>
            </a:rPr>
            <a:t>a</a:t>
          </a:r>
          <a:r>
            <a:rPr lang="es-ES" sz="2000" b="1" kern="1200" dirty="0">
              <a:solidFill>
                <a:schemeClr val="tx1"/>
              </a:solidFill>
            </a:rPr>
            <a:t>lats</a:t>
          </a:r>
          <a:r>
            <a:rPr lang="cs-CZ" sz="2000" b="1" kern="1200" dirty="0">
              <a:solidFill>
                <a:schemeClr val="tx1"/>
              </a:solidFill>
            </a:rPr>
            <a:t>kým</a:t>
          </a:r>
          <a:r>
            <a:rPr lang="es-ES" sz="2000" b="1" kern="1200" dirty="0">
              <a:solidFill>
                <a:schemeClr val="tx1"/>
              </a:solidFill>
            </a:rPr>
            <a:t> 6</a:t>
          </a:r>
          <a:r>
            <a:rPr lang="cs-CZ" sz="2000" b="1" kern="1200" dirty="0">
              <a:solidFill>
                <a:schemeClr val="tx1"/>
              </a:solidFill>
            </a:rPr>
            <a:t>,</a:t>
          </a:r>
          <a:r>
            <a:rPr lang="es-ES" sz="2000" b="1" kern="1200" dirty="0">
              <a:solidFill>
                <a:schemeClr val="tx1"/>
              </a:solidFill>
            </a:rPr>
            <a:t>1</a:t>
          </a:r>
        </a:p>
      </dsp:txBody>
      <dsp:txXfrm rot="-5400000">
        <a:off x="131234" y="3942147"/>
        <a:ext cx="2035511" cy="777236"/>
      </dsp:txXfrm>
    </dsp:sp>
    <dsp:sp modelId="{04D027AF-8AC9-463B-BDAB-042B8439B626}">
      <dsp:nvSpPr>
        <dsp:cNvPr id="0" name=""/>
        <dsp:cNvSpPr/>
      </dsp:nvSpPr>
      <dsp:spPr>
        <a:xfrm rot="5400000">
          <a:off x="3851636" y="2635926"/>
          <a:ext cx="559864" cy="3333043"/>
        </a:xfrm>
        <a:prstGeom prst="round2SameRect">
          <a:avLst/>
        </a:prstGeom>
        <a:solidFill>
          <a:srgbClr val="C2EBBF"/>
        </a:solidFill>
        <a:ln w="6350" cap="flat" cmpd="sng" algn="ctr">
          <a:solidFill>
            <a:schemeClr val="accent5">
              <a:hueOff val="-5632119"/>
              <a:satOff val="-14516"/>
              <a:lumOff val="-9804"/>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endParaRPr lang="es-ES" sz="2400" b="1" kern="1200" dirty="0"/>
        </a:p>
        <a:p>
          <a:pPr marL="228600" lvl="1" indent="-228600" algn="l" defTabSz="1066800">
            <a:lnSpc>
              <a:spcPct val="90000"/>
            </a:lnSpc>
            <a:spcBef>
              <a:spcPct val="0"/>
            </a:spcBef>
            <a:spcAft>
              <a:spcPct val="15000"/>
            </a:spcAft>
            <a:buNone/>
          </a:pPr>
          <a:r>
            <a:rPr lang="cs-CZ" sz="2400" b="1" kern="1200" dirty="0"/>
            <a:t>Dává nám sílu od</a:t>
          </a:r>
          <a:r>
            <a:rPr lang="es-ES" sz="2400" b="1" kern="1200" dirty="0"/>
            <a:t>pu</a:t>
          </a:r>
          <a:r>
            <a:rPr lang="cs-CZ" sz="2400" b="1" kern="1200" dirty="0"/>
            <a:t>s</a:t>
          </a:r>
          <a:r>
            <a:rPr lang="es-ES" sz="2400" b="1" kern="1200" dirty="0"/>
            <a:t>tit.
</a:t>
          </a:r>
        </a:p>
      </dsp:txBody>
      <dsp:txXfrm rot="-5400000">
        <a:off x="2465047" y="4049845"/>
        <a:ext cx="3305713" cy="505204"/>
      </dsp:txXfrm>
    </dsp:sp>
    <dsp:sp modelId="{8659766B-75D2-41C1-963F-5C9B0421C7B8}">
      <dsp:nvSpPr>
        <dsp:cNvPr id="0" name=""/>
        <dsp:cNvSpPr/>
      </dsp:nvSpPr>
      <dsp:spPr>
        <a:xfrm rot="5400000">
          <a:off x="718324" y="4138796"/>
          <a:ext cx="861330" cy="2119605"/>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2</a:t>
          </a:r>
          <a:r>
            <a:rPr lang="cs-CZ" sz="2000" b="1" kern="1200" dirty="0">
              <a:solidFill>
                <a:schemeClr val="tx1"/>
              </a:solidFill>
            </a:rPr>
            <a:t>. list</a:t>
          </a:r>
          <a:r>
            <a:rPr lang="es-ES" sz="2000" b="1" kern="1200" dirty="0">
              <a:solidFill>
                <a:schemeClr val="tx1"/>
              </a:solidFill>
            </a:rPr>
            <a:t> Timoteo</a:t>
          </a:r>
          <a:r>
            <a:rPr lang="cs-CZ" sz="2000" b="1" kern="1200" dirty="0" err="1">
              <a:solidFill>
                <a:schemeClr val="tx1"/>
              </a:solidFill>
            </a:rPr>
            <a:t>vi</a:t>
          </a:r>
          <a:r>
            <a:rPr lang="es-ES" sz="2000" b="1" kern="1200" dirty="0">
              <a:solidFill>
                <a:schemeClr val="tx1"/>
              </a:solidFill>
            </a:rPr>
            <a:t> 2</a:t>
          </a:r>
          <a:r>
            <a:rPr lang="cs-CZ" sz="2000" b="1" kern="1200" dirty="0">
              <a:solidFill>
                <a:schemeClr val="tx1"/>
              </a:solidFill>
            </a:rPr>
            <a:t>,</a:t>
          </a:r>
          <a:r>
            <a:rPr lang="es-ES" sz="2000" b="1" kern="1200" dirty="0">
              <a:solidFill>
                <a:schemeClr val="tx1"/>
              </a:solidFill>
            </a:rPr>
            <a:t>24</a:t>
          </a:r>
          <a:r>
            <a:rPr lang="cs-CZ" sz="2000" b="1" kern="1200" dirty="0">
              <a:solidFill>
                <a:schemeClr val="tx1"/>
              </a:solidFill>
            </a:rPr>
            <a:t>.</a:t>
          </a:r>
          <a:r>
            <a:rPr lang="es-ES" sz="2000" b="1" kern="1200" dirty="0">
              <a:solidFill>
                <a:schemeClr val="tx1"/>
              </a:solidFill>
            </a:rPr>
            <a:t>25</a:t>
          </a:r>
        </a:p>
      </dsp:txBody>
      <dsp:txXfrm rot="-5400000">
        <a:off x="131234" y="4809980"/>
        <a:ext cx="2035511" cy="777236"/>
      </dsp:txXfrm>
    </dsp:sp>
    <dsp:sp modelId="{D3A459CF-9C78-4137-891E-040949B1FD54}">
      <dsp:nvSpPr>
        <dsp:cNvPr id="0" name=""/>
        <dsp:cNvSpPr/>
      </dsp:nvSpPr>
      <dsp:spPr>
        <a:xfrm rot="5400000">
          <a:off x="3256781" y="4027509"/>
          <a:ext cx="736709" cy="2359534"/>
        </a:xfrm>
        <a:prstGeom prst="round2SameRect">
          <a:avLst/>
        </a:prstGeom>
        <a:solidFill>
          <a:srgbClr val="DAE6BC"/>
        </a:solidFill>
        <a:ln w="6350" cap="flat" cmpd="sng" algn="ctr">
          <a:solidFill>
            <a:schemeClr val="accent5">
              <a:hueOff val="-6758543"/>
              <a:satOff val="-17419"/>
              <a:lumOff val="-11765"/>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cs-CZ" sz="2400" b="1" kern="1200" dirty="0"/>
            <a:t>K obrácení druhých</a:t>
          </a:r>
          <a:r>
            <a:rPr lang="es-ES" sz="2400" b="1" kern="1200" dirty="0"/>
            <a:t>.</a:t>
          </a:r>
        </a:p>
      </dsp:txBody>
      <dsp:txXfrm rot="-5400000">
        <a:off x="2445369" y="4874885"/>
        <a:ext cx="2323571" cy="6647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44F6C-9DAA-45D3-99E9-923045A9B11A}">
      <dsp:nvSpPr>
        <dsp:cNvPr id="0" name=""/>
        <dsp:cNvSpPr/>
      </dsp:nvSpPr>
      <dsp:spPr>
        <a:xfrm>
          <a:off x="82879" y="4801"/>
          <a:ext cx="3283001" cy="2813920"/>
        </a:xfrm>
        <a:prstGeom prst="rect">
          <a:avLst/>
        </a:prstGeom>
        <a:blipFill rotWithShape="1">
          <a:blip xmlns:r="http://schemas.openxmlformats.org/officeDocument/2006/relationships" r:embed="rId1"/>
          <a:srcRect/>
          <a:stretch>
            <a:fillRect l="-7000" r="-7000"/>
          </a:stretch>
        </a:blip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sp>
    <dsp:sp modelId="{338CA7CD-04EE-4E22-B3E7-A3BF1F35A0E5}">
      <dsp:nvSpPr>
        <dsp:cNvPr id="0" name=""/>
        <dsp:cNvSpPr/>
      </dsp:nvSpPr>
      <dsp:spPr>
        <a:xfrm>
          <a:off x="95814" y="0"/>
          <a:ext cx="3283001" cy="675340"/>
        </a:xfrm>
        <a:prstGeom prst="rect">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s-ES" sz="1700" b="1" kern="1200" dirty="0">
              <a:solidFill>
                <a:srgbClr val="492340"/>
              </a:solidFill>
            </a:rPr>
            <a:t>Noe s předpotopním</a:t>
          </a:r>
          <a:r>
            <a:rPr lang="cs-CZ" sz="1700" b="1" kern="1200" dirty="0">
              <a:solidFill>
                <a:srgbClr val="492340"/>
              </a:solidFill>
            </a:rPr>
            <a:t>i </a:t>
          </a:r>
          <a:r>
            <a:rPr lang="cs-CZ" sz="1700" b="1" kern="1200" dirty="0" err="1">
              <a:solidFill>
                <a:srgbClr val="492340"/>
              </a:solidFill>
            </a:rPr>
            <a:t>lidm</a:t>
          </a:r>
          <a:r>
            <a:rPr lang="es-ES" sz="1700" b="1" kern="1200" dirty="0">
              <a:solidFill>
                <a:srgbClr val="492340"/>
              </a:solidFill>
            </a:rPr>
            <a:t>i
</a:t>
          </a:r>
        </a:p>
      </dsp:txBody>
      <dsp:txXfrm>
        <a:off x="95814" y="0"/>
        <a:ext cx="3283001" cy="675340"/>
      </dsp:txXfrm>
    </dsp:sp>
    <dsp:sp modelId="{8FD4BF0E-4AFE-4FE2-AD84-3D13CE50221C}">
      <dsp:nvSpPr>
        <dsp:cNvPr id="0" name=""/>
        <dsp:cNvSpPr/>
      </dsp:nvSpPr>
      <dsp:spPr>
        <a:xfrm>
          <a:off x="3700737" y="4801"/>
          <a:ext cx="3283001" cy="2813920"/>
        </a:xfrm>
        <a:prstGeom prst="rect">
          <a:avLst/>
        </a:prstGeom>
        <a:blipFill rotWithShape="1">
          <a:blip xmlns:r="http://schemas.openxmlformats.org/officeDocument/2006/relationships" r:embed="rId2"/>
          <a:srcRect/>
          <a:stretch>
            <a:fillRect l="-7000" r="-7000"/>
          </a:stretch>
        </a:blip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sp>
    <dsp:sp modelId="{5104EDFE-CAD4-4881-9D51-34DD4DEE43D3}">
      <dsp:nvSpPr>
        <dsp:cNvPr id="0" name=""/>
        <dsp:cNvSpPr/>
      </dsp:nvSpPr>
      <dsp:spPr>
        <a:xfrm>
          <a:off x="3721682" y="2054965"/>
          <a:ext cx="3247019" cy="675340"/>
        </a:xfrm>
        <a:prstGeom prst="rect">
          <a:avLst/>
        </a:prstGeom>
        <a:solidFill>
          <a:schemeClr val="tx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Abraham s Lotem
</a:t>
          </a:r>
        </a:p>
      </dsp:txBody>
      <dsp:txXfrm>
        <a:off x="3721682" y="2054965"/>
        <a:ext cx="3247019" cy="675340"/>
      </dsp:txXfrm>
    </dsp:sp>
    <dsp:sp modelId="{9497814A-3E85-48F2-A24E-5AB5AD150872}">
      <dsp:nvSpPr>
        <dsp:cNvPr id="0" name=""/>
        <dsp:cNvSpPr/>
      </dsp:nvSpPr>
      <dsp:spPr>
        <a:xfrm>
          <a:off x="7318595" y="4801"/>
          <a:ext cx="3283001" cy="2813920"/>
        </a:xfrm>
        <a:prstGeom prst="rect">
          <a:avLst/>
        </a:prstGeom>
        <a:blipFill rotWithShape="1">
          <a:blip xmlns:r="http://schemas.openxmlformats.org/officeDocument/2006/relationships" r:embed="rId3"/>
          <a:srcRect/>
          <a:stretch>
            <a:fillRect l="-13000" r="-13000"/>
          </a:stretch>
        </a:blip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sp>
    <dsp:sp modelId="{0F05C98A-3D06-4637-88F2-84C2FFB0466A}">
      <dsp:nvSpPr>
        <dsp:cNvPr id="0" name=""/>
        <dsp:cNvSpPr/>
      </dsp:nvSpPr>
      <dsp:spPr>
        <a:xfrm>
          <a:off x="7318595" y="2074010"/>
          <a:ext cx="3283001" cy="675340"/>
        </a:xfrm>
        <a:prstGeom prst="rect">
          <a:avLst/>
        </a:prstGeom>
        <a:solidFill>
          <a:schemeClr val="tx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s-ES" sz="1700" b="1" kern="1200" dirty="0">
              <a:effectLst>
                <a:glow rad="63500">
                  <a:schemeClr val="tx1">
                    <a:alpha val="40000"/>
                  </a:schemeClr>
                </a:glow>
                <a:outerShdw blurRad="38100" dist="38100" dir="2700000" algn="tl">
                  <a:srgbClr val="000000">
                    <a:alpha val="43137"/>
                  </a:srgbClr>
                </a:outerShdw>
              </a:effectLst>
            </a:rPr>
            <a:t>Mojžíš s izraelským lidem
</a:t>
          </a:r>
        </a:p>
      </dsp:txBody>
      <dsp:txXfrm>
        <a:off x="7318595" y="2074010"/>
        <a:ext cx="3283001" cy="675340"/>
      </dsp:txXfrm>
    </dsp:sp>
    <dsp:sp modelId="{9727AF64-97E6-4C61-963D-BCFAD3C5E114}">
      <dsp:nvSpPr>
        <dsp:cNvPr id="0" name=""/>
        <dsp:cNvSpPr/>
      </dsp:nvSpPr>
      <dsp:spPr>
        <a:xfrm>
          <a:off x="82879" y="3147022"/>
          <a:ext cx="3283001" cy="2813920"/>
        </a:xfrm>
        <a:prstGeom prst="rect">
          <a:avLst/>
        </a:prstGeom>
        <a:blipFill dpi="0" rotWithShape="1">
          <a:blip xmlns:r="http://schemas.openxmlformats.org/officeDocument/2006/relationships" r:embed="rId4"/>
          <a:srcRect/>
          <a:stretch>
            <a:fillRect t="-24864" b="-24864"/>
          </a:stretch>
        </a:blip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sp>
    <dsp:sp modelId="{6737E10D-60B8-49D5-AEA2-2A7093A2A939}">
      <dsp:nvSpPr>
        <dsp:cNvPr id="0" name=""/>
        <dsp:cNvSpPr/>
      </dsp:nvSpPr>
      <dsp:spPr>
        <a:xfrm>
          <a:off x="95814" y="5202494"/>
          <a:ext cx="3283001" cy="675340"/>
        </a:xfrm>
        <a:prstGeom prst="rect">
          <a:avLst/>
        </a:prstGeom>
        <a:solidFill>
          <a:schemeClr val="tx1">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Gedeon s Efraimity
</a:t>
          </a:r>
        </a:p>
      </dsp:txBody>
      <dsp:txXfrm>
        <a:off x="95814" y="5202494"/>
        <a:ext cx="3283001" cy="675340"/>
      </dsp:txXfrm>
    </dsp:sp>
    <dsp:sp modelId="{E8B4368A-A3EE-4107-BB2C-53F4C7832935}">
      <dsp:nvSpPr>
        <dsp:cNvPr id="0" name=""/>
        <dsp:cNvSpPr/>
      </dsp:nvSpPr>
      <dsp:spPr>
        <a:xfrm>
          <a:off x="3700737" y="3147022"/>
          <a:ext cx="3283001" cy="2813920"/>
        </a:xfrm>
        <a:prstGeom prst="rect">
          <a:avLst/>
        </a:prstGeom>
        <a:blipFill dpi="0" rotWithShape="1">
          <a:blip xmlns:r="http://schemas.openxmlformats.org/officeDocument/2006/relationships" r:embed="rId5"/>
          <a:srcRect/>
          <a:stretch>
            <a:fillRect l="-290" t="-33308" r="290" b="-19092"/>
          </a:stretch>
        </a:blip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sp>
    <dsp:sp modelId="{13311ACA-21D3-4100-BE05-3DE7BBA164FF}">
      <dsp:nvSpPr>
        <dsp:cNvPr id="0" name=""/>
        <dsp:cNvSpPr/>
      </dsp:nvSpPr>
      <dsp:spPr>
        <a:xfrm>
          <a:off x="3700737" y="5116767"/>
          <a:ext cx="3283001" cy="675340"/>
        </a:xfrm>
        <a:prstGeom prst="rect">
          <a:avLst/>
        </a:prstGeom>
        <a:solidFill>
          <a:prstClr val="black">
            <a:alpha val="40000"/>
          </a:prst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David se Saulem
</a:t>
          </a:r>
        </a:p>
      </dsp:txBody>
      <dsp:txXfrm>
        <a:off x="3700737" y="5116767"/>
        <a:ext cx="3283001" cy="675340"/>
      </dsp:txXfrm>
    </dsp:sp>
    <dsp:sp modelId="{F7A33D78-2904-4918-97F2-E7FB3C6430EA}">
      <dsp:nvSpPr>
        <dsp:cNvPr id="0" name=""/>
        <dsp:cNvSpPr/>
      </dsp:nvSpPr>
      <dsp:spPr>
        <a:xfrm>
          <a:off x="7318595" y="3147022"/>
          <a:ext cx="3283001" cy="2813920"/>
        </a:xfrm>
        <a:prstGeom prst="rect">
          <a:avLst/>
        </a:prstGeom>
        <a:blipFill rotWithShape="1">
          <a:blip xmlns:r="http://schemas.openxmlformats.org/officeDocument/2006/relationships" r:embed="rId6"/>
          <a:srcRect/>
          <a:stretch>
            <a:fillRect l="-5000" r="-5000"/>
          </a:stretch>
        </a:blip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sp>
    <dsp:sp modelId="{6EC2BE97-56DE-4282-98F0-97CBAE03867C}">
      <dsp:nvSpPr>
        <dsp:cNvPr id="0" name=""/>
        <dsp:cNvSpPr/>
      </dsp:nvSpPr>
      <dsp:spPr>
        <a:xfrm>
          <a:off x="7318595" y="5116767"/>
          <a:ext cx="3283001" cy="67534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hueOff val="0"/>
                  <a:satOff val="0"/>
                  <a:lumOff val="0"/>
                  <a:alphaOff val="0"/>
                </a:prstClr>
              </a:solidFill>
              <a:effectLst>
                <a:glow rad="63500">
                  <a:prstClr val="black">
                    <a:alpha val="40000"/>
                  </a:prstClr>
                </a:glow>
                <a:outerShdw blurRad="38100" dist="38100" dir="2700000" algn="tl">
                  <a:srgbClr val="000000">
                    <a:alpha val="43137"/>
                  </a:srgbClr>
                </a:outerShdw>
              </a:effectLst>
              <a:latin typeface="Calibri" panose="020F0502020204030204"/>
              <a:ea typeface="+mn-ea"/>
              <a:cs typeface="+mn-cs"/>
            </a:rPr>
            <a:t>Daniel s Melsarem
</a:t>
          </a:r>
        </a:p>
      </dsp:txBody>
      <dsp:txXfrm>
        <a:off x="7318595" y="5116767"/>
        <a:ext cx="3283001" cy="67534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1BD7F0-C352-05FA-7FB1-E86205065CC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B2C28FB-6ED4-2CD9-8C51-D1A5F4B71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85A143F-CBC3-3985-C289-3CAFAF11B829}"/>
              </a:ext>
            </a:extLst>
          </p:cNvPr>
          <p:cNvSpPr>
            <a:spLocks noGrp="1"/>
          </p:cNvSpPr>
          <p:nvPr>
            <p:ph type="dt" sz="half" idx="10"/>
          </p:nvPr>
        </p:nvSpPr>
        <p:spPr/>
        <p:txBody>
          <a:bodyPr/>
          <a:lstStyle/>
          <a:p>
            <a:fld id="{4AAB6A70-BA6E-4F30-A58F-ACF10F2608AF}" type="datetimeFigureOut">
              <a:rPr lang="es-ES" smtClean="0"/>
              <a:t>10/01/2023</a:t>
            </a:fld>
            <a:endParaRPr lang="es-ES"/>
          </a:p>
        </p:txBody>
      </p:sp>
      <p:sp>
        <p:nvSpPr>
          <p:cNvPr id="5" name="Marcador de pie de página 4">
            <a:extLst>
              <a:ext uri="{FF2B5EF4-FFF2-40B4-BE49-F238E27FC236}">
                <a16:creationId xmlns:a16="http://schemas.microsoft.com/office/drawing/2014/main" id="{6909F4B9-F5BF-3076-CA10-A48FAA80657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2E48D8B-BCFE-2FFE-11AB-21D8D8DB96EA}"/>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3021523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C975FA-D5C4-95FD-C774-404F5497981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6DDACE9-F308-3CFE-E019-2D5E6A47516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C095DBB-004A-4BA3-BD2A-4010E7290EE0}"/>
              </a:ext>
            </a:extLst>
          </p:cNvPr>
          <p:cNvSpPr>
            <a:spLocks noGrp="1"/>
          </p:cNvSpPr>
          <p:nvPr>
            <p:ph type="dt" sz="half" idx="10"/>
          </p:nvPr>
        </p:nvSpPr>
        <p:spPr/>
        <p:txBody>
          <a:bodyPr/>
          <a:lstStyle/>
          <a:p>
            <a:fld id="{4AAB6A70-BA6E-4F30-A58F-ACF10F2608AF}" type="datetimeFigureOut">
              <a:rPr lang="es-ES" smtClean="0"/>
              <a:t>10/01/2023</a:t>
            </a:fld>
            <a:endParaRPr lang="es-ES"/>
          </a:p>
        </p:txBody>
      </p:sp>
      <p:sp>
        <p:nvSpPr>
          <p:cNvPr id="5" name="Marcador de pie de página 4">
            <a:extLst>
              <a:ext uri="{FF2B5EF4-FFF2-40B4-BE49-F238E27FC236}">
                <a16:creationId xmlns:a16="http://schemas.microsoft.com/office/drawing/2014/main" id="{06CEE008-1615-E789-2308-0F7F564681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5E2D34-E57A-9C8C-F792-95E8763443F2}"/>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1566001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E3E67D7-9431-DE54-E0BA-7E3E4469B04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B16AB0-99DF-6EE1-89BF-C3574B5EE7F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13DC5C-930F-F8A6-F9F8-C2AB477540A9}"/>
              </a:ext>
            </a:extLst>
          </p:cNvPr>
          <p:cNvSpPr>
            <a:spLocks noGrp="1"/>
          </p:cNvSpPr>
          <p:nvPr>
            <p:ph type="dt" sz="half" idx="10"/>
          </p:nvPr>
        </p:nvSpPr>
        <p:spPr/>
        <p:txBody>
          <a:bodyPr/>
          <a:lstStyle/>
          <a:p>
            <a:fld id="{4AAB6A70-BA6E-4F30-A58F-ACF10F2608AF}" type="datetimeFigureOut">
              <a:rPr lang="es-ES" smtClean="0"/>
              <a:t>10/01/2023</a:t>
            </a:fld>
            <a:endParaRPr lang="es-ES"/>
          </a:p>
        </p:txBody>
      </p:sp>
      <p:sp>
        <p:nvSpPr>
          <p:cNvPr id="5" name="Marcador de pie de página 4">
            <a:extLst>
              <a:ext uri="{FF2B5EF4-FFF2-40B4-BE49-F238E27FC236}">
                <a16:creationId xmlns:a16="http://schemas.microsoft.com/office/drawing/2014/main" id="{91172476-E5AE-17D6-8200-73B3ECCBCF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FD3A582-B693-367A-374C-E834358D4991}"/>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13401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0ED3AE0D-31A6-4B40-9DD6-405523899A71}" type="datetimeFigureOut">
              <a:rPr lang="es-ES" smtClean="0"/>
              <a:pPr/>
              <a:t>10/01/2023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536172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0ED3AE0D-31A6-4B40-9DD6-405523899A71}" type="datetimeFigureOut">
              <a:rPr lang="es-ES" smtClean="0"/>
              <a:pPr/>
              <a:t>10/01/2023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363670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0ED3AE0D-31A6-4B40-9DD6-405523899A71}" type="datetimeFigureOut">
              <a:rPr lang="es-ES" smtClean="0"/>
              <a:pPr/>
              <a:t>10/01/2023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1878281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0ED3AE0D-31A6-4B40-9DD6-405523899A71}" type="datetimeFigureOut">
              <a:rPr lang="es-ES" smtClean="0"/>
              <a:pPr/>
              <a:t>10/01/2023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17845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0ED3AE0D-31A6-4B40-9DD6-405523899A71}" type="datetimeFigureOut">
              <a:rPr lang="es-ES" smtClean="0"/>
              <a:pPr/>
              <a:t>10/01/2023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3828563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0ED3AE0D-31A6-4B40-9DD6-405523899A71}" type="datetimeFigureOut">
              <a:rPr lang="es-ES" smtClean="0"/>
              <a:pPr/>
              <a:t>10/01/2023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10144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ED3AE0D-31A6-4B40-9DD6-405523899A71}" type="datetimeFigureOut">
              <a:rPr lang="es-ES" smtClean="0"/>
              <a:pPr/>
              <a:t>10/01/2023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1926391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ED3AE0D-31A6-4B40-9DD6-405523899A71}" type="datetimeFigureOut">
              <a:rPr lang="es-ES" smtClean="0"/>
              <a:pPr/>
              <a:t>10/01/2023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206991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7D7C49-1835-5309-7BAE-7AD6C450C4F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E12DB0-F93D-51A3-6D33-B9B7F9BF32C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3293902-2DCC-16B9-9211-B1231D49712D}"/>
              </a:ext>
            </a:extLst>
          </p:cNvPr>
          <p:cNvSpPr>
            <a:spLocks noGrp="1"/>
          </p:cNvSpPr>
          <p:nvPr>
            <p:ph type="dt" sz="half" idx="10"/>
          </p:nvPr>
        </p:nvSpPr>
        <p:spPr/>
        <p:txBody>
          <a:bodyPr/>
          <a:lstStyle/>
          <a:p>
            <a:fld id="{4AAB6A70-BA6E-4F30-A58F-ACF10F2608AF}" type="datetimeFigureOut">
              <a:rPr lang="es-ES" smtClean="0"/>
              <a:t>10/01/2023</a:t>
            </a:fld>
            <a:endParaRPr lang="es-ES"/>
          </a:p>
        </p:txBody>
      </p:sp>
      <p:sp>
        <p:nvSpPr>
          <p:cNvPr id="5" name="Marcador de pie de página 4">
            <a:extLst>
              <a:ext uri="{FF2B5EF4-FFF2-40B4-BE49-F238E27FC236}">
                <a16:creationId xmlns:a16="http://schemas.microsoft.com/office/drawing/2014/main" id="{FFAE6DF3-59D9-DAEA-CF7B-2FE834CDEC9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F81754-32AA-CEAF-A250-4FEF56DC3D0E}"/>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3456397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ED3AE0D-31A6-4B40-9DD6-405523899A71}" type="datetimeFigureOut">
              <a:rPr lang="es-ES" smtClean="0"/>
              <a:pPr/>
              <a:t>10/01/2023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2195271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0ED3AE0D-31A6-4B40-9DD6-405523899A71}" type="datetimeFigureOut">
              <a:rPr lang="es-ES" smtClean="0"/>
              <a:pPr/>
              <a:t>10/01/2023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1267589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0ED3AE0D-31A6-4B40-9DD6-405523899A71}" type="datetimeFigureOut">
              <a:rPr lang="es-ES" smtClean="0"/>
              <a:pPr/>
              <a:t>10/01/2023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6E92F0C-2083-469B-9D21-BE23B33E174C}" type="slidenum">
              <a:rPr lang="es-ES" smtClean="0"/>
              <a:pPr/>
              <a:t>‹Nº›</a:t>
            </a:fld>
            <a:endParaRPr lang="es-ES"/>
          </a:p>
        </p:txBody>
      </p:sp>
    </p:spTree>
    <p:extLst>
      <p:ext uri="{BB962C8B-B14F-4D97-AF65-F5344CB8AC3E}">
        <p14:creationId xmlns:p14="http://schemas.microsoft.com/office/powerpoint/2010/main" val="149100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3E1A71-A6E4-1571-3EBC-C3623B1A5CC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D14D15C-F47C-E3C2-D4FD-FC7DE7C65B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1FB0E71-65CB-BB72-6248-4B9BBF5BD4B7}"/>
              </a:ext>
            </a:extLst>
          </p:cNvPr>
          <p:cNvSpPr>
            <a:spLocks noGrp="1"/>
          </p:cNvSpPr>
          <p:nvPr>
            <p:ph type="dt" sz="half" idx="10"/>
          </p:nvPr>
        </p:nvSpPr>
        <p:spPr/>
        <p:txBody>
          <a:bodyPr/>
          <a:lstStyle/>
          <a:p>
            <a:fld id="{4AAB6A70-BA6E-4F30-A58F-ACF10F2608AF}" type="datetimeFigureOut">
              <a:rPr lang="es-ES" smtClean="0"/>
              <a:t>10/01/2023</a:t>
            </a:fld>
            <a:endParaRPr lang="es-ES"/>
          </a:p>
        </p:txBody>
      </p:sp>
      <p:sp>
        <p:nvSpPr>
          <p:cNvPr id="5" name="Marcador de pie de página 4">
            <a:extLst>
              <a:ext uri="{FF2B5EF4-FFF2-40B4-BE49-F238E27FC236}">
                <a16:creationId xmlns:a16="http://schemas.microsoft.com/office/drawing/2014/main" id="{0CD7F867-44F5-79AC-58F2-B282FD5CA5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932376-3EEC-65BA-5149-E3FBD6EB45B3}"/>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29296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B79E27-CA43-5F40-A46B-976D5BE256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DEC317D-D1FD-6B0B-4C7C-C7D49FBDF6A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65F09D0-619C-2145-BC2E-CB27B82EC3F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5D9583A-49F5-4936-27C3-8BC82C4F3FB5}"/>
              </a:ext>
            </a:extLst>
          </p:cNvPr>
          <p:cNvSpPr>
            <a:spLocks noGrp="1"/>
          </p:cNvSpPr>
          <p:nvPr>
            <p:ph type="dt" sz="half" idx="10"/>
          </p:nvPr>
        </p:nvSpPr>
        <p:spPr/>
        <p:txBody>
          <a:bodyPr/>
          <a:lstStyle/>
          <a:p>
            <a:fld id="{4AAB6A70-BA6E-4F30-A58F-ACF10F2608AF}" type="datetimeFigureOut">
              <a:rPr lang="es-ES" smtClean="0"/>
              <a:t>10/01/2023</a:t>
            </a:fld>
            <a:endParaRPr lang="es-ES"/>
          </a:p>
        </p:txBody>
      </p:sp>
      <p:sp>
        <p:nvSpPr>
          <p:cNvPr id="6" name="Marcador de pie de página 5">
            <a:extLst>
              <a:ext uri="{FF2B5EF4-FFF2-40B4-BE49-F238E27FC236}">
                <a16:creationId xmlns:a16="http://schemas.microsoft.com/office/drawing/2014/main" id="{B686E4CC-C6D6-0C20-A758-3A9B930A3D5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C339719-7DEA-2ECA-C164-A228937C0139}"/>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371644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B94962-0328-8A1D-49D9-0C6C173EE72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9C2F50-B9B7-A1CC-3F46-1C3E4A5940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DA51D37-0C9A-4091-9E40-310E6D23A14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D606DF1-4357-777F-4E87-21000318D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BE27A74-523D-6ABA-290F-8A4D4EF3AC7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E77E09C-6351-9AC8-18C2-DAF0C895079A}"/>
              </a:ext>
            </a:extLst>
          </p:cNvPr>
          <p:cNvSpPr>
            <a:spLocks noGrp="1"/>
          </p:cNvSpPr>
          <p:nvPr>
            <p:ph type="dt" sz="half" idx="10"/>
          </p:nvPr>
        </p:nvSpPr>
        <p:spPr/>
        <p:txBody>
          <a:bodyPr/>
          <a:lstStyle/>
          <a:p>
            <a:fld id="{4AAB6A70-BA6E-4F30-A58F-ACF10F2608AF}" type="datetimeFigureOut">
              <a:rPr lang="es-ES" smtClean="0"/>
              <a:t>10/01/2023</a:t>
            </a:fld>
            <a:endParaRPr lang="es-ES"/>
          </a:p>
        </p:txBody>
      </p:sp>
      <p:sp>
        <p:nvSpPr>
          <p:cNvPr id="8" name="Marcador de pie de página 7">
            <a:extLst>
              <a:ext uri="{FF2B5EF4-FFF2-40B4-BE49-F238E27FC236}">
                <a16:creationId xmlns:a16="http://schemas.microsoft.com/office/drawing/2014/main" id="{2A96E165-A990-27A9-4841-9B280354EDB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A5DB39D-148D-48CA-8A4D-AC9E00D9AC97}"/>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22066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3B0127-CBD8-007E-0534-AB42C11F670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8743167-9366-1A9F-AE7B-C0B7503DF2FA}"/>
              </a:ext>
            </a:extLst>
          </p:cNvPr>
          <p:cNvSpPr>
            <a:spLocks noGrp="1"/>
          </p:cNvSpPr>
          <p:nvPr>
            <p:ph type="dt" sz="half" idx="10"/>
          </p:nvPr>
        </p:nvSpPr>
        <p:spPr/>
        <p:txBody>
          <a:bodyPr/>
          <a:lstStyle/>
          <a:p>
            <a:fld id="{4AAB6A70-BA6E-4F30-A58F-ACF10F2608AF}" type="datetimeFigureOut">
              <a:rPr lang="es-ES" smtClean="0"/>
              <a:t>10/01/2023</a:t>
            </a:fld>
            <a:endParaRPr lang="es-ES"/>
          </a:p>
        </p:txBody>
      </p:sp>
      <p:sp>
        <p:nvSpPr>
          <p:cNvPr id="4" name="Marcador de pie de página 3">
            <a:extLst>
              <a:ext uri="{FF2B5EF4-FFF2-40B4-BE49-F238E27FC236}">
                <a16:creationId xmlns:a16="http://schemas.microsoft.com/office/drawing/2014/main" id="{C45F9F03-7879-1611-9833-F8F48A93FF2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F43E16E-31A9-B385-A4CE-1C8E4600D92F}"/>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3800031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ABE616C-EF3A-448D-D752-54E98AF9DB67}"/>
              </a:ext>
            </a:extLst>
          </p:cNvPr>
          <p:cNvSpPr>
            <a:spLocks noGrp="1"/>
          </p:cNvSpPr>
          <p:nvPr>
            <p:ph type="dt" sz="half" idx="10"/>
          </p:nvPr>
        </p:nvSpPr>
        <p:spPr/>
        <p:txBody>
          <a:bodyPr/>
          <a:lstStyle/>
          <a:p>
            <a:fld id="{4AAB6A70-BA6E-4F30-A58F-ACF10F2608AF}" type="datetimeFigureOut">
              <a:rPr lang="es-ES" smtClean="0"/>
              <a:t>10/01/2023</a:t>
            </a:fld>
            <a:endParaRPr lang="es-ES"/>
          </a:p>
        </p:txBody>
      </p:sp>
      <p:sp>
        <p:nvSpPr>
          <p:cNvPr id="3" name="Marcador de pie de página 2">
            <a:extLst>
              <a:ext uri="{FF2B5EF4-FFF2-40B4-BE49-F238E27FC236}">
                <a16:creationId xmlns:a16="http://schemas.microsoft.com/office/drawing/2014/main" id="{E14DAAE0-AAD5-D3EC-DC5C-C15CB00C6D2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5F96C71-8202-B56F-1814-4267971AE849}"/>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2782788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022893-1054-9C47-5A7B-FBB46479063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26D55BC-AB54-DEDB-1E5F-C8EDD6CE0B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7DD6B04-3169-CA5F-A873-C53CA1093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4D1A7EA-43B6-7D01-2975-4AE81701FE09}"/>
              </a:ext>
            </a:extLst>
          </p:cNvPr>
          <p:cNvSpPr>
            <a:spLocks noGrp="1"/>
          </p:cNvSpPr>
          <p:nvPr>
            <p:ph type="dt" sz="half" idx="10"/>
          </p:nvPr>
        </p:nvSpPr>
        <p:spPr/>
        <p:txBody>
          <a:bodyPr/>
          <a:lstStyle/>
          <a:p>
            <a:fld id="{4AAB6A70-BA6E-4F30-A58F-ACF10F2608AF}" type="datetimeFigureOut">
              <a:rPr lang="es-ES" smtClean="0"/>
              <a:t>10/01/2023</a:t>
            </a:fld>
            <a:endParaRPr lang="es-ES"/>
          </a:p>
        </p:txBody>
      </p:sp>
      <p:sp>
        <p:nvSpPr>
          <p:cNvPr id="6" name="Marcador de pie de página 5">
            <a:extLst>
              <a:ext uri="{FF2B5EF4-FFF2-40B4-BE49-F238E27FC236}">
                <a16:creationId xmlns:a16="http://schemas.microsoft.com/office/drawing/2014/main" id="{B50AF58F-87FC-CB53-E907-78E7644E7C2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53A4789-3B54-24DE-F75D-79B1B11F060B}"/>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211931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AE792C-5E22-1F67-E60D-687D3594F4A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798971E-2665-7F49-3851-8CA5464CA4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B4DBF08-F32E-6D85-2CC7-F1BCC5D60D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015DBBC-21B8-F652-A7D2-82FD818ED8FC}"/>
              </a:ext>
            </a:extLst>
          </p:cNvPr>
          <p:cNvSpPr>
            <a:spLocks noGrp="1"/>
          </p:cNvSpPr>
          <p:nvPr>
            <p:ph type="dt" sz="half" idx="10"/>
          </p:nvPr>
        </p:nvSpPr>
        <p:spPr/>
        <p:txBody>
          <a:bodyPr/>
          <a:lstStyle/>
          <a:p>
            <a:fld id="{4AAB6A70-BA6E-4F30-A58F-ACF10F2608AF}" type="datetimeFigureOut">
              <a:rPr lang="es-ES" smtClean="0"/>
              <a:t>10/01/2023</a:t>
            </a:fld>
            <a:endParaRPr lang="es-ES"/>
          </a:p>
        </p:txBody>
      </p:sp>
      <p:sp>
        <p:nvSpPr>
          <p:cNvPr id="6" name="Marcador de pie de página 5">
            <a:extLst>
              <a:ext uri="{FF2B5EF4-FFF2-40B4-BE49-F238E27FC236}">
                <a16:creationId xmlns:a16="http://schemas.microsoft.com/office/drawing/2014/main" id="{352C76A1-8387-CE00-147C-FB80673DF0D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B8FCBA3-373A-B7A7-1106-68228B253F02}"/>
              </a:ext>
            </a:extLst>
          </p:cNvPr>
          <p:cNvSpPr>
            <a:spLocks noGrp="1"/>
          </p:cNvSpPr>
          <p:nvPr>
            <p:ph type="sldNum" sz="quarter" idx="12"/>
          </p:nvPr>
        </p:nvSpPr>
        <p:spPr/>
        <p:txBody>
          <a:bodyPr/>
          <a:lstStyle/>
          <a:p>
            <a:fld id="{2994F45B-2616-4AA8-94AC-C3BD9633E256}" type="slidenum">
              <a:rPr lang="es-ES" smtClean="0"/>
              <a:t>‹Nº›</a:t>
            </a:fld>
            <a:endParaRPr lang="es-ES"/>
          </a:p>
        </p:txBody>
      </p:sp>
    </p:spTree>
    <p:extLst>
      <p:ext uri="{BB962C8B-B14F-4D97-AF65-F5344CB8AC3E}">
        <p14:creationId xmlns:p14="http://schemas.microsoft.com/office/powerpoint/2010/main" val="885513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2FB160C-1DED-DF47-D654-81502791E7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1A11B38-084D-773D-5CFB-19066E2D72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445F61A-1EDB-EE9A-1B55-3329BD0C3E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B6A70-BA6E-4F30-A58F-ACF10F2608AF}" type="datetimeFigureOut">
              <a:rPr lang="es-ES" smtClean="0"/>
              <a:t>10/01/2023</a:t>
            </a:fld>
            <a:endParaRPr lang="es-ES"/>
          </a:p>
        </p:txBody>
      </p:sp>
      <p:sp>
        <p:nvSpPr>
          <p:cNvPr id="5" name="Marcador de pie de página 4">
            <a:extLst>
              <a:ext uri="{FF2B5EF4-FFF2-40B4-BE49-F238E27FC236}">
                <a16:creationId xmlns:a16="http://schemas.microsoft.com/office/drawing/2014/main" id="{88D981D1-65C6-1B08-C6A2-655C3B8C7C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7B8B7EB-5B97-2E58-4237-A8F5EA539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4F45B-2616-4AA8-94AC-C3BD9633E256}" type="slidenum">
              <a:rPr lang="es-ES" smtClean="0"/>
              <a:t>‹Nº›</a:t>
            </a:fld>
            <a:endParaRPr lang="es-ES"/>
          </a:p>
        </p:txBody>
      </p:sp>
    </p:spTree>
    <p:extLst>
      <p:ext uri="{BB962C8B-B14F-4D97-AF65-F5344CB8AC3E}">
        <p14:creationId xmlns:p14="http://schemas.microsoft.com/office/powerpoint/2010/main" val="1441743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D3AE0D-31A6-4B40-9DD6-405523899A71}" type="datetimeFigureOut">
              <a:rPr lang="es-ES" smtClean="0"/>
              <a:pPr/>
              <a:t>10/01/2023</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E92F0C-2083-469B-9D21-BE23B33E174C}" type="slidenum">
              <a:rPr lang="es-ES" smtClean="0"/>
              <a:pPr/>
              <a:t>‹Nº›</a:t>
            </a:fld>
            <a:endParaRPr lang="es-ES"/>
          </a:p>
        </p:txBody>
      </p:sp>
    </p:spTree>
    <p:extLst>
      <p:ext uri="{BB962C8B-B14F-4D97-AF65-F5344CB8AC3E}">
        <p14:creationId xmlns:p14="http://schemas.microsoft.com/office/powerpoint/2010/main" val="587934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emf"/></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56.jpg"/><Relationship Id="rId5" Type="http://schemas.openxmlformats.org/officeDocument/2006/relationships/diagramQuickStyle" Target="../diagrams/quickStyle3.xml"/><Relationship Id="rId10" Type="http://schemas.openxmlformats.org/officeDocument/2006/relationships/image" Target="../media/image55.jpg"/><Relationship Id="rId4" Type="http://schemas.openxmlformats.org/officeDocument/2006/relationships/diagramLayout" Target="../diagrams/layout3.xml"/><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17.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68.emf"/><Relationship Id="rId4" Type="http://schemas.openxmlformats.org/officeDocument/2006/relationships/image" Target="../media/image67.emf"/><Relationship Id="rId9" Type="http://schemas.openxmlformats.org/officeDocument/2006/relationships/image" Target="../media/image72.jp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87.jpg"/><Relationship Id="rId5" Type="http://schemas.openxmlformats.org/officeDocument/2006/relationships/diagramQuickStyle" Target="../diagrams/quickStyle4.xml"/><Relationship Id="rId10" Type="http://schemas.openxmlformats.org/officeDocument/2006/relationships/image" Target="../media/image86.jpg"/><Relationship Id="rId4" Type="http://schemas.openxmlformats.org/officeDocument/2006/relationships/diagramLayout" Target="../diagrams/layout4.xml"/><Relationship Id="rId9" Type="http://schemas.openxmlformats.org/officeDocument/2006/relationships/image" Target="../media/image85.jp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2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jp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66.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25.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99.jp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eg"/><Relationship Id="rId3" Type="http://schemas.openxmlformats.org/officeDocument/2006/relationships/image" Target="../media/image109.png"/><Relationship Id="rId7" Type="http://schemas.openxmlformats.org/officeDocument/2006/relationships/image" Target="../media/image113.jpeg"/><Relationship Id="rId12" Type="http://schemas.openxmlformats.org/officeDocument/2006/relationships/image" Target="../media/image118.jpeg"/><Relationship Id="rId17" Type="http://schemas.openxmlformats.org/officeDocument/2006/relationships/image" Target="../media/image66.png"/><Relationship Id="rId2" Type="http://schemas.openxmlformats.org/officeDocument/2006/relationships/image" Target="../media/image99.jpg"/><Relationship Id="rId16"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12.jpeg"/><Relationship Id="rId11" Type="http://schemas.openxmlformats.org/officeDocument/2006/relationships/image" Target="../media/image117.jpeg"/><Relationship Id="rId5" Type="http://schemas.openxmlformats.org/officeDocument/2006/relationships/image" Target="../media/image111.jpeg"/><Relationship Id="rId15" Type="http://schemas.openxmlformats.org/officeDocument/2006/relationships/image" Target="../media/image12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 Id="rId14" Type="http://schemas.openxmlformats.org/officeDocument/2006/relationships/image" Target="../media/image120.jpe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26.png"/><Relationship Id="rId2" Type="http://schemas.openxmlformats.org/officeDocument/2006/relationships/image" Target="../media/image99.jpg"/><Relationship Id="rId1" Type="http://schemas.openxmlformats.org/officeDocument/2006/relationships/slideLayout" Target="../slideLayouts/slideLayout7.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jpg"/></Relationships>
</file>

<file path=ppt/slides/_rels/slide2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g"/><Relationship Id="rId1" Type="http://schemas.openxmlformats.org/officeDocument/2006/relationships/slideLayout" Target="../slideLayouts/slideLayout7.xml"/><Relationship Id="rId4" Type="http://schemas.openxmlformats.org/officeDocument/2006/relationships/image" Target="../media/image129.jpg"/></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image" Target="../media/image131.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image" Target="../media/image130.jpeg"/><Relationship Id="rId16" Type="http://schemas.openxmlformats.org/officeDocument/2006/relationships/diagramColors" Target="../diagrams/colors7.xml"/><Relationship Id="rId1" Type="http://schemas.openxmlformats.org/officeDocument/2006/relationships/slideLayout" Target="../slideLayouts/slideLayout18.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19" Type="http://schemas.microsoft.com/office/2007/relationships/hdphoto" Target="../media/hdphoto1.wdp"/><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33.jpeg"/><Relationship Id="rId13" Type="http://schemas.microsoft.com/office/2007/relationships/hdphoto" Target="../media/hdphoto1.wdp"/><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131.png"/><Relationship Id="rId2" Type="http://schemas.openxmlformats.org/officeDocument/2006/relationships/image" Target="../media/image132.jp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136.JPG"/><Relationship Id="rId5" Type="http://schemas.openxmlformats.org/officeDocument/2006/relationships/diagramQuickStyle" Target="../diagrams/quickStyle8.xml"/><Relationship Id="rId10" Type="http://schemas.openxmlformats.org/officeDocument/2006/relationships/image" Target="../media/image135.jpg"/><Relationship Id="rId4" Type="http://schemas.openxmlformats.org/officeDocument/2006/relationships/diagramLayout" Target="../diagrams/layout8.xml"/><Relationship Id="rId9" Type="http://schemas.openxmlformats.org/officeDocument/2006/relationships/image" Target="../media/image134.jpe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131.png"/><Relationship Id="rId7" Type="http://schemas.openxmlformats.org/officeDocument/2006/relationships/diagramQuickStyle" Target="../diagrams/quickStyle9.xml"/><Relationship Id="rId2" Type="http://schemas.openxmlformats.org/officeDocument/2006/relationships/image" Target="../media/image132.jpg"/><Relationship Id="rId1" Type="http://schemas.openxmlformats.org/officeDocument/2006/relationships/slideLayout" Target="../slideLayouts/slideLayout7.xml"/><Relationship Id="rId6" Type="http://schemas.openxmlformats.org/officeDocument/2006/relationships/diagramLayout" Target="../diagrams/layout9.xml"/><Relationship Id="rId5" Type="http://schemas.openxmlformats.org/officeDocument/2006/relationships/diagramData" Target="../diagrams/data9.xml"/><Relationship Id="rId4" Type="http://schemas.microsoft.com/office/2007/relationships/hdphoto" Target="../media/hdphoto1.wdp"/><Relationship Id="rId9" Type="http://schemas.microsoft.com/office/2007/relationships/diagramDrawing" Target="../diagrams/drawing9.xml"/></Relationships>
</file>

<file path=ppt/slides/_rels/slide32.xml.rels><?xml version="1.0" encoding="UTF-8" standalone="yes"?>
<Relationships xmlns="http://schemas.openxmlformats.org/package/2006/relationships"><Relationship Id="rId8" Type="http://schemas.openxmlformats.org/officeDocument/2006/relationships/image" Target="../media/image146.gif"/><Relationship Id="rId3" Type="http://schemas.openxmlformats.org/officeDocument/2006/relationships/image" Target="../media/image131.png"/><Relationship Id="rId7" Type="http://schemas.openxmlformats.org/officeDocument/2006/relationships/image" Target="../media/image145.jpeg"/><Relationship Id="rId2" Type="http://schemas.openxmlformats.org/officeDocument/2006/relationships/image" Target="../media/image132.jpg"/><Relationship Id="rId1" Type="http://schemas.openxmlformats.org/officeDocument/2006/relationships/slideLayout" Target="../slideLayouts/slideLayout7.xml"/><Relationship Id="rId6" Type="http://schemas.openxmlformats.org/officeDocument/2006/relationships/image" Target="../media/image144.jpeg"/><Relationship Id="rId11" Type="http://schemas.openxmlformats.org/officeDocument/2006/relationships/image" Target="../media/image149.jpeg"/><Relationship Id="rId5" Type="http://schemas.openxmlformats.org/officeDocument/2006/relationships/image" Target="../media/image143.jpeg"/><Relationship Id="rId10" Type="http://schemas.openxmlformats.org/officeDocument/2006/relationships/image" Target="../media/image148.gif"/><Relationship Id="rId4" Type="http://schemas.microsoft.com/office/2007/relationships/hdphoto" Target="../media/hdphoto1.wdp"/><Relationship Id="rId9" Type="http://schemas.openxmlformats.org/officeDocument/2006/relationships/image" Target="../media/image147.jpeg"/></Relationships>
</file>

<file path=ppt/slides/_rels/slide3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34.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image" Target="../media/image154.png"/><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image" Target="../media/image153.jpg"/><Relationship Id="rId1" Type="http://schemas.openxmlformats.org/officeDocument/2006/relationships/slideLayout" Target="../slideLayouts/slideLayout7.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s>
</file>

<file path=ppt/slides/_rels/slide3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3.jpg"/><Relationship Id="rId1" Type="http://schemas.openxmlformats.org/officeDocument/2006/relationships/slideLayout" Target="../slideLayouts/slideLayout7.xml"/><Relationship Id="rId6" Type="http://schemas.openxmlformats.org/officeDocument/2006/relationships/image" Target="../media/image158.jpg"/><Relationship Id="rId5" Type="http://schemas.openxmlformats.org/officeDocument/2006/relationships/image" Target="../media/image157.jpg"/><Relationship Id="rId4" Type="http://schemas.openxmlformats.org/officeDocument/2006/relationships/image" Target="../media/image156.jpeg"/></Relationships>
</file>

<file path=ppt/slides/_rels/slide36.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3.jp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JPG"/></Relationships>
</file>

<file path=ppt/slides/_rels/slide3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53.jpg"/><Relationship Id="rId1" Type="http://schemas.openxmlformats.org/officeDocument/2006/relationships/slideLayout" Target="../slideLayouts/slideLayout7.xml"/><Relationship Id="rId4" Type="http://schemas.openxmlformats.org/officeDocument/2006/relationships/image" Target="../media/image164.jpg"/></Relationships>
</file>

<file path=ppt/slides/_rels/slide3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6.emf"/></Relationships>
</file>

<file path=ppt/slides/_rels/slide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emf"/><Relationship Id="rId10" Type="http://schemas.openxmlformats.org/officeDocument/2006/relationships/image" Target="../media/image22.emf"/><Relationship Id="rId4" Type="http://schemas.openxmlformats.org/officeDocument/2006/relationships/image" Target="../media/image28.png"/><Relationship Id="rId9"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23F56C28-ABBA-5D5D-31F6-13B0EA7F16DC}"/>
              </a:ext>
            </a:extLst>
          </p:cNvPr>
          <p:cNvPicPr>
            <a:picLocks noChangeAspect="1"/>
          </p:cNvPicPr>
          <p:nvPr/>
        </p:nvPicPr>
        <p:blipFill rotWithShape="1">
          <a:blip r:embed="rId2">
            <a:extLst>
              <a:ext uri="{28A0092B-C50C-407E-A947-70E740481C1C}">
                <a14:useLocalDpi xmlns:a14="http://schemas.microsoft.com/office/drawing/2010/main" val="0"/>
              </a:ext>
            </a:extLst>
          </a:blip>
          <a:srcRect t="1746" b="6577"/>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Imagen 3" descr="Texto&#10;&#10;Descripción generada automáticamente">
            <a:extLst>
              <a:ext uri="{FF2B5EF4-FFF2-40B4-BE49-F238E27FC236}">
                <a16:creationId xmlns:a16="http://schemas.microsoft.com/office/drawing/2014/main" id="{FB72E541-9609-C664-4D13-347359471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958" y="5183615"/>
            <a:ext cx="9669294" cy="1156092"/>
          </a:xfrm>
          <a:prstGeom prst="rect">
            <a:avLst/>
          </a:prstGeom>
        </p:spPr>
      </p:pic>
    </p:spTree>
    <p:extLst>
      <p:ext uri="{BB962C8B-B14F-4D97-AF65-F5344CB8AC3E}">
        <p14:creationId xmlns:p14="http://schemas.microsoft.com/office/powerpoint/2010/main" val="242938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 dibujo de una persona&#10;&#10;Descripción generada automáticamente con confianza baja">
            <a:extLst>
              <a:ext uri="{FF2B5EF4-FFF2-40B4-BE49-F238E27FC236}">
                <a16:creationId xmlns:a16="http://schemas.microsoft.com/office/drawing/2014/main" id="{5626169E-A690-6EDD-8CF3-949054B07C9C}"/>
              </a:ext>
            </a:extLst>
          </p:cNvPr>
          <p:cNvPicPr>
            <a:picLocks noChangeAspect="1"/>
          </p:cNvPicPr>
          <p:nvPr/>
        </p:nvPicPr>
        <p:blipFill rotWithShape="1">
          <a:blip r:embed="rId2">
            <a:extLst>
              <a:ext uri="{28A0092B-C50C-407E-A947-70E740481C1C}">
                <a14:useLocalDpi xmlns:a14="http://schemas.microsoft.com/office/drawing/2010/main" val="0"/>
              </a:ext>
            </a:extLst>
          </a:blip>
          <a:srcRect b="25249"/>
          <a:stretch/>
        </p:blipFill>
        <p:spPr>
          <a:xfrm>
            <a:off x="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n 11" descr="Forma&#10;&#10;Descripción generada automáticamente">
            <a:extLst>
              <a:ext uri="{FF2B5EF4-FFF2-40B4-BE49-F238E27FC236}">
                <a16:creationId xmlns:a16="http://schemas.microsoft.com/office/drawing/2014/main" id="{136E7658-7B3E-E3FE-36DE-453AEAC14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410" y="2170140"/>
            <a:ext cx="3989986" cy="975131"/>
          </a:xfrm>
          <a:prstGeom prst="rect">
            <a:avLst/>
          </a:prstGeom>
        </p:spPr>
      </p:pic>
      <p:sp>
        <p:nvSpPr>
          <p:cNvPr id="5" name="1 CuadroTexto">
            <a:extLst>
              <a:ext uri="{FF2B5EF4-FFF2-40B4-BE49-F238E27FC236}">
                <a16:creationId xmlns:a16="http://schemas.microsoft.com/office/drawing/2014/main" id="{79CA6083-A7DD-D7D6-1994-087CD5B67472}"/>
              </a:ext>
            </a:extLst>
          </p:cNvPr>
          <p:cNvSpPr txBox="1"/>
          <p:nvPr/>
        </p:nvSpPr>
        <p:spPr>
          <a:xfrm>
            <a:off x="2855800" y="2404805"/>
            <a:ext cx="2501583" cy="584775"/>
          </a:xfrm>
          <a:prstGeom prst="rect">
            <a:avLst/>
          </a:prstGeom>
          <a:noFill/>
        </p:spPr>
        <p:txBody>
          <a:bodyPr wrap="none" rtlCol="0">
            <a:spAutoFit/>
          </a:bodyPr>
          <a:lstStyle/>
          <a:p>
            <a:pPr algn="ctr"/>
            <a:r>
              <a:rPr lang="es-ES" sz="3200" b="1" dirty="0">
                <a:solidFill>
                  <a:srgbClr val="EC3605"/>
                </a:solidFill>
              </a:rPr>
              <a:t>CO JE </a:t>
            </a:r>
            <a:r>
              <a:rPr lang="cs-CZ" sz="3200" b="1" dirty="0">
                <a:solidFill>
                  <a:srgbClr val="EC3605"/>
                </a:solidFill>
              </a:rPr>
              <a:t>POKOJ</a:t>
            </a:r>
            <a:r>
              <a:rPr lang="es-ES" sz="3200" b="1" dirty="0">
                <a:solidFill>
                  <a:srgbClr val="EC3605"/>
                </a:solidFill>
              </a:rPr>
              <a:t>?</a:t>
            </a:r>
          </a:p>
        </p:txBody>
      </p:sp>
      <p:sp>
        <p:nvSpPr>
          <p:cNvPr id="4" name="CuadroTexto 3">
            <a:extLst>
              <a:ext uri="{FF2B5EF4-FFF2-40B4-BE49-F238E27FC236}">
                <a16:creationId xmlns:a16="http://schemas.microsoft.com/office/drawing/2014/main" id="{13F53E81-9887-307E-0659-8EADBA4E0067}"/>
              </a:ext>
            </a:extLst>
          </p:cNvPr>
          <p:cNvSpPr txBox="1"/>
          <p:nvPr/>
        </p:nvSpPr>
        <p:spPr>
          <a:xfrm>
            <a:off x="180658" y="5387965"/>
            <a:ext cx="11830664" cy="1200329"/>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Nesmíme klást rovnítko mezi mír a bezproblémový život. Je vzácné, aby člověk, i ten nejvěrnější křesťan, procházel životem bez zkoušek, bolesti a utrpení. Ve skutečnosti se zdá, že někteří lidé mají více než svůj podíl utrpení. Mír však více souvisí </a:t>
            </a:r>
            <a:r>
              <a:rPr lang="cs-CZ" b="1" dirty="0">
                <a:solidFill>
                  <a:schemeClr val="bg1"/>
                </a:solidFill>
                <a:effectLst>
                  <a:outerShdw blurRad="38100" dist="38100" dir="2700000" algn="tl">
                    <a:srgbClr val="000000">
                      <a:alpha val="43137"/>
                    </a:srgbClr>
                  </a:outerShdw>
                </a:effectLst>
              </a:rPr>
              <a:t>   </a:t>
            </a:r>
            <a:r>
              <a:rPr lang="es-ES" b="1" dirty="0">
                <a:solidFill>
                  <a:schemeClr val="bg1"/>
                </a:solidFill>
                <a:effectLst>
                  <a:outerShdw blurRad="38100" dist="38100" dir="2700000" algn="tl">
                    <a:srgbClr val="000000">
                      <a:alpha val="43137"/>
                    </a:srgbClr>
                  </a:outerShdw>
                </a:effectLst>
              </a:rPr>
              <a:t>s tím, jak tyto situace řešíme, než se situacemi samotnými. Mír </a:t>
            </a:r>
            <a:r>
              <a:rPr lang="cs-CZ" b="1" dirty="0">
                <a:solidFill>
                  <a:schemeClr val="bg1"/>
                </a:solidFill>
                <a:effectLst>
                  <a:outerShdw blurRad="38100" dist="38100" dir="2700000" algn="tl">
                    <a:srgbClr val="000000">
                      <a:alpha val="43137"/>
                    </a:srgbClr>
                  </a:outerShdw>
                </a:effectLst>
              </a:rPr>
              <a:t>zahrnu</a:t>
            </a:r>
            <a:r>
              <a:rPr lang="es-ES" b="1" dirty="0">
                <a:solidFill>
                  <a:schemeClr val="bg1"/>
                </a:solidFill>
                <a:effectLst>
                  <a:outerShdw blurRad="38100" dist="38100" dir="2700000" algn="tl">
                    <a:srgbClr val="000000">
                      <a:alpha val="43137"/>
                    </a:srgbClr>
                  </a:outerShdw>
                </a:effectLst>
              </a:rPr>
              <a:t>je </a:t>
            </a:r>
            <a:r>
              <a:rPr lang="cs-CZ" b="1" dirty="0">
                <a:solidFill>
                  <a:srgbClr val="FFCB00"/>
                </a:solidFill>
                <a:effectLst>
                  <a:outerShdw blurRad="38100" dist="38100" dir="2700000" algn="tl">
                    <a:srgbClr val="000000">
                      <a:alpha val="43137"/>
                    </a:srgbClr>
                  </a:outerShdw>
                </a:effectLst>
              </a:rPr>
              <a:t>h</a:t>
            </a:r>
            <a:r>
              <a:rPr lang="es-ES" b="1" dirty="0">
                <a:solidFill>
                  <a:srgbClr val="FFCB00"/>
                </a:solidFill>
                <a:effectLst>
                  <a:outerShdw blurRad="38100" dist="38100" dir="2700000" algn="tl">
                    <a:srgbClr val="000000">
                      <a:alpha val="43137"/>
                    </a:srgbClr>
                  </a:outerShdw>
                </a:effectLst>
              </a:rPr>
              <a:t>lubší důvěr</a:t>
            </a:r>
            <a:r>
              <a:rPr lang="cs-CZ" b="1" dirty="0">
                <a:solidFill>
                  <a:srgbClr val="FFCB00"/>
                </a:solidFill>
                <a:effectLst>
                  <a:outerShdw blurRad="38100" dist="38100" dir="2700000" algn="tl">
                    <a:srgbClr val="000000">
                      <a:alpha val="43137"/>
                    </a:srgbClr>
                  </a:outerShdw>
                </a:effectLst>
              </a:rPr>
              <a:t>u</a:t>
            </a:r>
            <a:r>
              <a:rPr lang="es-ES" b="1" dirty="0">
                <a:solidFill>
                  <a:srgbClr val="FFCB00"/>
                </a:solidFill>
                <a:effectLst>
                  <a:outerShdw blurRad="38100" dist="38100" dir="2700000" algn="tl">
                    <a:srgbClr val="000000">
                      <a:alpha val="43137"/>
                    </a:srgbClr>
                  </a:outerShdw>
                </a:effectLst>
              </a:rPr>
              <a:t> v milujícího, starostlivého Boha, kte</a:t>
            </a:r>
            <a:r>
              <a:rPr lang="cs-CZ" b="1" dirty="0">
                <a:solidFill>
                  <a:srgbClr val="FFCB00"/>
                </a:solidFill>
                <a:effectLst>
                  <a:outerShdw blurRad="38100" dist="38100" dir="2700000" algn="tl">
                    <a:srgbClr val="000000">
                      <a:alpha val="43137"/>
                    </a:srgbClr>
                  </a:outerShdw>
                </a:effectLst>
              </a:rPr>
              <a:t>-</a:t>
            </a:r>
            <a:r>
              <a:rPr lang="es-ES" b="1" dirty="0">
                <a:solidFill>
                  <a:srgbClr val="FFCB00"/>
                </a:solidFill>
                <a:effectLst>
                  <a:outerShdw blurRad="38100" dist="38100" dir="2700000" algn="tl">
                    <a:srgbClr val="000000">
                      <a:alpha val="43137"/>
                    </a:srgbClr>
                  </a:outerShdw>
                </a:effectLst>
              </a:rPr>
              <a:t>rý ví, čím procházíme, a který </a:t>
            </a:r>
            <a:r>
              <a:rPr lang="cs-CZ" b="1" dirty="0">
                <a:solidFill>
                  <a:srgbClr val="FFCB00"/>
                </a:solidFill>
                <a:effectLst>
                  <a:outerShdw blurRad="38100" dist="38100" dir="2700000" algn="tl">
                    <a:srgbClr val="000000">
                      <a:alpha val="43137"/>
                    </a:srgbClr>
                  </a:outerShdw>
                </a:effectLst>
              </a:rPr>
              <a:t>za</a:t>
            </a:r>
            <a:r>
              <a:rPr lang="es-ES" b="1" dirty="0">
                <a:solidFill>
                  <a:srgbClr val="FFCB00"/>
                </a:solidFill>
                <a:effectLst>
                  <a:outerShdw blurRad="38100" dist="38100" dir="2700000" algn="tl">
                    <a:srgbClr val="000000">
                      <a:alpha val="43137"/>
                    </a:srgbClr>
                  </a:outerShdw>
                </a:effectLst>
              </a:rPr>
              <a:t>slíbil, že nás neopustí, bez ohledu na to, co se s námi na cestě stane.</a:t>
            </a:r>
          </a:p>
        </p:txBody>
      </p:sp>
      <p:sp>
        <p:nvSpPr>
          <p:cNvPr id="7" name="CuadroTexto 6">
            <a:extLst>
              <a:ext uri="{FF2B5EF4-FFF2-40B4-BE49-F238E27FC236}">
                <a16:creationId xmlns:a16="http://schemas.microsoft.com/office/drawing/2014/main" id="{9CDAA935-7941-C01C-2014-DB046C89155F}"/>
              </a:ext>
            </a:extLst>
          </p:cNvPr>
          <p:cNvSpPr txBox="1"/>
          <p:nvPr/>
        </p:nvSpPr>
        <p:spPr>
          <a:xfrm>
            <a:off x="180658" y="3558216"/>
            <a:ext cx="6096000" cy="1477328"/>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Heb</a:t>
            </a:r>
            <a:r>
              <a:rPr lang="cs-CZ" b="1" dirty="0" err="1">
                <a:solidFill>
                  <a:schemeClr val="bg1"/>
                </a:solidFill>
                <a:effectLst>
                  <a:outerShdw blurRad="38100" dist="38100" dir="2700000" algn="tl">
                    <a:srgbClr val="000000">
                      <a:alpha val="43137"/>
                    </a:srgbClr>
                  </a:outerShdw>
                </a:effectLst>
              </a:rPr>
              <a:t>rejské</a:t>
            </a:r>
            <a:r>
              <a:rPr lang="cs-CZ" b="1" dirty="0">
                <a:solidFill>
                  <a:schemeClr val="bg1"/>
                </a:solidFill>
                <a:effectLst>
                  <a:outerShdw blurRad="38100" dist="38100" dir="2700000" algn="tl">
                    <a:srgbClr val="000000">
                      <a:alpha val="43137"/>
                    </a:srgbClr>
                  </a:outerShdw>
                </a:effectLst>
              </a:rPr>
              <a:t> slovo</a:t>
            </a:r>
            <a:r>
              <a:rPr lang="es-E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a:t>
            </a:r>
            <a:r>
              <a:rPr lang="es-ES" b="1" dirty="0">
                <a:solidFill>
                  <a:schemeClr val="bg1"/>
                </a:solidFill>
                <a:effectLst>
                  <a:outerShdw blurRad="38100" dist="38100" dir="2700000" algn="tl">
                    <a:srgbClr val="000000">
                      <a:alpha val="43137"/>
                    </a:srgbClr>
                  </a:outerShdw>
                </a:effectLst>
              </a:rPr>
              <a:t>šalom</a:t>
            </a:r>
            <a:r>
              <a:rPr lang="cs-CZ" b="1" dirty="0">
                <a:solidFill>
                  <a:schemeClr val="bg1"/>
                </a:solidFill>
                <a:effectLst>
                  <a:outerShdw blurRad="38100" dist="38100" dir="2700000" algn="tl">
                    <a:srgbClr val="000000">
                      <a:alpha val="43137"/>
                    </a:srgbClr>
                  </a:outerShdw>
                </a:effectLst>
              </a:rPr>
              <a:t>´ v sobě</a:t>
            </a:r>
            <a:r>
              <a:rPr lang="es-ES" b="1" dirty="0">
                <a:solidFill>
                  <a:schemeClr val="bg1"/>
                </a:solidFill>
                <a:effectLst>
                  <a:outerShdw blurRad="38100" dist="38100" dir="2700000" algn="tl">
                    <a:srgbClr val="000000">
                      <a:alpha val="43137"/>
                    </a:srgbClr>
                  </a:outerShdw>
                </a:effectLst>
              </a:rPr>
              <a:t> často zahrnuje všechno dobré, co život může nabídnout. Neznamená to jen</a:t>
            </a:r>
            <a:r>
              <a:rPr lang="cs-CZ" b="1" dirty="0">
                <a:solidFill>
                  <a:schemeClr val="bg1"/>
                </a:solidFill>
                <a:effectLst>
                  <a:outerShdw blurRad="38100" dist="38100" dir="2700000" algn="tl">
                    <a:srgbClr val="000000">
                      <a:alpha val="43137"/>
                    </a:srgbClr>
                  </a:outerShdw>
                </a:effectLst>
              </a:rPr>
              <a:t> “pokoj“</a:t>
            </a:r>
            <a:r>
              <a:rPr lang="es-ES" b="1" dirty="0">
                <a:solidFill>
                  <a:schemeClr val="bg1"/>
                </a:solidFill>
                <a:effectLst>
                  <a:outerShdw blurRad="38100" dist="38100" dir="2700000" algn="tl">
                    <a:srgbClr val="000000">
                      <a:alpha val="43137"/>
                    </a:srgbClr>
                  </a:outerShdw>
                </a:effectLst>
              </a:rPr>
              <a:t>, ale také zdraví", "prosperitu", "blahobyt", "přátelství" atd. 
Ježíš nám zanechal krásné zaslíbení o pokoji: </a:t>
            </a:r>
            <a:r>
              <a:rPr lang="cs-CZ" b="1" dirty="0">
                <a:solidFill>
                  <a:schemeClr val="bg1"/>
                </a:solidFill>
                <a:effectLst>
                  <a:outerShdw blurRad="38100" dist="38100" dir="2700000" algn="tl">
                    <a:srgbClr val="000000">
                      <a:alpha val="43137"/>
                    </a:srgbClr>
                  </a:outerShdw>
                </a:effectLst>
              </a:rPr>
              <a:t>Pokoj svůj vám dávám; ne jako dává svět, já vám dávám</a:t>
            </a:r>
            <a:r>
              <a:rPr lang="es-ES" b="1" dirty="0">
                <a:solidFill>
                  <a:schemeClr val="bg1"/>
                </a:solidFill>
                <a:effectLst>
                  <a:outerShdw blurRad="38100" dist="38100" dir="2700000" algn="tl">
                    <a:srgbClr val="000000">
                      <a:alpha val="43137"/>
                    </a:srgbClr>
                  </a:outerShdw>
                </a:effectLst>
              </a:rPr>
              <a:t>” (Jan 14</a:t>
            </a:r>
            <a:r>
              <a:rPr lang="cs-CZ" b="1" dirty="0">
                <a:solidFill>
                  <a:schemeClr val="bg1"/>
                </a:solidFill>
                <a:effectLst>
                  <a:outerShdw blurRad="38100" dist="38100" dir="2700000" algn="tl">
                    <a:srgbClr val="000000">
                      <a:alpha val="43137"/>
                    </a:srgbClr>
                  </a:outerShdw>
                </a:effectLst>
              </a:rPr>
              <a:t>,</a:t>
            </a:r>
            <a:r>
              <a:rPr lang="es-ES" b="1" dirty="0">
                <a:solidFill>
                  <a:schemeClr val="bg1"/>
                </a:solidFill>
                <a:effectLst>
                  <a:outerShdw blurRad="38100" dist="38100" dir="2700000" algn="tl">
                    <a:srgbClr val="000000">
                      <a:alpha val="43137"/>
                    </a:srgbClr>
                  </a:outerShdw>
                </a:effectLst>
              </a:rPr>
              <a:t>27).</a:t>
            </a:r>
          </a:p>
        </p:txBody>
      </p:sp>
      <p:sp>
        <p:nvSpPr>
          <p:cNvPr id="2" name="5 CuadroTexto">
            <a:extLst>
              <a:ext uri="{FF2B5EF4-FFF2-40B4-BE49-F238E27FC236}">
                <a16:creationId xmlns:a16="http://schemas.microsoft.com/office/drawing/2014/main" id="{F1557C8F-8592-F56C-4070-10C259B941D5}"/>
              </a:ext>
            </a:extLst>
          </p:cNvPr>
          <p:cNvSpPr txBox="1"/>
          <p:nvPr/>
        </p:nvSpPr>
        <p:spPr>
          <a:xfrm>
            <a:off x="1333600" y="-141159"/>
            <a:ext cx="1422895" cy="22467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0" b="1" i="0" u="none" strike="noStrike" kern="0" cap="none" spc="600" normalizeH="0" baseline="0" noProof="0" dirty="0">
                <a:ln w="38100">
                  <a:solidFill>
                    <a:srgbClr val="F79646">
                      <a:lumMod val="75000"/>
                    </a:srgbClr>
                  </a:solidFill>
                </a:ln>
                <a:blipFill dpi="0" rotWithShape="1">
                  <a:blip r:embed="rId4"/>
                  <a:srcRect/>
                  <a:stretch>
                    <a:fillRect/>
                  </a:stretch>
                </a:blipFill>
                <a:effectLst/>
                <a:uLnTx/>
                <a:uFillTx/>
              </a:rPr>
              <a:t>O</a:t>
            </a:r>
          </a:p>
        </p:txBody>
      </p:sp>
      <p:sp>
        <p:nvSpPr>
          <p:cNvPr id="9" name="CuadroTexto 8">
            <a:extLst>
              <a:ext uri="{FF2B5EF4-FFF2-40B4-BE49-F238E27FC236}">
                <a16:creationId xmlns:a16="http://schemas.microsoft.com/office/drawing/2014/main" id="{F288A73B-6D6C-4F9E-90EE-745573485B0B}"/>
              </a:ext>
            </a:extLst>
          </p:cNvPr>
          <p:cNvSpPr txBox="1"/>
          <p:nvPr/>
        </p:nvSpPr>
        <p:spPr>
          <a:xfrm>
            <a:off x="290210" y="-132893"/>
            <a:ext cx="1283046" cy="2246769"/>
          </a:xfrm>
          <a:prstGeom prst="rect">
            <a:avLst/>
          </a:prstGeom>
          <a:noFill/>
        </p:spPr>
        <p:txBody>
          <a:bodyPr wrap="square">
            <a:spAutoFit/>
          </a:bodyPr>
          <a:lstStyle/>
          <a:p>
            <a:r>
              <a:rPr kumimoji="0" lang="es-ES" sz="14000" b="1" i="0" u="none" strike="noStrike" kern="0" cap="none" spc="600" normalizeH="0" baseline="0" noProof="0" dirty="0">
                <a:ln w="38100">
                  <a:solidFill>
                    <a:srgbClr val="F79646">
                      <a:lumMod val="75000"/>
                    </a:srgbClr>
                  </a:solidFill>
                </a:ln>
                <a:blipFill dpi="0" rotWithShape="1">
                  <a:blip r:embed="rId4"/>
                  <a:srcRect/>
                  <a:stretch>
                    <a:fillRect/>
                  </a:stretch>
                </a:blipFill>
                <a:effectLst/>
                <a:uLnTx/>
                <a:uFillTx/>
                <a:latin typeface="Calibri" panose="020F0502020204030204"/>
                <a:ea typeface="+mn-ea"/>
                <a:cs typeface="+mn-cs"/>
              </a:rPr>
              <a:t>P</a:t>
            </a:r>
            <a:endParaRPr lang="es-ES" dirty="0"/>
          </a:p>
        </p:txBody>
      </p:sp>
      <p:sp>
        <p:nvSpPr>
          <p:cNvPr id="10" name="CuadroTexto 9">
            <a:extLst>
              <a:ext uri="{FF2B5EF4-FFF2-40B4-BE49-F238E27FC236}">
                <a16:creationId xmlns:a16="http://schemas.microsoft.com/office/drawing/2014/main" id="{0F4FA01C-CBC7-23CA-5D69-78558FB01669}"/>
              </a:ext>
            </a:extLst>
          </p:cNvPr>
          <p:cNvSpPr txBox="1"/>
          <p:nvPr/>
        </p:nvSpPr>
        <p:spPr>
          <a:xfrm>
            <a:off x="2562193" y="-124627"/>
            <a:ext cx="1255955" cy="2246769"/>
          </a:xfrm>
          <a:prstGeom prst="rect">
            <a:avLst/>
          </a:prstGeom>
          <a:noFill/>
        </p:spPr>
        <p:txBody>
          <a:bodyPr wrap="square">
            <a:spAutoFit/>
          </a:bodyPr>
          <a:lstStyle/>
          <a:p>
            <a:r>
              <a:rPr kumimoji="0" lang="es-ES" sz="14000" b="1" i="0" u="none" strike="noStrike" kern="0" cap="none" spc="600" normalizeH="0" baseline="0" noProof="0" dirty="0">
                <a:ln w="38100">
                  <a:solidFill>
                    <a:srgbClr val="F79646">
                      <a:lumMod val="75000"/>
                    </a:srgbClr>
                  </a:solidFill>
                </a:ln>
                <a:blipFill dpi="0" rotWithShape="1">
                  <a:blip r:embed="rId4"/>
                  <a:srcRect/>
                  <a:stretch>
                    <a:fillRect/>
                  </a:stretch>
                </a:blipFill>
                <a:effectLst/>
                <a:uLnTx/>
                <a:uFillTx/>
                <a:latin typeface="Calibri" panose="020F0502020204030204"/>
                <a:ea typeface="+mn-ea"/>
                <a:cs typeface="+mn-cs"/>
              </a:rPr>
              <a:t>K</a:t>
            </a:r>
            <a:endParaRPr lang="es-ES" dirty="0"/>
          </a:p>
        </p:txBody>
      </p:sp>
      <p:sp>
        <p:nvSpPr>
          <p:cNvPr id="14" name="5 CuadroTexto">
            <a:extLst>
              <a:ext uri="{FF2B5EF4-FFF2-40B4-BE49-F238E27FC236}">
                <a16:creationId xmlns:a16="http://schemas.microsoft.com/office/drawing/2014/main" id="{677BCD6A-7BD9-DC60-838E-6F6F3B63A24C}"/>
              </a:ext>
            </a:extLst>
          </p:cNvPr>
          <p:cNvSpPr txBox="1"/>
          <p:nvPr/>
        </p:nvSpPr>
        <p:spPr>
          <a:xfrm>
            <a:off x="3589578" y="-116361"/>
            <a:ext cx="1422895" cy="22467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0" b="1" i="0" u="none" strike="noStrike" kern="0" cap="none" spc="600" normalizeH="0" baseline="0" noProof="0" dirty="0">
                <a:ln w="38100">
                  <a:solidFill>
                    <a:srgbClr val="F79646">
                      <a:lumMod val="75000"/>
                    </a:srgbClr>
                  </a:solidFill>
                </a:ln>
                <a:blipFill dpi="0" rotWithShape="1">
                  <a:blip r:embed="rId4"/>
                  <a:srcRect/>
                  <a:stretch>
                    <a:fillRect/>
                  </a:stretch>
                </a:blipFill>
                <a:effectLst/>
                <a:uLnTx/>
                <a:uFillTx/>
              </a:rPr>
              <a:t>O</a:t>
            </a:r>
          </a:p>
        </p:txBody>
      </p:sp>
      <p:sp>
        <p:nvSpPr>
          <p:cNvPr id="15" name="CuadroTexto 14">
            <a:extLst>
              <a:ext uri="{FF2B5EF4-FFF2-40B4-BE49-F238E27FC236}">
                <a16:creationId xmlns:a16="http://schemas.microsoft.com/office/drawing/2014/main" id="{9147356F-5BD4-8869-BC6C-701A6984489A}"/>
              </a:ext>
            </a:extLst>
          </p:cNvPr>
          <p:cNvSpPr txBox="1"/>
          <p:nvPr/>
        </p:nvSpPr>
        <p:spPr>
          <a:xfrm>
            <a:off x="4914466" y="-108094"/>
            <a:ext cx="1255955" cy="2246769"/>
          </a:xfrm>
          <a:prstGeom prst="rect">
            <a:avLst/>
          </a:prstGeom>
          <a:noFill/>
        </p:spPr>
        <p:txBody>
          <a:bodyPr wrap="square">
            <a:spAutoFit/>
          </a:bodyPr>
          <a:lstStyle/>
          <a:p>
            <a:r>
              <a:rPr kumimoji="0" lang="es-ES" sz="14000" b="1" i="0" u="none" strike="noStrike" kern="0" cap="none" spc="600" normalizeH="0" baseline="0" noProof="0" dirty="0">
                <a:ln w="38100">
                  <a:solidFill>
                    <a:srgbClr val="F79646">
                      <a:lumMod val="75000"/>
                    </a:srgbClr>
                  </a:solidFill>
                </a:ln>
                <a:blipFill dpi="0" rotWithShape="1">
                  <a:blip r:embed="rId4"/>
                  <a:srcRect/>
                  <a:stretch>
                    <a:fillRect/>
                  </a:stretch>
                </a:blipFill>
                <a:effectLst/>
                <a:uLnTx/>
                <a:uFillTx/>
                <a:latin typeface="Calibri" panose="020F0502020204030204"/>
                <a:ea typeface="+mn-ea"/>
                <a:cs typeface="+mn-cs"/>
              </a:rPr>
              <a:t>J</a:t>
            </a:r>
            <a:endParaRPr lang="es-ES" dirty="0"/>
          </a:p>
        </p:txBody>
      </p:sp>
    </p:spTree>
    <p:extLst>
      <p:ext uri="{BB962C8B-B14F-4D97-AF65-F5344CB8AC3E}">
        <p14:creationId xmlns:p14="http://schemas.microsoft.com/office/powerpoint/2010/main" val="1976050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 fill="hold"/>
                                        <p:tgtEl>
                                          <p:spTgt spid="2"/>
                                        </p:tgtEl>
                                        <p:attrNameLst>
                                          <p:attrName>ppt_x</p:attrName>
                                        </p:attrNameLst>
                                      </p:cBhvr>
                                      <p:tavLst>
                                        <p:tav tm="0">
                                          <p:val>
                                            <p:strVal val="0-#ppt_w/2"/>
                                          </p:val>
                                        </p:tav>
                                        <p:tav tm="100000">
                                          <p:val>
                                            <p:strVal val="#ppt_x"/>
                                          </p:val>
                                        </p:tav>
                                      </p:tavLst>
                                    </p:anim>
                                    <p:anim calcmode="lin" valueType="num">
                                      <p:cBhvr additive="base">
                                        <p:cTn id="13" dur="25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250" fill="hold"/>
                                        <p:tgtEl>
                                          <p:spTgt spid="10"/>
                                        </p:tgtEl>
                                        <p:attrNameLst>
                                          <p:attrName>ppt_x</p:attrName>
                                        </p:attrNameLst>
                                      </p:cBhvr>
                                      <p:tavLst>
                                        <p:tav tm="0">
                                          <p:val>
                                            <p:strVal val="0-#ppt_w/2"/>
                                          </p:val>
                                        </p:tav>
                                        <p:tav tm="100000">
                                          <p:val>
                                            <p:strVal val="#ppt_x"/>
                                          </p:val>
                                        </p:tav>
                                      </p:tavLst>
                                    </p:anim>
                                    <p:anim calcmode="lin" valueType="num">
                                      <p:cBhvr additive="base">
                                        <p:cTn id="18" dur="25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250" fill="hold"/>
                                        <p:tgtEl>
                                          <p:spTgt spid="14"/>
                                        </p:tgtEl>
                                        <p:attrNameLst>
                                          <p:attrName>ppt_x</p:attrName>
                                        </p:attrNameLst>
                                      </p:cBhvr>
                                      <p:tavLst>
                                        <p:tav tm="0">
                                          <p:val>
                                            <p:strVal val="0-#ppt_w/2"/>
                                          </p:val>
                                        </p:tav>
                                        <p:tav tm="100000">
                                          <p:val>
                                            <p:strVal val="#ppt_x"/>
                                          </p:val>
                                        </p:tav>
                                      </p:tavLst>
                                    </p:anim>
                                    <p:anim calcmode="lin" valueType="num">
                                      <p:cBhvr additive="base">
                                        <p:cTn id="23" dur="25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50" fill="hold"/>
                                        <p:tgtEl>
                                          <p:spTgt spid="15"/>
                                        </p:tgtEl>
                                        <p:attrNameLst>
                                          <p:attrName>ppt_x</p:attrName>
                                        </p:attrNameLst>
                                      </p:cBhvr>
                                      <p:tavLst>
                                        <p:tav tm="0">
                                          <p:val>
                                            <p:strVal val="0-#ppt_w/2"/>
                                          </p:val>
                                        </p:tav>
                                        <p:tav tm="100000">
                                          <p:val>
                                            <p:strVal val="#ppt_x"/>
                                          </p:val>
                                        </p:tav>
                                      </p:tavLst>
                                    </p:anim>
                                    <p:anim calcmode="lin" valueType="num">
                                      <p:cBhvr additive="base">
                                        <p:cTn id="28" dur="25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p:stCondLst>
                              <p:cond delay="1750"/>
                            </p:stCondLst>
                            <p:childTnLst>
                              <p:par>
                                <p:cTn id="35" presetID="26"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80">
                                          <p:stCondLst>
                                            <p:cond delay="0"/>
                                          </p:stCondLst>
                                        </p:cTn>
                                        <p:tgtEl>
                                          <p:spTgt spid="5"/>
                                        </p:tgtEl>
                                      </p:cBhvr>
                                    </p:animEffect>
                                    <p:anim calcmode="lin" valueType="num">
                                      <p:cBhvr>
                                        <p:cTn id="3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3" dur="26">
                                          <p:stCondLst>
                                            <p:cond delay="650"/>
                                          </p:stCondLst>
                                        </p:cTn>
                                        <p:tgtEl>
                                          <p:spTgt spid="5"/>
                                        </p:tgtEl>
                                      </p:cBhvr>
                                      <p:to x="100000" y="60000"/>
                                    </p:animScale>
                                    <p:animScale>
                                      <p:cBhvr>
                                        <p:cTn id="44" dur="166" decel="50000">
                                          <p:stCondLst>
                                            <p:cond delay="676"/>
                                          </p:stCondLst>
                                        </p:cTn>
                                        <p:tgtEl>
                                          <p:spTgt spid="5"/>
                                        </p:tgtEl>
                                      </p:cBhvr>
                                      <p:to x="100000" y="100000"/>
                                    </p:animScale>
                                    <p:animScale>
                                      <p:cBhvr>
                                        <p:cTn id="45" dur="26">
                                          <p:stCondLst>
                                            <p:cond delay="1312"/>
                                          </p:stCondLst>
                                        </p:cTn>
                                        <p:tgtEl>
                                          <p:spTgt spid="5"/>
                                        </p:tgtEl>
                                      </p:cBhvr>
                                      <p:to x="100000" y="80000"/>
                                    </p:animScale>
                                    <p:animScale>
                                      <p:cBhvr>
                                        <p:cTn id="46" dur="166" decel="50000">
                                          <p:stCondLst>
                                            <p:cond delay="1338"/>
                                          </p:stCondLst>
                                        </p:cTn>
                                        <p:tgtEl>
                                          <p:spTgt spid="5"/>
                                        </p:tgtEl>
                                      </p:cBhvr>
                                      <p:to x="100000" y="100000"/>
                                    </p:animScale>
                                    <p:animScale>
                                      <p:cBhvr>
                                        <p:cTn id="47" dur="26">
                                          <p:stCondLst>
                                            <p:cond delay="1642"/>
                                          </p:stCondLst>
                                        </p:cTn>
                                        <p:tgtEl>
                                          <p:spTgt spid="5"/>
                                        </p:tgtEl>
                                      </p:cBhvr>
                                      <p:to x="100000" y="90000"/>
                                    </p:animScale>
                                    <p:animScale>
                                      <p:cBhvr>
                                        <p:cTn id="48" dur="166" decel="50000">
                                          <p:stCondLst>
                                            <p:cond delay="1668"/>
                                          </p:stCondLst>
                                        </p:cTn>
                                        <p:tgtEl>
                                          <p:spTgt spid="5"/>
                                        </p:tgtEl>
                                      </p:cBhvr>
                                      <p:to x="100000" y="100000"/>
                                    </p:animScale>
                                    <p:animScale>
                                      <p:cBhvr>
                                        <p:cTn id="49" dur="26">
                                          <p:stCondLst>
                                            <p:cond delay="1808"/>
                                          </p:stCondLst>
                                        </p:cTn>
                                        <p:tgtEl>
                                          <p:spTgt spid="5"/>
                                        </p:tgtEl>
                                      </p:cBhvr>
                                      <p:to x="100000" y="95000"/>
                                    </p:animScale>
                                    <p:animScale>
                                      <p:cBhvr>
                                        <p:cTn id="50" dur="166" decel="50000">
                                          <p:stCondLst>
                                            <p:cond delay="1834"/>
                                          </p:stCondLst>
                                        </p:cTn>
                                        <p:tgtEl>
                                          <p:spTgt spid="5"/>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left)">
                                      <p:cBhvr>
                                        <p:cTn id="6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P spid="2" grpId="0"/>
      <p:bldP spid="9" grpId="0"/>
      <p:bldP spid="10"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BF477DD7-67AD-19A9-1715-86A563674CA0}"/>
              </a:ext>
            </a:extLst>
          </p:cNvPr>
          <p:cNvSpPr txBox="1"/>
          <p:nvPr/>
        </p:nvSpPr>
        <p:spPr>
          <a:xfrm>
            <a:off x="270068" y="1146170"/>
            <a:ext cx="7680758" cy="2862322"/>
          </a:xfrm>
          <a:prstGeom prst="rect">
            <a:avLst/>
          </a:prstGeom>
          <a:noFill/>
        </p:spPr>
        <p:txBody>
          <a:bodyPr wrap="square">
            <a:spAutoFit/>
          </a:bodyPr>
          <a:lstStyle/>
          <a:p>
            <a:r>
              <a:rPr lang="es-ES" b="1" dirty="0"/>
              <a:t>“</a:t>
            </a:r>
            <a:r>
              <a:rPr lang="cs-CZ" b="1" dirty="0"/>
              <a:t>Když jsme tedy ospravedlněni z víry, máme pokoj s Bohem skrze našeho Pána Ježíše Krista</a:t>
            </a:r>
            <a:r>
              <a:rPr lang="es-ES" b="1" dirty="0"/>
              <a:t>” (</a:t>
            </a:r>
            <a:r>
              <a:rPr lang="cs-CZ" b="1" dirty="0"/>
              <a:t>list Římanům</a:t>
            </a:r>
            <a:r>
              <a:rPr lang="es-ES" b="1" dirty="0"/>
              <a:t> 5</a:t>
            </a:r>
            <a:r>
              <a:rPr lang="cs-CZ" b="1" dirty="0"/>
              <a:t>,</a:t>
            </a:r>
            <a:r>
              <a:rPr lang="es-ES" b="1" dirty="0"/>
              <a:t>1).</a:t>
            </a:r>
          </a:p>
          <a:p>
            <a:r>
              <a:rPr lang="es-ES" b="1" dirty="0"/>
              <a:t>Mít pokoj s Bohem je víc než cítit se </a:t>
            </a:r>
            <a:r>
              <a:rPr lang="cs-CZ" b="1" dirty="0"/>
              <a:t>dobře</a:t>
            </a:r>
            <a:r>
              <a:rPr lang="es-ES" b="1" dirty="0"/>
              <a:t> v Jeho přítomnosti. Znamená to, že my, kteří jsme kdysi byli, “</a:t>
            </a:r>
            <a:r>
              <a:rPr lang="cs-CZ" b="1" dirty="0"/>
              <a:t>odcizeni</a:t>
            </a:r>
            <a:r>
              <a:rPr lang="es-ES" b="1" dirty="0"/>
              <a:t> a nepřátel</a:t>
            </a:r>
            <a:r>
              <a:rPr lang="cs-CZ" b="1" dirty="0" err="1"/>
              <a:t>ští</a:t>
            </a:r>
            <a:r>
              <a:rPr lang="cs-CZ" b="1" dirty="0"/>
              <a:t> Bohu svým smýšlením i</a:t>
            </a:r>
            <a:r>
              <a:rPr lang="es-ES" b="1" dirty="0"/>
              <a:t> zl</a:t>
            </a:r>
            <a:r>
              <a:rPr lang="cs-CZ" b="1" dirty="0" err="1"/>
              <a:t>ými</a:t>
            </a:r>
            <a:r>
              <a:rPr lang="es-ES" b="1" dirty="0"/>
              <a:t> skutky” (</a:t>
            </a:r>
            <a:r>
              <a:rPr lang="cs-CZ" b="1" dirty="0"/>
              <a:t> list K</a:t>
            </a:r>
            <a:r>
              <a:rPr lang="es-ES" b="1" dirty="0"/>
              <a:t>ol</a:t>
            </a:r>
            <a:r>
              <a:rPr lang="cs-CZ" b="1" dirty="0" err="1"/>
              <a:t>oským</a:t>
            </a:r>
            <a:r>
              <a:rPr lang="es-ES" b="1" dirty="0"/>
              <a:t> 1</a:t>
            </a:r>
            <a:r>
              <a:rPr lang="cs-CZ" b="1" dirty="0"/>
              <a:t>,</a:t>
            </a:r>
            <a:r>
              <a:rPr lang="es-ES" b="1" dirty="0"/>
              <a:t>21),</a:t>
            </a:r>
            <a:r>
              <a:rPr lang="cs-CZ" b="1" dirty="0"/>
              <a:t> jsme</a:t>
            </a:r>
            <a:r>
              <a:rPr lang="es-ES" b="1" dirty="0"/>
              <a:t> byli smířeni a </a:t>
            </a:r>
            <a:r>
              <a:rPr lang="cs-CZ" b="1" dirty="0" err="1"/>
              <a:t>navráce</a:t>
            </a:r>
            <a:r>
              <a:rPr lang="es-ES" b="1" dirty="0"/>
              <a:t>ni do společenství </a:t>
            </a:r>
            <a:r>
              <a:rPr lang="cs-CZ" b="1" dirty="0"/>
              <a:t>       </a:t>
            </a:r>
            <a:r>
              <a:rPr lang="es-ES" b="1" dirty="0"/>
              <a:t>s Bohem. Byli jsme ve </a:t>
            </a:r>
            <a:r>
              <a:rPr lang="cs-CZ" b="1" dirty="0"/>
              <a:t>střetu</a:t>
            </a:r>
            <a:r>
              <a:rPr lang="es-ES" b="1" dirty="0"/>
              <a:t> s Bohem, ale Ježíš svou smrtí na kříži umožnil, </a:t>
            </a:r>
            <a:r>
              <a:rPr lang="cs-CZ" b="1" dirty="0"/>
              <a:t>   </a:t>
            </a:r>
            <a:r>
              <a:rPr lang="es-ES" b="1" dirty="0"/>
              <a:t>aby nepřátelství skončilo a abychom byli Božími </a:t>
            </a:r>
            <a:r>
              <a:rPr lang="cs-CZ" b="1" dirty="0" err="1"/>
              <a:t>dětm</a:t>
            </a:r>
            <a:r>
              <a:rPr lang="es-ES" b="1" dirty="0"/>
              <a:t>i a ne jeho nepřáteli.
Můžeme růst v pokoji s Bohem. Čím jasněji vidíme Boží cesty a chodíme </a:t>
            </a:r>
            <a:r>
              <a:rPr lang="cs-CZ" b="1" dirty="0"/>
              <a:t>         </a:t>
            </a:r>
            <a:r>
              <a:rPr lang="es-ES" b="1" dirty="0"/>
              <a:t>po nich, tím více si přivlastňujeme </a:t>
            </a:r>
            <a:r>
              <a:rPr lang="cs-CZ" b="1" dirty="0"/>
              <a:t>právo</a:t>
            </a:r>
            <a:r>
              <a:rPr lang="es-ES" b="1" dirty="0"/>
              <a:t> žít jako Jeho synové a dcery. V tomto smyslu je pokoj s Bohem skutečně </a:t>
            </a:r>
            <a:r>
              <a:rPr lang="cs-CZ" b="1" dirty="0" err="1"/>
              <a:t>ovoc</a:t>
            </a:r>
            <a:r>
              <a:rPr lang="es-ES" b="1" dirty="0"/>
              <a:t>em Ducha.</a:t>
            </a:r>
          </a:p>
        </p:txBody>
      </p:sp>
      <p:sp>
        <p:nvSpPr>
          <p:cNvPr id="5" name="CuadroTexto 4">
            <a:extLst>
              <a:ext uri="{FF2B5EF4-FFF2-40B4-BE49-F238E27FC236}">
                <a16:creationId xmlns:a16="http://schemas.microsoft.com/office/drawing/2014/main" id="{457D3426-499F-CADD-5AF1-C207EF23F9E9}"/>
              </a:ext>
            </a:extLst>
          </p:cNvPr>
          <p:cNvSpPr txBox="1"/>
          <p:nvPr/>
        </p:nvSpPr>
        <p:spPr>
          <a:xfrm>
            <a:off x="288960" y="5283404"/>
            <a:ext cx="9281760" cy="1477328"/>
          </a:xfrm>
          <a:prstGeom prst="rect">
            <a:avLst/>
          </a:prstGeom>
          <a:noFill/>
        </p:spPr>
        <p:txBody>
          <a:bodyPr wrap="square">
            <a:spAutoFit/>
          </a:bodyPr>
          <a:lstStyle/>
          <a:p>
            <a:r>
              <a:rPr lang="es-ES" b="1" dirty="0"/>
              <a:t>“Sebeláska přináší neklid. [...] Ti, kdo do písmene přijmou Kristovo slovo a odevzdají svou duši do jeho péče a </a:t>
            </a:r>
            <a:r>
              <a:rPr lang="cs-CZ" b="1" dirty="0"/>
              <a:t>budou žít podle Jeho přikázání</a:t>
            </a:r>
            <a:r>
              <a:rPr lang="es-ES" b="1" dirty="0"/>
              <a:t>, naleznou pokoj a klid. Nic na světě je nemůže zarmoutit, když </a:t>
            </a:r>
            <a:r>
              <a:rPr lang="cs-CZ" b="1" dirty="0"/>
              <a:t>s</a:t>
            </a:r>
            <a:r>
              <a:rPr lang="es-ES" b="1" dirty="0"/>
              <a:t>e raduj</a:t>
            </a:r>
            <a:r>
              <a:rPr lang="cs-CZ" b="1" dirty="0"/>
              <a:t>í v Ježíšově</a:t>
            </a:r>
            <a:r>
              <a:rPr lang="es-ES" b="1" dirty="0"/>
              <a:t> přítomnost</a:t>
            </a:r>
            <a:r>
              <a:rPr lang="cs-CZ" b="1" dirty="0"/>
              <a:t>i</a:t>
            </a:r>
            <a:r>
              <a:rPr lang="es-ES" b="1" dirty="0"/>
              <a:t>. V dokonalé shodě je dokonalý odpočinek. Pán říká: ‘</a:t>
            </a:r>
            <a:r>
              <a:rPr lang="cs-CZ" b="1" dirty="0"/>
              <a:t>Stvoření opírající se o tebe chráníš pokojem, pokojem, neboť v tebe doufá</a:t>
            </a:r>
            <a:r>
              <a:rPr lang="es-ES" b="1" dirty="0"/>
              <a:t>’ (I</a:t>
            </a:r>
            <a:r>
              <a:rPr lang="cs-CZ" b="1" dirty="0" err="1"/>
              <a:t>zaiáš</a:t>
            </a:r>
            <a:r>
              <a:rPr lang="es-ES" b="1" dirty="0"/>
              <a:t> 2</a:t>
            </a:r>
            <a:r>
              <a:rPr lang="cs-CZ" b="1" dirty="0"/>
              <a:t>6,</a:t>
            </a:r>
            <a:r>
              <a:rPr lang="es-ES" b="1" dirty="0"/>
              <a:t>3)” (</a:t>
            </a:r>
            <a:r>
              <a:rPr lang="cs-CZ" b="1" dirty="0"/>
              <a:t>TV strana</a:t>
            </a:r>
            <a:r>
              <a:rPr lang="es-ES" b="1" dirty="0"/>
              <a:t> 298).</a:t>
            </a:r>
          </a:p>
        </p:txBody>
      </p:sp>
      <p:grpSp>
        <p:nvGrpSpPr>
          <p:cNvPr id="2" name="Grupo 1">
            <a:extLst>
              <a:ext uri="{FF2B5EF4-FFF2-40B4-BE49-F238E27FC236}">
                <a16:creationId xmlns:a16="http://schemas.microsoft.com/office/drawing/2014/main" id="{C9762FD4-F1CC-F9F5-29DD-C3E70514010C}"/>
              </a:ext>
            </a:extLst>
          </p:cNvPr>
          <p:cNvGrpSpPr/>
          <p:nvPr/>
        </p:nvGrpSpPr>
        <p:grpSpPr>
          <a:xfrm>
            <a:off x="290729" y="208977"/>
            <a:ext cx="4411831" cy="799207"/>
            <a:chOff x="290729" y="208977"/>
            <a:chExt cx="4411831" cy="799207"/>
          </a:xfrm>
        </p:grpSpPr>
        <p:pic>
          <p:nvPicPr>
            <p:cNvPr id="18" name="Imagen 17">
              <a:extLst>
                <a:ext uri="{FF2B5EF4-FFF2-40B4-BE49-F238E27FC236}">
                  <a16:creationId xmlns:a16="http://schemas.microsoft.com/office/drawing/2014/main" id="{36FD02F0-F724-4314-6455-15D16EBD3B5F}"/>
                </a:ext>
              </a:extLst>
            </p:cNvPr>
            <p:cNvPicPr>
              <a:picLocks noChangeAspect="1"/>
            </p:cNvPicPr>
            <p:nvPr/>
          </p:nvPicPr>
          <p:blipFill>
            <a:blip r:embed="rId3"/>
            <a:stretch>
              <a:fillRect/>
            </a:stretch>
          </p:blipFill>
          <p:spPr>
            <a:xfrm>
              <a:off x="290729" y="208977"/>
              <a:ext cx="4411831" cy="799207"/>
            </a:xfrm>
            <a:prstGeom prst="rect">
              <a:avLst/>
            </a:prstGeom>
          </p:spPr>
        </p:pic>
        <p:sp>
          <p:nvSpPr>
            <p:cNvPr id="4" name="CuadroTexto 3">
              <a:extLst>
                <a:ext uri="{FF2B5EF4-FFF2-40B4-BE49-F238E27FC236}">
                  <a16:creationId xmlns:a16="http://schemas.microsoft.com/office/drawing/2014/main" id="{CB20AFF9-E25A-60EA-4F84-6C94C239FE4A}"/>
                </a:ext>
              </a:extLst>
            </p:cNvPr>
            <p:cNvSpPr txBox="1"/>
            <p:nvPr/>
          </p:nvSpPr>
          <p:spPr>
            <a:xfrm>
              <a:off x="757645" y="316193"/>
              <a:ext cx="3675018" cy="584775"/>
            </a:xfrm>
            <a:prstGeom prst="rect">
              <a:avLst/>
            </a:prstGeom>
            <a:noFill/>
          </p:spPr>
          <p:txBody>
            <a:bodyPr wrap="square">
              <a:spAutoFit/>
            </a:bodyPr>
            <a:lstStyle/>
            <a:p>
              <a:r>
                <a:rPr lang="es-ES" sz="3200" b="1" dirty="0">
                  <a:solidFill>
                    <a:schemeClr val="bg1"/>
                  </a:solidFill>
                  <a:effectLst>
                    <a:outerShdw blurRad="38100" dist="38100" dir="2700000" algn="tl">
                      <a:srgbClr val="000000">
                        <a:alpha val="43137"/>
                      </a:srgbClr>
                    </a:outerShdw>
                  </a:effectLst>
                </a:rPr>
                <a:t>POKOJ S BOHEM</a:t>
              </a:r>
            </a:p>
          </p:txBody>
        </p:sp>
      </p:grpSp>
      <p:grpSp>
        <p:nvGrpSpPr>
          <p:cNvPr id="6" name="Grupo 5">
            <a:extLst>
              <a:ext uri="{FF2B5EF4-FFF2-40B4-BE49-F238E27FC236}">
                <a16:creationId xmlns:a16="http://schemas.microsoft.com/office/drawing/2014/main" id="{252F93F9-A162-3B3E-97A5-1A6F34D5C5D8}"/>
              </a:ext>
            </a:extLst>
          </p:cNvPr>
          <p:cNvGrpSpPr/>
          <p:nvPr/>
        </p:nvGrpSpPr>
        <p:grpSpPr>
          <a:xfrm>
            <a:off x="288960" y="4314352"/>
            <a:ext cx="4413600" cy="1184597"/>
            <a:chOff x="288960" y="4493029"/>
            <a:chExt cx="4413600" cy="1184597"/>
          </a:xfrm>
        </p:grpSpPr>
        <p:pic>
          <p:nvPicPr>
            <p:cNvPr id="9" name="Imagen 8">
              <a:extLst>
                <a:ext uri="{FF2B5EF4-FFF2-40B4-BE49-F238E27FC236}">
                  <a16:creationId xmlns:a16="http://schemas.microsoft.com/office/drawing/2014/main" id="{DC86ED81-9CFA-FEAB-9B85-E392F8CD9816}"/>
                </a:ext>
              </a:extLst>
            </p:cNvPr>
            <p:cNvPicPr>
              <a:picLocks noChangeAspect="1"/>
            </p:cNvPicPr>
            <p:nvPr/>
          </p:nvPicPr>
          <p:blipFill>
            <a:blip r:embed="rId4"/>
            <a:stretch>
              <a:fillRect/>
            </a:stretch>
          </p:blipFill>
          <p:spPr>
            <a:xfrm>
              <a:off x="288960" y="4493029"/>
              <a:ext cx="4413600" cy="799534"/>
            </a:xfrm>
            <a:prstGeom prst="rect">
              <a:avLst/>
            </a:prstGeom>
          </p:spPr>
        </p:pic>
        <p:sp>
          <p:nvSpPr>
            <p:cNvPr id="11" name="CuadroTexto 10">
              <a:extLst>
                <a:ext uri="{FF2B5EF4-FFF2-40B4-BE49-F238E27FC236}">
                  <a16:creationId xmlns:a16="http://schemas.microsoft.com/office/drawing/2014/main" id="{85332BEA-4EF0-4F61-775C-1B1BB4C6BD68}"/>
                </a:ext>
              </a:extLst>
            </p:cNvPr>
            <p:cNvSpPr txBox="1"/>
            <p:nvPr/>
          </p:nvSpPr>
          <p:spPr>
            <a:xfrm>
              <a:off x="757645" y="4600408"/>
              <a:ext cx="3544389" cy="1077218"/>
            </a:xfrm>
            <a:prstGeom prst="rect">
              <a:avLst/>
            </a:prstGeom>
            <a:noFill/>
          </p:spPr>
          <p:txBody>
            <a:bodyPr wrap="square">
              <a:spAutoFit/>
            </a:bodyPr>
            <a:lstStyle/>
            <a:p>
              <a:r>
                <a:rPr lang="es-ES" sz="3200" b="1" dirty="0">
                  <a:solidFill>
                    <a:schemeClr val="bg1"/>
                  </a:solidFill>
                  <a:effectLst>
                    <a:outerShdw blurRad="38100" dist="38100" dir="2700000" algn="tl">
                      <a:srgbClr val="000000">
                        <a:alpha val="43137"/>
                      </a:srgbClr>
                    </a:outerShdw>
                  </a:effectLst>
                </a:rPr>
                <a:t>NALEZENÍ </a:t>
              </a:r>
              <a:r>
                <a:rPr lang="cs-CZ" sz="3200" b="1" dirty="0">
                  <a:solidFill>
                    <a:schemeClr val="bg1"/>
                  </a:solidFill>
                  <a:effectLst>
                    <a:outerShdw blurRad="38100" dist="38100" dir="2700000" algn="tl">
                      <a:srgbClr val="000000">
                        <a:alpha val="43137"/>
                      </a:srgbClr>
                    </a:outerShdw>
                  </a:effectLst>
                </a:rPr>
                <a:t>POKOJE</a:t>
              </a:r>
              <a:r>
                <a:rPr lang="es-ES" sz="3200" b="1" dirty="0">
                  <a:solidFill>
                    <a:schemeClr val="bg1"/>
                  </a:solidFill>
                  <a:effectLst>
                    <a:outerShdw blurRad="38100" dist="38100" dir="2700000" algn="tl">
                      <a:srgbClr val="000000">
                        <a:alpha val="43137"/>
                      </a:srgbClr>
                    </a:outerShdw>
                  </a:effectLst>
                </a:rPr>
                <a:t>
</a:t>
              </a:r>
            </a:p>
          </p:txBody>
        </p:sp>
      </p:grpSp>
      <p:pic>
        <p:nvPicPr>
          <p:cNvPr id="15" name="Imagen 14" descr="Imagen que contiene hombre, persona, viendo, vistiendo&#10;&#10;Descripción generada automáticamente">
            <a:extLst>
              <a:ext uri="{FF2B5EF4-FFF2-40B4-BE49-F238E27FC236}">
                <a16:creationId xmlns:a16="http://schemas.microsoft.com/office/drawing/2014/main" id="{4A37EC85-AFBC-5690-5320-E8C150792F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7632" y="4833536"/>
            <a:ext cx="2467168" cy="1850376"/>
          </a:xfrm>
          <a:prstGeom prst="ellipse">
            <a:avLst/>
          </a:prstGeom>
          <a:ln w="63500" cap="rnd">
            <a:solidFill>
              <a:srgbClr val="31A353"/>
            </a:solidFill>
          </a:ln>
          <a:effectLst/>
          <a:scene3d>
            <a:camera prst="orthographicFront"/>
            <a:lightRig rig="contrasting" dir="t">
              <a:rot lat="0" lon="0" rev="3000000"/>
            </a:lightRig>
          </a:scene3d>
          <a:sp3d contourW="7620">
            <a:bevelT w="95250" h="31750"/>
            <a:contourClr>
              <a:srgbClr val="333333"/>
            </a:contourClr>
          </a:sp3d>
        </p:spPr>
      </p:pic>
      <p:pic>
        <p:nvPicPr>
          <p:cNvPr id="17" name="Imagen 16" descr="Imagen que contiene etapa, parado, joven, mujer&#10;&#10;Descripción generada automáticamente">
            <a:extLst>
              <a:ext uri="{FF2B5EF4-FFF2-40B4-BE49-F238E27FC236}">
                <a16:creationId xmlns:a16="http://schemas.microsoft.com/office/drawing/2014/main" id="{6D9306DF-7FBE-460E-9DCE-30E2EEB033A7}"/>
              </a:ext>
            </a:extLst>
          </p:cNvPr>
          <p:cNvPicPr>
            <a:picLocks noChangeAspect="1"/>
          </p:cNvPicPr>
          <p:nvPr/>
        </p:nvPicPr>
        <p:blipFill rotWithShape="1">
          <a:blip r:embed="rId6">
            <a:extLst>
              <a:ext uri="{28A0092B-C50C-407E-A947-70E740481C1C}">
                <a14:useLocalDpi xmlns:a14="http://schemas.microsoft.com/office/drawing/2010/main" val="0"/>
              </a:ext>
            </a:extLst>
          </a:blip>
          <a:srcRect l="55810" t="24487" r="762" b="1579"/>
          <a:stretch/>
        </p:blipFill>
        <p:spPr>
          <a:xfrm>
            <a:off x="8081554" y="195970"/>
            <a:ext cx="3819717" cy="4556790"/>
          </a:xfrm>
          <a:prstGeom prst="ellipse">
            <a:avLst/>
          </a:prstGeom>
          <a:ln w="63500" cap="rnd">
            <a:solidFill>
              <a:srgbClr val="D22A5F"/>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66282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1" presetClass="entr" presetSubtype="4"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heel(4)">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strVal val="#ppt_w*0.70"/>
                                          </p:val>
                                        </p:tav>
                                        <p:tav tm="100000">
                                          <p:val>
                                            <p:strVal val="#ppt_w"/>
                                          </p:val>
                                        </p:tav>
                                      </p:tavLst>
                                    </p:anim>
                                    <p:anim calcmode="lin" valueType="num">
                                      <p:cBhvr>
                                        <p:cTn id="29" dur="1000" fill="hold"/>
                                        <p:tgtEl>
                                          <p:spTgt spid="6"/>
                                        </p:tgtEl>
                                        <p:attrNameLst>
                                          <p:attrName>ppt_h</p:attrName>
                                        </p:attrNameLst>
                                      </p:cBhvr>
                                      <p:tavLst>
                                        <p:tav tm="0">
                                          <p:val>
                                            <p:strVal val="#ppt_h"/>
                                          </p:val>
                                        </p:tav>
                                        <p:tav tm="100000">
                                          <p:val>
                                            <p:strVal val="#ppt_h"/>
                                          </p:val>
                                        </p:tav>
                                      </p:tavLst>
                                    </p:anim>
                                    <p:animEffect transition="in" filter="fade">
                                      <p:cBhvr>
                                        <p:cTn id="30" dur="1000"/>
                                        <p:tgtEl>
                                          <p:spTgt spid="6"/>
                                        </p:tgtEl>
                                      </p:cBhvr>
                                    </p:animEffect>
                                  </p:childTnLst>
                                </p:cTn>
                              </p:par>
                            </p:childTnLst>
                          </p:cTn>
                        </p:par>
                        <p:par>
                          <p:cTn id="31" fill="hold">
                            <p:stCondLst>
                              <p:cond delay="1000"/>
                            </p:stCondLst>
                            <p:childTnLst>
                              <p:par>
                                <p:cTn id="32" presetID="21"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heel(4)">
                                      <p:cBhvr>
                                        <p:cTn id="34" dur="1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F350421A-1368-389F-467A-B53F75EEFDDB}"/>
              </a:ext>
            </a:extLst>
          </p:cNvPr>
          <p:cNvSpPr txBox="1"/>
          <p:nvPr/>
        </p:nvSpPr>
        <p:spPr>
          <a:xfrm>
            <a:off x="156751" y="968255"/>
            <a:ext cx="8595359" cy="1200329"/>
          </a:xfrm>
          <a:prstGeom prst="rect">
            <a:avLst/>
          </a:prstGeom>
          <a:noFill/>
        </p:spPr>
        <p:txBody>
          <a:bodyPr wrap="square">
            <a:spAutoFit/>
          </a:bodyPr>
          <a:lstStyle/>
          <a:p>
            <a:r>
              <a:rPr lang="es-ES" b="1" dirty="0"/>
              <a:t>“</a:t>
            </a:r>
            <a:r>
              <a:rPr lang="cs-CZ" b="1" dirty="0" err="1"/>
              <a:t>Usilujm</a:t>
            </a:r>
            <a:r>
              <a:rPr lang="es-ES" b="1" dirty="0"/>
              <a:t>e</a:t>
            </a:r>
            <a:r>
              <a:rPr lang="cs-CZ" b="1" dirty="0"/>
              <a:t> o</a:t>
            </a:r>
            <a:r>
              <a:rPr lang="es-ES" b="1" dirty="0"/>
              <a:t> pokoj se všemi a svatost, bez níž nikdo nespatří Pána” </a:t>
            </a:r>
            <a:r>
              <a:rPr lang="es-ES" sz="1400" b="1" dirty="0"/>
              <a:t>(</a:t>
            </a:r>
            <a:r>
              <a:rPr lang="cs-CZ" sz="1400" b="1" dirty="0"/>
              <a:t>list Židům</a:t>
            </a:r>
            <a:r>
              <a:rPr lang="es-ES" sz="1400" b="1" dirty="0"/>
              <a:t> 12</a:t>
            </a:r>
            <a:r>
              <a:rPr lang="cs-CZ" sz="1400" b="1" dirty="0"/>
              <a:t>,</a:t>
            </a:r>
            <a:r>
              <a:rPr lang="es-ES" sz="1400" b="1" dirty="0"/>
              <a:t>14)</a:t>
            </a:r>
            <a:r>
              <a:rPr lang="es-ES" b="1" dirty="0"/>
              <a:t>. “Je-li možn</a:t>
            </a:r>
            <a:r>
              <a:rPr lang="cs-CZ" b="1" dirty="0"/>
              <a:t>o</a:t>
            </a:r>
            <a:r>
              <a:rPr lang="es-ES" b="1" dirty="0"/>
              <a:t>, pokud to záleží na vás, </a:t>
            </a:r>
            <a:r>
              <a:rPr lang="cs-CZ" b="1" dirty="0"/>
              <a:t>žijte se všemi v pokoji</a:t>
            </a:r>
            <a:r>
              <a:rPr lang="es-ES" b="1" dirty="0"/>
              <a:t>” </a:t>
            </a:r>
            <a:r>
              <a:rPr lang="es-ES" sz="1400" b="1" dirty="0"/>
              <a:t>(</a:t>
            </a:r>
            <a:r>
              <a:rPr lang="cs-CZ" sz="1400" b="1" dirty="0"/>
              <a:t>list Římanům</a:t>
            </a:r>
            <a:r>
              <a:rPr lang="es-ES" sz="1400" b="1" dirty="0"/>
              <a:t> 12</a:t>
            </a:r>
            <a:r>
              <a:rPr lang="cs-CZ" sz="1400" b="1" dirty="0"/>
              <a:t>,</a:t>
            </a:r>
            <a:r>
              <a:rPr lang="es-ES" sz="1400" b="1" dirty="0"/>
              <a:t>18).</a:t>
            </a:r>
            <a:endParaRPr lang="es-ES" b="1" dirty="0"/>
          </a:p>
          <a:p>
            <a:r>
              <a:rPr lang="es-ES" b="1" dirty="0"/>
              <a:t> </a:t>
            </a:r>
            <a:r>
              <a:rPr lang="es-ES" b="1" dirty="0" err="1"/>
              <a:t>Když</a:t>
            </a:r>
            <a:r>
              <a:rPr lang="es-ES" b="1" dirty="0"/>
              <a:t> </a:t>
            </a:r>
            <a:r>
              <a:rPr lang="es-ES" b="1" dirty="0" err="1"/>
              <a:t>jsme</a:t>
            </a:r>
            <a:r>
              <a:rPr lang="es-ES" b="1" dirty="0"/>
              <a:t> v </a:t>
            </a:r>
            <a:r>
              <a:rPr lang="es-ES" b="1" dirty="0" err="1"/>
              <a:t>míru</a:t>
            </a:r>
            <a:r>
              <a:rPr lang="es-ES" b="1" dirty="0"/>
              <a:t> s </a:t>
            </a:r>
            <a:r>
              <a:rPr lang="es-ES" b="1" dirty="0" err="1"/>
              <a:t>Bohem</a:t>
            </a:r>
            <a:r>
              <a:rPr lang="es-ES" b="1" dirty="0"/>
              <a:t> – </a:t>
            </a:r>
            <a:r>
              <a:rPr lang="es-ES" b="1" dirty="0" err="1"/>
              <a:t>umožněno</a:t>
            </a:r>
            <a:r>
              <a:rPr lang="es-ES" b="1" dirty="0"/>
              <a:t> </a:t>
            </a:r>
            <a:r>
              <a:rPr lang="es-ES" b="1" dirty="0" err="1"/>
              <a:t>jeho</a:t>
            </a:r>
            <a:r>
              <a:rPr lang="es-ES" b="1" dirty="0"/>
              <a:t> </a:t>
            </a:r>
            <a:r>
              <a:rPr lang="es-ES" b="1" dirty="0" err="1"/>
              <a:t>obětí</a:t>
            </a:r>
            <a:r>
              <a:rPr lang="es-ES" b="1" dirty="0"/>
              <a:t>, </a:t>
            </a:r>
            <a:r>
              <a:rPr lang="es-ES" b="1" dirty="0" err="1"/>
              <a:t>která</a:t>
            </a:r>
            <a:r>
              <a:rPr lang="es-ES" b="1" dirty="0"/>
              <a:t> </a:t>
            </a:r>
            <a:r>
              <a:rPr lang="es-ES" b="1" dirty="0" err="1"/>
              <a:t>přinesla</a:t>
            </a:r>
            <a:r>
              <a:rPr lang="es-ES" b="1" dirty="0"/>
              <a:t> </a:t>
            </a:r>
            <a:r>
              <a:rPr lang="es-ES" b="1" dirty="0" err="1"/>
              <a:t>smíření</a:t>
            </a:r>
            <a:r>
              <a:rPr lang="es-ES" b="1" dirty="0"/>
              <a:t> s </a:t>
            </a:r>
            <a:r>
              <a:rPr lang="es-ES" b="1" dirty="0" err="1"/>
              <a:t>ním</a:t>
            </a:r>
            <a:r>
              <a:rPr lang="es-ES" b="1" dirty="0"/>
              <a:t> – </a:t>
            </a:r>
            <a:r>
              <a:rPr lang="es-ES" b="1" dirty="0" err="1"/>
              <a:t>budeme</a:t>
            </a:r>
            <a:r>
              <a:rPr lang="es-ES" b="1" dirty="0"/>
              <a:t> v </a:t>
            </a:r>
            <a:r>
              <a:rPr lang="es-ES" b="1" dirty="0" err="1"/>
              <a:t>míru</a:t>
            </a:r>
            <a:r>
              <a:rPr lang="es-ES" b="1" dirty="0"/>
              <a:t> sami se </a:t>
            </a:r>
            <a:r>
              <a:rPr lang="es-ES" b="1" dirty="0" err="1"/>
              <a:t>sebou</a:t>
            </a:r>
            <a:r>
              <a:rPr lang="es-ES" b="1" dirty="0"/>
              <a:t> a s </a:t>
            </a:r>
            <a:r>
              <a:rPr lang="es-ES" b="1" dirty="0" err="1"/>
              <a:t>těmi</a:t>
            </a:r>
            <a:r>
              <a:rPr lang="es-ES" b="1" dirty="0"/>
              <a:t> </a:t>
            </a:r>
            <a:r>
              <a:rPr lang="es-ES" b="1" dirty="0" err="1"/>
              <a:t>kolem</a:t>
            </a:r>
            <a:r>
              <a:rPr lang="es-ES" b="1" dirty="0"/>
              <a:t> </a:t>
            </a:r>
            <a:r>
              <a:rPr lang="es-ES" b="1" dirty="0" err="1"/>
              <a:t>nás</a:t>
            </a:r>
            <a:r>
              <a:rPr lang="es-ES" b="1" dirty="0"/>
              <a:t>.</a:t>
            </a:r>
          </a:p>
        </p:txBody>
      </p:sp>
      <p:sp>
        <p:nvSpPr>
          <p:cNvPr id="20" name="CuadroTexto 19">
            <a:extLst>
              <a:ext uri="{FF2B5EF4-FFF2-40B4-BE49-F238E27FC236}">
                <a16:creationId xmlns:a16="http://schemas.microsoft.com/office/drawing/2014/main" id="{3F5B03F9-7469-B9CA-66C3-F584868353E0}"/>
              </a:ext>
            </a:extLst>
          </p:cNvPr>
          <p:cNvSpPr txBox="1"/>
          <p:nvPr/>
        </p:nvSpPr>
        <p:spPr>
          <a:xfrm>
            <a:off x="226423" y="3093447"/>
            <a:ext cx="9492342" cy="3693319"/>
          </a:xfrm>
          <a:prstGeom prst="rect">
            <a:avLst/>
          </a:prstGeom>
          <a:noFill/>
        </p:spPr>
        <p:txBody>
          <a:bodyPr wrap="square">
            <a:spAutoFit/>
          </a:bodyPr>
          <a:lstStyle/>
          <a:p>
            <a:r>
              <a:rPr lang="cs-CZ" b="1" dirty="0"/>
              <a:t>Ježíš ustanovil před ukřižováním </a:t>
            </a:r>
            <a:r>
              <a:rPr lang="es-ES" b="1" dirty="0"/>
              <a:t>svou </a:t>
            </a:r>
            <a:r>
              <a:rPr lang="cs-CZ" b="1" dirty="0"/>
              <a:t>závěť</a:t>
            </a:r>
            <a:r>
              <a:rPr lang="es-ES" b="1" dirty="0"/>
              <a:t>. Neměl žádné stříbro, zlato ani domy, které by mohl přenechat svým učedníkům. Byl to chudý člověk, pokud jde o pozemský majetek. Jen málo lidí </a:t>
            </a:r>
            <a:r>
              <a:rPr lang="cs-CZ" b="1" dirty="0"/>
              <a:t>      </a:t>
            </a:r>
            <a:r>
              <a:rPr lang="es-ES" b="1" dirty="0"/>
              <a:t>v Jeruzalémě bylo tak chudých jako on. Svým učedníkům však zanechal dar bohatší, než jaký mohl dát kterýkoliv pozemský panovník svým poddaným. "Pokoj ti zanechávám, svůj pokoj ti dávám," řekl... Zanechal jim pokoj, který byl jeho během jeho života na zemi, který byl s ním uprostřed jeho chudoby, špatného zacházení, pronásledování, a že ona má být s ním během jeho agónie v Getse</a:t>
            </a:r>
            <a:r>
              <a:rPr lang="cs-CZ" b="1" dirty="0"/>
              <a:t>-</a:t>
            </a:r>
            <a:r>
              <a:rPr lang="es-ES" b="1" dirty="0"/>
              <a:t>mane a na nemilosrdném kříži. Spasitelův život na této zemi, i když žil uprostřed konfliktu, byl životem v pokoji. . . . Žádná bouře satanského hněvu nemohla narušit klid onoho dokonalého společenství s Bohem. A on nám říká: "Dávám vám svůj pokoj." 
Ti, kteří přijímají Kristovo slovo a svěřují své duše do jeho péče, svůj život do jeho Vy, kdo patříte Kristu, najdete pokoj a mír. Nic na světě je nemůže rozesmutnit, protože Ježíš jim dává radost svou přítomností. V dokonalé shodě je dokonalý odpočinek. Pán říká:" "Stvoření opírající se o tebe chráníš pokojem, pokojem, neboť v tebe doufá" "(Izaiáš 26, 3). </a:t>
            </a:r>
          </a:p>
        </p:txBody>
      </p:sp>
      <p:grpSp>
        <p:nvGrpSpPr>
          <p:cNvPr id="3" name="Grupo 2">
            <a:extLst>
              <a:ext uri="{FF2B5EF4-FFF2-40B4-BE49-F238E27FC236}">
                <a16:creationId xmlns:a16="http://schemas.microsoft.com/office/drawing/2014/main" id="{908E963F-7A4D-85DF-1D3C-A322B3370218}"/>
              </a:ext>
            </a:extLst>
          </p:cNvPr>
          <p:cNvGrpSpPr/>
          <p:nvPr/>
        </p:nvGrpSpPr>
        <p:grpSpPr>
          <a:xfrm>
            <a:off x="156751" y="2249962"/>
            <a:ext cx="4539690" cy="1179038"/>
            <a:chOff x="138043" y="2162043"/>
            <a:chExt cx="4539690" cy="1179038"/>
          </a:xfrm>
        </p:grpSpPr>
        <p:pic>
          <p:nvPicPr>
            <p:cNvPr id="24" name="Imagen 23">
              <a:extLst>
                <a:ext uri="{FF2B5EF4-FFF2-40B4-BE49-F238E27FC236}">
                  <a16:creationId xmlns:a16="http://schemas.microsoft.com/office/drawing/2014/main" id="{79A281C3-FE8D-C29A-6B5E-84E02C91EBA1}"/>
                </a:ext>
              </a:extLst>
            </p:cNvPr>
            <p:cNvPicPr>
              <a:picLocks noChangeAspect="1"/>
            </p:cNvPicPr>
            <p:nvPr/>
          </p:nvPicPr>
          <p:blipFill>
            <a:blip r:embed="rId3"/>
            <a:stretch>
              <a:fillRect/>
            </a:stretch>
          </p:blipFill>
          <p:spPr>
            <a:xfrm>
              <a:off x="138043" y="2162043"/>
              <a:ext cx="4413600" cy="799526"/>
            </a:xfrm>
            <a:prstGeom prst="rect">
              <a:avLst/>
            </a:prstGeom>
          </p:spPr>
        </p:pic>
        <p:sp>
          <p:nvSpPr>
            <p:cNvPr id="26" name="CuadroTexto 25">
              <a:extLst>
                <a:ext uri="{FF2B5EF4-FFF2-40B4-BE49-F238E27FC236}">
                  <a16:creationId xmlns:a16="http://schemas.microsoft.com/office/drawing/2014/main" id="{0B47224E-1350-6F0C-F374-C049EEE7C52C}"/>
                </a:ext>
              </a:extLst>
            </p:cNvPr>
            <p:cNvSpPr txBox="1"/>
            <p:nvPr/>
          </p:nvSpPr>
          <p:spPr>
            <a:xfrm>
              <a:off x="724041" y="2263863"/>
              <a:ext cx="3953692" cy="1077218"/>
            </a:xfrm>
            <a:prstGeom prst="rect">
              <a:avLst/>
            </a:prstGeom>
            <a:noFill/>
          </p:spPr>
          <p:txBody>
            <a:bodyPr wrap="square">
              <a:spAutoFit/>
            </a:bodyPr>
            <a:lstStyle/>
            <a:p>
              <a:r>
                <a:rPr lang="es-ES" sz="3200" b="1" dirty="0">
                  <a:solidFill>
                    <a:schemeClr val="bg1"/>
                  </a:solidFill>
                  <a:effectLst>
                    <a:outerShdw blurRad="38100" dist="38100" dir="2700000" algn="tl">
                      <a:srgbClr val="000000">
                        <a:alpha val="43137"/>
                      </a:srgbClr>
                    </a:outerShdw>
                  </a:effectLst>
                </a:rPr>
                <a:t>KRISTŮV ODKAZ
</a:t>
              </a:r>
            </a:p>
          </p:txBody>
        </p:sp>
      </p:grpSp>
      <p:grpSp>
        <p:nvGrpSpPr>
          <p:cNvPr id="2" name="Grupo 1">
            <a:extLst>
              <a:ext uri="{FF2B5EF4-FFF2-40B4-BE49-F238E27FC236}">
                <a16:creationId xmlns:a16="http://schemas.microsoft.com/office/drawing/2014/main" id="{E3BA316D-6B69-D118-2E27-FC79553C14FE}"/>
              </a:ext>
            </a:extLst>
          </p:cNvPr>
          <p:cNvGrpSpPr/>
          <p:nvPr/>
        </p:nvGrpSpPr>
        <p:grpSpPr>
          <a:xfrm>
            <a:off x="226423" y="146510"/>
            <a:ext cx="4413600" cy="799526"/>
            <a:chOff x="226423" y="146510"/>
            <a:chExt cx="4413600" cy="799526"/>
          </a:xfrm>
        </p:grpSpPr>
        <p:pic>
          <p:nvPicPr>
            <p:cNvPr id="22" name="Imagen 21">
              <a:extLst>
                <a:ext uri="{FF2B5EF4-FFF2-40B4-BE49-F238E27FC236}">
                  <a16:creationId xmlns:a16="http://schemas.microsoft.com/office/drawing/2014/main" id="{F9B4B390-8D89-067D-EFD1-7729B35831EF}"/>
                </a:ext>
              </a:extLst>
            </p:cNvPr>
            <p:cNvPicPr>
              <a:picLocks noChangeAspect="1"/>
            </p:cNvPicPr>
            <p:nvPr/>
          </p:nvPicPr>
          <p:blipFill>
            <a:blip r:embed="rId4"/>
            <a:stretch>
              <a:fillRect/>
            </a:stretch>
          </p:blipFill>
          <p:spPr>
            <a:xfrm>
              <a:off x="226423" y="146510"/>
              <a:ext cx="4413600" cy="799526"/>
            </a:xfrm>
            <a:prstGeom prst="rect">
              <a:avLst/>
            </a:prstGeom>
          </p:spPr>
        </p:pic>
        <p:sp>
          <p:nvSpPr>
            <p:cNvPr id="28" name="CuadroTexto 27">
              <a:extLst>
                <a:ext uri="{FF2B5EF4-FFF2-40B4-BE49-F238E27FC236}">
                  <a16:creationId xmlns:a16="http://schemas.microsoft.com/office/drawing/2014/main" id="{8D02AA00-FA3D-6A78-5E06-71D7CF70DF9C}"/>
                </a:ext>
              </a:extLst>
            </p:cNvPr>
            <p:cNvSpPr txBox="1"/>
            <p:nvPr/>
          </p:nvSpPr>
          <p:spPr>
            <a:xfrm>
              <a:off x="741947" y="254069"/>
              <a:ext cx="3550920" cy="584775"/>
            </a:xfrm>
            <a:prstGeom prst="rect">
              <a:avLst/>
            </a:prstGeom>
            <a:noFill/>
          </p:spPr>
          <p:txBody>
            <a:bodyPr wrap="square">
              <a:spAutoFit/>
            </a:bodyPr>
            <a:lstStyle/>
            <a:p>
              <a:r>
                <a:rPr lang="es-ES" sz="3200" b="1" dirty="0">
                  <a:solidFill>
                    <a:schemeClr val="bg1"/>
                  </a:solidFill>
                  <a:effectLst>
                    <a:outerShdw blurRad="38100" dist="38100" dir="2700000" algn="tl">
                      <a:srgbClr val="000000">
                        <a:alpha val="43137"/>
                      </a:srgbClr>
                    </a:outerShdw>
                  </a:effectLst>
                </a:rPr>
                <a:t>P</a:t>
              </a:r>
              <a:r>
                <a:rPr lang="cs-CZ" sz="3200" b="1" dirty="0">
                  <a:solidFill>
                    <a:schemeClr val="bg1"/>
                  </a:solidFill>
                  <a:effectLst>
                    <a:outerShdw blurRad="38100" dist="38100" dir="2700000" algn="tl">
                      <a:srgbClr val="000000">
                        <a:alpha val="43137"/>
                      </a:srgbClr>
                    </a:outerShdw>
                  </a:effectLst>
                </a:rPr>
                <a:t>OKOJ</a:t>
              </a:r>
              <a:r>
                <a:rPr lang="es-ES" sz="3200" b="1" dirty="0">
                  <a:solidFill>
                    <a:schemeClr val="bg1"/>
                  </a:solidFill>
                  <a:effectLst>
                    <a:outerShdw blurRad="38100" dist="38100" dir="2700000" algn="tl">
                      <a:srgbClr val="000000">
                        <a:alpha val="43137"/>
                      </a:srgbClr>
                    </a:outerShdw>
                  </a:effectLst>
                </a:rPr>
                <a:t> S OSTATNÍMI</a:t>
              </a:r>
            </a:p>
          </p:txBody>
        </p:sp>
      </p:grpSp>
      <p:pic>
        <p:nvPicPr>
          <p:cNvPr id="30" name="Imagen 29" descr="Una persona con un suéter gris&#10;&#10;Descripción generada automáticamente con confianza media">
            <a:extLst>
              <a:ext uri="{FF2B5EF4-FFF2-40B4-BE49-F238E27FC236}">
                <a16:creationId xmlns:a16="http://schemas.microsoft.com/office/drawing/2014/main" id="{326B9780-C524-047A-DEB7-2594967FDCF6}"/>
              </a:ext>
            </a:extLst>
          </p:cNvPr>
          <p:cNvPicPr>
            <a:picLocks noChangeAspect="1"/>
          </p:cNvPicPr>
          <p:nvPr/>
        </p:nvPicPr>
        <p:blipFill rotWithShape="1">
          <a:blip r:embed="rId5">
            <a:extLst>
              <a:ext uri="{28A0092B-C50C-407E-A947-70E740481C1C}">
                <a14:useLocalDpi xmlns:a14="http://schemas.microsoft.com/office/drawing/2010/main" val="0"/>
              </a:ext>
            </a:extLst>
          </a:blip>
          <a:srcRect r="54267"/>
          <a:stretch/>
        </p:blipFill>
        <p:spPr>
          <a:xfrm>
            <a:off x="9680361" y="3042473"/>
            <a:ext cx="2385433" cy="3500370"/>
          </a:xfrm>
          <a:prstGeom prst="ellipse">
            <a:avLst/>
          </a:prstGeom>
          <a:ln w="63500" cap="rnd">
            <a:solidFill>
              <a:srgbClr val="1D91BC"/>
            </a:solidFill>
          </a:ln>
          <a:effectLst/>
          <a:scene3d>
            <a:camera prst="orthographicFront"/>
            <a:lightRig rig="contrasting" dir="t">
              <a:rot lat="0" lon="0" rev="3000000"/>
            </a:lightRig>
          </a:scene3d>
          <a:sp3d contourW="7620">
            <a:bevelT w="95250" h="31750"/>
            <a:contourClr>
              <a:srgbClr val="333333"/>
            </a:contourClr>
          </a:sp3d>
        </p:spPr>
      </p:pic>
      <p:pic>
        <p:nvPicPr>
          <p:cNvPr id="34" name="Imagen 33" descr="Un grupo de personas de pie&#10;&#10;Descripción generada automáticamente">
            <a:extLst>
              <a:ext uri="{FF2B5EF4-FFF2-40B4-BE49-F238E27FC236}">
                <a16:creationId xmlns:a16="http://schemas.microsoft.com/office/drawing/2014/main" id="{48C31046-1A09-0969-A45D-A0164BD7FC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2655" y="223640"/>
            <a:ext cx="3169052" cy="2550684"/>
          </a:xfrm>
          <a:prstGeom prst="ellipse">
            <a:avLst/>
          </a:prstGeom>
          <a:ln w="63500" cap="rnd">
            <a:solidFill>
              <a:srgbClr val="B92525"/>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3716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1"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heel(4)">
                                      <p:cBhvr>
                                        <p:cTn id="13" dur="10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strVal val="#ppt_w*0.70"/>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Effect transition="in" filter="fade">
                                      <p:cBhvr>
                                        <p:cTn id="25" dur="1000"/>
                                        <p:tgtEl>
                                          <p:spTgt spid="3"/>
                                        </p:tgtEl>
                                      </p:cBhvr>
                                    </p:animEffect>
                                  </p:childTnLst>
                                </p:cTn>
                              </p:par>
                            </p:childTnLst>
                          </p:cTn>
                        </p:par>
                        <p:par>
                          <p:cTn id="26" fill="hold">
                            <p:stCondLst>
                              <p:cond delay="1000"/>
                            </p:stCondLst>
                            <p:childTnLst>
                              <p:par>
                                <p:cTn id="27" presetID="21" presetClass="entr" presetSubtype="4"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heel(4)">
                                      <p:cBhvr>
                                        <p:cTn id="29" dur="10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0">
                                            <p:txEl>
                                              <p:pRg st="0" end="0"/>
                                            </p:txEl>
                                          </p:spTgt>
                                        </p:tgtEl>
                                        <p:attrNameLst>
                                          <p:attrName>style.visibility</p:attrName>
                                        </p:attrNameLst>
                                      </p:cBhvr>
                                      <p:to>
                                        <p:strVal val="visible"/>
                                      </p:to>
                                    </p:set>
                                    <p:animEffect transition="in" filter="wipe(left)">
                                      <p:cBhvr>
                                        <p:cTn id="34"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a manzana verde&#10;&#10;Descripción generada automáticamente con confianza media">
            <a:extLst>
              <a:ext uri="{FF2B5EF4-FFF2-40B4-BE49-F238E27FC236}">
                <a16:creationId xmlns:a16="http://schemas.microsoft.com/office/drawing/2014/main" id="{AD3FB92E-34C0-5DCE-B9C4-59B3B32B1727}"/>
              </a:ext>
            </a:extLst>
          </p:cNvPr>
          <p:cNvPicPr>
            <a:picLocks noChangeAspect="1"/>
          </p:cNvPicPr>
          <p:nvPr/>
        </p:nvPicPr>
        <p:blipFill rotWithShape="1">
          <a:blip r:embed="rId2">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Forma, Rectángulo&#10;&#10;Descripción generada automáticamente">
            <a:extLst>
              <a:ext uri="{FF2B5EF4-FFF2-40B4-BE49-F238E27FC236}">
                <a16:creationId xmlns:a16="http://schemas.microsoft.com/office/drawing/2014/main" id="{D3C3B395-3920-9C88-97FA-45E5DC16F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460" y="1774451"/>
            <a:ext cx="4876415" cy="1022602"/>
          </a:xfrm>
          <a:prstGeom prst="rect">
            <a:avLst/>
          </a:prstGeom>
        </p:spPr>
      </p:pic>
      <p:sp>
        <p:nvSpPr>
          <p:cNvPr id="5" name="1 CuadroTexto">
            <a:extLst>
              <a:ext uri="{FF2B5EF4-FFF2-40B4-BE49-F238E27FC236}">
                <a16:creationId xmlns:a16="http://schemas.microsoft.com/office/drawing/2014/main" id="{F36E115B-0186-B940-70A9-F02F76C9E1F1}"/>
              </a:ext>
            </a:extLst>
          </p:cNvPr>
          <p:cNvSpPr txBox="1"/>
          <p:nvPr/>
        </p:nvSpPr>
        <p:spPr>
          <a:xfrm>
            <a:off x="7286680" y="2058775"/>
            <a:ext cx="3515385" cy="954107"/>
          </a:xfrm>
          <a:prstGeom prst="rect">
            <a:avLst/>
          </a:prstGeom>
          <a:noFill/>
        </p:spPr>
        <p:txBody>
          <a:bodyPr wrap="square" rtlCol="0">
            <a:spAutoFit/>
          </a:bodyPr>
          <a:lstStyle/>
          <a:p>
            <a:pPr algn="ctr"/>
            <a:r>
              <a:rPr lang="es-ES" sz="2800" b="1" dirty="0">
                <a:solidFill>
                  <a:srgbClr val="3D9600"/>
                </a:solidFill>
              </a:rPr>
              <a:t>CO JE TO TRPĚLIVOST?
</a:t>
            </a:r>
          </a:p>
        </p:txBody>
      </p:sp>
      <p:sp>
        <p:nvSpPr>
          <p:cNvPr id="2" name="CuadroTexto 1">
            <a:extLst>
              <a:ext uri="{FF2B5EF4-FFF2-40B4-BE49-F238E27FC236}">
                <a16:creationId xmlns:a16="http://schemas.microsoft.com/office/drawing/2014/main" id="{E6383B5C-C2CA-142A-F0C0-BF6587334EB6}"/>
              </a:ext>
            </a:extLst>
          </p:cNvPr>
          <p:cNvSpPr txBox="1"/>
          <p:nvPr/>
        </p:nvSpPr>
        <p:spPr>
          <a:xfrm>
            <a:off x="5363274" y="3227940"/>
            <a:ext cx="5994099" cy="1631216"/>
          </a:xfrm>
          <a:prstGeom prst="rect">
            <a:avLst/>
          </a:prstGeom>
          <a:noFill/>
        </p:spPr>
        <p:txBody>
          <a:bodyPr wrap="square">
            <a:spAutoFit/>
          </a:bodyPr>
          <a:lstStyle/>
          <a:p>
            <a:r>
              <a:rPr lang="es-ES" sz="2000" b="1" i="1" dirty="0">
                <a:solidFill>
                  <a:srgbClr val="FFFF9B"/>
                </a:solidFill>
                <a:latin typeface="Comic Sans MS" pitchFamily="66" charset="0"/>
              </a:rPr>
              <a:t>Makrothumía</a:t>
            </a:r>
            <a:r>
              <a:rPr lang="es-ES" sz="2000" b="1" dirty="0">
                <a:solidFill>
                  <a:schemeClr val="bg1"/>
                </a:solidFill>
              </a:rPr>
              <a:t>. Dlouhotrvající, tich</a:t>
            </a:r>
            <a:r>
              <a:rPr lang="cs-CZ" sz="2000" b="1" dirty="0">
                <a:solidFill>
                  <a:schemeClr val="bg1"/>
                </a:solidFill>
              </a:rPr>
              <a:t>ý klid. Opakem je</a:t>
            </a:r>
            <a:r>
              <a:rPr lang="es-ES" sz="2000" b="1" dirty="0">
                <a:solidFill>
                  <a:schemeClr val="bg1"/>
                </a:solidFill>
              </a:rPr>
              <a:t> </a:t>
            </a:r>
            <a:r>
              <a:rPr lang="cs-CZ" sz="2000" b="1" dirty="0">
                <a:solidFill>
                  <a:schemeClr val="bg1"/>
                </a:solidFill>
              </a:rPr>
              <a:t>r</a:t>
            </a:r>
            <a:r>
              <a:rPr lang="es-ES" sz="2000" b="1" dirty="0">
                <a:solidFill>
                  <a:schemeClr val="bg1"/>
                </a:solidFill>
              </a:rPr>
              <a:t>ychl</a:t>
            </a:r>
            <a:r>
              <a:rPr lang="cs-CZ" sz="2000" b="1" dirty="0">
                <a:solidFill>
                  <a:schemeClr val="bg1"/>
                </a:solidFill>
              </a:rPr>
              <a:t>á</a:t>
            </a:r>
            <a:r>
              <a:rPr lang="es-ES" sz="2000" b="1" dirty="0">
                <a:solidFill>
                  <a:schemeClr val="bg1"/>
                </a:solidFill>
              </a:rPr>
              <a:t>, netrpěliv</a:t>
            </a:r>
            <a:r>
              <a:rPr lang="cs-CZ" sz="2000" b="1" dirty="0">
                <a:solidFill>
                  <a:schemeClr val="bg1"/>
                </a:solidFill>
              </a:rPr>
              <a:t>á </a:t>
            </a:r>
            <a:r>
              <a:rPr lang="es-ES" sz="2000" b="1" dirty="0">
                <a:solidFill>
                  <a:schemeClr val="bg1"/>
                </a:solidFill>
              </a:rPr>
              <a:t>nebo snadn</a:t>
            </a:r>
            <a:r>
              <a:rPr lang="cs-CZ" sz="2000" b="1" dirty="0">
                <a:solidFill>
                  <a:schemeClr val="bg1"/>
                </a:solidFill>
              </a:rPr>
              <a:t>á</a:t>
            </a:r>
            <a:r>
              <a:rPr lang="es-ES" sz="2000" b="1" dirty="0">
                <a:solidFill>
                  <a:schemeClr val="bg1"/>
                </a:solidFill>
              </a:rPr>
              <a:t> </a:t>
            </a:r>
            <a:r>
              <a:rPr lang="cs-CZ" sz="2000" b="1" dirty="0">
                <a:solidFill>
                  <a:schemeClr val="bg1"/>
                </a:solidFill>
              </a:rPr>
              <a:t>vznětlivost</a:t>
            </a:r>
            <a:r>
              <a:rPr lang="es-ES" sz="2000" b="1" dirty="0">
                <a:solidFill>
                  <a:schemeClr val="bg1"/>
                </a:solidFill>
              </a:rPr>
              <a:t>.</a:t>
            </a:r>
          </a:p>
          <a:p>
            <a:r>
              <a:rPr lang="es-ES" sz="2000" b="1" i="1" dirty="0">
                <a:solidFill>
                  <a:srgbClr val="FFFF9B"/>
                </a:solidFill>
                <a:latin typeface="Comic Sans MS" pitchFamily="66" charset="0"/>
              </a:rPr>
              <a:t>Hupomoné</a:t>
            </a:r>
            <a:r>
              <a:rPr lang="es-ES" sz="2000" b="1" dirty="0">
                <a:solidFill>
                  <a:schemeClr val="bg1"/>
                </a:solidFill>
              </a:rPr>
              <a:t>. Vytrvalost, </a:t>
            </a:r>
            <a:r>
              <a:rPr lang="es-ES" sz="2000" b="1" dirty="0" err="1">
                <a:solidFill>
                  <a:schemeClr val="bg1"/>
                </a:solidFill>
              </a:rPr>
              <a:t>statečnost</a:t>
            </a:r>
            <a:r>
              <a:rPr lang="es-ES" sz="2000" b="1" dirty="0">
                <a:solidFill>
                  <a:schemeClr val="bg1"/>
                </a:solidFill>
              </a:rPr>
              <a:t>.</a:t>
            </a:r>
          </a:p>
          <a:p>
            <a:r>
              <a:rPr lang="es-ES" sz="2000" b="1" dirty="0" err="1">
                <a:solidFill>
                  <a:schemeClr val="bg1"/>
                </a:solidFill>
              </a:rPr>
              <a:t>Obecně</a:t>
            </a:r>
            <a:r>
              <a:rPr lang="es-ES" sz="2000" b="1" dirty="0">
                <a:solidFill>
                  <a:schemeClr val="bg1"/>
                </a:solidFill>
              </a:rPr>
              <a:t> to znamená </a:t>
            </a:r>
            <a:r>
              <a:rPr lang="cs-CZ" sz="2000" b="1" dirty="0">
                <a:solidFill>
                  <a:schemeClr val="bg1"/>
                </a:solidFill>
              </a:rPr>
              <a:t>nenechat se</a:t>
            </a:r>
            <a:r>
              <a:rPr lang="es-ES" sz="2000" b="1" dirty="0">
                <a:solidFill>
                  <a:schemeClr val="bg1"/>
                </a:solidFill>
              </a:rPr>
              <a:t> ovlivn</a:t>
            </a:r>
            <a:r>
              <a:rPr lang="cs-CZ" sz="2000" b="1" dirty="0" err="1">
                <a:solidFill>
                  <a:schemeClr val="bg1"/>
                </a:solidFill>
              </a:rPr>
              <a:t>it</a:t>
            </a:r>
            <a:r>
              <a:rPr lang="es-ES" sz="2000" b="1" dirty="0">
                <a:solidFill>
                  <a:schemeClr val="bg1"/>
                </a:solidFill>
              </a:rPr>
              <a:t> nepřízní osudu. Obvykle se to týká trpělivosti s </a:t>
            </a:r>
            <a:r>
              <a:rPr lang="es-ES" sz="2000" b="1" dirty="0" err="1">
                <a:solidFill>
                  <a:schemeClr val="bg1"/>
                </a:solidFill>
              </a:rPr>
              <a:t>lidmi</a:t>
            </a:r>
            <a:r>
              <a:rPr lang="es-ES" sz="2000" b="1" dirty="0">
                <a:solidFill>
                  <a:schemeClr val="bg1"/>
                </a:solidFill>
              </a:rPr>
              <a:t>.</a:t>
            </a:r>
          </a:p>
        </p:txBody>
      </p:sp>
      <p:sp>
        <p:nvSpPr>
          <p:cNvPr id="4" name="5 Rectángulo">
            <a:extLst>
              <a:ext uri="{FF2B5EF4-FFF2-40B4-BE49-F238E27FC236}">
                <a16:creationId xmlns:a16="http://schemas.microsoft.com/office/drawing/2014/main" id="{5BE81719-DA1D-9340-B3E1-968CE8448ECC}"/>
              </a:ext>
            </a:extLst>
          </p:cNvPr>
          <p:cNvSpPr/>
          <p:nvPr/>
        </p:nvSpPr>
        <p:spPr>
          <a:xfrm>
            <a:off x="650891" y="5327420"/>
            <a:ext cx="10873138" cy="1200329"/>
          </a:xfrm>
          <a:prstGeom prst="rect">
            <a:avLst/>
          </a:prstGeom>
        </p:spPr>
        <p:txBody>
          <a:bodyPr wrap="square">
            <a:spAutoFit/>
          </a:bodyPr>
          <a:lstStyle/>
          <a:p>
            <a:r>
              <a:rPr lang="es-ES" sz="2000" b="1" dirty="0">
                <a:solidFill>
                  <a:prstClr val="white"/>
                </a:solidFill>
                <a:latin typeface="Comic Sans MS" pitchFamily="66" charset="0"/>
              </a:rPr>
              <a:t>“</a:t>
            </a:r>
            <a:r>
              <a:rPr lang="cs-CZ" sz="2000" b="1" dirty="0">
                <a:solidFill>
                  <a:prstClr val="white"/>
                </a:solidFill>
                <a:latin typeface="Comic Sans MS" pitchFamily="66" charset="0"/>
              </a:rPr>
              <a:t>Jako vyvolení</a:t>
            </a:r>
            <a:r>
              <a:rPr lang="es-ES" sz="2000" b="1" dirty="0">
                <a:solidFill>
                  <a:prstClr val="white"/>
                </a:solidFill>
                <a:latin typeface="Comic Sans MS" pitchFamily="66" charset="0"/>
              </a:rPr>
              <a:t> </a:t>
            </a:r>
            <a:r>
              <a:rPr lang="cs-CZ" sz="2000" b="1" dirty="0">
                <a:solidFill>
                  <a:prstClr val="white"/>
                </a:solidFill>
                <a:latin typeface="Comic Sans MS" pitchFamily="66" charset="0"/>
              </a:rPr>
              <a:t>Boží</a:t>
            </a:r>
            <a:r>
              <a:rPr lang="es-ES" sz="2000" b="1" dirty="0">
                <a:solidFill>
                  <a:prstClr val="white"/>
                </a:solidFill>
                <a:latin typeface="Comic Sans MS" pitchFamily="66" charset="0"/>
              </a:rPr>
              <a:t>,</a:t>
            </a:r>
            <a:r>
              <a:rPr lang="cs-CZ" sz="2000" b="1" dirty="0">
                <a:solidFill>
                  <a:prstClr val="white"/>
                </a:solidFill>
                <a:latin typeface="Comic Sans MS" pitchFamily="66" charset="0"/>
              </a:rPr>
              <a:t> svatí a</a:t>
            </a:r>
            <a:r>
              <a:rPr lang="es-ES" sz="2000" b="1" dirty="0">
                <a:solidFill>
                  <a:prstClr val="white"/>
                </a:solidFill>
                <a:latin typeface="Comic Sans MS" pitchFamily="66" charset="0"/>
              </a:rPr>
              <a:t> </a:t>
            </a:r>
            <a:r>
              <a:rPr lang="cs-CZ" sz="2000" b="1" dirty="0">
                <a:solidFill>
                  <a:prstClr val="white"/>
                </a:solidFill>
                <a:latin typeface="Comic Sans MS" pitchFamily="66" charset="0"/>
              </a:rPr>
              <a:t>milovaní, </a:t>
            </a:r>
            <a:r>
              <a:rPr lang="cs-CZ" sz="2000" b="1" dirty="0" err="1">
                <a:solidFill>
                  <a:prstClr val="white"/>
                </a:solidFill>
                <a:latin typeface="Comic Sans MS" pitchFamily="66" charset="0"/>
              </a:rPr>
              <a:t>oblecte</a:t>
            </a:r>
            <a:r>
              <a:rPr lang="cs-CZ" sz="2000" b="1" dirty="0">
                <a:solidFill>
                  <a:prstClr val="white"/>
                </a:solidFill>
                <a:latin typeface="Comic Sans MS" pitchFamily="66" charset="0"/>
              </a:rPr>
              <a:t> milosrdný</a:t>
            </a:r>
            <a:r>
              <a:rPr lang="es-ES" sz="2000" b="1" dirty="0">
                <a:solidFill>
                  <a:prstClr val="white"/>
                </a:solidFill>
                <a:latin typeface="Comic Sans MS" pitchFamily="66" charset="0"/>
              </a:rPr>
              <a:t> </a:t>
            </a:r>
            <a:r>
              <a:rPr lang="cs-CZ" sz="2000" b="1" dirty="0">
                <a:solidFill>
                  <a:prstClr val="white"/>
                </a:solidFill>
                <a:latin typeface="Comic Sans MS" pitchFamily="66" charset="0"/>
              </a:rPr>
              <a:t>soucit, dobrotu</a:t>
            </a:r>
            <a:r>
              <a:rPr lang="es-ES" sz="2000" b="1" dirty="0">
                <a:solidFill>
                  <a:prstClr val="white"/>
                </a:solidFill>
                <a:latin typeface="Comic Sans MS" pitchFamily="66" charset="0"/>
              </a:rPr>
              <a:t>, </a:t>
            </a:r>
            <a:r>
              <a:rPr lang="cs-CZ" sz="2000" b="1" dirty="0">
                <a:solidFill>
                  <a:prstClr val="white"/>
                </a:solidFill>
                <a:latin typeface="Comic Sans MS" pitchFamily="66" charset="0"/>
              </a:rPr>
              <a:t>skromnost</a:t>
            </a:r>
            <a:r>
              <a:rPr lang="es-ES" sz="2000" b="1" dirty="0">
                <a:solidFill>
                  <a:prstClr val="white"/>
                </a:solidFill>
                <a:latin typeface="Comic Sans MS" pitchFamily="66" charset="0"/>
              </a:rPr>
              <a:t>, </a:t>
            </a:r>
            <a:r>
              <a:rPr lang="cs-CZ" sz="2000" b="1" dirty="0">
                <a:solidFill>
                  <a:prstClr val="white"/>
                </a:solidFill>
                <a:latin typeface="Comic Sans MS" pitchFamily="66" charset="0"/>
              </a:rPr>
              <a:t>pokoru a</a:t>
            </a:r>
            <a:r>
              <a:rPr lang="es-ES" sz="2000" b="1" dirty="0">
                <a:solidFill>
                  <a:prstClr val="white"/>
                </a:solidFill>
                <a:latin typeface="Comic Sans MS" pitchFamily="66" charset="0"/>
              </a:rPr>
              <a:t> </a:t>
            </a:r>
            <a:r>
              <a:rPr lang="es-ES" sz="2000" b="1" i="1" dirty="0">
                <a:solidFill>
                  <a:srgbClr val="FFFF9B"/>
                </a:solidFill>
                <a:latin typeface="Comic Sans MS" pitchFamily="66" charset="0"/>
              </a:rPr>
              <a:t>makrothumía</a:t>
            </a:r>
            <a:r>
              <a:rPr lang="es-ES" sz="2000" b="1" dirty="0">
                <a:solidFill>
                  <a:prstClr val="white"/>
                </a:solidFill>
                <a:latin typeface="Comic Sans MS" pitchFamily="66" charset="0"/>
              </a:rPr>
              <a:t>” </a:t>
            </a:r>
            <a:r>
              <a:rPr lang="es-ES" sz="1200" dirty="0">
                <a:solidFill>
                  <a:prstClr val="white"/>
                </a:solidFill>
                <a:latin typeface="Comic Sans MS" pitchFamily="66" charset="0"/>
              </a:rPr>
              <a:t>(</a:t>
            </a:r>
            <a:r>
              <a:rPr lang="cs-CZ" sz="1200" dirty="0">
                <a:solidFill>
                  <a:prstClr val="white"/>
                </a:solidFill>
                <a:latin typeface="Comic Sans MS" pitchFamily="66" charset="0"/>
              </a:rPr>
              <a:t>list </a:t>
            </a:r>
            <a:r>
              <a:rPr lang="cs-CZ" sz="1200" dirty="0" err="1">
                <a:solidFill>
                  <a:prstClr val="white"/>
                </a:solidFill>
                <a:latin typeface="Comic Sans MS" pitchFamily="66" charset="0"/>
              </a:rPr>
              <a:t>Koloským</a:t>
            </a:r>
            <a:r>
              <a:rPr lang="es-ES" sz="1200" dirty="0">
                <a:solidFill>
                  <a:prstClr val="white"/>
                </a:solidFill>
                <a:latin typeface="Comic Sans MS" pitchFamily="66" charset="0"/>
              </a:rPr>
              <a:t> 3</a:t>
            </a:r>
            <a:r>
              <a:rPr lang="cs-CZ" sz="1200" dirty="0">
                <a:solidFill>
                  <a:prstClr val="white"/>
                </a:solidFill>
                <a:latin typeface="Comic Sans MS" pitchFamily="66" charset="0"/>
              </a:rPr>
              <a:t>,</a:t>
            </a:r>
            <a:r>
              <a:rPr lang="es-ES" sz="1200" dirty="0">
                <a:solidFill>
                  <a:prstClr val="white"/>
                </a:solidFill>
                <a:latin typeface="Comic Sans MS" pitchFamily="66" charset="0"/>
              </a:rPr>
              <a:t>12)</a:t>
            </a:r>
            <a:r>
              <a:rPr lang="cs-CZ" sz="1200" dirty="0">
                <a:solidFill>
                  <a:prstClr val="white"/>
                </a:solidFill>
                <a:latin typeface="Comic Sans MS" pitchFamily="66" charset="0"/>
              </a:rPr>
              <a:t>.</a:t>
            </a:r>
            <a:endParaRPr lang="es-ES" sz="1200" dirty="0">
              <a:solidFill>
                <a:prstClr val="white"/>
              </a:solidFill>
              <a:latin typeface="Comic Sans MS" pitchFamily="66" charset="0"/>
            </a:endParaRPr>
          </a:p>
          <a:p>
            <a:pPr lvl="0"/>
            <a:r>
              <a:rPr lang="es-ES" sz="2000" b="1" dirty="0">
                <a:solidFill>
                  <a:prstClr val="white"/>
                </a:solidFill>
                <a:latin typeface="Comic Sans MS" pitchFamily="66" charset="0"/>
              </a:rPr>
              <a:t>“Po</a:t>
            </a:r>
            <a:r>
              <a:rPr lang="cs-CZ" sz="2000" b="1" dirty="0" err="1">
                <a:solidFill>
                  <a:prstClr val="white"/>
                </a:solidFill>
                <a:latin typeface="Comic Sans MS" pitchFamily="66" charset="0"/>
              </a:rPr>
              <a:t>třeb</a:t>
            </a:r>
            <a:r>
              <a:rPr lang="es-ES" sz="2000" b="1" dirty="0">
                <a:solidFill>
                  <a:prstClr val="white"/>
                </a:solidFill>
                <a:latin typeface="Comic Sans MS" pitchFamily="66" charset="0"/>
              </a:rPr>
              <a:t>u</a:t>
            </a:r>
            <a:r>
              <a:rPr lang="cs-CZ" sz="2000" b="1" dirty="0">
                <a:solidFill>
                  <a:prstClr val="white"/>
                </a:solidFill>
                <a:latin typeface="Comic Sans MS" pitchFamily="66" charset="0"/>
              </a:rPr>
              <a:t>jet</a:t>
            </a:r>
            <a:r>
              <a:rPr lang="es-ES" sz="2000" b="1" dirty="0">
                <a:solidFill>
                  <a:prstClr val="white"/>
                </a:solidFill>
                <a:latin typeface="Comic Sans MS" pitchFamily="66" charset="0"/>
              </a:rPr>
              <a:t>e </a:t>
            </a:r>
            <a:r>
              <a:rPr lang="cs-CZ" sz="2000" b="1" dirty="0" err="1">
                <a:solidFill>
                  <a:prstClr val="white"/>
                </a:solidFill>
                <a:latin typeface="Comic Sans MS" pitchFamily="66" charset="0"/>
              </a:rPr>
              <a:t>vš</a:t>
            </a:r>
            <a:r>
              <a:rPr lang="es-ES" sz="2000" b="1" dirty="0">
                <a:solidFill>
                  <a:prstClr val="white"/>
                </a:solidFill>
                <a:latin typeface="Comic Sans MS" pitchFamily="66" charset="0"/>
              </a:rPr>
              <a:t>a</a:t>
            </a:r>
            <a:r>
              <a:rPr lang="cs-CZ" sz="2000" b="1" dirty="0">
                <a:solidFill>
                  <a:prstClr val="white"/>
                </a:solidFill>
                <a:latin typeface="Comic Sans MS" pitchFamily="66" charset="0"/>
              </a:rPr>
              <a:t>k</a:t>
            </a:r>
            <a:r>
              <a:rPr lang="es-ES" sz="2000" b="1" dirty="0">
                <a:solidFill>
                  <a:prstClr val="white"/>
                </a:solidFill>
                <a:latin typeface="Comic Sans MS" pitchFamily="66" charset="0"/>
              </a:rPr>
              <a:t> </a:t>
            </a:r>
            <a:r>
              <a:rPr lang="es-ES" sz="2000" b="1" i="1" dirty="0">
                <a:solidFill>
                  <a:srgbClr val="FFFF9B"/>
                </a:solidFill>
                <a:latin typeface="Comic Sans MS" pitchFamily="66" charset="0"/>
              </a:rPr>
              <a:t>hupomoné</a:t>
            </a:r>
            <a:r>
              <a:rPr lang="es-ES" sz="2000" b="1" dirty="0">
                <a:solidFill>
                  <a:prstClr val="white"/>
                </a:solidFill>
                <a:latin typeface="Comic Sans MS" pitchFamily="66" charset="0"/>
              </a:rPr>
              <a:t>, a</a:t>
            </a:r>
            <a:r>
              <a:rPr lang="cs-CZ" sz="2000" b="1" dirty="0">
                <a:solidFill>
                  <a:prstClr val="white"/>
                </a:solidFill>
                <a:latin typeface="Comic Sans MS" pitchFamily="66" charset="0"/>
              </a:rPr>
              <a:t>byste splnili Boží vůli a dosáhli toho, co bylo zaslíbeno</a:t>
            </a:r>
            <a:r>
              <a:rPr lang="es-ES" sz="2000" b="1" dirty="0">
                <a:solidFill>
                  <a:prstClr val="white"/>
                </a:solidFill>
                <a:latin typeface="Comic Sans MS" pitchFamily="66" charset="0"/>
              </a:rPr>
              <a:t>” </a:t>
            </a:r>
            <a:r>
              <a:rPr lang="es-ES" sz="1200" dirty="0">
                <a:solidFill>
                  <a:prstClr val="white"/>
                </a:solidFill>
                <a:latin typeface="Comic Sans MS" pitchFamily="66" charset="0"/>
              </a:rPr>
              <a:t>(</a:t>
            </a:r>
            <a:r>
              <a:rPr lang="cs-CZ" sz="1200" dirty="0">
                <a:solidFill>
                  <a:prstClr val="white"/>
                </a:solidFill>
                <a:latin typeface="Comic Sans MS" pitchFamily="66" charset="0"/>
              </a:rPr>
              <a:t>list Židům</a:t>
            </a:r>
            <a:r>
              <a:rPr lang="es-ES" sz="1200" dirty="0">
                <a:solidFill>
                  <a:prstClr val="white"/>
                </a:solidFill>
                <a:latin typeface="Comic Sans MS" pitchFamily="66" charset="0"/>
              </a:rPr>
              <a:t> 10</a:t>
            </a:r>
            <a:r>
              <a:rPr lang="cs-CZ" sz="1200" dirty="0">
                <a:solidFill>
                  <a:prstClr val="white"/>
                </a:solidFill>
                <a:latin typeface="Comic Sans MS" pitchFamily="66" charset="0"/>
              </a:rPr>
              <a:t>,</a:t>
            </a:r>
            <a:r>
              <a:rPr lang="es-ES" sz="1200" dirty="0">
                <a:solidFill>
                  <a:prstClr val="white"/>
                </a:solidFill>
                <a:latin typeface="Comic Sans MS" pitchFamily="66" charset="0"/>
              </a:rPr>
              <a:t>36)</a:t>
            </a:r>
            <a:r>
              <a:rPr lang="cs-CZ" sz="1200" dirty="0">
                <a:solidFill>
                  <a:prstClr val="white"/>
                </a:solidFill>
                <a:latin typeface="Comic Sans MS" pitchFamily="66" charset="0"/>
              </a:rPr>
              <a:t>.</a:t>
            </a:r>
            <a:endParaRPr lang="es-ES" sz="2000" dirty="0">
              <a:solidFill>
                <a:prstClr val="white"/>
              </a:solidFill>
              <a:latin typeface="Comic Sans MS" pitchFamily="66" charset="0"/>
            </a:endParaRPr>
          </a:p>
        </p:txBody>
      </p:sp>
      <p:sp>
        <p:nvSpPr>
          <p:cNvPr id="27" name="3 Rectángulo">
            <a:extLst>
              <a:ext uri="{FF2B5EF4-FFF2-40B4-BE49-F238E27FC236}">
                <a16:creationId xmlns:a16="http://schemas.microsoft.com/office/drawing/2014/main" id="{95FA6A91-950A-665A-217C-5CED50D37015}"/>
              </a:ext>
            </a:extLst>
          </p:cNvPr>
          <p:cNvSpPr/>
          <p:nvPr/>
        </p:nvSpPr>
        <p:spPr>
          <a:xfrm>
            <a:off x="4212617" y="114797"/>
            <a:ext cx="896399"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T</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28" name="4 Rectángulo">
            <a:extLst>
              <a:ext uri="{FF2B5EF4-FFF2-40B4-BE49-F238E27FC236}">
                <a16:creationId xmlns:a16="http://schemas.microsoft.com/office/drawing/2014/main" id="{8F4BA8FF-84BF-13B1-DF94-C79411763EA2}"/>
              </a:ext>
            </a:extLst>
          </p:cNvPr>
          <p:cNvSpPr/>
          <p:nvPr/>
        </p:nvSpPr>
        <p:spPr>
          <a:xfrm>
            <a:off x="4976403" y="142985"/>
            <a:ext cx="982961"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R</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29" name="5 Rectángulo">
            <a:extLst>
              <a:ext uri="{FF2B5EF4-FFF2-40B4-BE49-F238E27FC236}">
                <a16:creationId xmlns:a16="http://schemas.microsoft.com/office/drawing/2014/main" id="{E4245628-CF55-2D32-F8FF-6A9AA10108F0}"/>
              </a:ext>
            </a:extLst>
          </p:cNvPr>
          <p:cNvSpPr/>
          <p:nvPr/>
        </p:nvSpPr>
        <p:spPr>
          <a:xfrm>
            <a:off x="5826751" y="128891"/>
            <a:ext cx="939681"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P</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30" name="6 Rectángulo">
            <a:extLst>
              <a:ext uri="{FF2B5EF4-FFF2-40B4-BE49-F238E27FC236}">
                <a16:creationId xmlns:a16="http://schemas.microsoft.com/office/drawing/2014/main" id="{3089F292-9BB0-F6AC-6F84-3116AB740A90}"/>
              </a:ext>
            </a:extLst>
          </p:cNvPr>
          <p:cNvSpPr/>
          <p:nvPr/>
        </p:nvSpPr>
        <p:spPr>
          <a:xfrm>
            <a:off x="6633819" y="157079"/>
            <a:ext cx="886781" cy="1631216"/>
          </a:xfrm>
          <a:prstGeom prst="rect">
            <a:avLst/>
          </a:prstGeom>
        </p:spPr>
        <p:txBody>
          <a:bodyPr wrap="none">
            <a:spAutoFit/>
          </a:bodyPr>
          <a:lstStyle/>
          <a:p>
            <a:pPr lvl="0">
              <a:defRPr/>
            </a:pPr>
            <a:r>
              <a:rPr lang="es-ES" sz="10000" b="1" kern="0" spc="600" dirty="0">
                <a:ln w="38100">
                  <a:solidFill>
                    <a:srgbClr val="E0F698"/>
                  </a:solidFill>
                </a:ln>
                <a:blipFill dpi="0" rotWithShape="1">
                  <a:blip r:embed="rId4"/>
                  <a:srcRect/>
                  <a:stretch>
                    <a:fillRect/>
                  </a:stretch>
                </a:blipFill>
              </a:rPr>
              <a:t>Ě</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31" name="7 Rectángulo">
            <a:extLst>
              <a:ext uri="{FF2B5EF4-FFF2-40B4-BE49-F238E27FC236}">
                <a16:creationId xmlns:a16="http://schemas.microsoft.com/office/drawing/2014/main" id="{3EB1CEBC-11F7-3E88-EB92-4F7A48021140}"/>
              </a:ext>
            </a:extLst>
          </p:cNvPr>
          <p:cNvSpPr/>
          <p:nvPr/>
        </p:nvSpPr>
        <p:spPr>
          <a:xfrm>
            <a:off x="9416454" y="150032"/>
            <a:ext cx="1128835"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O</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32" name="8 Rectángulo">
            <a:extLst>
              <a:ext uri="{FF2B5EF4-FFF2-40B4-BE49-F238E27FC236}">
                <a16:creationId xmlns:a16="http://schemas.microsoft.com/office/drawing/2014/main" id="{027BC18C-98F3-F460-B505-5D0F951F0F39}"/>
              </a:ext>
            </a:extLst>
          </p:cNvPr>
          <p:cNvSpPr/>
          <p:nvPr/>
        </p:nvSpPr>
        <p:spPr>
          <a:xfrm>
            <a:off x="7387987" y="135938"/>
            <a:ext cx="803425"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L</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33" name="9 Rectángulo">
            <a:extLst>
              <a:ext uri="{FF2B5EF4-FFF2-40B4-BE49-F238E27FC236}">
                <a16:creationId xmlns:a16="http://schemas.microsoft.com/office/drawing/2014/main" id="{73834060-1613-687A-D2ED-969BF3642978}"/>
              </a:ext>
            </a:extLst>
          </p:cNvPr>
          <p:cNvSpPr/>
          <p:nvPr/>
        </p:nvSpPr>
        <p:spPr>
          <a:xfrm>
            <a:off x="8058799" y="121844"/>
            <a:ext cx="603050"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I</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34" name="10 Rectángulo">
            <a:extLst>
              <a:ext uri="{FF2B5EF4-FFF2-40B4-BE49-F238E27FC236}">
                <a16:creationId xmlns:a16="http://schemas.microsoft.com/office/drawing/2014/main" id="{500982F4-A376-96BC-C3BC-C6246703D4C4}"/>
              </a:ext>
            </a:extLst>
          </p:cNvPr>
          <p:cNvSpPr/>
          <p:nvPr/>
        </p:nvSpPr>
        <p:spPr>
          <a:xfrm>
            <a:off x="8529236" y="171173"/>
            <a:ext cx="1019831"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V</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35" name="11 Rectángulo">
            <a:extLst>
              <a:ext uri="{FF2B5EF4-FFF2-40B4-BE49-F238E27FC236}">
                <a16:creationId xmlns:a16="http://schemas.microsoft.com/office/drawing/2014/main" id="{3BB53346-A53A-C5C3-E5B4-02F20FD2F14B}"/>
              </a:ext>
            </a:extLst>
          </p:cNvPr>
          <p:cNvSpPr/>
          <p:nvPr/>
        </p:nvSpPr>
        <p:spPr>
          <a:xfrm>
            <a:off x="10412676" y="164126"/>
            <a:ext cx="867545"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S</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
        <p:nvSpPr>
          <p:cNvPr id="36" name="11 Rectángulo">
            <a:extLst>
              <a:ext uri="{FF2B5EF4-FFF2-40B4-BE49-F238E27FC236}">
                <a16:creationId xmlns:a16="http://schemas.microsoft.com/office/drawing/2014/main" id="{F3F4C81A-262B-7F7B-A15F-18A13BA9466B}"/>
              </a:ext>
            </a:extLst>
          </p:cNvPr>
          <p:cNvSpPr/>
          <p:nvPr/>
        </p:nvSpPr>
        <p:spPr>
          <a:xfrm>
            <a:off x="11147608" y="178219"/>
            <a:ext cx="896399" cy="16312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0000" b="1" i="0" u="none" strike="noStrike" kern="0" cap="none" spc="600" normalizeH="0" baseline="0" noProof="0" dirty="0">
                <a:ln w="38100">
                  <a:solidFill>
                    <a:srgbClr val="E0F698"/>
                  </a:solidFill>
                </a:ln>
                <a:blipFill dpi="0" rotWithShape="1">
                  <a:blip r:embed="rId4"/>
                  <a:srcRect/>
                  <a:stretch>
                    <a:fillRect/>
                  </a:stretch>
                </a:blipFill>
                <a:effectLst/>
                <a:uLnTx/>
                <a:uFillTx/>
              </a:rPr>
              <a:t>T</a:t>
            </a:r>
            <a:endParaRPr kumimoji="0" lang="es-ES" sz="10000" b="0" i="0" u="none" strike="noStrike" kern="0" cap="none" spc="0" normalizeH="0" baseline="0" noProof="0" dirty="0">
              <a:ln w="38100">
                <a:solidFill>
                  <a:srgbClr val="E0F698"/>
                </a:solidFill>
              </a:ln>
              <a:blipFill dpi="0" rotWithShape="1">
                <a:blip r:embed="rId4"/>
                <a:srcRect/>
                <a:stretch>
                  <a:fillRect/>
                </a:stretch>
              </a:blipFill>
              <a:effectLst/>
              <a:uLnTx/>
              <a:uFillTx/>
            </a:endParaRPr>
          </a:p>
        </p:txBody>
      </p:sp>
    </p:spTree>
    <p:extLst>
      <p:ext uri="{BB962C8B-B14F-4D97-AF65-F5344CB8AC3E}">
        <p14:creationId xmlns:p14="http://schemas.microsoft.com/office/powerpoint/2010/main" val="330557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50" fill="hold"/>
                                        <p:tgtEl>
                                          <p:spTgt spid="27"/>
                                        </p:tgtEl>
                                        <p:attrNameLst>
                                          <p:attrName>ppt_x</p:attrName>
                                        </p:attrNameLst>
                                      </p:cBhvr>
                                      <p:tavLst>
                                        <p:tav tm="0">
                                          <p:val>
                                            <p:strVal val="1+#ppt_w/2"/>
                                          </p:val>
                                        </p:tav>
                                        <p:tav tm="100000">
                                          <p:val>
                                            <p:strVal val="#ppt_x"/>
                                          </p:val>
                                        </p:tav>
                                      </p:tavLst>
                                    </p:anim>
                                    <p:anim calcmode="lin" valueType="num">
                                      <p:cBhvr additive="base">
                                        <p:cTn id="8" dur="25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250" fill="hold"/>
                                        <p:tgtEl>
                                          <p:spTgt spid="28"/>
                                        </p:tgtEl>
                                        <p:attrNameLst>
                                          <p:attrName>ppt_x</p:attrName>
                                        </p:attrNameLst>
                                      </p:cBhvr>
                                      <p:tavLst>
                                        <p:tav tm="0">
                                          <p:val>
                                            <p:strVal val="1+#ppt_w/2"/>
                                          </p:val>
                                        </p:tav>
                                        <p:tav tm="100000">
                                          <p:val>
                                            <p:strVal val="#ppt_x"/>
                                          </p:val>
                                        </p:tav>
                                      </p:tavLst>
                                    </p:anim>
                                    <p:anim calcmode="lin" valueType="num">
                                      <p:cBhvr additive="base">
                                        <p:cTn id="13" dur="25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250" fill="hold"/>
                                        <p:tgtEl>
                                          <p:spTgt spid="29"/>
                                        </p:tgtEl>
                                        <p:attrNameLst>
                                          <p:attrName>ppt_x</p:attrName>
                                        </p:attrNameLst>
                                      </p:cBhvr>
                                      <p:tavLst>
                                        <p:tav tm="0">
                                          <p:val>
                                            <p:strVal val="1+#ppt_w/2"/>
                                          </p:val>
                                        </p:tav>
                                        <p:tav tm="100000">
                                          <p:val>
                                            <p:strVal val="#ppt_x"/>
                                          </p:val>
                                        </p:tav>
                                      </p:tavLst>
                                    </p:anim>
                                    <p:anim calcmode="lin" valueType="num">
                                      <p:cBhvr additive="base">
                                        <p:cTn id="18" dur="250" fill="hold"/>
                                        <p:tgtEl>
                                          <p:spTgt spid="29"/>
                                        </p:tgtEl>
                                        <p:attrNameLst>
                                          <p:attrName>ppt_y</p:attrName>
                                        </p:attrNameLst>
                                      </p:cBhvr>
                                      <p:tavLst>
                                        <p:tav tm="0">
                                          <p:val>
                                            <p:strVal val="#ppt_y"/>
                                          </p:val>
                                        </p:tav>
                                        <p:tav tm="100000">
                                          <p:val>
                                            <p:strVal val="#ppt_y"/>
                                          </p:val>
                                        </p:tav>
                                      </p:tavLst>
                                    </p:anim>
                                  </p:childTnLst>
                                </p:cTn>
                              </p:par>
                            </p:childTnLst>
                          </p:cTn>
                        </p:par>
                        <p:par>
                          <p:cTn id="19" fill="hold">
                            <p:stCondLst>
                              <p:cond delay="1250"/>
                            </p:stCondLst>
                            <p:childTnLst>
                              <p:par>
                                <p:cTn id="20" presetID="2" presetClass="entr" presetSubtype="2"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250" fill="hold"/>
                                        <p:tgtEl>
                                          <p:spTgt spid="30"/>
                                        </p:tgtEl>
                                        <p:attrNameLst>
                                          <p:attrName>ppt_x</p:attrName>
                                        </p:attrNameLst>
                                      </p:cBhvr>
                                      <p:tavLst>
                                        <p:tav tm="0">
                                          <p:val>
                                            <p:strVal val="1+#ppt_w/2"/>
                                          </p:val>
                                        </p:tav>
                                        <p:tav tm="100000">
                                          <p:val>
                                            <p:strVal val="#ppt_x"/>
                                          </p:val>
                                        </p:tav>
                                      </p:tavLst>
                                    </p:anim>
                                    <p:anim calcmode="lin" valueType="num">
                                      <p:cBhvr additive="base">
                                        <p:cTn id="23" dur="250" fill="hold"/>
                                        <p:tgtEl>
                                          <p:spTgt spid="30"/>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2"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250" fill="hold"/>
                                        <p:tgtEl>
                                          <p:spTgt spid="32"/>
                                        </p:tgtEl>
                                        <p:attrNameLst>
                                          <p:attrName>ppt_x</p:attrName>
                                        </p:attrNameLst>
                                      </p:cBhvr>
                                      <p:tavLst>
                                        <p:tav tm="0">
                                          <p:val>
                                            <p:strVal val="1+#ppt_w/2"/>
                                          </p:val>
                                        </p:tav>
                                        <p:tav tm="100000">
                                          <p:val>
                                            <p:strVal val="#ppt_x"/>
                                          </p:val>
                                        </p:tav>
                                      </p:tavLst>
                                    </p:anim>
                                    <p:anim calcmode="lin" valueType="num">
                                      <p:cBhvr additive="base">
                                        <p:cTn id="28" dur="250" fill="hold"/>
                                        <p:tgtEl>
                                          <p:spTgt spid="32"/>
                                        </p:tgtEl>
                                        <p:attrNameLst>
                                          <p:attrName>ppt_y</p:attrName>
                                        </p:attrNameLst>
                                      </p:cBhvr>
                                      <p:tavLst>
                                        <p:tav tm="0">
                                          <p:val>
                                            <p:strVal val="#ppt_y"/>
                                          </p:val>
                                        </p:tav>
                                        <p:tav tm="100000">
                                          <p:val>
                                            <p:strVal val="#ppt_y"/>
                                          </p:val>
                                        </p:tav>
                                      </p:tavLst>
                                    </p:anim>
                                  </p:childTnLst>
                                </p:cTn>
                              </p:par>
                            </p:childTnLst>
                          </p:cTn>
                        </p:par>
                        <p:par>
                          <p:cTn id="29" fill="hold">
                            <p:stCondLst>
                              <p:cond delay="1750"/>
                            </p:stCondLst>
                            <p:childTnLst>
                              <p:par>
                                <p:cTn id="30" presetID="2" presetClass="entr" presetSubtype="2"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250" fill="hold"/>
                                        <p:tgtEl>
                                          <p:spTgt spid="33"/>
                                        </p:tgtEl>
                                        <p:attrNameLst>
                                          <p:attrName>ppt_x</p:attrName>
                                        </p:attrNameLst>
                                      </p:cBhvr>
                                      <p:tavLst>
                                        <p:tav tm="0">
                                          <p:val>
                                            <p:strVal val="1+#ppt_w/2"/>
                                          </p:val>
                                        </p:tav>
                                        <p:tav tm="100000">
                                          <p:val>
                                            <p:strVal val="#ppt_x"/>
                                          </p:val>
                                        </p:tav>
                                      </p:tavLst>
                                    </p:anim>
                                    <p:anim calcmode="lin" valueType="num">
                                      <p:cBhvr additive="base">
                                        <p:cTn id="33" dur="250" fill="hold"/>
                                        <p:tgtEl>
                                          <p:spTgt spid="33"/>
                                        </p:tgtEl>
                                        <p:attrNameLst>
                                          <p:attrName>ppt_y</p:attrName>
                                        </p:attrNameLst>
                                      </p:cBhvr>
                                      <p:tavLst>
                                        <p:tav tm="0">
                                          <p:val>
                                            <p:strVal val="#ppt_y"/>
                                          </p:val>
                                        </p:tav>
                                        <p:tav tm="100000">
                                          <p:val>
                                            <p:strVal val="#ppt_y"/>
                                          </p:val>
                                        </p:tav>
                                      </p:tavLst>
                                    </p:anim>
                                  </p:childTnLst>
                                </p:cTn>
                              </p:par>
                            </p:childTnLst>
                          </p:cTn>
                        </p:par>
                        <p:par>
                          <p:cTn id="34" fill="hold">
                            <p:stCondLst>
                              <p:cond delay="2000"/>
                            </p:stCondLst>
                            <p:childTnLst>
                              <p:par>
                                <p:cTn id="35" presetID="2" presetClass="entr" presetSubtype="2"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250" fill="hold"/>
                                        <p:tgtEl>
                                          <p:spTgt spid="34"/>
                                        </p:tgtEl>
                                        <p:attrNameLst>
                                          <p:attrName>ppt_x</p:attrName>
                                        </p:attrNameLst>
                                      </p:cBhvr>
                                      <p:tavLst>
                                        <p:tav tm="0">
                                          <p:val>
                                            <p:strVal val="1+#ppt_w/2"/>
                                          </p:val>
                                        </p:tav>
                                        <p:tav tm="100000">
                                          <p:val>
                                            <p:strVal val="#ppt_x"/>
                                          </p:val>
                                        </p:tav>
                                      </p:tavLst>
                                    </p:anim>
                                    <p:anim calcmode="lin" valueType="num">
                                      <p:cBhvr additive="base">
                                        <p:cTn id="38" dur="250" fill="hold"/>
                                        <p:tgtEl>
                                          <p:spTgt spid="34"/>
                                        </p:tgtEl>
                                        <p:attrNameLst>
                                          <p:attrName>ppt_y</p:attrName>
                                        </p:attrNameLst>
                                      </p:cBhvr>
                                      <p:tavLst>
                                        <p:tav tm="0">
                                          <p:val>
                                            <p:strVal val="#ppt_y"/>
                                          </p:val>
                                        </p:tav>
                                        <p:tav tm="100000">
                                          <p:val>
                                            <p:strVal val="#ppt_y"/>
                                          </p:val>
                                        </p:tav>
                                      </p:tavLst>
                                    </p:anim>
                                  </p:childTnLst>
                                </p:cTn>
                              </p:par>
                            </p:childTnLst>
                          </p:cTn>
                        </p:par>
                        <p:par>
                          <p:cTn id="39" fill="hold">
                            <p:stCondLst>
                              <p:cond delay="2250"/>
                            </p:stCondLst>
                            <p:childTnLst>
                              <p:par>
                                <p:cTn id="40" presetID="2" presetClass="entr" presetSubtype="2"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250" fill="hold"/>
                                        <p:tgtEl>
                                          <p:spTgt spid="31"/>
                                        </p:tgtEl>
                                        <p:attrNameLst>
                                          <p:attrName>ppt_x</p:attrName>
                                        </p:attrNameLst>
                                      </p:cBhvr>
                                      <p:tavLst>
                                        <p:tav tm="0">
                                          <p:val>
                                            <p:strVal val="1+#ppt_w/2"/>
                                          </p:val>
                                        </p:tav>
                                        <p:tav tm="100000">
                                          <p:val>
                                            <p:strVal val="#ppt_x"/>
                                          </p:val>
                                        </p:tav>
                                      </p:tavLst>
                                    </p:anim>
                                    <p:anim calcmode="lin" valueType="num">
                                      <p:cBhvr additive="base">
                                        <p:cTn id="43" dur="250" fill="hold"/>
                                        <p:tgtEl>
                                          <p:spTgt spid="31"/>
                                        </p:tgtEl>
                                        <p:attrNameLst>
                                          <p:attrName>ppt_y</p:attrName>
                                        </p:attrNameLst>
                                      </p:cBhvr>
                                      <p:tavLst>
                                        <p:tav tm="0">
                                          <p:val>
                                            <p:strVal val="#ppt_y"/>
                                          </p:val>
                                        </p:tav>
                                        <p:tav tm="100000">
                                          <p:val>
                                            <p:strVal val="#ppt_y"/>
                                          </p:val>
                                        </p:tav>
                                      </p:tavLst>
                                    </p:anim>
                                  </p:childTnLst>
                                </p:cTn>
                              </p:par>
                            </p:childTnLst>
                          </p:cTn>
                        </p:par>
                        <p:par>
                          <p:cTn id="44" fill="hold">
                            <p:stCondLst>
                              <p:cond delay="2500"/>
                            </p:stCondLst>
                            <p:childTnLst>
                              <p:par>
                                <p:cTn id="45" presetID="2" presetClass="entr" presetSubtype="2" fill="hold" grpId="0" nodeType="after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250" fill="hold"/>
                                        <p:tgtEl>
                                          <p:spTgt spid="35"/>
                                        </p:tgtEl>
                                        <p:attrNameLst>
                                          <p:attrName>ppt_x</p:attrName>
                                        </p:attrNameLst>
                                      </p:cBhvr>
                                      <p:tavLst>
                                        <p:tav tm="0">
                                          <p:val>
                                            <p:strVal val="1+#ppt_w/2"/>
                                          </p:val>
                                        </p:tav>
                                        <p:tav tm="100000">
                                          <p:val>
                                            <p:strVal val="#ppt_x"/>
                                          </p:val>
                                        </p:tav>
                                      </p:tavLst>
                                    </p:anim>
                                    <p:anim calcmode="lin" valueType="num">
                                      <p:cBhvr additive="base">
                                        <p:cTn id="48" dur="250" fill="hold"/>
                                        <p:tgtEl>
                                          <p:spTgt spid="35"/>
                                        </p:tgtEl>
                                        <p:attrNameLst>
                                          <p:attrName>ppt_y</p:attrName>
                                        </p:attrNameLst>
                                      </p:cBhvr>
                                      <p:tavLst>
                                        <p:tav tm="0">
                                          <p:val>
                                            <p:strVal val="#ppt_y"/>
                                          </p:val>
                                        </p:tav>
                                        <p:tav tm="100000">
                                          <p:val>
                                            <p:strVal val="#ppt_y"/>
                                          </p:val>
                                        </p:tav>
                                      </p:tavLst>
                                    </p:anim>
                                  </p:childTnLst>
                                </p:cTn>
                              </p:par>
                            </p:childTnLst>
                          </p:cTn>
                        </p:par>
                        <p:par>
                          <p:cTn id="49" fill="hold">
                            <p:stCondLst>
                              <p:cond delay="2750"/>
                            </p:stCondLst>
                            <p:childTnLst>
                              <p:par>
                                <p:cTn id="50" presetID="2" presetClass="entr" presetSubtype="2" fill="hold" grpId="0" nodeType="after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additive="base">
                                        <p:cTn id="52" dur="250" fill="hold"/>
                                        <p:tgtEl>
                                          <p:spTgt spid="36"/>
                                        </p:tgtEl>
                                        <p:attrNameLst>
                                          <p:attrName>ppt_x</p:attrName>
                                        </p:attrNameLst>
                                      </p:cBhvr>
                                      <p:tavLst>
                                        <p:tav tm="0">
                                          <p:val>
                                            <p:strVal val="1+#ppt_w/2"/>
                                          </p:val>
                                        </p:tav>
                                        <p:tav tm="100000">
                                          <p:val>
                                            <p:strVal val="#ppt_x"/>
                                          </p:val>
                                        </p:tav>
                                      </p:tavLst>
                                    </p:anim>
                                    <p:anim calcmode="lin" valueType="num">
                                      <p:cBhvr additive="base">
                                        <p:cTn id="53" dur="2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0-#ppt_w/2"/>
                                          </p:val>
                                        </p:tav>
                                        <p:tav tm="100000">
                                          <p:val>
                                            <p:strVal val="#ppt_x"/>
                                          </p:val>
                                        </p:tav>
                                      </p:tavLst>
                                    </p:anim>
                                    <p:anim calcmode="lin" valueType="num">
                                      <p:cBhvr additive="base">
                                        <p:cTn id="59" dur="500" fill="hold"/>
                                        <p:tgtEl>
                                          <p:spTgt spid="7"/>
                                        </p:tgtEl>
                                        <p:attrNameLst>
                                          <p:attrName>ppt_y</p:attrName>
                                        </p:attrNameLst>
                                      </p:cBhvr>
                                      <p:tavLst>
                                        <p:tav tm="0">
                                          <p:val>
                                            <p:strVal val="#ppt_y"/>
                                          </p:val>
                                        </p:tav>
                                        <p:tav tm="100000">
                                          <p:val>
                                            <p:strVal val="#ppt_y"/>
                                          </p:val>
                                        </p:tav>
                                      </p:tavLst>
                                    </p:anim>
                                  </p:childTnLst>
                                </p:cTn>
                              </p:par>
                            </p:childTnLst>
                          </p:cTn>
                        </p:par>
                        <p:par>
                          <p:cTn id="60" fill="hold">
                            <p:stCondLst>
                              <p:cond delay="1000"/>
                            </p:stCondLst>
                            <p:childTnLst>
                              <p:par>
                                <p:cTn id="61" presetID="26" presetClass="entr" presetSubtype="0"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down)">
                                      <p:cBhvr>
                                        <p:cTn id="63" dur="580">
                                          <p:stCondLst>
                                            <p:cond delay="0"/>
                                          </p:stCondLst>
                                        </p:cTn>
                                        <p:tgtEl>
                                          <p:spTgt spid="5"/>
                                        </p:tgtEl>
                                      </p:cBhvr>
                                    </p:animEffect>
                                    <p:anim calcmode="lin" valueType="num">
                                      <p:cBhvr>
                                        <p:cTn id="6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9" dur="26">
                                          <p:stCondLst>
                                            <p:cond delay="650"/>
                                          </p:stCondLst>
                                        </p:cTn>
                                        <p:tgtEl>
                                          <p:spTgt spid="5"/>
                                        </p:tgtEl>
                                      </p:cBhvr>
                                      <p:to x="100000" y="60000"/>
                                    </p:animScale>
                                    <p:animScale>
                                      <p:cBhvr>
                                        <p:cTn id="70" dur="166" decel="50000">
                                          <p:stCondLst>
                                            <p:cond delay="676"/>
                                          </p:stCondLst>
                                        </p:cTn>
                                        <p:tgtEl>
                                          <p:spTgt spid="5"/>
                                        </p:tgtEl>
                                      </p:cBhvr>
                                      <p:to x="100000" y="100000"/>
                                    </p:animScale>
                                    <p:animScale>
                                      <p:cBhvr>
                                        <p:cTn id="71" dur="26">
                                          <p:stCondLst>
                                            <p:cond delay="1312"/>
                                          </p:stCondLst>
                                        </p:cTn>
                                        <p:tgtEl>
                                          <p:spTgt spid="5"/>
                                        </p:tgtEl>
                                      </p:cBhvr>
                                      <p:to x="100000" y="80000"/>
                                    </p:animScale>
                                    <p:animScale>
                                      <p:cBhvr>
                                        <p:cTn id="72" dur="166" decel="50000">
                                          <p:stCondLst>
                                            <p:cond delay="1338"/>
                                          </p:stCondLst>
                                        </p:cTn>
                                        <p:tgtEl>
                                          <p:spTgt spid="5"/>
                                        </p:tgtEl>
                                      </p:cBhvr>
                                      <p:to x="100000" y="100000"/>
                                    </p:animScale>
                                    <p:animScale>
                                      <p:cBhvr>
                                        <p:cTn id="73" dur="26">
                                          <p:stCondLst>
                                            <p:cond delay="1642"/>
                                          </p:stCondLst>
                                        </p:cTn>
                                        <p:tgtEl>
                                          <p:spTgt spid="5"/>
                                        </p:tgtEl>
                                      </p:cBhvr>
                                      <p:to x="100000" y="90000"/>
                                    </p:animScale>
                                    <p:animScale>
                                      <p:cBhvr>
                                        <p:cTn id="74" dur="166" decel="50000">
                                          <p:stCondLst>
                                            <p:cond delay="1668"/>
                                          </p:stCondLst>
                                        </p:cTn>
                                        <p:tgtEl>
                                          <p:spTgt spid="5"/>
                                        </p:tgtEl>
                                      </p:cBhvr>
                                      <p:to x="100000" y="100000"/>
                                    </p:animScale>
                                    <p:animScale>
                                      <p:cBhvr>
                                        <p:cTn id="75" dur="26">
                                          <p:stCondLst>
                                            <p:cond delay="1808"/>
                                          </p:stCondLst>
                                        </p:cTn>
                                        <p:tgtEl>
                                          <p:spTgt spid="5"/>
                                        </p:tgtEl>
                                      </p:cBhvr>
                                      <p:to x="100000" y="95000"/>
                                    </p:animScale>
                                    <p:animScale>
                                      <p:cBhvr>
                                        <p:cTn id="76" dur="166" decel="50000">
                                          <p:stCondLst>
                                            <p:cond delay="1834"/>
                                          </p:stCondLst>
                                        </p:cTn>
                                        <p:tgtEl>
                                          <p:spTgt spid="5"/>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txEl>
                                              <p:pRg st="0" end="0"/>
                                            </p:txEl>
                                          </p:spTgt>
                                        </p:tgtEl>
                                        <p:attrNameLst>
                                          <p:attrName>style.visibility</p:attrName>
                                        </p:attrNameLst>
                                      </p:cBhvr>
                                      <p:to>
                                        <p:strVal val="visible"/>
                                      </p:to>
                                    </p:set>
                                    <p:animEffect transition="in" filter="wipe(left)">
                                      <p:cBhvr>
                                        <p:cTn id="81" dur="500"/>
                                        <p:tgtEl>
                                          <p:spTgt spid="2">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
                                            <p:txEl>
                                              <p:pRg st="1" end="1"/>
                                            </p:txEl>
                                          </p:spTgt>
                                        </p:tgtEl>
                                        <p:attrNameLst>
                                          <p:attrName>style.visibility</p:attrName>
                                        </p:attrNameLst>
                                      </p:cBhvr>
                                      <p:to>
                                        <p:strVal val="visible"/>
                                      </p:to>
                                    </p:set>
                                    <p:animEffect transition="in" filter="wipe(left)">
                                      <p:cBhvr>
                                        <p:cTn id="86" dur="500"/>
                                        <p:tgtEl>
                                          <p:spTgt spid="2">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
                                            <p:txEl>
                                              <p:pRg st="2" end="2"/>
                                            </p:txEl>
                                          </p:spTgt>
                                        </p:tgtEl>
                                        <p:attrNameLst>
                                          <p:attrName>style.visibility</p:attrName>
                                        </p:attrNameLst>
                                      </p:cBhvr>
                                      <p:to>
                                        <p:strVal val="visible"/>
                                      </p:to>
                                    </p:set>
                                    <p:animEffect transition="in" filter="wipe(left)">
                                      <p:cBhvr>
                                        <p:cTn id="91" dur="500"/>
                                        <p:tgtEl>
                                          <p:spTgt spid="2">
                                            <p:txEl>
                                              <p:pRg st="2" end="2"/>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wipe(left)">
                                      <p:cBhvr>
                                        <p:cTn id="9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uiExpand="1" build="p"/>
      <p:bldP spid="4" grpId="0"/>
      <p:bldP spid="27" grpId="0"/>
      <p:bldP spid="28" grpId="0"/>
      <p:bldP spid="29" grpId="0"/>
      <p:bldP spid="30" grpId="0"/>
      <p:bldP spid="31" grpId="0"/>
      <p:bldP spid="32" grpId="0"/>
      <p:bldP spid="33" grpId="0"/>
      <p:bldP spid="34"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7" name="CuadroTexto 16">
            <a:extLst>
              <a:ext uri="{FF2B5EF4-FFF2-40B4-BE49-F238E27FC236}">
                <a16:creationId xmlns:a16="http://schemas.microsoft.com/office/drawing/2014/main" id="{2201AFD8-0990-7519-6EAE-92B99D19827F}"/>
              </a:ext>
            </a:extLst>
          </p:cNvPr>
          <p:cNvSpPr txBox="1"/>
          <p:nvPr/>
        </p:nvSpPr>
        <p:spPr>
          <a:xfrm>
            <a:off x="147606" y="1978125"/>
            <a:ext cx="9786969" cy="923330"/>
          </a:xfrm>
          <a:prstGeom prst="rect">
            <a:avLst/>
          </a:prstGeom>
          <a:noFill/>
        </p:spPr>
        <p:txBody>
          <a:bodyPr wrap="square">
            <a:spAutoFit/>
          </a:bodyPr>
          <a:lstStyle/>
          <a:p>
            <a:r>
              <a:rPr lang="es-ES" sz="1800" b="1" kern="0" dirty="0"/>
              <a:t>                                                           </a:t>
            </a:r>
            <a:r>
              <a:rPr lang="es-ES" b="1" kern="0" dirty="0"/>
              <a:t>“Pán neo</a:t>
            </a:r>
            <a:r>
              <a:rPr lang="cs-CZ" b="1" kern="0" dirty="0" err="1"/>
              <a:t>tálí</a:t>
            </a:r>
            <a:r>
              <a:rPr lang="cs-CZ" b="1" kern="0" dirty="0"/>
              <a:t> splnit svá zaslíbení</a:t>
            </a:r>
            <a:r>
              <a:rPr lang="es-ES" b="1" kern="0" dirty="0"/>
              <a:t>, jak s</a:t>
            </a:r>
            <a:r>
              <a:rPr lang="cs-CZ" b="1" kern="0" dirty="0"/>
              <a:t>i to</a:t>
            </a:r>
            <a:r>
              <a:rPr lang="es-ES" b="1" kern="0" dirty="0"/>
              <a:t> někteří </a:t>
            </a:r>
            <a:r>
              <a:rPr lang="cs-CZ" b="1" kern="0" dirty="0" err="1"/>
              <a:t>vykláda</a:t>
            </a:r>
            <a:r>
              <a:rPr lang="es-ES" b="1" kern="0" dirty="0"/>
              <a:t>jí</a:t>
            </a:r>
            <a:r>
              <a:rPr lang="cs-CZ" b="1" kern="0" dirty="0"/>
              <a:t>, nýbrž má s námi</a:t>
            </a:r>
            <a:r>
              <a:rPr lang="es-ES" b="1" kern="0" dirty="0"/>
              <a:t> trpělivost, </a:t>
            </a:r>
            <a:r>
              <a:rPr lang="cs-CZ" b="1" kern="0" dirty="0"/>
              <a:t>protože si nepřeje</a:t>
            </a:r>
            <a:r>
              <a:rPr lang="es-ES" b="1" kern="0" dirty="0"/>
              <a:t>, aby někdo zahynul, ale</a:t>
            </a:r>
            <a:r>
              <a:rPr lang="cs-CZ" b="1" kern="0" dirty="0"/>
              <a:t> chce, aby</a:t>
            </a:r>
            <a:r>
              <a:rPr lang="es-ES" b="1" kern="0" dirty="0"/>
              <a:t> všichni </a:t>
            </a:r>
            <a:r>
              <a:rPr lang="cs-CZ" b="1" kern="0" dirty="0" err="1"/>
              <a:t>dospě</a:t>
            </a:r>
            <a:r>
              <a:rPr lang="es-ES" b="1" kern="0" dirty="0"/>
              <a:t>li k pokání… </a:t>
            </a:r>
            <a:r>
              <a:rPr lang="cs-CZ" b="1" kern="0" dirty="0"/>
              <a:t>ve své t</a:t>
            </a:r>
            <a:r>
              <a:rPr lang="es-ES" b="1" kern="0" dirty="0"/>
              <a:t>rpělivost</a:t>
            </a:r>
            <a:r>
              <a:rPr lang="cs-CZ" b="1" kern="0" dirty="0"/>
              <a:t>i vám </a:t>
            </a:r>
            <a:r>
              <a:rPr lang="es-ES" b="1" kern="0" dirty="0"/>
              <a:t> Pán</a:t>
            </a:r>
            <a:r>
              <a:rPr lang="cs-CZ" b="1" kern="0" dirty="0"/>
              <a:t> poskytuje čas ke spáse</a:t>
            </a:r>
            <a:r>
              <a:rPr lang="es-ES" b="1" kern="0" dirty="0"/>
              <a:t>” </a:t>
            </a:r>
            <a:r>
              <a:rPr lang="es-ES" sz="1800" b="1" kern="0" dirty="0"/>
              <a:t>(2</a:t>
            </a:r>
            <a:r>
              <a:rPr lang="cs-CZ" sz="1800" b="1" kern="0" dirty="0"/>
              <a:t>. list</a:t>
            </a:r>
            <a:r>
              <a:rPr lang="es-ES" sz="1800" b="1" kern="0" dirty="0"/>
              <a:t> Pe</a:t>
            </a:r>
            <a:r>
              <a:rPr lang="cs-CZ" sz="1800" b="1" kern="0" dirty="0" err="1"/>
              <a:t>trův</a:t>
            </a:r>
            <a:r>
              <a:rPr lang="es-ES" sz="1800" b="1" kern="0" dirty="0"/>
              <a:t> 3</a:t>
            </a:r>
            <a:r>
              <a:rPr lang="cs-CZ" sz="1800" b="1" kern="0" dirty="0"/>
              <a:t>,</a:t>
            </a:r>
            <a:r>
              <a:rPr lang="es-ES" sz="1800" b="1" kern="0" dirty="0"/>
              <a:t>9</a:t>
            </a:r>
            <a:r>
              <a:rPr lang="cs-CZ" sz="1800" b="1" kern="0" dirty="0"/>
              <a:t>.</a:t>
            </a:r>
            <a:r>
              <a:rPr lang="es-ES" sz="1800" b="1" kern="0" dirty="0"/>
              <a:t>15)</a:t>
            </a:r>
            <a:r>
              <a:rPr lang="cs-CZ" sz="1800" b="1" kern="0" dirty="0"/>
              <a:t>.</a:t>
            </a:r>
            <a:endParaRPr lang="es-ES" b="1" dirty="0"/>
          </a:p>
        </p:txBody>
      </p:sp>
      <p:sp>
        <p:nvSpPr>
          <p:cNvPr id="3" name="3 CuadroTexto">
            <a:extLst>
              <a:ext uri="{FF2B5EF4-FFF2-40B4-BE49-F238E27FC236}">
                <a16:creationId xmlns:a16="http://schemas.microsoft.com/office/drawing/2014/main" id="{DFDC4DCA-4F23-6894-A9F9-F238A13F98C3}"/>
              </a:ext>
            </a:extLst>
          </p:cNvPr>
          <p:cNvSpPr txBox="1"/>
          <p:nvPr/>
        </p:nvSpPr>
        <p:spPr>
          <a:xfrm>
            <a:off x="605970" y="767602"/>
            <a:ext cx="7045672" cy="1200329"/>
          </a:xfrm>
          <a:prstGeom prst="rect">
            <a:avLst/>
          </a:prstGeom>
          <a:noFill/>
        </p:spPr>
        <p:txBody>
          <a:bodyPr wrap="square" rtlCol="0">
            <a:spAutoFit/>
          </a:bodyPr>
          <a:lstStyle/>
          <a:p>
            <a:pPr lvl="0">
              <a:defRPr/>
            </a:pPr>
            <a:r>
              <a:rPr kumimoji="0" lang="es-ES" b="1" i="0" u="none" strike="noStrike" kern="0" cap="none" spc="0" normalizeH="0" baseline="0" noProof="0" dirty="0">
                <a:ln>
                  <a:noFill/>
                </a:ln>
                <a:effectLst/>
                <a:uLnTx/>
                <a:uFillTx/>
              </a:rPr>
              <a:t>                           </a:t>
            </a:r>
            <a:r>
              <a:rPr kumimoji="0" lang="cs-CZ" b="1" i="0" u="none" strike="noStrike" kern="0" cap="none" spc="0" normalizeH="0" baseline="0" noProof="0" dirty="0">
                <a:ln>
                  <a:noFill/>
                </a:ln>
                <a:effectLst/>
                <a:uLnTx/>
                <a:uFillTx/>
              </a:rPr>
              <a:t>Hospodin je</a:t>
            </a:r>
            <a:r>
              <a:rPr lang="es-ES" b="1" kern="0" dirty="0"/>
              <a:t> “</a:t>
            </a:r>
            <a:r>
              <a:rPr lang="cs-CZ" b="1" kern="0" dirty="0"/>
              <a:t>p</a:t>
            </a:r>
            <a:r>
              <a:rPr lang="es-ES" b="1" kern="0" dirty="0"/>
              <a:t>omalý k hněvu” </a:t>
            </a:r>
            <a:r>
              <a:rPr kumimoji="0" lang="es-ES" b="1" i="0" u="none" strike="noStrike" kern="0" cap="none" spc="0" normalizeH="0" baseline="0" noProof="0" dirty="0">
                <a:ln>
                  <a:noFill/>
                </a:ln>
                <a:effectLst/>
                <a:uLnTx/>
                <a:uFillTx/>
              </a:rPr>
              <a:t>(</a:t>
            </a:r>
            <a:r>
              <a:rPr kumimoji="0" lang="cs-CZ" b="1" i="0" u="none" strike="noStrike" kern="0" cap="none" spc="0" normalizeH="0" baseline="0" noProof="0" dirty="0">
                <a:ln>
                  <a:noFill/>
                </a:ln>
                <a:effectLst/>
                <a:uLnTx/>
                <a:uFillTx/>
              </a:rPr>
              <a:t>2. Mojžíšova</a:t>
            </a:r>
            <a:r>
              <a:rPr kumimoji="0" lang="es-ES" b="1" i="0" u="none" strike="noStrike" kern="0" cap="none" spc="0" normalizeH="0" baseline="0" noProof="0" dirty="0">
                <a:ln>
                  <a:noFill/>
                </a:ln>
                <a:effectLst/>
                <a:uLnTx/>
                <a:uFillTx/>
              </a:rPr>
              <a:t> 34</a:t>
            </a:r>
            <a:r>
              <a:rPr kumimoji="0" lang="cs-CZ" b="1" i="0" u="none" strike="noStrike" kern="0" cap="none" spc="0" normalizeH="0" baseline="0" noProof="0" dirty="0">
                <a:ln>
                  <a:noFill/>
                </a:ln>
                <a:effectLst/>
                <a:uLnTx/>
                <a:uFillTx/>
              </a:rPr>
              <a:t>,</a:t>
            </a:r>
            <a:r>
              <a:rPr kumimoji="0" lang="es-ES" b="1" i="0" u="none" strike="noStrike" kern="0" cap="none" spc="0" normalizeH="0" baseline="0" noProof="0" dirty="0">
                <a:ln>
                  <a:noFill/>
                </a:ln>
                <a:effectLst/>
                <a:uLnTx/>
                <a:uFillTx/>
              </a:rPr>
              <a:t>6). </a:t>
            </a:r>
            <a:r>
              <a:rPr lang="es-ES" b="1" kern="0" dirty="0"/>
              <a:t>Je dlouhověký, velmi povahový, jemný, laskavý a stálý za všech okolností.</a:t>
            </a:r>
            <a:endParaRPr kumimoji="0" lang="es-ES" b="1" i="0" u="none" strike="noStrike" kern="0" cap="none" spc="0" normalizeH="0" baseline="0" noProof="0" dirty="0">
              <a:ln>
                <a:noFill/>
              </a:ln>
              <a:effectLst/>
              <a:uLnTx/>
              <a:uFillTx/>
            </a:endParaRPr>
          </a:p>
          <a:p>
            <a:pPr lvl="0"/>
            <a:r>
              <a:rPr lang="es-ES" b="1" kern="0" dirty="0"/>
              <a:t>“</a:t>
            </a:r>
            <a:r>
              <a:rPr lang="cs-CZ" b="1" dirty="0"/>
              <a:t>Věděl jsem, že jsi Bůh milostivý a plný slitování, shovívavý a nesmírně milosrdný, že tě jímá lítost nad každým zlem</a:t>
            </a:r>
            <a:r>
              <a:rPr lang="es-ES" b="1" kern="0" dirty="0"/>
              <a:t>” (Joná</a:t>
            </a:r>
            <a:r>
              <a:rPr lang="cs-CZ" b="1" kern="0" dirty="0"/>
              <a:t>š</a:t>
            </a:r>
            <a:r>
              <a:rPr lang="es-ES" b="1" kern="0" dirty="0"/>
              <a:t>, 4</a:t>
            </a:r>
            <a:r>
              <a:rPr lang="cs-CZ" b="1" kern="0" dirty="0"/>
              <a:t>,</a:t>
            </a:r>
            <a:r>
              <a:rPr lang="es-ES" b="1" kern="0" dirty="0"/>
              <a:t>2)</a:t>
            </a:r>
            <a:endParaRPr kumimoji="0" lang="es-ES" b="1" i="0" u="none" strike="noStrike" kern="0" cap="none" spc="0" normalizeH="0" baseline="0" noProof="0" dirty="0">
              <a:ln>
                <a:noFill/>
              </a:ln>
              <a:effectLst/>
              <a:uLnTx/>
              <a:uFillTx/>
            </a:endParaRPr>
          </a:p>
        </p:txBody>
      </p:sp>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A198A205-7B03-2026-8454-850AAA347640}"/>
              </a:ext>
            </a:extLst>
          </p:cNvPr>
          <p:cNvSpPr txBox="1"/>
          <p:nvPr/>
        </p:nvSpPr>
        <p:spPr>
          <a:xfrm>
            <a:off x="126206" y="72021"/>
            <a:ext cx="7470476" cy="646331"/>
          </a:xfrm>
          <a:prstGeom prst="rect">
            <a:avLst/>
          </a:prstGeom>
          <a:noFill/>
        </p:spPr>
        <p:txBody>
          <a:bodyPr wrap="square" rtlCol="0">
            <a:spAutoFit/>
          </a:bodyPr>
          <a:lstStyle>
            <a:defPPr>
              <a:defRPr lang="es-ES"/>
            </a:defPPr>
            <a:lvl1pPr algn="ctr">
              <a:defRPr sz="3600" b="1">
                <a:ln w="13462">
                  <a:solidFill>
                    <a:schemeClr val="bg1"/>
                  </a:solidFill>
                  <a:prstDash val="solid"/>
                </a:ln>
                <a:solidFill>
                  <a:srgbClr val="2B734C"/>
                </a:solidFill>
                <a:effectLst>
                  <a:outerShdw dist="38100" dir="2700000" algn="bl" rotWithShape="0">
                    <a:schemeClr val="accent5"/>
                  </a:outerShdw>
                </a:effectLst>
              </a:defRPr>
            </a:lvl1pPr>
          </a:lstStyle>
          <a:p>
            <a:r>
              <a:rPr lang="es-ES"/>
              <a:t>BOŽÍ TRPĚLIVOST</a:t>
            </a:r>
            <a:endParaRPr lang="es-ES" dirty="0"/>
          </a:p>
        </p:txBody>
      </p:sp>
      <p:graphicFrame>
        <p:nvGraphicFramePr>
          <p:cNvPr id="7" name="4 Diagrama">
            <a:extLst>
              <a:ext uri="{FF2B5EF4-FFF2-40B4-BE49-F238E27FC236}">
                <a16:creationId xmlns:a16="http://schemas.microsoft.com/office/drawing/2014/main" id="{3E4ED9D1-4983-00E3-383F-0ECF406D2C72}"/>
              </a:ext>
            </a:extLst>
          </p:cNvPr>
          <p:cNvGraphicFramePr/>
          <p:nvPr>
            <p:extLst>
              <p:ext uri="{D42A27DB-BD31-4B8C-83A1-F6EECF244321}">
                <p14:modId xmlns:p14="http://schemas.microsoft.com/office/powerpoint/2010/main" val="2290147768"/>
              </p:ext>
            </p:extLst>
          </p:nvPr>
        </p:nvGraphicFramePr>
        <p:xfrm>
          <a:off x="126206" y="2965141"/>
          <a:ext cx="11939588" cy="3858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upo 9">
            <a:extLst>
              <a:ext uri="{FF2B5EF4-FFF2-40B4-BE49-F238E27FC236}">
                <a16:creationId xmlns:a16="http://schemas.microsoft.com/office/drawing/2014/main" id="{3A3205FA-38EC-B9D8-5449-4BB26506034F}"/>
              </a:ext>
            </a:extLst>
          </p:cNvPr>
          <p:cNvGrpSpPr/>
          <p:nvPr/>
        </p:nvGrpSpPr>
        <p:grpSpPr>
          <a:xfrm>
            <a:off x="181166" y="246720"/>
            <a:ext cx="1559658" cy="1362314"/>
            <a:chOff x="181166" y="246720"/>
            <a:chExt cx="1559658" cy="1362314"/>
          </a:xfrm>
        </p:grpSpPr>
        <p:pic>
          <p:nvPicPr>
            <p:cNvPr id="5" name="Imagen 4">
              <a:extLst>
                <a:ext uri="{FF2B5EF4-FFF2-40B4-BE49-F238E27FC236}">
                  <a16:creationId xmlns:a16="http://schemas.microsoft.com/office/drawing/2014/main" id="{B4BD4171-6EC8-E017-3249-BA0BA1FF8575}"/>
                </a:ext>
              </a:extLst>
            </p:cNvPr>
            <p:cNvPicPr>
              <a:picLocks noChangeAspect="1"/>
            </p:cNvPicPr>
            <p:nvPr/>
          </p:nvPicPr>
          <p:blipFill>
            <a:blip r:embed="rId8">
              <a:duotone>
                <a:prstClr val="black"/>
                <a:schemeClr val="accent1">
                  <a:tint val="45000"/>
                  <a:satMod val="400000"/>
                </a:schemeClr>
              </a:duotone>
            </a:blip>
            <a:stretch>
              <a:fillRect/>
            </a:stretch>
          </p:blipFill>
          <p:spPr>
            <a:xfrm rot="8081421">
              <a:off x="265625" y="245626"/>
              <a:ext cx="1362314" cy="1364501"/>
            </a:xfrm>
            <a:prstGeom prst="rect">
              <a:avLst/>
            </a:prstGeom>
          </p:spPr>
        </p:pic>
        <p:sp>
          <p:nvSpPr>
            <p:cNvPr id="6" name="CuadroTexto 5">
              <a:extLst>
                <a:ext uri="{FF2B5EF4-FFF2-40B4-BE49-F238E27FC236}">
                  <a16:creationId xmlns:a16="http://schemas.microsoft.com/office/drawing/2014/main" id="{B139EEA9-8409-7E89-FE86-B2945CE3505C}"/>
                </a:ext>
              </a:extLst>
            </p:cNvPr>
            <p:cNvSpPr txBox="1"/>
            <p:nvPr/>
          </p:nvSpPr>
          <p:spPr>
            <a:xfrm>
              <a:off x="181166" y="749068"/>
              <a:ext cx="1559658" cy="646331"/>
            </a:xfrm>
            <a:prstGeom prst="rect">
              <a:avLst/>
            </a:prstGeom>
            <a:noFill/>
          </p:spPr>
          <p:txBody>
            <a:bodyPr wrap="none" rtlCol="0">
              <a:spAutoFit/>
            </a:bodyPr>
            <a:lstStyle/>
            <a:p>
              <a:r>
                <a:rPr lang="es-ES" dirty="0">
                  <a:solidFill>
                    <a:schemeClr val="bg1"/>
                  </a:solidFill>
                  <a:effectLst>
                    <a:outerShdw blurRad="38100" dist="38100" dir="2700000" algn="tl">
                      <a:srgbClr val="000000">
                        <a:alpha val="43137"/>
                      </a:srgbClr>
                    </a:outerShdw>
                  </a:effectLst>
                </a:rPr>
                <a:t>Jeho charakter
</a:t>
              </a:r>
            </a:p>
          </p:txBody>
        </p:sp>
      </p:grpSp>
      <p:grpSp>
        <p:nvGrpSpPr>
          <p:cNvPr id="9" name="Grupo 8">
            <a:extLst>
              <a:ext uri="{FF2B5EF4-FFF2-40B4-BE49-F238E27FC236}">
                <a16:creationId xmlns:a16="http://schemas.microsoft.com/office/drawing/2014/main" id="{386589D4-668D-61A0-F502-51C97056A65A}"/>
              </a:ext>
            </a:extLst>
          </p:cNvPr>
          <p:cNvGrpSpPr/>
          <p:nvPr/>
        </p:nvGrpSpPr>
        <p:grpSpPr>
          <a:xfrm>
            <a:off x="-180975" y="1338939"/>
            <a:ext cx="3409951" cy="1654195"/>
            <a:chOff x="-180975" y="1338939"/>
            <a:chExt cx="3409951" cy="1654195"/>
          </a:xfrm>
        </p:grpSpPr>
        <p:pic>
          <p:nvPicPr>
            <p:cNvPr id="13" name="Imagen 12">
              <a:extLst>
                <a:ext uri="{FF2B5EF4-FFF2-40B4-BE49-F238E27FC236}">
                  <a16:creationId xmlns:a16="http://schemas.microsoft.com/office/drawing/2014/main" id="{95E1729A-04D4-D9E7-A740-B4A5C3417478}"/>
                </a:ext>
              </a:extLst>
            </p:cNvPr>
            <p:cNvPicPr>
              <a:picLocks noChangeAspect="1"/>
            </p:cNvPicPr>
            <p:nvPr/>
          </p:nvPicPr>
          <p:blipFill>
            <a:blip r:embed="rId9">
              <a:duotone>
                <a:prstClr val="black"/>
                <a:schemeClr val="accent2">
                  <a:tint val="45000"/>
                  <a:satMod val="400000"/>
                </a:schemeClr>
              </a:duotone>
            </a:blip>
            <a:stretch>
              <a:fillRect/>
            </a:stretch>
          </p:blipFill>
          <p:spPr>
            <a:xfrm>
              <a:off x="-180975" y="1338939"/>
              <a:ext cx="3409951" cy="1654195"/>
            </a:xfrm>
            <a:prstGeom prst="rect">
              <a:avLst/>
            </a:prstGeom>
          </p:spPr>
        </p:pic>
        <p:sp>
          <p:nvSpPr>
            <p:cNvPr id="15" name="CuadroTexto 14">
              <a:extLst>
                <a:ext uri="{FF2B5EF4-FFF2-40B4-BE49-F238E27FC236}">
                  <a16:creationId xmlns:a16="http://schemas.microsoft.com/office/drawing/2014/main" id="{9CE19FE1-4921-6A11-D661-A689CF7A30AA}"/>
                </a:ext>
              </a:extLst>
            </p:cNvPr>
            <p:cNvSpPr txBox="1"/>
            <p:nvPr/>
          </p:nvSpPr>
          <p:spPr>
            <a:xfrm>
              <a:off x="181166" y="1968794"/>
              <a:ext cx="2704909" cy="369332"/>
            </a:xfrm>
            <a:prstGeom prst="rect">
              <a:avLst/>
            </a:prstGeom>
            <a:noFill/>
          </p:spPr>
          <p:txBody>
            <a:bodyPr wrap="square">
              <a:spAutoFit/>
            </a:bodyPr>
            <a:lstStyle/>
            <a:p>
              <a:r>
                <a:rPr lang="es-ES" dirty="0">
                  <a:solidFill>
                    <a:schemeClr val="bg1"/>
                  </a:solidFill>
                  <a:effectLst>
                    <a:outerShdw blurRad="38100" dist="38100" dir="2700000" algn="tl">
                      <a:srgbClr val="000000">
                        <a:alpha val="43137"/>
                      </a:srgbClr>
                    </a:outerShdw>
                  </a:effectLst>
                </a:rPr>
                <a:t>Jeho jednání s hříšníky: </a:t>
              </a:r>
            </a:p>
          </p:txBody>
        </p:sp>
      </p:grpSp>
      <p:pic>
        <p:nvPicPr>
          <p:cNvPr id="19" name="Imagen 18" descr="Un grupo de personas en un escenario con luces&#10;&#10;Descripción generada automáticamente con confianza media">
            <a:extLst>
              <a:ext uri="{FF2B5EF4-FFF2-40B4-BE49-F238E27FC236}">
                <a16:creationId xmlns:a16="http://schemas.microsoft.com/office/drawing/2014/main" id="{6E90D988-C7EC-91D1-BC19-AB165A451460}"/>
              </a:ext>
            </a:extLst>
          </p:cNvPr>
          <p:cNvPicPr>
            <a:picLocks noChangeAspect="1"/>
          </p:cNvPicPr>
          <p:nvPr/>
        </p:nvPicPr>
        <p:blipFill rotWithShape="1">
          <a:blip r:embed="rId10">
            <a:extLst>
              <a:ext uri="{28A0092B-C50C-407E-A947-70E740481C1C}">
                <a14:useLocalDpi xmlns:a14="http://schemas.microsoft.com/office/drawing/2010/main" val="0"/>
              </a:ext>
            </a:extLst>
          </a:blip>
          <a:srcRect r="10593"/>
          <a:stretch/>
        </p:blipFill>
        <p:spPr>
          <a:xfrm>
            <a:off x="7651642" y="187061"/>
            <a:ext cx="2090637" cy="1753740"/>
          </a:xfrm>
          <a:prstGeom prst="rect">
            <a:avLst/>
          </a:prstGeom>
          <a:ln w="38100" cap="sq">
            <a:solidFill>
              <a:srgbClr val="A26D4F"/>
            </a:solidFill>
            <a:prstDash val="solid"/>
            <a:miter lim="800000"/>
          </a:ln>
          <a:effectLst>
            <a:outerShdw blurRad="50800" dist="38100" dir="2700000" algn="tl" rotWithShape="0">
              <a:srgbClr val="000000">
                <a:alpha val="43000"/>
              </a:srgbClr>
            </a:outerShdw>
          </a:effectLst>
        </p:spPr>
      </p:pic>
      <p:pic>
        <p:nvPicPr>
          <p:cNvPr id="21" name="Imagen 20" descr="Imagen que contiene edificio, grupo, hombre, perro&#10;&#10;Descripción generada automáticamente">
            <a:extLst>
              <a:ext uri="{FF2B5EF4-FFF2-40B4-BE49-F238E27FC236}">
                <a16:creationId xmlns:a16="http://schemas.microsoft.com/office/drawing/2014/main" id="{C2250757-B9FA-343E-9BED-714FD28ED8BF}"/>
              </a:ext>
            </a:extLst>
          </p:cNvPr>
          <p:cNvPicPr>
            <a:picLocks noChangeAspect="1"/>
          </p:cNvPicPr>
          <p:nvPr/>
        </p:nvPicPr>
        <p:blipFill rotWithShape="1">
          <a:blip r:embed="rId11">
            <a:extLst>
              <a:ext uri="{28A0092B-C50C-407E-A947-70E740481C1C}">
                <a14:useLocalDpi xmlns:a14="http://schemas.microsoft.com/office/drawing/2010/main" val="0"/>
              </a:ext>
            </a:extLst>
          </a:blip>
          <a:srcRect l="27241" r="25935"/>
          <a:stretch/>
        </p:blipFill>
        <p:spPr>
          <a:xfrm>
            <a:off x="9920197" y="283315"/>
            <a:ext cx="2090637" cy="2513704"/>
          </a:xfrm>
          <a:prstGeom prst="rect">
            <a:avLst/>
          </a:prstGeom>
          <a:ln w="38100" cap="sq">
            <a:solidFill>
              <a:srgbClr val="6073A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0343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35"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anim calcmode="lin" valueType="num">
                                      <p:cBhvr>
                                        <p:cTn id="19" dur="500" fill="hold"/>
                                        <p:tgtEl>
                                          <p:spTgt spid="21"/>
                                        </p:tgtEl>
                                        <p:attrNameLst>
                                          <p:attrName>style.rotation</p:attrName>
                                        </p:attrNameLst>
                                      </p:cBhvr>
                                      <p:tavLst>
                                        <p:tav tm="0">
                                          <p:val>
                                            <p:fltVal val="720"/>
                                          </p:val>
                                        </p:tav>
                                        <p:tav tm="100000">
                                          <p:val>
                                            <p:fltVal val="0"/>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 calcmode="lin" valueType="num">
                                      <p:cBhvr>
                                        <p:cTn id="21" dur="500" fill="hold"/>
                                        <p:tgtEl>
                                          <p:spTgt spid="21"/>
                                        </p:tgtEl>
                                        <p:attrNameLst>
                                          <p:attrName>ppt_w</p:attrName>
                                        </p:attrNameLst>
                                      </p:cBhvr>
                                      <p:tavLst>
                                        <p:tav tm="0">
                                          <p:val>
                                            <p:fltVal val="0"/>
                                          </p:val>
                                        </p:tav>
                                        <p:tav tm="100000">
                                          <p:val>
                                            <p:strVal val="#ppt_w"/>
                                          </p:val>
                                        </p:tav>
                                      </p:tavLst>
                                    </p:anim>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1+#ppt_w/2"/>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35"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anim calcmode="lin" valueType="num">
                                      <p:cBhvr>
                                        <p:cTn id="36" dur="500" fill="hold"/>
                                        <p:tgtEl>
                                          <p:spTgt spid="19"/>
                                        </p:tgtEl>
                                        <p:attrNameLst>
                                          <p:attrName>style.rotation</p:attrName>
                                        </p:attrNameLst>
                                      </p:cBhvr>
                                      <p:tavLst>
                                        <p:tav tm="0">
                                          <p:val>
                                            <p:fltVal val="720"/>
                                          </p:val>
                                        </p:tav>
                                        <p:tav tm="100000">
                                          <p:val>
                                            <p:fltVal val="0"/>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 calcmode="lin" valueType="num">
                                      <p:cBhvr>
                                        <p:cTn id="38" dur="500" fill="hold"/>
                                        <p:tgtEl>
                                          <p:spTgt spid="19"/>
                                        </p:tgtEl>
                                        <p:attrNameLst>
                                          <p:attrName>ppt_w</p:attrName>
                                        </p:attrNameLst>
                                      </p:cBhvr>
                                      <p:tavLst>
                                        <p:tav tm="0">
                                          <p:val>
                                            <p:fltVal val="0"/>
                                          </p:val>
                                        </p:tav>
                                        <p:tav tm="100000">
                                          <p:val>
                                            <p:strVal val="#ppt_w"/>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7">
                                            <p:graphicEl>
                                              <a:dgm id="{5C03DD0A-B7F5-4281-BF83-D8A8F49F26B5}"/>
                                            </p:graphicEl>
                                          </p:spTgt>
                                        </p:tgtEl>
                                        <p:attrNameLst>
                                          <p:attrName>style.visibility</p:attrName>
                                        </p:attrNameLst>
                                      </p:cBhvr>
                                      <p:to>
                                        <p:strVal val="visible"/>
                                      </p:to>
                                    </p:set>
                                    <p:animEffect transition="in" filter="fade">
                                      <p:cBhvr>
                                        <p:cTn id="47" dur="500"/>
                                        <p:tgtEl>
                                          <p:spTgt spid="7">
                                            <p:graphicEl>
                                              <a:dgm id="{5C03DD0A-B7F5-4281-BF83-D8A8F49F26B5}"/>
                                            </p:graphicEl>
                                          </p:spTgt>
                                        </p:tgtEl>
                                      </p:cBhvr>
                                    </p:animEffect>
                                    <p:anim calcmode="lin" valueType="num">
                                      <p:cBhvr>
                                        <p:cTn id="48" dur="500" fill="hold"/>
                                        <p:tgtEl>
                                          <p:spTgt spid="7">
                                            <p:graphicEl>
                                              <a:dgm id="{5C03DD0A-B7F5-4281-BF83-D8A8F49F26B5}"/>
                                            </p:graphicEl>
                                          </p:spTgt>
                                        </p:tgtEl>
                                        <p:attrNameLst>
                                          <p:attrName>ppt_x</p:attrName>
                                        </p:attrNameLst>
                                      </p:cBhvr>
                                      <p:tavLst>
                                        <p:tav tm="0">
                                          <p:val>
                                            <p:strVal val="#ppt_x"/>
                                          </p:val>
                                        </p:tav>
                                        <p:tav tm="100000">
                                          <p:val>
                                            <p:strVal val="#ppt_x"/>
                                          </p:val>
                                        </p:tav>
                                      </p:tavLst>
                                    </p:anim>
                                    <p:anim calcmode="lin" valueType="num">
                                      <p:cBhvr>
                                        <p:cTn id="49" dur="500" fill="hold"/>
                                        <p:tgtEl>
                                          <p:spTgt spid="7">
                                            <p:graphicEl>
                                              <a:dgm id="{5C03DD0A-B7F5-4281-BF83-D8A8F49F26B5}"/>
                                            </p:graphicEl>
                                          </p:spTgt>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7">
                                            <p:graphicEl>
                                              <a:dgm id="{8EECBD7B-03AA-4F38-8B78-CC9154951E1D}"/>
                                            </p:graphicEl>
                                          </p:spTgt>
                                        </p:tgtEl>
                                        <p:attrNameLst>
                                          <p:attrName>style.visibility</p:attrName>
                                        </p:attrNameLst>
                                      </p:cBhvr>
                                      <p:to>
                                        <p:strVal val="visible"/>
                                      </p:to>
                                    </p:set>
                                    <p:animEffect transition="in" filter="fade">
                                      <p:cBhvr>
                                        <p:cTn id="52" dur="500"/>
                                        <p:tgtEl>
                                          <p:spTgt spid="7">
                                            <p:graphicEl>
                                              <a:dgm id="{8EECBD7B-03AA-4F38-8B78-CC9154951E1D}"/>
                                            </p:graphicEl>
                                          </p:spTgt>
                                        </p:tgtEl>
                                      </p:cBhvr>
                                    </p:animEffect>
                                    <p:anim calcmode="lin" valueType="num">
                                      <p:cBhvr>
                                        <p:cTn id="53" dur="500" fill="hold"/>
                                        <p:tgtEl>
                                          <p:spTgt spid="7">
                                            <p:graphicEl>
                                              <a:dgm id="{8EECBD7B-03AA-4F38-8B78-CC9154951E1D}"/>
                                            </p:graphicEl>
                                          </p:spTgt>
                                        </p:tgtEl>
                                        <p:attrNameLst>
                                          <p:attrName>ppt_x</p:attrName>
                                        </p:attrNameLst>
                                      </p:cBhvr>
                                      <p:tavLst>
                                        <p:tav tm="0">
                                          <p:val>
                                            <p:strVal val="#ppt_x"/>
                                          </p:val>
                                        </p:tav>
                                        <p:tav tm="100000">
                                          <p:val>
                                            <p:strVal val="#ppt_x"/>
                                          </p:val>
                                        </p:tav>
                                      </p:tavLst>
                                    </p:anim>
                                    <p:anim calcmode="lin" valueType="num">
                                      <p:cBhvr>
                                        <p:cTn id="54" dur="500" fill="hold"/>
                                        <p:tgtEl>
                                          <p:spTgt spid="7">
                                            <p:graphicEl>
                                              <a:dgm id="{8EECBD7B-03AA-4F38-8B78-CC9154951E1D}"/>
                                            </p:graphic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7">
                                            <p:graphicEl>
                                              <a:dgm id="{0B29B1F8-188C-427C-93BC-8505CE7CC1E4}"/>
                                            </p:graphicEl>
                                          </p:spTgt>
                                        </p:tgtEl>
                                        <p:attrNameLst>
                                          <p:attrName>style.visibility</p:attrName>
                                        </p:attrNameLst>
                                      </p:cBhvr>
                                      <p:to>
                                        <p:strVal val="visible"/>
                                      </p:to>
                                    </p:set>
                                    <p:animEffect transition="in" filter="fade">
                                      <p:cBhvr>
                                        <p:cTn id="59" dur="500"/>
                                        <p:tgtEl>
                                          <p:spTgt spid="7">
                                            <p:graphicEl>
                                              <a:dgm id="{0B29B1F8-188C-427C-93BC-8505CE7CC1E4}"/>
                                            </p:graphicEl>
                                          </p:spTgt>
                                        </p:tgtEl>
                                      </p:cBhvr>
                                    </p:animEffect>
                                    <p:anim calcmode="lin" valueType="num">
                                      <p:cBhvr>
                                        <p:cTn id="60" dur="500" fill="hold"/>
                                        <p:tgtEl>
                                          <p:spTgt spid="7">
                                            <p:graphicEl>
                                              <a:dgm id="{0B29B1F8-188C-427C-93BC-8505CE7CC1E4}"/>
                                            </p:graphicEl>
                                          </p:spTgt>
                                        </p:tgtEl>
                                        <p:attrNameLst>
                                          <p:attrName>ppt_x</p:attrName>
                                        </p:attrNameLst>
                                      </p:cBhvr>
                                      <p:tavLst>
                                        <p:tav tm="0">
                                          <p:val>
                                            <p:strVal val="#ppt_x"/>
                                          </p:val>
                                        </p:tav>
                                        <p:tav tm="100000">
                                          <p:val>
                                            <p:strVal val="#ppt_x"/>
                                          </p:val>
                                        </p:tav>
                                      </p:tavLst>
                                    </p:anim>
                                    <p:anim calcmode="lin" valueType="num">
                                      <p:cBhvr>
                                        <p:cTn id="61" dur="500" fill="hold"/>
                                        <p:tgtEl>
                                          <p:spTgt spid="7">
                                            <p:graphicEl>
                                              <a:dgm id="{0B29B1F8-188C-427C-93BC-8505CE7CC1E4}"/>
                                            </p:graphicEl>
                                          </p:spTgt>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7">
                                            <p:graphicEl>
                                              <a:dgm id="{31FC7398-F12F-453B-82F4-CF671E2FFC7D}"/>
                                            </p:graphicEl>
                                          </p:spTgt>
                                        </p:tgtEl>
                                        <p:attrNameLst>
                                          <p:attrName>style.visibility</p:attrName>
                                        </p:attrNameLst>
                                      </p:cBhvr>
                                      <p:to>
                                        <p:strVal val="visible"/>
                                      </p:to>
                                    </p:set>
                                    <p:animEffect transition="in" filter="fade">
                                      <p:cBhvr>
                                        <p:cTn id="64" dur="500"/>
                                        <p:tgtEl>
                                          <p:spTgt spid="7">
                                            <p:graphicEl>
                                              <a:dgm id="{31FC7398-F12F-453B-82F4-CF671E2FFC7D}"/>
                                            </p:graphicEl>
                                          </p:spTgt>
                                        </p:tgtEl>
                                      </p:cBhvr>
                                    </p:animEffect>
                                    <p:anim calcmode="lin" valueType="num">
                                      <p:cBhvr>
                                        <p:cTn id="65" dur="500" fill="hold"/>
                                        <p:tgtEl>
                                          <p:spTgt spid="7">
                                            <p:graphicEl>
                                              <a:dgm id="{31FC7398-F12F-453B-82F4-CF671E2FFC7D}"/>
                                            </p:graphicEl>
                                          </p:spTgt>
                                        </p:tgtEl>
                                        <p:attrNameLst>
                                          <p:attrName>ppt_x</p:attrName>
                                        </p:attrNameLst>
                                      </p:cBhvr>
                                      <p:tavLst>
                                        <p:tav tm="0">
                                          <p:val>
                                            <p:strVal val="#ppt_x"/>
                                          </p:val>
                                        </p:tav>
                                        <p:tav tm="100000">
                                          <p:val>
                                            <p:strVal val="#ppt_x"/>
                                          </p:val>
                                        </p:tav>
                                      </p:tavLst>
                                    </p:anim>
                                    <p:anim calcmode="lin" valueType="num">
                                      <p:cBhvr>
                                        <p:cTn id="66" dur="500" fill="hold"/>
                                        <p:tgtEl>
                                          <p:spTgt spid="7">
                                            <p:graphicEl>
                                              <a:dgm id="{31FC7398-F12F-453B-82F4-CF671E2FFC7D}"/>
                                            </p:graphic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7">
                                            <p:graphicEl>
                                              <a:dgm id="{B821B4EE-5F1C-4476-B5F3-2DA053190127}"/>
                                            </p:graphicEl>
                                          </p:spTgt>
                                        </p:tgtEl>
                                        <p:attrNameLst>
                                          <p:attrName>style.visibility</p:attrName>
                                        </p:attrNameLst>
                                      </p:cBhvr>
                                      <p:to>
                                        <p:strVal val="visible"/>
                                      </p:to>
                                    </p:set>
                                    <p:animEffect transition="in" filter="fade">
                                      <p:cBhvr>
                                        <p:cTn id="71" dur="500"/>
                                        <p:tgtEl>
                                          <p:spTgt spid="7">
                                            <p:graphicEl>
                                              <a:dgm id="{B821B4EE-5F1C-4476-B5F3-2DA053190127}"/>
                                            </p:graphicEl>
                                          </p:spTgt>
                                        </p:tgtEl>
                                      </p:cBhvr>
                                    </p:animEffect>
                                    <p:anim calcmode="lin" valueType="num">
                                      <p:cBhvr>
                                        <p:cTn id="72" dur="500" fill="hold"/>
                                        <p:tgtEl>
                                          <p:spTgt spid="7">
                                            <p:graphicEl>
                                              <a:dgm id="{B821B4EE-5F1C-4476-B5F3-2DA053190127}"/>
                                            </p:graphicEl>
                                          </p:spTgt>
                                        </p:tgtEl>
                                        <p:attrNameLst>
                                          <p:attrName>ppt_x</p:attrName>
                                        </p:attrNameLst>
                                      </p:cBhvr>
                                      <p:tavLst>
                                        <p:tav tm="0">
                                          <p:val>
                                            <p:strVal val="#ppt_x"/>
                                          </p:val>
                                        </p:tav>
                                        <p:tav tm="100000">
                                          <p:val>
                                            <p:strVal val="#ppt_x"/>
                                          </p:val>
                                        </p:tav>
                                      </p:tavLst>
                                    </p:anim>
                                    <p:anim calcmode="lin" valueType="num">
                                      <p:cBhvr>
                                        <p:cTn id="73" dur="500" fill="hold"/>
                                        <p:tgtEl>
                                          <p:spTgt spid="7">
                                            <p:graphicEl>
                                              <a:dgm id="{B821B4EE-5F1C-4476-B5F3-2DA053190127}"/>
                                            </p:graphic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7">
                                            <p:graphicEl>
                                              <a:dgm id="{D2BC3014-AC0F-4814-93AF-B0F60C6ED4D4}"/>
                                            </p:graphicEl>
                                          </p:spTgt>
                                        </p:tgtEl>
                                        <p:attrNameLst>
                                          <p:attrName>style.visibility</p:attrName>
                                        </p:attrNameLst>
                                      </p:cBhvr>
                                      <p:to>
                                        <p:strVal val="visible"/>
                                      </p:to>
                                    </p:set>
                                    <p:animEffect transition="in" filter="fade">
                                      <p:cBhvr>
                                        <p:cTn id="76" dur="500"/>
                                        <p:tgtEl>
                                          <p:spTgt spid="7">
                                            <p:graphicEl>
                                              <a:dgm id="{D2BC3014-AC0F-4814-93AF-B0F60C6ED4D4}"/>
                                            </p:graphicEl>
                                          </p:spTgt>
                                        </p:tgtEl>
                                      </p:cBhvr>
                                    </p:animEffect>
                                    <p:anim calcmode="lin" valueType="num">
                                      <p:cBhvr>
                                        <p:cTn id="77" dur="500" fill="hold"/>
                                        <p:tgtEl>
                                          <p:spTgt spid="7">
                                            <p:graphicEl>
                                              <a:dgm id="{D2BC3014-AC0F-4814-93AF-B0F60C6ED4D4}"/>
                                            </p:graphicEl>
                                          </p:spTgt>
                                        </p:tgtEl>
                                        <p:attrNameLst>
                                          <p:attrName>ppt_x</p:attrName>
                                        </p:attrNameLst>
                                      </p:cBhvr>
                                      <p:tavLst>
                                        <p:tav tm="0">
                                          <p:val>
                                            <p:strVal val="#ppt_x"/>
                                          </p:val>
                                        </p:tav>
                                        <p:tav tm="100000">
                                          <p:val>
                                            <p:strVal val="#ppt_x"/>
                                          </p:val>
                                        </p:tav>
                                      </p:tavLst>
                                    </p:anim>
                                    <p:anim calcmode="lin" valueType="num">
                                      <p:cBhvr>
                                        <p:cTn id="78" dur="500" fill="hold"/>
                                        <p:tgtEl>
                                          <p:spTgt spid="7">
                                            <p:graphicEl>
                                              <a:dgm id="{D2BC3014-AC0F-4814-93AF-B0F60C6ED4D4}"/>
                                            </p:graphic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7">
                                            <p:graphicEl>
                                              <a:dgm id="{1200783A-C5B9-4D22-8EA1-088BE65A12EC}"/>
                                            </p:graphicEl>
                                          </p:spTgt>
                                        </p:tgtEl>
                                        <p:attrNameLst>
                                          <p:attrName>style.visibility</p:attrName>
                                        </p:attrNameLst>
                                      </p:cBhvr>
                                      <p:to>
                                        <p:strVal val="visible"/>
                                      </p:to>
                                    </p:set>
                                    <p:animEffect transition="in" filter="fade">
                                      <p:cBhvr>
                                        <p:cTn id="83" dur="500"/>
                                        <p:tgtEl>
                                          <p:spTgt spid="7">
                                            <p:graphicEl>
                                              <a:dgm id="{1200783A-C5B9-4D22-8EA1-088BE65A12EC}"/>
                                            </p:graphicEl>
                                          </p:spTgt>
                                        </p:tgtEl>
                                      </p:cBhvr>
                                    </p:animEffect>
                                    <p:anim calcmode="lin" valueType="num">
                                      <p:cBhvr>
                                        <p:cTn id="84" dur="500" fill="hold"/>
                                        <p:tgtEl>
                                          <p:spTgt spid="7">
                                            <p:graphicEl>
                                              <a:dgm id="{1200783A-C5B9-4D22-8EA1-088BE65A12EC}"/>
                                            </p:graphicEl>
                                          </p:spTgt>
                                        </p:tgtEl>
                                        <p:attrNameLst>
                                          <p:attrName>ppt_x</p:attrName>
                                        </p:attrNameLst>
                                      </p:cBhvr>
                                      <p:tavLst>
                                        <p:tav tm="0">
                                          <p:val>
                                            <p:strVal val="#ppt_x"/>
                                          </p:val>
                                        </p:tav>
                                        <p:tav tm="100000">
                                          <p:val>
                                            <p:strVal val="#ppt_x"/>
                                          </p:val>
                                        </p:tav>
                                      </p:tavLst>
                                    </p:anim>
                                    <p:anim calcmode="lin" valueType="num">
                                      <p:cBhvr>
                                        <p:cTn id="85" dur="500" fill="hold"/>
                                        <p:tgtEl>
                                          <p:spTgt spid="7">
                                            <p:graphicEl>
                                              <a:dgm id="{1200783A-C5B9-4D22-8EA1-088BE65A12EC}"/>
                                            </p:graphicEl>
                                          </p:spTgt>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7">
                                            <p:graphicEl>
                                              <a:dgm id="{1CE1AB46-632F-4361-B283-3225D31DEFFF}"/>
                                            </p:graphicEl>
                                          </p:spTgt>
                                        </p:tgtEl>
                                        <p:attrNameLst>
                                          <p:attrName>style.visibility</p:attrName>
                                        </p:attrNameLst>
                                      </p:cBhvr>
                                      <p:to>
                                        <p:strVal val="visible"/>
                                      </p:to>
                                    </p:set>
                                    <p:animEffect transition="in" filter="fade">
                                      <p:cBhvr>
                                        <p:cTn id="88" dur="500"/>
                                        <p:tgtEl>
                                          <p:spTgt spid="7">
                                            <p:graphicEl>
                                              <a:dgm id="{1CE1AB46-632F-4361-B283-3225D31DEFFF}"/>
                                            </p:graphicEl>
                                          </p:spTgt>
                                        </p:tgtEl>
                                      </p:cBhvr>
                                    </p:animEffect>
                                    <p:anim calcmode="lin" valueType="num">
                                      <p:cBhvr>
                                        <p:cTn id="89" dur="500" fill="hold"/>
                                        <p:tgtEl>
                                          <p:spTgt spid="7">
                                            <p:graphicEl>
                                              <a:dgm id="{1CE1AB46-632F-4361-B283-3225D31DEFFF}"/>
                                            </p:graphicEl>
                                          </p:spTgt>
                                        </p:tgtEl>
                                        <p:attrNameLst>
                                          <p:attrName>ppt_x</p:attrName>
                                        </p:attrNameLst>
                                      </p:cBhvr>
                                      <p:tavLst>
                                        <p:tav tm="0">
                                          <p:val>
                                            <p:strVal val="#ppt_x"/>
                                          </p:val>
                                        </p:tav>
                                        <p:tav tm="100000">
                                          <p:val>
                                            <p:strVal val="#ppt_x"/>
                                          </p:val>
                                        </p:tav>
                                      </p:tavLst>
                                    </p:anim>
                                    <p:anim calcmode="lin" valueType="num">
                                      <p:cBhvr>
                                        <p:cTn id="90" dur="500" fill="hold"/>
                                        <p:tgtEl>
                                          <p:spTgt spid="7">
                                            <p:graphicEl>
                                              <a:dgm id="{1CE1AB46-632F-4361-B283-3225D31DEFF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2" grpId="0"/>
      <p:bldGraphic spid="7"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BD62489-69CC-CA5C-1CAC-A73891EA67F2}"/>
              </a:ext>
            </a:extLst>
          </p:cNvPr>
          <p:cNvSpPr txBox="1"/>
          <p:nvPr/>
        </p:nvSpPr>
        <p:spPr>
          <a:xfrm>
            <a:off x="243839" y="617429"/>
            <a:ext cx="7341328" cy="2308324"/>
          </a:xfrm>
          <a:prstGeom prst="rect">
            <a:avLst/>
          </a:prstGeom>
          <a:noFill/>
        </p:spPr>
        <p:txBody>
          <a:bodyPr wrap="square">
            <a:spAutoFit/>
          </a:bodyPr>
          <a:lstStyle/>
          <a:p>
            <a:r>
              <a:rPr lang="es-ES" b="1" dirty="0"/>
              <a:t>Trpělivý člověk je jemný, laskavý a stálý za všech okolností. Skutečná zkouška trpělivosti není v čekání, ale v tom, jak se člověk chová během čekání. "Al</a:t>
            </a:r>
            <a:r>
              <a:rPr lang="cs-CZ" b="1" dirty="0"/>
              <a:t> vytrvalost ať je dokončena skutkem, abyste byli dokonalí a neporušení, prosti všech nedostatků. </a:t>
            </a:r>
            <a:r>
              <a:rPr lang="es-ES" b="1" dirty="0"/>
              <a:t>" (</a:t>
            </a:r>
            <a:r>
              <a:rPr lang="cs-CZ" b="1" dirty="0"/>
              <a:t>list </a:t>
            </a:r>
            <a:r>
              <a:rPr lang="es-ES" b="1" dirty="0"/>
              <a:t>Jakub</a:t>
            </a:r>
            <a:r>
              <a:rPr lang="cs-CZ" b="1" dirty="0" err="1"/>
              <a:t>ův</a:t>
            </a:r>
            <a:r>
              <a:rPr lang="es-ES" b="1" dirty="0"/>
              <a:t> 1</a:t>
            </a:r>
            <a:r>
              <a:rPr lang="cs-CZ" b="1" dirty="0"/>
              <a:t>,</a:t>
            </a:r>
            <a:r>
              <a:rPr lang="es-ES" b="1" dirty="0"/>
              <a:t>4).</a:t>
            </a:r>
          </a:p>
          <a:p>
            <a:r>
              <a:rPr lang="es-ES" b="1" dirty="0" err="1"/>
              <a:t>Dostat</a:t>
            </a:r>
            <a:r>
              <a:rPr lang="es-ES" b="1" dirty="0"/>
              <a:t> se do tohoto bodu vyžaduje praxi, vyžaduje Boží milost a ochotu odložit vlastní já a odevzdat se vedení Ducha svatého. </a:t>
            </a:r>
            <a:r>
              <a:rPr lang="cs-CZ" b="1" dirty="0"/>
              <a:t>P</a:t>
            </a:r>
            <a:r>
              <a:rPr lang="es-ES" b="1" dirty="0"/>
              <a:t>okud se naučíme trpělivosti, budeme schopni obdržet od Boha i mnoho dalších požehnání.
</a:t>
            </a:r>
          </a:p>
        </p:txBody>
      </p:sp>
      <p:pic>
        <p:nvPicPr>
          <p:cNvPr id="21" name="Imagen 20" descr="Forma&#10;&#10;Descripción generada automáticamente">
            <a:extLst>
              <a:ext uri="{FF2B5EF4-FFF2-40B4-BE49-F238E27FC236}">
                <a16:creationId xmlns:a16="http://schemas.microsoft.com/office/drawing/2014/main" id="{36457B35-F4A8-85FC-84D5-D35686CD0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2" y="3118530"/>
            <a:ext cx="2838901" cy="3670663"/>
          </a:xfrm>
          <a:prstGeom prst="rect">
            <a:avLst/>
          </a:prstGeom>
          <a:effectLst>
            <a:outerShdw blurRad="63500" sx="102000" sy="102000" algn="ctr" rotWithShape="0">
              <a:srgbClr val="87FAA5"/>
            </a:outerShdw>
          </a:effectLst>
        </p:spPr>
      </p:pic>
      <p:pic>
        <p:nvPicPr>
          <p:cNvPr id="23" name="Imagen 22" descr="Forma&#10;&#10;Descripción generada automáticamente">
            <a:extLst>
              <a:ext uri="{FF2B5EF4-FFF2-40B4-BE49-F238E27FC236}">
                <a16:creationId xmlns:a16="http://schemas.microsoft.com/office/drawing/2014/main" id="{2BA3E6AA-ABE2-C047-1A33-B74E9CC641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2660" y="3118531"/>
            <a:ext cx="2838901" cy="3670663"/>
          </a:xfrm>
          <a:prstGeom prst="rect">
            <a:avLst/>
          </a:prstGeom>
          <a:effectLst>
            <a:outerShdw blurRad="63500" sx="102000" sy="102000" algn="ctr" rotWithShape="0">
              <a:srgbClr val="7030A0">
                <a:alpha val="40000"/>
              </a:srgbClr>
            </a:outerShdw>
          </a:effectLst>
        </p:spPr>
      </p:pic>
      <p:pic>
        <p:nvPicPr>
          <p:cNvPr id="25" name="Imagen 24" descr="Forma, Icono&#10;&#10;Descripción generada automáticamente">
            <a:extLst>
              <a:ext uri="{FF2B5EF4-FFF2-40B4-BE49-F238E27FC236}">
                <a16:creationId xmlns:a16="http://schemas.microsoft.com/office/drawing/2014/main" id="{DF04BB99-091C-8439-B146-FE037E3A41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0438" y="3118531"/>
            <a:ext cx="2838901" cy="3670663"/>
          </a:xfrm>
          <a:prstGeom prst="rect">
            <a:avLst/>
          </a:prstGeom>
          <a:effectLst>
            <a:outerShdw blurRad="63500" sx="102000" sy="102000" algn="ctr" rotWithShape="0">
              <a:srgbClr val="1FD4EA">
                <a:alpha val="40000"/>
              </a:srgbClr>
            </a:outerShdw>
          </a:effectLst>
        </p:spPr>
      </p:pic>
      <p:pic>
        <p:nvPicPr>
          <p:cNvPr id="27" name="Imagen 26">
            <a:extLst>
              <a:ext uri="{FF2B5EF4-FFF2-40B4-BE49-F238E27FC236}">
                <a16:creationId xmlns:a16="http://schemas.microsoft.com/office/drawing/2014/main" id="{7D108EBF-82A0-9382-322A-2428E2E9D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8217" y="3118530"/>
            <a:ext cx="2838901" cy="3670663"/>
          </a:xfrm>
          <a:prstGeom prst="rect">
            <a:avLst/>
          </a:prstGeom>
          <a:effectLst>
            <a:outerShdw blurRad="63500" sx="102000" sy="102000" algn="ctr" rotWithShape="0">
              <a:srgbClr val="DE4995">
                <a:alpha val="40000"/>
              </a:srgbClr>
            </a:outerShdw>
          </a:effectLst>
        </p:spPr>
      </p:pic>
      <p:sp>
        <p:nvSpPr>
          <p:cNvPr id="29" name="CuadroTexto 28">
            <a:extLst>
              <a:ext uri="{FF2B5EF4-FFF2-40B4-BE49-F238E27FC236}">
                <a16:creationId xmlns:a16="http://schemas.microsoft.com/office/drawing/2014/main" id="{043933EC-880B-293A-EFC8-46E8729D5CCE}"/>
              </a:ext>
            </a:extLst>
          </p:cNvPr>
          <p:cNvSpPr txBox="1"/>
          <p:nvPr/>
        </p:nvSpPr>
        <p:spPr>
          <a:xfrm>
            <a:off x="243839" y="4159119"/>
            <a:ext cx="2072641" cy="1754326"/>
          </a:xfrm>
          <a:prstGeom prst="rect">
            <a:avLst/>
          </a:prstGeom>
          <a:noFill/>
        </p:spPr>
        <p:txBody>
          <a:bodyPr wrap="square">
            <a:spAutoFit/>
          </a:bodyPr>
          <a:lstStyle/>
          <a:p>
            <a:r>
              <a:rPr lang="es-ES" b="1" dirty="0"/>
              <a:t>“</a:t>
            </a:r>
            <a:r>
              <a:rPr lang="cs-CZ" b="1" dirty="0"/>
              <a:t>Z naděje se raduj-</a:t>
            </a:r>
            <a:r>
              <a:rPr lang="cs-CZ" b="1" dirty="0" err="1"/>
              <a:t>te</a:t>
            </a:r>
            <a:r>
              <a:rPr lang="cs-CZ" b="1" dirty="0"/>
              <a:t>, v soužení buďte trpěliví, v modlit-</a:t>
            </a:r>
            <a:r>
              <a:rPr lang="cs-CZ" b="1" dirty="0" err="1"/>
              <a:t>bách</a:t>
            </a:r>
            <a:r>
              <a:rPr lang="cs-CZ" b="1" dirty="0"/>
              <a:t> vytrvalí</a:t>
            </a:r>
            <a:r>
              <a:rPr lang="es-ES" b="1" dirty="0"/>
              <a:t>”</a:t>
            </a:r>
            <a:br>
              <a:rPr lang="es-ES" b="1" dirty="0"/>
            </a:br>
            <a:r>
              <a:rPr lang="es-ES" b="1" dirty="0"/>
              <a:t>(</a:t>
            </a:r>
            <a:r>
              <a:rPr lang="cs-CZ" b="1" dirty="0"/>
              <a:t>list Římanům</a:t>
            </a:r>
            <a:r>
              <a:rPr lang="es-ES" b="1" dirty="0"/>
              <a:t> 12</a:t>
            </a:r>
            <a:r>
              <a:rPr lang="cs-CZ" b="1" dirty="0"/>
              <a:t>,</a:t>
            </a:r>
            <a:r>
              <a:rPr lang="es-ES" b="1" dirty="0"/>
              <a:t>12). </a:t>
            </a:r>
          </a:p>
        </p:txBody>
      </p:sp>
      <p:sp>
        <p:nvSpPr>
          <p:cNvPr id="31" name="CuadroTexto 30">
            <a:extLst>
              <a:ext uri="{FF2B5EF4-FFF2-40B4-BE49-F238E27FC236}">
                <a16:creationId xmlns:a16="http://schemas.microsoft.com/office/drawing/2014/main" id="{FDD58A39-BA6E-F0A6-A1AC-35C3D3CCA35C}"/>
              </a:ext>
            </a:extLst>
          </p:cNvPr>
          <p:cNvSpPr txBox="1"/>
          <p:nvPr/>
        </p:nvSpPr>
        <p:spPr>
          <a:xfrm>
            <a:off x="3152500" y="3994492"/>
            <a:ext cx="2460636" cy="2308324"/>
          </a:xfrm>
          <a:prstGeom prst="rect">
            <a:avLst/>
          </a:prstGeom>
          <a:noFill/>
        </p:spPr>
        <p:txBody>
          <a:bodyPr wrap="square">
            <a:spAutoFit/>
          </a:bodyPr>
          <a:lstStyle/>
          <a:p>
            <a:pPr lvl="0">
              <a:spcBef>
                <a:spcPts val="600"/>
              </a:spcBef>
              <a:spcAft>
                <a:spcPts val="600"/>
              </a:spcAft>
              <a:defRPr/>
            </a:pPr>
            <a:r>
              <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lang="cs-CZ" b="1" dirty="0"/>
              <a:t>Buďte tedy trpěliví, bratří, až do příchodu Páně. Pohleďte, jak rol-</a:t>
            </a:r>
            <a:r>
              <a:rPr lang="cs-CZ" b="1" dirty="0" err="1"/>
              <a:t>ník</a:t>
            </a:r>
            <a:r>
              <a:rPr lang="cs-CZ" b="1" dirty="0"/>
              <a:t> čeká trpělivě na dra-</a:t>
            </a:r>
            <a:r>
              <a:rPr lang="cs-CZ" b="1" dirty="0" err="1"/>
              <a:t>hocennou</a:t>
            </a:r>
            <a:r>
              <a:rPr lang="cs-CZ" b="1" dirty="0"/>
              <a:t> úrodu země, dokud se nedočká pod-zimního i jarního deště</a:t>
            </a:r>
            <a:r>
              <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cs-CZ" sz="1600" b="1" dirty="0"/>
              <a:t>list </a:t>
            </a:r>
            <a:r>
              <a:rPr lang="es-ES" sz="1600" b="1" dirty="0"/>
              <a:t>Jakub</a:t>
            </a:r>
            <a:r>
              <a:rPr lang="cs-CZ" sz="1600" b="1" dirty="0" err="1"/>
              <a:t>ův</a:t>
            </a:r>
            <a:r>
              <a:rPr lang="cs-CZ" sz="1600" b="1" dirty="0"/>
              <a:t> </a:t>
            </a:r>
            <a:r>
              <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rPr>
              <a:t>5</a:t>
            </a:r>
            <a:r>
              <a:rPr kumimoji="0" lang="cs-CZ" sz="16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s-ES" sz="1600" b="1" i="0" u="none" strike="noStrike" kern="1200" cap="none" spc="0" normalizeH="0" baseline="0" noProof="0" dirty="0">
                <a:ln>
                  <a:noFill/>
                </a:ln>
                <a:solidFill>
                  <a:prstClr val="black"/>
                </a:solidFill>
                <a:effectLst/>
                <a:uLnTx/>
                <a:uFillTx/>
                <a:latin typeface="Calibri" panose="020F0502020204030204"/>
                <a:ea typeface="+mn-ea"/>
                <a:cs typeface="+mn-cs"/>
              </a:rPr>
              <a:t>7). </a:t>
            </a:r>
          </a:p>
        </p:txBody>
      </p:sp>
      <p:sp>
        <p:nvSpPr>
          <p:cNvPr id="33" name="CuadroTexto 32">
            <a:extLst>
              <a:ext uri="{FF2B5EF4-FFF2-40B4-BE49-F238E27FC236}">
                <a16:creationId xmlns:a16="http://schemas.microsoft.com/office/drawing/2014/main" id="{F056DEE8-EA3C-F78C-D95B-AB5AC5F64DD1}"/>
              </a:ext>
            </a:extLst>
          </p:cNvPr>
          <p:cNvSpPr txBox="1"/>
          <p:nvPr/>
        </p:nvSpPr>
        <p:spPr>
          <a:xfrm>
            <a:off x="6435637" y="4066256"/>
            <a:ext cx="2072638" cy="1754326"/>
          </a:xfrm>
          <a:prstGeom prst="rect">
            <a:avLst/>
          </a:prstGeom>
          <a:noFill/>
        </p:spPr>
        <p:txBody>
          <a:bodyPr wrap="square">
            <a:spAutoFit/>
          </a:bodyPr>
          <a:lstStyle/>
          <a:p>
            <a:pPr lvl="0">
              <a:spcBef>
                <a:spcPts val="600"/>
              </a:spcBef>
              <a:spcAft>
                <a:spcPts val="600"/>
              </a:spcAf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lang="cs-CZ" b="1" dirty="0"/>
              <a:t>Potřebujete však vytrvalost, abyste splnili Boží vůli a dosáhli toho, co bylo zaslíbeno</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list Židům </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10</a:t>
            </a: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36).</a:t>
            </a:r>
          </a:p>
        </p:txBody>
      </p:sp>
      <p:sp>
        <p:nvSpPr>
          <p:cNvPr id="37" name="CuadroTexto 36">
            <a:extLst>
              <a:ext uri="{FF2B5EF4-FFF2-40B4-BE49-F238E27FC236}">
                <a16:creationId xmlns:a16="http://schemas.microsoft.com/office/drawing/2014/main" id="{613272E9-AF2A-FE18-A99C-B3A568F75265}"/>
              </a:ext>
            </a:extLst>
          </p:cNvPr>
          <p:cNvSpPr txBox="1"/>
          <p:nvPr/>
        </p:nvSpPr>
        <p:spPr>
          <a:xfrm>
            <a:off x="9361623" y="4108449"/>
            <a:ext cx="2443307" cy="2185214"/>
          </a:xfrm>
          <a:prstGeom prst="rect">
            <a:avLst/>
          </a:prstGeom>
          <a:noFill/>
        </p:spPr>
        <p:txBody>
          <a:bodyPr wrap="square">
            <a:spAutoFit/>
          </a:bodyPr>
          <a:lstStyle/>
          <a:p>
            <a:pPr lvl="0">
              <a:spcBef>
                <a:spcPts val="600"/>
              </a:spcBef>
              <a:spcAft>
                <a:spcPts val="600"/>
              </a:spcAft>
              <a:defRPr/>
            </a:pPr>
            <a:r>
              <a:rPr lang="es-ES" sz="1700" b="1" dirty="0">
                <a:solidFill>
                  <a:prstClr val="black"/>
                </a:solidFill>
              </a:rPr>
              <a:t>…Prosím vás, abyste </a:t>
            </a:r>
            <a:r>
              <a:rPr lang="cs-CZ" sz="1700" b="1" dirty="0">
                <a:solidFill>
                  <a:prstClr val="black"/>
                </a:solidFill>
              </a:rPr>
              <a:t>kvůli tomu</a:t>
            </a:r>
            <a:r>
              <a:rPr lang="es-ES" sz="1700" b="1" dirty="0">
                <a:solidFill>
                  <a:prstClr val="black"/>
                </a:solidFill>
              </a:rPr>
              <a:t> povolání, které</a:t>
            </a:r>
            <a:r>
              <a:rPr lang="cs-CZ" sz="1700" b="1" dirty="0">
                <a:solidFill>
                  <a:prstClr val="black"/>
                </a:solidFill>
              </a:rPr>
              <a:t>ho se vám dostalo, dělali čest svým životem, vždy skromní, tiší a trpě-</a:t>
            </a:r>
            <a:r>
              <a:rPr lang="cs-CZ" sz="1700" b="1" dirty="0" err="1">
                <a:solidFill>
                  <a:prstClr val="black"/>
                </a:solidFill>
              </a:rPr>
              <a:t>liví</a:t>
            </a:r>
            <a:r>
              <a:rPr lang="cs-CZ" sz="1700" b="1" dirty="0">
                <a:solidFill>
                  <a:prstClr val="black"/>
                </a:solidFill>
              </a:rPr>
              <a:t>. Snášejte se </a:t>
            </a:r>
            <a:r>
              <a:rPr lang="cs-CZ" sz="1700" b="1" dirty="0" err="1">
                <a:solidFill>
                  <a:prstClr val="black"/>
                </a:solidFill>
              </a:rPr>
              <a:t>navzá-jem</a:t>
            </a:r>
            <a:r>
              <a:rPr lang="es-ES" sz="1700" b="1" dirty="0">
                <a:solidFill>
                  <a:prstClr val="black"/>
                </a:solidFill>
              </a:rPr>
              <a:t> v lásce.” </a:t>
            </a:r>
            <a:r>
              <a:rPr lang="cs-CZ" sz="1700" b="1" dirty="0">
                <a:solidFill>
                  <a:prstClr val="black"/>
                </a:solidFill>
              </a:rPr>
              <a:t>                       </a:t>
            </a:r>
            <a:r>
              <a:rPr kumimoji="0" lang="es-ES" sz="17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cs-CZ" sz="1700" b="1" i="0" u="none" strike="noStrike" kern="1200" cap="none" spc="0" normalizeH="0" baseline="0" noProof="0" dirty="0">
                <a:ln>
                  <a:noFill/>
                </a:ln>
                <a:solidFill>
                  <a:prstClr val="black"/>
                </a:solidFill>
                <a:effectLst/>
                <a:uLnTx/>
                <a:uFillTx/>
                <a:latin typeface="Calibri" panose="020F0502020204030204"/>
                <a:ea typeface="+mn-ea"/>
                <a:cs typeface="+mn-cs"/>
              </a:rPr>
              <a:t>list </a:t>
            </a:r>
            <a:r>
              <a:rPr kumimoji="0" lang="es-ES" sz="1700" b="1" i="0" u="none" strike="noStrike" kern="1200" cap="none" spc="0" normalizeH="0" baseline="0" noProof="0" dirty="0">
                <a:ln>
                  <a:noFill/>
                </a:ln>
                <a:solidFill>
                  <a:prstClr val="black"/>
                </a:solidFill>
                <a:effectLst/>
                <a:uLnTx/>
                <a:uFillTx/>
                <a:latin typeface="Calibri" panose="020F0502020204030204"/>
                <a:ea typeface="+mn-ea"/>
                <a:cs typeface="+mn-cs"/>
              </a:rPr>
              <a:t>Efe</a:t>
            </a:r>
            <a:r>
              <a:rPr kumimoji="0" lang="cs-CZ" sz="1700" b="1" i="0" u="none" strike="noStrike" kern="1200" cap="none" spc="0" normalizeH="0" baseline="0" noProof="0" dirty="0">
                <a:ln>
                  <a:noFill/>
                </a:ln>
                <a:solidFill>
                  <a:prstClr val="black"/>
                </a:solidFill>
                <a:effectLst/>
                <a:uLnTx/>
                <a:uFillTx/>
                <a:latin typeface="Calibri" panose="020F0502020204030204"/>
                <a:ea typeface="+mn-ea"/>
                <a:cs typeface="+mn-cs"/>
              </a:rPr>
              <a:t>z</a:t>
            </a:r>
            <a:r>
              <a:rPr kumimoji="0" lang="es-ES" sz="1700" b="1" i="0"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cs-CZ" sz="1700" b="1" i="0" u="none" strike="noStrike" kern="1200" cap="none" spc="0" normalizeH="0" baseline="0" noProof="0" dirty="0">
                <a:ln>
                  <a:noFill/>
                </a:ln>
                <a:solidFill>
                  <a:prstClr val="black"/>
                </a:solidFill>
                <a:effectLst/>
                <a:uLnTx/>
                <a:uFillTx/>
                <a:latin typeface="Calibri" panose="020F0502020204030204"/>
                <a:ea typeface="+mn-ea"/>
                <a:cs typeface="+mn-cs"/>
              </a:rPr>
              <a:t>kým</a:t>
            </a:r>
            <a:r>
              <a:rPr kumimoji="0" lang="es-ES" sz="1700" b="1" i="0" u="none" strike="noStrike" kern="1200" cap="none" spc="0" normalizeH="0" baseline="0" noProof="0" dirty="0">
                <a:ln>
                  <a:noFill/>
                </a:ln>
                <a:solidFill>
                  <a:prstClr val="black"/>
                </a:solidFill>
                <a:effectLst/>
                <a:uLnTx/>
                <a:uFillTx/>
                <a:latin typeface="Calibri" panose="020F0502020204030204"/>
                <a:ea typeface="+mn-ea"/>
                <a:cs typeface="+mn-cs"/>
              </a:rPr>
              <a:t> 4</a:t>
            </a:r>
            <a:r>
              <a:rPr kumimoji="0" lang="cs-CZ" sz="17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s-ES" sz="1700" b="1"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cs-CZ" sz="1700" b="1"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s-ES" sz="17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0" name="Imagen 39" descr="Imagen que contiene objeto, reloj de arena, persona, interior&#10;&#10;Descripción generada automáticamente">
            <a:extLst>
              <a:ext uri="{FF2B5EF4-FFF2-40B4-BE49-F238E27FC236}">
                <a16:creationId xmlns:a16="http://schemas.microsoft.com/office/drawing/2014/main" id="{ED830D04-0FC8-3B81-3485-4EBDA36B086C}"/>
              </a:ext>
            </a:extLst>
          </p:cNvPr>
          <p:cNvPicPr>
            <a:picLocks noChangeAspect="1"/>
          </p:cNvPicPr>
          <p:nvPr/>
        </p:nvPicPr>
        <p:blipFill rotWithShape="1">
          <a:blip r:embed="rId7">
            <a:extLst>
              <a:ext uri="{28A0092B-C50C-407E-A947-70E740481C1C}">
                <a14:useLocalDpi xmlns:a14="http://schemas.microsoft.com/office/drawing/2010/main" val="0"/>
              </a:ext>
            </a:extLst>
          </a:blip>
          <a:srcRect l="2498" t="7029"/>
          <a:stretch/>
        </p:blipFill>
        <p:spPr>
          <a:xfrm>
            <a:off x="7658100" y="91904"/>
            <a:ext cx="4459018" cy="2832778"/>
          </a:xfrm>
          <a:prstGeom prst="roundRect">
            <a:avLst>
              <a:gd name="adj" fmla="val 557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C6B2A8"/>
            </a:contourClr>
          </a:sp3d>
        </p:spPr>
      </p:pic>
      <p:sp>
        <p:nvSpPr>
          <p:cNvPr id="42" name="CuadroTexto 41">
            <a:extLst>
              <a:ext uri="{FF2B5EF4-FFF2-40B4-BE49-F238E27FC236}">
                <a16:creationId xmlns:a16="http://schemas.microsoft.com/office/drawing/2014/main" id="{258C810C-D01B-2E3B-6DA3-D645F86695F4}"/>
              </a:ext>
            </a:extLst>
          </p:cNvPr>
          <p:cNvSpPr txBox="1"/>
          <p:nvPr/>
        </p:nvSpPr>
        <p:spPr>
          <a:xfrm>
            <a:off x="104292" y="3328122"/>
            <a:ext cx="2669943" cy="830997"/>
          </a:xfrm>
          <a:prstGeom prst="rect">
            <a:avLst/>
          </a:prstGeom>
          <a:noFill/>
        </p:spPr>
        <p:txBody>
          <a:bodyPr wrap="square">
            <a:spAutoFit/>
            <a:scene3d>
              <a:camera prst="orthographicFront"/>
              <a:lightRig rig="threePt" dir="t"/>
            </a:scene3d>
            <a:sp3d extrusionH="57150">
              <a:bevelT w="38100" h="38100"/>
            </a:sp3d>
          </a:bodyPr>
          <a:lstStyle/>
          <a:p>
            <a:pPr algn="ctr"/>
            <a:r>
              <a:rPr lang="es-ES" sz="2400" b="1" dirty="0">
                <a:solidFill>
                  <a:srgbClr val="2B734C"/>
                </a:solidFill>
              </a:rPr>
              <a:t>Trpělivost v </a:t>
            </a:r>
            <a:r>
              <a:rPr lang="cs-CZ" sz="2400" b="1" dirty="0" err="1">
                <a:solidFill>
                  <a:srgbClr val="2B734C"/>
                </a:solidFill>
              </a:rPr>
              <a:t>souž</a:t>
            </a:r>
            <a:r>
              <a:rPr lang="es-ES" sz="2400" b="1" dirty="0">
                <a:solidFill>
                  <a:srgbClr val="2B734C"/>
                </a:solidFill>
              </a:rPr>
              <a:t>ení
</a:t>
            </a:r>
          </a:p>
        </p:txBody>
      </p:sp>
      <p:sp>
        <p:nvSpPr>
          <p:cNvPr id="43" name="CuadroTexto 42">
            <a:extLst>
              <a:ext uri="{FF2B5EF4-FFF2-40B4-BE49-F238E27FC236}">
                <a16:creationId xmlns:a16="http://schemas.microsoft.com/office/drawing/2014/main" id="{E9FFEE76-F260-227C-B87F-25DBFB11A191}"/>
              </a:ext>
            </a:extLst>
          </p:cNvPr>
          <p:cNvSpPr txBox="1"/>
          <p:nvPr/>
        </p:nvSpPr>
        <p:spPr>
          <a:xfrm>
            <a:off x="3142660" y="3163325"/>
            <a:ext cx="2669943" cy="1200329"/>
          </a:xfrm>
          <a:prstGeom prst="rect">
            <a:avLst/>
          </a:prstGeom>
          <a:noFill/>
        </p:spPr>
        <p:txBody>
          <a:bodyPr wrap="square">
            <a:spAutoFit/>
          </a:bodyPr>
          <a:lstStyle/>
          <a:p>
            <a:pPr algn="ctr"/>
            <a:r>
              <a:rPr lang="es-ES" sz="2400" b="1" dirty="0">
                <a:solidFill>
                  <a:srgbClr val="E2CFF1"/>
                </a:solidFill>
                <a:effectLst>
                  <a:outerShdw blurRad="38100" dist="38100" dir="2700000" algn="tl">
                    <a:srgbClr val="000000">
                      <a:alpha val="43137"/>
                    </a:srgbClr>
                  </a:outerShdw>
                </a:effectLst>
              </a:rPr>
              <a:t>Trpělivost do </a:t>
            </a:r>
            <a:r>
              <a:rPr lang="cs-CZ" sz="2400" b="1" dirty="0">
                <a:solidFill>
                  <a:srgbClr val="E2CFF1"/>
                </a:solidFill>
                <a:effectLst>
                  <a:outerShdw blurRad="38100" dist="38100" dir="2700000" algn="tl">
                    <a:srgbClr val="000000">
                      <a:alpha val="43137"/>
                    </a:srgbClr>
                  </a:outerShdw>
                </a:effectLst>
              </a:rPr>
              <a:t>d</a:t>
            </a:r>
            <a:r>
              <a:rPr lang="es-ES" sz="2400" b="1" dirty="0">
                <a:solidFill>
                  <a:srgbClr val="E2CFF1"/>
                </a:solidFill>
                <a:effectLst>
                  <a:outerShdw blurRad="38100" dist="38100" dir="2700000" algn="tl">
                    <a:srgbClr val="000000">
                      <a:alpha val="43137"/>
                    </a:srgbClr>
                  </a:outerShdw>
                </a:effectLst>
              </a:rPr>
              <a:t>ruhého příchodu
</a:t>
            </a:r>
          </a:p>
        </p:txBody>
      </p:sp>
      <p:sp>
        <p:nvSpPr>
          <p:cNvPr id="44" name="CuadroTexto 43">
            <a:extLst>
              <a:ext uri="{FF2B5EF4-FFF2-40B4-BE49-F238E27FC236}">
                <a16:creationId xmlns:a16="http://schemas.microsoft.com/office/drawing/2014/main" id="{24432ACC-60F9-DA95-FCA0-B4AA56D3F98C}"/>
              </a:ext>
            </a:extLst>
          </p:cNvPr>
          <p:cNvSpPr txBox="1"/>
          <p:nvPr/>
        </p:nvSpPr>
        <p:spPr>
          <a:xfrm>
            <a:off x="6323128" y="3177920"/>
            <a:ext cx="2669943" cy="1200329"/>
          </a:xfrm>
          <a:prstGeom prst="rect">
            <a:avLst/>
          </a:prstGeom>
          <a:noFill/>
        </p:spPr>
        <p:txBody>
          <a:bodyPr wrap="square">
            <a:spAutoFit/>
            <a:scene3d>
              <a:camera prst="orthographicFront"/>
              <a:lightRig rig="threePt" dir="t"/>
            </a:scene3d>
            <a:sp3d extrusionH="57150">
              <a:bevelT w="38100" h="38100"/>
            </a:sp3d>
          </a:bodyPr>
          <a:lstStyle/>
          <a:p>
            <a:pPr algn="ctr"/>
            <a:r>
              <a:rPr lang="es-ES" sz="2400" b="1" dirty="0">
                <a:solidFill>
                  <a:schemeClr val="accent5">
                    <a:lumMod val="50000"/>
                  </a:schemeClr>
                </a:solidFill>
              </a:rPr>
              <a:t>Trpělivost </a:t>
            </a:r>
            <a:r>
              <a:rPr lang="cs-CZ" sz="2400" b="1" dirty="0">
                <a:solidFill>
                  <a:schemeClr val="accent5">
                    <a:lumMod val="50000"/>
                  </a:schemeClr>
                </a:solidFill>
              </a:rPr>
              <a:t>v čekání na zaslíbení</a:t>
            </a:r>
            <a:r>
              <a:rPr lang="es-ES" sz="2400" b="1" dirty="0">
                <a:solidFill>
                  <a:schemeClr val="accent5">
                    <a:lumMod val="50000"/>
                  </a:schemeClr>
                </a:solidFill>
              </a:rPr>
              <a:t>
</a:t>
            </a:r>
          </a:p>
        </p:txBody>
      </p:sp>
      <p:sp>
        <p:nvSpPr>
          <p:cNvPr id="45" name="CuadroTexto 44">
            <a:extLst>
              <a:ext uri="{FF2B5EF4-FFF2-40B4-BE49-F238E27FC236}">
                <a16:creationId xmlns:a16="http://schemas.microsoft.com/office/drawing/2014/main" id="{DB42A103-A7E2-8773-F160-B7EA897BDB98}"/>
              </a:ext>
            </a:extLst>
          </p:cNvPr>
          <p:cNvSpPr txBox="1"/>
          <p:nvPr/>
        </p:nvSpPr>
        <p:spPr>
          <a:xfrm>
            <a:off x="9362695" y="3177920"/>
            <a:ext cx="2669943" cy="1200329"/>
          </a:xfrm>
          <a:prstGeom prst="rect">
            <a:avLst/>
          </a:prstGeom>
          <a:noFill/>
        </p:spPr>
        <p:txBody>
          <a:bodyPr wrap="square">
            <a:spAutoFit/>
            <a:scene3d>
              <a:camera prst="orthographicFront"/>
              <a:lightRig rig="threePt" dir="t"/>
            </a:scene3d>
            <a:sp3d extrusionH="57150">
              <a:bevelT w="38100" h="38100"/>
            </a:sp3d>
          </a:bodyPr>
          <a:lstStyle/>
          <a:p>
            <a:pPr algn="ctr"/>
            <a:r>
              <a:rPr lang="es-ES" sz="2400" b="1" dirty="0">
                <a:solidFill>
                  <a:srgbClr val="C85890"/>
                </a:solidFill>
              </a:rPr>
              <a:t>Trpělivost </a:t>
            </a:r>
            <a:r>
              <a:rPr lang="cs-CZ" sz="2400" b="1" dirty="0">
                <a:solidFill>
                  <a:srgbClr val="C85890"/>
                </a:solidFill>
              </a:rPr>
              <a:t>                </a:t>
            </a:r>
            <a:r>
              <a:rPr lang="es-ES" sz="2400" b="1" dirty="0">
                <a:solidFill>
                  <a:srgbClr val="C85890"/>
                </a:solidFill>
              </a:rPr>
              <a:t>s ostatními v lásce
</a:t>
            </a:r>
          </a:p>
        </p:txBody>
      </p:sp>
      <p:sp>
        <p:nvSpPr>
          <p:cNvPr id="46" name="CuadroTexto 45">
            <a:extLst>
              <a:ext uri="{FF2B5EF4-FFF2-40B4-BE49-F238E27FC236}">
                <a16:creationId xmlns:a16="http://schemas.microsoft.com/office/drawing/2014/main" id="{95E02BD3-470A-B73C-ADDF-5B8909FE34A7}"/>
              </a:ext>
            </a:extLst>
          </p:cNvPr>
          <p:cNvSpPr txBox="1"/>
          <p:nvPr/>
        </p:nvSpPr>
        <p:spPr>
          <a:xfrm>
            <a:off x="74882" y="-10733"/>
            <a:ext cx="7470476" cy="646331"/>
          </a:xfrm>
          <a:prstGeom prst="rect">
            <a:avLst/>
          </a:prstGeom>
          <a:noFill/>
        </p:spPr>
        <p:txBody>
          <a:bodyPr wrap="square" rtlCol="0">
            <a:spAutoFit/>
          </a:bodyPr>
          <a:lstStyle/>
          <a:p>
            <a:pPr algn="ctr"/>
            <a:r>
              <a:rPr lang="es-ES" sz="3600" b="1" dirty="0">
                <a:ln w="13462">
                  <a:solidFill>
                    <a:schemeClr val="bg1"/>
                  </a:solidFill>
                  <a:prstDash val="solid"/>
                </a:ln>
                <a:solidFill>
                  <a:srgbClr val="2B734C"/>
                </a:solidFill>
                <a:effectLst>
                  <a:outerShdw dist="38100" dir="2700000" algn="bl" rotWithShape="0">
                    <a:schemeClr val="accent5"/>
                  </a:outerShdw>
                </a:effectLst>
              </a:rPr>
              <a:t>NAŠE TRPĚLIVOST</a:t>
            </a:r>
          </a:p>
        </p:txBody>
      </p:sp>
    </p:spTree>
    <p:extLst>
      <p:ext uri="{BB962C8B-B14F-4D97-AF65-F5344CB8AC3E}">
        <p14:creationId xmlns:p14="http://schemas.microsoft.com/office/powerpoint/2010/main" val="1748621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decel="50000" fill="hold">
                                          <p:stCondLst>
                                            <p:cond delay="0"/>
                                          </p:stCondLst>
                                        </p:cTn>
                                        <p:tgtEl>
                                          <p:spTgt spid="4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6"/>
                                        </p:tgtEl>
                                        <p:attrNameLst>
                                          <p:attrName>ppt_w</p:attrName>
                                        </p:attrNameLst>
                                      </p:cBhvr>
                                      <p:tavLst>
                                        <p:tav tm="0">
                                          <p:val>
                                            <p:strVal val="#ppt_w*.05"/>
                                          </p:val>
                                        </p:tav>
                                        <p:tav tm="100000">
                                          <p:val>
                                            <p:strVal val="#ppt_w"/>
                                          </p:val>
                                        </p:tav>
                                      </p:tavLst>
                                    </p:anim>
                                    <p:anim calcmode="lin" valueType="num">
                                      <p:cBhvr>
                                        <p:cTn id="10" dur="1000" fill="hold"/>
                                        <p:tgtEl>
                                          <p:spTgt spid="4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6"/>
                                        </p:tgtEl>
                                      </p:cBhvr>
                                    </p:animEffect>
                                  </p:childTnLst>
                                </p:cTn>
                              </p:par>
                            </p:childTnLst>
                          </p:cTn>
                        </p:par>
                        <p:par>
                          <p:cTn id="15" fill="hold">
                            <p:stCondLst>
                              <p:cond delay="1000"/>
                            </p:stCondLst>
                            <p:childTnLst>
                              <p:par>
                                <p:cTn id="16" presetID="35" presetClass="entr" presetSubtype="0"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anim calcmode="lin" valueType="num">
                                      <p:cBhvr>
                                        <p:cTn id="19" dur="500" fill="hold"/>
                                        <p:tgtEl>
                                          <p:spTgt spid="40"/>
                                        </p:tgtEl>
                                        <p:attrNameLst>
                                          <p:attrName>style.rotation</p:attrName>
                                        </p:attrNameLst>
                                      </p:cBhvr>
                                      <p:tavLst>
                                        <p:tav tm="0">
                                          <p:val>
                                            <p:fltVal val="720"/>
                                          </p:val>
                                        </p:tav>
                                        <p:tav tm="100000">
                                          <p:val>
                                            <p:fltVal val="0"/>
                                          </p:val>
                                        </p:tav>
                                      </p:tavLst>
                                    </p:anim>
                                    <p:anim calcmode="lin" valueType="num">
                                      <p:cBhvr>
                                        <p:cTn id="20" dur="500" fill="hold"/>
                                        <p:tgtEl>
                                          <p:spTgt spid="40"/>
                                        </p:tgtEl>
                                        <p:attrNameLst>
                                          <p:attrName>ppt_h</p:attrName>
                                        </p:attrNameLst>
                                      </p:cBhvr>
                                      <p:tavLst>
                                        <p:tav tm="0">
                                          <p:val>
                                            <p:fltVal val="0"/>
                                          </p:val>
                                        </p:tav>
                                        <p:tav tm="100000">
                                          <p:val>
                                            <p:strVal val="#ppt_h"/>
                                          </p:val>
                                        </p:tav>
                                      </p:tavLst>
                                    </p:anim>
                                    <p:anim calcmode="lin" valueType="num">
                                      <p:cBhvr>
                                        <p:cTn id="21" dur="500" fill="hold"/>
                                        <p:tgtEl>
                                          <p:spTgt spid="40"/>
                                        </p:tgtEl>
                                        <p:attrNameLst>
                                          <p:attrName>ppt_w</p:attrName>
                                        </p:attrNameLst>
                                      </p:cBhvr>
                                      <p:tavLst>
                                        <p:tav tm="0">
                                          <p:val>
                                            <p:fltVal val="0"/>
                                          </p:val>
                                        </p:tav>
                                        <p:tav tm="100000">
                                          <p:val>
                                            <p:strVal val="#ppt_w"/>
                                          </p:val>
                                        </p:tav>
                                      </p:tavLst>
                                    </p:anim>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5"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randombar(vertical)">
                                      <p:cBhvr>
                                        <p:cTn id="35" dur="500"/>
                                        <p:tgtEl>
                                          <p:spTgt spid="21"/>
                                        </p:tgtEl>
                                      </p:cBhvr>
                                    </p:animEffect>
                                  </p:childTnLst>
                                </p:cTn>
                              </p:par>
                            </p:childTnLst>
                          </p:cTn>
                        </p:par>
                        <p:par>
                          <p:cTn id="36" fill="hold">
                            <p:stCondLst>
                              <p:cond delay="500"/>
                            </p:stCondLst>
                            <p:childTnLst>
                              <p:par>
                                <p:cTn id="37" presetID="17" presetClass="entr" presetSubtype="10" fill="hold" grpId="0" nodeType="after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500" fill="hold"/>
                                        <p:tgtEl>
                                          <p:spTgt spid="42"/>
                                        </p:tgtEl>
                                        <p:attrNameLst>
                                          <p:attrName>ppt_w</p:attrName>
                                        </p:attrNameLst>
                                      </p:cBhvr>
                                      <p:tavLst>
                                        <p:tav tm="0">
                                          <p:val>
                                            <p:fltVal val="0"/>
                                          </p:val>
                                        </p:tav>
                                        <p:tav tm="100000">
                                          <p:val>
                                            <p:strVal val="#ppt_w"/>
                                          </p:val>
                                        </p:tav>
                                      </p:tavLst>
                                    </p:anim>
                                    <p:anim calcmode="lin" valueType="num">
                                      <p:cBhvr>
                                        <p:cTn id="40"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5"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randombar(vertical)">
                                      <p:cBhvr>
                                        <p:cTn id="52" dur="500"/>
                                        <p:tgtEl>
                                          <p:spTgt spid="23"/>
                                        </p:tgtEl>
                                      </p:cBhvr>
                                    </p:animEffect>
                                  </p:childTnLst>
                                </p:cTn>
                              </p:par>
                            </p:childTnLst>
                          </p:cTn>
                        </p:par>
                        <p:par>
                          <p:cTn id="53" fill="hold">
                            <p:stCondLst>
                              <p:cond delay="500"/>
                            </p:stCondLst>
                            <p:childTnLst>
                              <p:par>
                                <p:cTn id="54" presetID="17" presetClass="entr" presetSubtype="10"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p:cTn id="56" dur="500" fill="hold"/>
                                        <p:tgtEl>
                                          <p:spTgt spid="43"/>
                                        </p:tgtEl>
                                        <p:attrNameLst>
                                          <p:attrName>ppt_w</p:attrName>
                                        </p:attrNameLst>
                                      </p:cBhvr>
                                      <p:tavLst>
                                        <p:tav tm="0">
                                          <p:val>
                                            <p:fltVal val="0"/>
                                          </p:val>
                                        </p:tav>
                                        <p:tav tm="100000">
                                          <p:val>
                                            <p:strVal val="#ppt_w"/>
                                          </p:val>
                                        </p:tav>
                                      </p:tavLst>
                                    </p:anim>
                                    <p:anim calcmode="lin" valueType="num">
                                      <p:cBhvr>
                                        <p:cTn id="57" dur="5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5"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randombar(vertical)">
                                      <p:cBhvr>
                                        <p:cTn id="69" dur="500"/>
                                        <p:tgtEl>
                                          <p:spTgt spid="25"/>
                                        </p:tgtEl>
                                      </p:cBhvr>
                                    </p:animEffect>
                                  </p:childTnLst>
                                </p:cTn>
                              </p:par>
                            </p:childTnLst>
                          </p:cTn>
                        </p:par>
                        <p:par>
                          <p:cTn id="70" fill="hold">
                            <p:stCondLst>
                              <p:cond delay="500"/>
                            </p:stCondLst>
                            <p:childTnLst>
                              <p:par>
                                <p:cTn id="71" presetID="17" presetClass="entr" presetSubtype="1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500" fill="hold"/>
                                        <p:tgtEl>
                                          <p:spTgt spid="44"/>
                                        </p:tgtEl>
                                        <p:attrNameLst>
                                          <p:attrName>ppt_w</p:attrName>
                                        </p:attrNameLst>
                                      </p:cBhvr>
                                      <p:tavLst>
                                        <p:tav tm="0">
                                          <p:val>
                                            <p:fltVal val="0"/>
                                          </p:val>
                                        </p:tav>
                                        <p:tav tm="100000">
                                          <p:val>
                                            <p:strVal val="#ppt_w"/>
                                          </p:val>
                                        </p:tav>
                                      </p:tavLst>
                                    </p:anim>
                                    <p:anim calcmode="lin" valueType="num">
                                      <p:cBhvr>
                                        <p:cTn id="74"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500" fill="hold"/>
                                        <p:tgtEl>
                                          <p:spTgt spid="33"/>
                                        </p:tgtEl>
                                        <p:attrNameLst>
                                          <p:attrName>ppt_w</p:attrName>
                                        </p:attrNameLst>
                                      </p:cBhvr>
                                      <p:tavLst>
                                        <p:tav tm="0">
                                          <p:val>
                                            <p:fltVal val="0"/>
                                          </p:val>
                                        </p:tav>
                                        <p:tav tm="100000">
                                          <p:val>
                                            <p:strVal val="#ppt_w"/>
                                          </p:val>
                                        </p:tav>
                                      </p:tavLst>
                                    </p:anim>
                                    <p:anim calcmode="lin" valueType="num">
                                      <p:cBhvr>
                                        <p:cTn id="80" dur="500" fill="hold"/>
                                        <p:tgtEl>
                                          <p:spTgt spid="33"/>
                                        </p:tgtEl>
                                        <p:attrNameLst>
                                          <p:attrName>ppt_h</p:attrName>
                                        </p:attrNameLst>
                                      </p:cBhvr>
                                      <p:tavLst>
                                        <p:tav tm="0">
                                          <p:val>
                                            <p:fltVal val="0"/>
                                          </p:val>
                                        </p:tav>
                                        <p:tav tm="100000">
                                          <p:val>
                                            <p:strVal val="#ppt_h"/>
                                          </p:val>
                                        </p:tav>
                                      </p:tavLst>
                                    </p:anim>
                                    <p:animEffect transition="in" filter="fade">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5"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randombar(vertical)">
                                      <p:cBhvr>
                                        <p:cTn id="86" dur="500"/>
                                        <p:tgtEl>
                                          <p:spTgt spid="27"/>
                                        </p:tgtEl>
                                      </p:cBhvr>
                                    </p:animEffect>
                                  </p:childTnLst>
                                </p:cTn>
                              </p:par>
                            </p:childTnLst>
                          </p:cTn>
                        </p:par>
                        <p:par>
                          <p:cTn id="87" fill="hold">
                            <p:stCondLst>
                              <p:cond delay="500"/>
                            </p:stCondLst>
                            <p:childTnLst>
                              <p:par>
                                <p:cTn id="88" presetID="17" presetClass="entr" presetSubtype="10" fill="hold" grpId="0" nodeType="afterEffect">
                                  <p:stCondLst>
                                    <p:cond delay="0"/>
                                  </p:stCondLst>
                                  <p:childTnLst>
                                    <p:set>
                                      <p:cBhvr>
                                        <p:cTn id="89" dur="1" fill="hold">
                                          <p:stCondLst>
                                            <p:cond delay="0"/>
                                          </p:stCondLst>
                                        </p:cTn>
                                        <p:tgtEl>
                                          <p:spTgt spid="45"/>
                                        </p:tgtEl>
                                        <p:attrNameLst>
                                          <p:attrName>style.visibility</p:attrName>
                                        </p:attrNameLst>
                                      </p:cBhvr>
                                      <p:to>
                                        <p:strVal val="visible"/>
                                      </p:to>
                                    </p:set>
                                    <p:anim calcmode="lin" valueType="num">
                                      <p:cBhvr>
                                        <p:cTn id="90" dur="500" fill="hold"/>
                                        <p:tgtEl>
                                          <p:spTgt spid="45"/>
                                        </p:tgtEl>
                                        <p:attrNameLst>
                                          <p:attrName>ppt_w</p:attrName>
                                        </p:attrNameLst>
                                      </p:cBhvr>
                                      <p:tavLst>
                                        <p:tav tm="0">
                                          <p:val>
                                            <p:fltVal val="0"/>
                                          </p:val>
                                        </p:tav>
                                        <p:tav tm="100000">
                                          <p:val>
                                            <p:strVal val="#ppt_w"/>
                                          </p:val>
                                        </p:tav>
                                      </p:tavLst>
                                    </p:anim>
                                    <p:anim calcmode="lin" valueType="num">
                                      <p:cBhvr>
                                        <p:cTn id="91" dur="500" fill="hold"/>
                                        <p:tgtEl>
                                          <p:spTgt spid="45"/>
                                        </p:tgtEl>
                                        <p:attrNameLst>
                                          <p:attrName>ppt_h</p:attrName>
                                        </p:attrNameLst>
                                      </p:cBhvr>
                                      <p:tavLst>
                                        <p:tav tm="0">
                                          <p:val>
                                            <p:strVal val="#ppt_h"/>
                                          </p:val>
                                        </p:tav>
                                        <p:tav tm="100000">
                                          <p:val>
                                            <p:strVal val="#ppt_h"/>
                                          </p:val>
                                        </p:tav>
                                      </p:tavLst>
                                    </p:anim>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37"/>
                                        </p:tgtEl>
                                        <p:attrNameLst>
                                          <p:attrName>style.visibility</p:attrName>
                                        </p:attrNameLst>
                                      </p:cBhvr>
                                      <p:to>
                                        <p:strVal val="visible"/>
                                      </p:to>
                                    </p:set>
                                    <p:anim calcmode="lin" valueType="num">
                                      <p:cBhvr>
                                        <p:cTn id="96" dur="500" fill="hold"/>
                                        <p:tgtEl>
                                          <p:spTgt spid="37"/>
                                        </p:tgtEl>
                                        <p:attrNameLst>
                                          <p:attrName>ppt_w</p:attrName>
                                        </p:attrNameLst>
                                      </p:cBhvr>
                                      <p:tavLst>
                                        <p:tav tm="0">
                                          <p:val>
                                            <p:fltVal val="0"/>
                                          </p:val>
                                        </p:tav>
                                        <p:tav tm="100000">
                                          <p:val>
                                            <p:strVal val="#ppt_w"/>
                                          </p:val>
                                        </p:tav>
                                      </p:tavLst>
                                    </p:anim>
                                    <p:anim calcmode="lin" valueType="num">
                                      <p:cBhvr>
                                        <p:cTn id="97" dur="500" fill="hold"/>
                                        <p:tgtEl>
                                          <p:spTgt spid="37"/>
                                        </p:tgtEl>
                                        <p:attrNameLst>
                                          <p:attrName>ppt_h</p:attrName>
                                        </p:attrNameLst>
                                      </p:cBhvr>
                                      <p:tavLst>
                                        <p:tav tm="0">
                                          <p:val>
                                            <p:fltVal val="0"/>
                                          </p:val>
                                        </p:tav>
                                        <p:tav tm="100000">
                                          <p:val>
                                            <p:strVal val="#ppt_h"/>
                                          </p:val>
                                        </p:tav>
                                      </p:tavLst>
                                    </p:anim>
                                    <p:animEffect transition="in" filter="fade">
                                      <p:cBhvr>
                                        <p:cTn id="9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9" grpId="0"/>
      <p:bldP spid="31" grpId="0"/>
      <p:bldP spid="33" grpId="0"/>
      <p:bldP spid="37" grpId="0"/>
      <p:bldP spid="42" grpId="0"/>
      <p:bldP spid="43" grpId="0"/>
      <p:bldP spid="44" grpId="0"/>
      <p:bldP spid="45"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borrosa de una persona&#10;&#10;Descripción generada automáticamente con confianza baja">
            <a:extLst>
              <a:ext uri="{FF2B5EF4-FFF2-40B4-BE49-F238E27FC236}">
                <a16:creationId xmlns:a16="http://schemas.microsoft.com/office/drawing/2014/main" id="{C23C7DD7-FB82-D346-3275-CC7D55FAA7B7}"/>
              </a:ext>
            </a:extLst>
          </p:cNvPr>
          <p:cNvPicPr>
            <a:picLocks noChangeAspect="1"/>
          </p:cNvPicPr>
          <p:nvPr/>
        </p:nvPicPr>
        <p:blipFill rotWithShape="1">
          <a:blip r:embed="rId2">
            <a:extLst>
              <a:ext uri="{28A0092B-C50C-407E-A947-70E740481C1C}">
                <a14:useLocalDpi xmlns:a14="http://schemas.microsoft.com/office/drawing/2010/main" val="0"/>
              </a:ext>
            </a:extLst>
          </a:blip>
          <a:srcRect t="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Forma, Flecha&#10;&#10;Descripción generada automáticamente">
            <a:extLst>
              <a:ext uri="{FF2B5EF4-FFF2-40B4-BE49-F238E27FC236}">
                <a16:creationId xmlns:a16="http://schemas.microsoft.com/office/drawing/2014/main" id="{1526536E-F34A-D9EC-1780-16F9A5BC2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783" y="2005663"/>
            <a:ext cx="5388911" cy="1282514"/>
          </a:xfrm>
          <a:prstGeom prst="rect">
            <a:avLst/>
          </a:prstGeom>
        </p:spPr>
      </p:pic>
      <p:sp>
        <p:nvSpPr>
          <p:cNvPr id="4" name="1 CuadroTexto">
            <a:extLst>
              <a:ext uri="{FF2B5EF4-FFF2-40B4-BE49-F238E27FC236}">
                <a16:creationId xmlns:a16="http://schemas.microsoft.com/office/drawing/2014/main" id="{5182FA7D-D18E-0A4F-35F4-46E5C26F150C}"/>
              </a:ext>
            </a:extLst>
          </p:cNvPr>
          <p:cNvSpPr txBox="1"/>
          <p:nvPr/>
        </p:nvSpPr>
        <p:spPr>
          <a:xfrm>
            <a:off x="2124466" y="2385310"/>
            <a:ext cx="3362587" cy="584775"/>
          </a:xfrm>
          <a:prstGeom prst="rect">
            <a:avLst/>
          </a:prstGeom>
          <a:noFill/>
        </p:spPr>
        <p:txBody>
          <a:bodyPr wrap="none" rtlCol="0">
            <a:spAutoFit/>
          </a:bodyPr>
          <a:lstStyle/>
          <a:p>
            <a:pPr algn="ctr"/>
            <a:r>
              <a:rPr lang="es-ES" sz="3200" b="1" dirty="0">
                <a:solidFill>
                  <a:srgbClr val="CC3348"/>
                </a:solidFill>
              </a:rPr>
              <a:t>CO JE </a:t>
            </a:r>
            <a:r>
              <a:rPr lang="cs-CZ" sz="3200" b="1" dirty="0">
                <a:solidFill>
                  <a:srgbClr val="CC3348"/>
                </a:solidFill>
              </a:rPr>
              <a:t>LASKAV</a:t>
            </a:r>
            <a:r>
              <a:rPr lang="es-ES" sz="3200" b="1" dirty="0">
                <a:solidFill>
                  <a:srgbClr val="CC3348"/>
                </a:solidFill>
              </a:rPr>
              <a:t>OST?</a:t>
            </a:r>
          </a:p>
        </p:txBody>
      </p:sp>
      <p:sp>
        <p:nvSpPr>
          <p:cNvPr id="5" name="CuadroTexto 4">
            <a:extLst>
              <a:ext uri="{FF2B5EF4-FFF2-40B4-BE49-F238E27FC236}">
                <a16:creationId xmlns:a16="http://schemas.microsoft.com/office/drawing/2014/main" id="{3CD800B7-0B76-DA9E-7E71-B44773626018}"/>
              </a:ext>
            </a:extLst>
          </p:cNvPr>
          <p:cNvSpPr txBox="1"/>
          <p:nvPr/>
        </p:nvSpPr>
        <p:spPr>
          <a:xfrm>
            <a:off x="442751" y="3507387"/>
            <a:ext cx="7007288" cy="3477875"/>
          </a:xfrm>
          <a:prstGeom prst="rect">
            <a:avLst/>
          </a:prstGeom>
          <a:noFill/>
        </p:spPr>
        <p:txBody>
          <a:bodyPr wrap="square">
            <a:spAutoFit/>
          </a:bodyPr>
          <a:lstStyle/>
          <a:p>
            <a:pPr>
              <a:spcBef>
                <a:spcPts val="600"/>
              </a:spcBef>
              <a:spcAft>
                <a:spcPts val="600"/>
              </a:spcAft>
            </a:pPr>
            <a:r>
              <a:rPr lang="cs-CZ" sz="2000" b="1" dirty="0">
                <a:solidFill>
                  <a:schemeClr val="bg1"/>
                </a:solidFill>
              </a:rPr>
              <a:t>Řecký výraz</a:t>
            </a:r>
            <a:r>
              <a:rPr lang="es-ES" sz="2000" b="1" dirty="0">
                <a:solidFill>
                  <a:schemeClr val="bg1"/>
                </a:solidFill>
              </a:rPr>
              <a:t> "jrestós" znamená "jemný", "</a:t>
            </a:r>
            <a:r>
              <a:rPr lang="es-ES" sz="2000" b="1" dirty="0" err="1">
                <a:solidFill>
                  <a:schemeClr val="bg1"/>
                </a:solidFill>
              </a:rPr>
              <a:t>laskavý</a:t>
            </a:r>
            <a:r>
              <a:rPr lang="es-ES" sz="2000" b="1" dirty="0">
                <a:solidFill>
                  <a:schemeClr val="bg1"/>
                </a:solidFill>
              </a:rPr>
              <a:t>".</a:t>
            </a:r>
          </a:p>
          <a:p>
            <a:pPr>
              <a:spcBef>
                <a:spcPts val="600"/>
              </a:spcBef>
              <a:spcAft>
                <a:spcPts val="600"/>
              </a:spcAft>
            </a:pPr>
            <a:r>
              <a:rPr lang="es-ES" sz="2000" b="1" dirty="0">
                <a:solidFill>
                  <a:schemeClr val="bg1"/>
                </a:solidFill>
              </a:rPr>
              <a:t>Toto slovo vyjadřuje lásku v akci. Popisuje jemnou, laskavou </a:t>
            </a:r>
            <a:r>
              <a:rPr lang="cs-CZ" sz="2000" b="1" dirty="0">
                <a:solidFill>
                  <a:schemeClr val="bg1"/>
                </a:solidFill>
              </a:rPr>
              <a:t>      </a:t>
            </a:r>
            <a:r>
              <a:rPr lang="es-ES" sz="2000" b="1" dirty="0">
                <a:solidFill>
                  <a:schemeClr val="bg1"/>
                </a:solidFill>
              </a:rPr>
              <a:t>a </a:t>
            </a:r>
            <a:r>
              <a:rPr lang="cs-CZ" sz="2000" b="1" dirty="0">
                <a:solidFill>
                  <a:schemeClr val="bg1"/>
                </a:solidFill>
              </a:rPr>
              <a:t>taktní</a:t>
            </a:r>
            <a:r>
              <a:rPr lang="es-ES" sz="2000" b="1" dirty="0">
                <a:solidFill>
                  <a:schemeClr val="bg1"/>
                </a:solidFill>
              </a:rPr>
              <a:t> jak v dispozicích, tak v jednání vůči potřebám našeho bližního. </a:t>
            </a:r>
          </a:p>
          <a:p>
            <a:pPr>
              <a:spcBef>
                <a:spcPts val="600"/>
              </a:spcBef>
              <a:spcAft>
                <a:spcPts val="600"/>
              </a:spcAft>
            </a:pPr>
            <a:r>
              <a:rPr lang="es-ES" sz="2000" b="1" dirty="0" err="1">
                <a:solidFill>
                  <a:schemeClr val="bg1"/>
                </a:solidFill>
              </a:rPr>
              <a:t>Prostá</a:t>
            </a:r>
            <a:r>
              <a:rPr lang="es-ES" sz="2000" b="1" dirty="0">
                <a:solidFill>
                  <a:schemeClr val="bg1"/>
                </a:solidFill>
              </a:rPr>
              <a:t> laskavost nebo jemnost je jednou z nejhlubších pozitivních vlastností, které hovoří ve prospěch křesťana. </a:t>
            </a:r>
          </a:p>
          <a:p>
            <a:pPr>
              <a:spcBef>
                <a:spcPts val="600"/>
              </a:spcBef>
              <a:spcAft>
                <a:spcPts val="600"/>
              </a:spcAft>
            </a:pPr>
            <a:r>
              <a:rPr lang="es-ES" sz="2000" b="1" dirty="0" err="1">
                <a:solidFill>
                  <a:schemeClr val="bg1"/>
                </a:solidFill>
              </a:rPr>
              <a:t>Laskavost</a:t>
            </a:r>
            <a:r>
              <a:rPr lang="es-ES" sz="2000" b="1" dirty="0">
                <a:solidFill>
                  <a:schemeClr val="bg1"/>
                </a:solidFill>
              </a:rPr>
              <a:t> je opakem zloby. Obrácen</a:t>
            </a:r>
            <a:r>
              <a:rPr lang="cs-CZ" sz="2000" b="1" dirty="0">
                <a:solidFill>
                  <a:schemeClr val="bg1"/>
                </a:solidFill>
              </a:rPr>
              <a:t>ý člověk</a:t>
            </a:r>
            <a:r>
              <a:rPr lang="es-ES" sz="2000" b="1" dirty="0">
                <a:solidFill>
                  <a:schemeClr val="bg1"/>
                </a:solidFill>
              </a:rPr>
              <a:t> proměňuj</a:t>
            </a:r>
            <a:r>
              <a:rPr lang="cs-CZ" sz="2000" b="1" dirty="0">
                <a:solidFill>
                  <a:schemeClr val="bg1"/>
                </a:solidFill>
              </a:rPr>
              <a:t>e</a:t>
            </a:r>
            <a:r>
              <a:rPr lang="es-ES" sz="2000" b="1" dirty="0">
                <a:solidFill>
                  <a:schemeClr val="bg1"/>
                </a:solidFill>
              </a:rPr>
              <a:t> zlobu </a:t>
            </a:r>
            <a:r>
              <a:rPr lang="cs-CZ" sz="2000" b="1" dirty="0">
                <a:solidFill>
                  <a:schemeClr val="bg1"/>
                </a:solidFill>
              </a:rPr>
              <a:t>s pomocí</a:t>
            </a:r>
            <a:r>
              <a:rPr lang="es-ES" sz="2000" b="1" dirty="0">
                <a:solidFill>
                  <a:schemeClr val="bg1"/>
                </a:solidFill>
              </a:rPr>
              <a:t> duchovní alchymie</a:t>
            </a:r>
            <a:r>
              <a:rPr lang="cs-CZ" sz="2000" b="1" dirty="0">
                <a:solidFill>
                  <a:schemeClr val="bg1"/>
                </a:solidFill>
              </a:rPr>
              <a:t> </a:t>
            </a:r>
            <a:r>
              <a:rPr lang="es-ES" sz="2000" b="1" dirty="0">
                <a:solidFill>
                  <a:schemeClr val="bg1"/>
                </a:solidFill>
              </a:rPr>
              <a:t>v laskavost. 
</a:t>
            </a:r>
          </a:p>
        </p:txBody>
      </p:sp>
      <p:sp>
        <p:nvSpPr>
          <p:cNvPr id="2" name="3 Rectángulo">
            <a:extLst>
              <a:ext uri="{FF2B5EF4-FFF2-40B4-BE49-F238E27FC236}">
                <a16:creationId xmlns:a16="http://schemas.microsoft.com/office/drawing/2014/main" id="{AE2F42BF-30B1-3223-BAF7-84F6B71524EC}"/>
              </a:ext>
            </a:extLst>
          </p:cNvPr>
          <p:cNvSpPr/>
          <p:nvPr/>
        </p:nvSpPr>
        <p:spPr>
          <a:xfrm>
            <a:off x="694970" y="-110137"/>
            <a:ext cx="966931" cy="2092881"/>
          </a:xfrm>
          <a:prstGeom prst="rect">
            <a:avLst/>
          </a:prstGeom>
        </p:spPr>
        <p:txBody>
          <a:bodyPr wrap="none">
            <a:spAutoFit/>
          </a:bodyPr>
          <a:lstStyle/>
          <a:p>
            <a:r>
              <a:rPr lang="es-ES" sz="13000" b="1" spc="600" dirty="0">
                <a:ln w="38100">
                  <a:solidFill>
                    <a:srgbClr val="D7C360"/>
                  </a:solidFill>
                </a:ln>
                <a:blipFill dpi="0" rotWithShape="1">
                  <a:blip r:embed="rId4">
                    <a:extLst>
                      <a:ext uri="{28A0092B-C50C-407E-A947-70E740481C1C}">
                        <a14:useLocalDpi xmlns:a14="http://schemas.microsoft.com/office/drawing/2010/main" val="0"/>
                      </a:ext>
                    </a:extLst>
                  </a:blip>
                  <a:srcRect/>
                  <a:stretch>
                    <a:fillRect/>
                  </a:stretch>
                </a:blipFill>
                <a:latin typeface="Calibri" pitchFamily="34" charset="0"/>
              </a:rPr>
              <a:t>L</a:t>
            </a:r>
            <a:endParaRPr lang="es-ES" dirty="0">
              <a:ln w="38100">
                <a:solidFill>
                  <a:srgbClr val="D7C360"/>
                </a:solidFill>
              </a:ln>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7" name="4 Rectángulo">
            <a:extLst>
              <a:ext uri="{FF2B5EF4-FFF2-40B4-BE49-F238E27FC236}">
                <a16:creationId xmlns:a16="http://schemas.microsoft.com/office/drawing/2014/main" id="{D5E60EB0-F952-F3AA-C4F1-A2DA85D5B8BE}"/>
              </a:ext>
            </a:extLst>
          </p:cNvPr>
          <p:cNvSpPr/>
          <p:nvPr/>
        </p:nvSpPr>
        <p:spPr>
          <a:xfrm>
            <a:off x="1447491" y="-102098"/>
            <a:ext cx="1271502" cy="2092881"/>
          </a:xfrm>
          <a:prstGeom prst="rect">
            <a:avLst/>
          </a:prstGeom>
        </p:spPr>
        <p:txBody>
          <a:bodyPr wrap="none">
            <a:spAutoFit/>
          </a:bodyPr>
          <a:lstStyle/>
          <a:p>
            <a:r>
              <a:rPr lang="es-ES" sz="13000" b="1" spc="600" dirty="0">
                <a:ln w="38100">
                  <a:solidFill>
                    <a:srgbClr val="D7C360"/>
                  </a:solidFill>
                </a:ln>
                <a:blipFill dpi="0" rotWithShape="1">
                  <a:blip r:embed="rId4">
                    <a:extLst>
                      <a:ext uri="{28A0092B-C50C-407E-A947-70E740481C1C}">
                        <a14:useLocalDpi xmlns:a14="http://schemas.microsoft.com/office/drawing/2010/main" val="0"/>
                      </a:ext>
                    </a:extLst>
                  </a:blip>
                  <a:srcRect/>
                  <a:stretch>
                    <a:fillRect/>
                  </a:stretch>
                </a:blipFill>
                <a:latin typeface="Calibri" pitchFamily="34" charset="0"/>
              </a:rPr>
              <a:t>A</a:t>
            </a:r>
            <a:endParaRPr lang="es-ES" dirty="0">
              <a:ln w="38100">
                <a:solidFill>
                  <a:srgbClr val="D7C360"/>
                </a:solidFill>
              </a:ln>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9" name="5 Rectángulo">
            <a:extLst>
              <a:ext uri="{FF2B5EF4-FFF2-40B4-BE49-F238E27FC236}">
                <a16:creationId xmlns:a16="http://schemas.microsoft.com/office/drawing/2014/main" id="{E6553807-F26A-C70B-C306-B866AC0A9B9D}"/>
              </a:ext>
            </a:extLst>
          </p:cNvPr>
          <p:cNvSpPr/>
          <p:nvPr/>
        </p:nvSpPr>
        <p:spPr>
          <a:xfrm>
            <a:off x="2504583" y="-94059"/>
            <a:ext cx="1050288" cy="2092881"/>
          </a:xfrm>
          <a:prstGeom prst="rect">
            <a:avLst/>
          </a:prstGeom>
        </p:spPr>
        <p:txBody>
          <a:bodyPr wrap="none">
            <a:spAutoFit/>
          </a:bodyPr>
          <a:lstStyle/>
          <a:p>
            <a:r>
              <a:rPr lang="es-ES" sz="13000" b="1" spc="600" dirty="0">
                <a:ln w="38100">
                  <a:solidFill>
                    <a:srgbClr val="D7C360"/>
                  </a:solidFill>
                </a:ln>
                <a:blipFill dpi="0" rotWithShape="1">
                  <a:blip r:embed="rId4">
                    <a:extLst>
                      <a:ext uri="{28A0092B-C50C-407E-A947-70E740481C1C}">
                        <a14:useLocalDpi xmlns:a14="http://schemas.microsoft.com/office/drawing/2010/main" val="0"/>
                      </a:ext>
                    </a:extLst>
                  </a:blip>
                  <a:srcRect/>
                  <a:stretch>
                    <a:fillRect/>
                  </a:stretch>
                </a:blipFill>
                <a:latin typeface="Calibri" pitchFamily="34" charset="0"/>
              </a:rPr>
              <a:t>S</a:t>
            </a:r>
            <a:endParaRPr lang="es-ES" dirty="0">
              <a:ln w="38100">
                <a:solidFill>
                  <a:srgbClr val="D7C360"/>
                </a:solidFill>
              </a:ln>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0" name="6 Rectángulo">
            <a:extLst>
              <a:ext uri="{FF2B5EF4-FFF2-40B4-BE49-F238E27FC236}">
                <a16:creationId xmlns:a16="http://schemas.microsoft.com/office/drawing/2014/main" id="{58E60BAE-57A2-8557-9A6C-90EACCE50BC1}"/>
              </a:ext>
            </a:extLst>
          </p:cNvPr>
          <p:cNvSpPr/>
          <p:nvPr/>
        </p:nvSpPr>
        <p:spPr>
          <a:xfrm>
            <a:off x="3340461" y="-86020"/>
            <a:ext cx="1173719" cy="2092881"/>
          </a:xfrm>
          <a:prstGeom prst="rect">
            <a:avLst/>
          </a:prstGeom>
        </p:spPr>
        <p:txBody>
          <a:bodyPr wrap="none">
            <a:spAutoFit/>
          </a:bodyPr>
          <a:lstStyle/>
          <a:p>
            <a:r>
              <a:rPr lang="es-ES" sz="13000" b="1" spc="600" dirty="0">
                <a:ln w="38100">
                  <a:solidFill>
                    <a:srgbClr val="D7C360"/>
                  </a:solidFill>
                </a:ln>
                <a:blipFill dpi="0" rotWithShape="1">
                  <a:blip r:embed="rId4">
                    <a:extLst>
                      <a:ext uri="{28A0092B-C50C-407E-A947-70E740481C1C}">
                        <a14:useLocalDpi xmlns:a14="http://schemas.microsoft.com/office/drawing/2010/main" val="0"/>
                      </a:ext>
                    </a:extLst>
                  </a:blip>
                  <a:srcRect/>
                  <a:stretch>
                    <a:fillRect/>
                  </a:stretch>
                </a:blipFill>
                <a:latin typeface="Calibri" pitchFamily="34" charset="0"/>
              </a:rPr>
              <a:t>K</a:t>
            </a:r>
            <a:endParaRPr lang="es-ES" dirty="0">
              <a:ln w="38100">
                <a:solidFill>
                  <a:srgbClr val="D7C360"/>
                </a:solidFill>
              </a:ln>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1" name="7 Rectángulo">
            <a:extLst>
              <a:ext uri="{FF2B5EF4-FFF2-40B4-BE49-F238E27FC236}">
                <a16:creationId xmlns:a16="http://schemas.microsoft.com/office/drawing/2014/main" id="{B56505B3-2A9A-7EFE-3B86-68D6030447CD}"/>
              </a:ext>
            </a:extLst>
          </p:cNvPr>
          <p:cNvSpPr/>
          <p:nvPr/>
        </p:nvSpPr>
        <p:spPr>
          <a:xfrm>
            <a:off x="4299770" y="-77981"/>
            <a:ext cx="1271502" cy="2092881"/>
          </a:xfrm>
          <a:prstGeom prst="rect">
            <a:avLst/>
          </a:prstGeom>
        </p:spPr>
        <p:txBody>
          <a:bodyPr wrap="none">
            <a:spAutoFit/>
          </a:bodyPr>
          <a:lstStyle/>
          <a:p>
            <a:r>
              <a:rPr lang="es-ES" sz="13000" b="1" spc="600" dirty="0">
                <a:ln w="38100">
                  <a:solidFill>
                    <a:srgbClr val="D7C360"/>
                  </a:solidFill>
                </a:ln>
                <a:blipFill dpi="0" rotWithShape="1">
                  <a:blip r:embed="rId4">
                    <a:extLst>
                      <a:ext uri="{28A0092B-C50C-407E-A947-70E740481C1C}">
                        <a14:useLocalDpi xmlns:a14="http://schemas.microsoft.com/office/drawing/2010/main" val="0"/>
                      </a:ext>
                    </a:extLst>
                  </a:blip>
                  <a:srcRect/>
                  <a:stretch>
                    <a:fillRect/>
                  </a:stretch>
                </a:blipFill>
                <a:latin typeface="Calibri" pitchFamily="34" charset="0"/>
              </a:rPr>
              <a:t>A</a:t>
            </a:r>
            <a:endParaRPr lang="es-ES" dirty="0">
              <a:ln w="38100">
                <a:solidFill>
                  <a:srgbClr val="D7C360"/>
                </a:solidFill>
              </a:ln>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2" name="9 Rectángulo">
            <a:extLst>
              <a:ext uri="{FF2B5EF4-FFF2-40B4-BE49-F238E27FC236}">
                <a16:creationId xmlns:a16="http://schemas.microsoft.com/office/drawing/2014/main" id="{85F8F8DD-BBD3-A3D2-6193-9E3CE5769DF0}"/>
              </a:ext>
            </a:extLst>
          </p:cNvPr>
          <p:cNvSpPr/>
          <p:nvPr/>
        </p:nvSpPr>
        <p:spPr>
          <a:xfrm>
            <a:off x="7564021" y="-69942"/>
            <a:ext cx="1050288" cy="2092881"/>
          </a:xfrm>
          <a:prstGeom prst="rect">
            <a:avLst/>
          </a:prstGeom>
        </p:spPr>
        <p:txBody>
          <a:bodyPr wrap="none">
            <a:spAutoFit/>
          </a:bodyPr>
          <a:lstStyle/>
          <a:p>
            <a:r>
              <a:rPr lang="es-ES" sz="13000" b="1" spc="600" dirty="0">
                <a:ln w="38100">
                  <a:solidFill>
                    <a:srgbClr val="D7C360"/>
                  </a:solidFill>
                </a:ln>
                <a:blipFill dpi="0" rotWithShape="1">
                  <a:blip r:embed="rId4">
                    <a:extLst>
                      <a:ext uri="{28A0092B-C50C-407E-A947-70E740481C1C}">
                        <a14:useLocalDpi xmlns:a14="http://schemas.microsoft.com/office/drawing/2010/main" val="0"/>
                      </a:ext>
                    </a:extLst>
                  </a:blip>
                  <a:srcRect/>
                  <a:stretch>
                    <a:fillRect/>
                  </a:stretch>
                </a:blipFill>
                <a:latin typeface="Calibri" pitchFamily="34" charset="0"/>
              </a:rPr>
              <a:t>S</a:t>
            </a:r>
            <a:endParaRPr lang="es-ES" dirty="0">
              <a:ln w="38100">
                <a:solidFill>
                  <a:srgbClr val="D7C360"/>
                </a:solidFill>
              </a:ln>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13" name="10 Rectángulo">
            <a:extLst>
              <a:ext uri="{FF2B5EF4-FFF2-40B4-BE49-F238E27FC236}">
                <a16:creationId xmlns:a16="http://schemas.microsoft.com/office/drawing/2014/main" id="{A361F904-1BDA-FC11-DFD8-20BCE3D6883E}"/>
              </a:ext>
            </a:extLst>
          </p:cNvPr>
          <p:cNvSpPr/>
          <p:nvPr/>
        </p:nvSpPr>
        <p:spPr>
          <a:xfrm>
            <a:off x="5356862" y="-61903"/>
            <a:ext cx="1247457" cy="2092881"/>
          </a:xfrm>
          <a:prstGeom prst="rect">
            <a:avLst/>
          </a:prstGeom>
        </p:spPr>
        <p:txBody>
          <a:bodyPr wrap="none">
            <a:spAutoFit/>
          </a:bodyPr>
          <a:lstStyle/>
          <a:p>
            <a:r>
              <a:rPr lang="es-ES" sz="13000" b="1" spc="600" dirty="0">
                <a:ln w="38100">
                  <a:solidFill>
                    <a:srgbClr val="D7C360"/>
                  </a:solidFill>
                </a:ln>
                <a:blipFill dpi="0" rotWithShape="1">
                  <a:blip r:embed="rId4">
                    <a:extLst>
                      <a:ext uri="{28A0092B-C50C-407E-A947-70E740481C1C}">
                        <a14:useLocalDpi xmlns:a14="http://schemas.microsoft.com/office/drawing/2010/main" val="0"/>
                      </a:ext>
                    </a:extLst>
                  </a:blip>
                  <a:srcRect/>
                  <a:stretch>
                    <a:fillRect/>
                  </a:stretch>
                </a:blipFill>
                <a:latin typeface="Calibri" pitchFamily="34" charset="0"/>
              </a:rPr>
              <a:t>V</a:t>
            </a:r>
            <a:endParaRPr lang="es-ES" dirty="0">
              <a:ln w="38100">
                <a:solidFill>
                  <a:srgbClr val="D7C360"/>
                </a:solidFill>
              </a:ln>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24" name="11 Rectángulo">
            <a:extLst>
              <a:ext uri="{FF2B5EF4-FFF2-40B4-BE49-F238E27FC236}">
                <a16:creationId xmlns:a16="http://schemas.microsoft.com/office/drawing/2014/main" id="{B1C9D0D4-1871-EF59-5F71-2336A7AFB542}"/>
              </a:ext>
            </a:extLst>
          </p:cNvPr>
          <p:cNvSpPr/>
          <p:nvPr/>
        </p:nvSpPr>
        <p:spPr>
          <a:xfrm>
            <a:off x="6389909" y="-53864"/>
            <a:ext cx="1388522" cy="2092881"/>
          </a:xfrm>
          <a:prstGeom prst="rect">
            <a:avLst/>
          </a:prstGeom>
        </p:spPr>
        <p:txBody>
          <a:bodyPr wrap="none">
            <a:spAutoFit/>
          </a:bodyPr>
          <a:lstStyle/>
          <a:p>
            <a:r>
              <a:rPr lang="es-ES" sz="13000" b="1" spc="600" dirty="0">
                <a:ln w="38100">
                  <a:solidFill>
                    <a:srgbClr val="D7C360"/>
                  </a:solidFill>
                </a:ln>
                <a:blipFill dpi="0" rotWithShape="1">
                  <a:blip r:embed="rId4">
                    <a:extLst>
                      <a:ext uri="{28A0092B-C50C-407E-A947-70E740481C1C}">
                        <a14:useLocalDpi xmlns:a14="http://schemas.microsoft.com/office/drawing/2010/main" val="0"/>
                      </a:ext>
                    </a:extLst>
                  </a:blip>
                  <a:srcRect/>
                  <a:stretch>
                    <a:fillRect/>
                  </a:stretch>
                </a:blipFill>
                <a:latin typeface="Calibri" pitchFamily="34" charset="0"/>
              </a:rPr>
              <a:t>O</a:t>
            </a:r>
            <a:endParaRPr lang="es-ES" dirty="0">
              <a:ln w="38100">
                <a:solidFill>
                  <a:srgbClr val="D7C360"/>
                </a:solidFill>
              </a:ln>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25" name="12 Rectángulo">
            <a:extLst>
              <a:ext uri="{FF2B5EF4-FFF2-40B4-BE49-F238E27FC236}">
                <a16:creationId xmlns:a16="http://schemas.microsoft.com/office/drawing/2014/main" id="{BE65D4B2-8393-A8B3-CB37-A9232DE54BEC}"/>
              </a:ext>
            </a:extLst>
          </p:cNvPr>
          <p:cNvSpPr/>
          <p:nvPr/>
        </p:nvSpPr>
        <p:spPr>
          <a:xfrm>
            <a:off x="8399900" y="-45828"/>
            <a:ext cx="1087157" cy="2092881"/>
          </a:xfrm>
          <a:prstGeom prst="rect">
            <a:avLst/>
          </a:prstGeom>
        </p:spPr>
        <p:txBody>
          <a:bodyPr wrap="none">
            <a:spAutoFit/>
          </a:bodyPr>
          <a:lstStyle/>
          <a:p>
            <a:r>
              <a:rPr lang="es-ES" sz="13000" b="1" spc="600" dirty="0">
                <a:ln w="38100">
                  <a:solidFill>
                    <a:srgbClr val="D7C360"/>
                  </a:solidFill>
                </a:ln>
                <a:blipFill dpi="0" rotWithShape="1">
                  <a:blip r:embed="rId4">
                    <a:extLst>
                      <a:ext uri="{28A0092B-C50C-407E-A947-70E740481C1C}">
                        <a14:useLocalDpi xmlns:a14="http://schemas.microsoft.com/office/drawing/2010/main" val="0"/>
                      </a:ext>
                    </a:extLst>
                  </a:blip>
                  <a:srcRect/>
                  <a:stretch>
                    <a:fillRect/>
                  </a:stretch>
                </a:blipFill>
                <a:latin typeface="Calibri" pitchFamily="34" charset="0"/>
              </a:rPr>
              <a:t>T</a:t>
            </a:r>
            <a:endParaRPr lang="es-ES" dirty="0">
              <a:ln w="38100">
                <a:solidFill>
                  <a:srgbClr val="D7C360"/>
                </a:solidFill>
              </a:ln>
              <a:blipFill dpi="0" rotWithShape="1">
                <a:blip r:embed="rId4">
                  <a:extLst>
                    <a:ext uri="{28A0092B-C50C-407E-A947-70E740481C1C}">
                      <a14:useLocalDpi xmlns:a14="http://schemas.microsoft.com/office/drawing/2010/main" val="0"/>
                    </a:ext>
                  </a:extLst>
                </a:blip>
                <a:srcRect/>
                <a:stretch>
                  <a:fillRect/>
                </a:stretch>
              </a:blipFill>
            </a:endParaRPr>
          </a:p>
        </p:txBody>
      </p:sp>
    </p:spTree>
    <p:extLst>
      <p:ext uri="{BB962C8B-B14F-4D97-AF65-F5344CB8AC3E}">
        <p14:creationId xmlns:p14="http://schemas.microsoft.com/office/powerpoint/2010/main" val="390220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50" fill="hold"/>
                                        <p:tgtEl>
                                          <p:spTgt spid="25"/>
                                        </p:tgtEl>
                                        <p:attrNameLst>
                                          <p:attrName>ppt_x</p:attrName>
                                        </p:attrNameLst>
                                      </p:cBhvr>
                                      <p:tavLst>
                                        <p:tav tm="0">
                                          <p:val>
                                            <p:strVal val="0-#ppt_w/2"/>
                                          </p:val>
                                        </p:tav>
                                        <p:tav tm="100000">
                                          <p:val>
                                            <p:strVal val="#ppt_x"/>
                                          </p:val>
                                        </p:tav>
                                      </p:tavLst>
                                    </p:anim>
                                    <p:anim calcmode="lin" valueType="num">
                                      <p:cBhvr additive="base">
                                        <p:cTn id="8" dur="25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50" fill="hold"/>
                                        <p:tgtEl>
                                          <p:spTgt spid="12"/>
                                        </p:tgtEl>
                                        <p:attrNameLst>
                                          <p:attrName>ppt_x</p:attrName>
                                        </p:attrNameLst>
                                      </p:cBhvr>
                                      <p:tavLst>
                                        <p:tav tm="0">
                                          <p:val>
                                            <p:strVal val="0-#ppt_w/2"/>
                                          </p:val>
                                        </p:tav>
                                        <p:tav tm="100000">
                                          <p:val>
                                            <p:strVal val="#ppt_x"/>
                                          </p:val>
                                        </p:tav>
                                      </p:tavLst>
                                    </p:anim>
                                    <p:anim calcmode="lin" valueType="num">
                                      <p:cBhvr additive="base">
                                        <p:cTn id="13" dur="25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50" fill="hold"/>
                                        <p:tgtEl>
                                          <p:spTgt spid="24"/>
                                        </p:tgtEl>
                                        <p:attrNameLst>
                                          <p:attrName>ppt_x</p:attrName>
                                        </p:attrNameLst>
                                      </p:cBhvr>
                                      <p:tavLst>
                                        <p:tav tm="0">
                                          <p:val>
                                            <p:strVal val="0-#ppt_w/2"/>
                                          </p:val>
                                        </p:tav>
                                        <p:tav tm="100000">
                                          <p:val>
                                            <p:strVal val="#ppt_x"/>
                                          </p:val>
                                        </p:tav>
                                      </p:tavLst>
                                    </p:anim>
                                    <p:anim calcmode="lin" valueType="num">
                                      <p:cBhvr additive="base">
                                        <p:cTn id="18" dur="250" fill="hold"/>
                                        <p:tgtEl>
                                          <p:spTgt spid="24"/>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250" fill="hold"/>
                                        <p:tgtEl>
                                          <p:spTgt spid="13"/>
                                        </p:tgtEl>
                                        <p:attrNameLst>
                                          <p:attrName>ppt_x</p:attrName>
                                        </p:attrNameLst>
                                      </p:cBhvr>
                                      <p:tavLst>
                                        <p:tav tm="0">
                                          <p:val>
                                            <p:strVal val="0-#ppt_w/2"/>
                                          </p:val>
                                        </p:tav>
                                        <p:tav tm="100000">
                                          <p:val>
                                            <p:strVal val="#ppt_x"/>
                                          </p:val>
                                        </p:tav>
                                      </p:tavLst>
                                    </p:anim>
                                    <p:anim calcmode="lin" valueType="num">
                                      <p:cBhvr additive="base">
                                        <p:cTn id="23" dur="25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250" fill="hold"/>
                                        <p:tgtEl>
                                          <p:spTgt spid="11"/>
                                        </p:tgtEl>
                                        <p:attrNameLst>
                                          <p:attrName>ppt_x</p:attrName>
                                        </p:attrNameLst>
                                      </p:cBhvr>
                                      <p:tavLst>
                                        <p:tav tm="0">
                                          <p:val>
                                            <p:strVal val="0-#ppt_w/2"/>
                                          </p:val>
                                        </p:tav>
                                        <p:tav tm="100000">
                                          <p:val>
                                            <p:strVal val="#ppt_x"/>
                                          </p:val>
                                        </p:tav>
                                      </p:tavLst>
                                    </p:anim>
                                    <p:anim calcmode="lin" valueType="num">
                                      <p:cBhvr additive="base">
                                        <p:cTn id="28" dur="25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250" fill="hold"/>
                                        <p:tgtEl>
                                          <p:spTgt spid="10"/>
                                        </p:tgtEl>
                                        <p:attrNameLst>
                                          <p:attrName>ppt_x</p:attrName>
                                        </p:attrNameLst>
                                      </p:cBhvr>
                                      <p:tavLst>
                                        <p:tav tm="0">
                                          <p:val>
                                            <p:strVal val="0-#ppt_w/2"/>
                                          </p:val>
                                        </p:tav>
                                        <p:tav tm="100000">
                                          <p:val>
                                            <p:strVal val="#ppt_x"/>
                                          </p:val>
                                        </p:tav>
                                      </p:tavLst>
                                    </p:anim>
                                    <p:anim calcmode="lin" valueType="num">
                                      <p:cBhvr additive="base">
                                        <p:cTn id="33" dur="250" fill="hold"/>
                                        <p:tgtEl>
                                          <p:spTgt spid="10"/>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250" fill="hold"/>
                                        <p:tgtEl>
                                          <p:spTgt spid="9"/>
                                        </p:tgtEl>
                                        <p:attrNameLst>
                                          <p:attrName>ppt_x</p:attrName>
                                        </p:attrNameLst>
                                      </p:cBhvr>
                                      <p:tavLst>
                                        <p:tav tm="0">
                                          <p:val>
                                            <p:strVal val="0-#ppt_w/2"/>
                                          </p:val>
                                        </p:tav>
                                        <p:tav tm="100000">
                                          <p:val>
                                            <p:strVal val="#ppt_x"/>
                                          </p:val>
                                        </p:tav>
                                      </p:tavLst>
                                    </p:anim>
                                    <p:anim calcmode="lin" valueType="num">
                                      <p:cBhvr additive="base">
                                        <p:cTn id="38" dur="25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250" fill="hold"/>
                                        <p:tgtEl>
                                          <p:spTgt spid="7"/>
                                        </p:tgtEl>
                                        <p:attrNameLst>
                                          <p:attrName>ppt_x</p:attrName>
                                        </p:attrNameLst>
                                      </p:cBhvr>
                                      <p:tavLst>
                                        <p:tav tm="0">
                                          <p:val>
                                            <p:strVal val="0-#ppt_w/2"/>
                                          </p:val>
                                        </p:tav>
                                        <p:tav tm="100000">
                                          <p:val>
                                            <p:strVal val="#ppt_x"/>
                                          </p:val>
                                        </p:tav>
                                      </p:tavLst>
                                    </p:anim>
                                    <p:anim calcmode="lin" valueType="num">
                                      <p:cBhvr additive="base">
                                        <p:cTn id="43" dur="250" fill="hold"/>
                                        <p:tgtEl>
                                          <p:spTgt spid="7"/>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8"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250" fill="hold"/>
                                        <p:tgtEl>
                                          <p:spTgt spid="2"/>
                                        </p:tgtEl>
                                        <p:attrNameLst>
                                          <p:attrName>ppt_x</p:attrName>
                                        </p:attrNameLst>
                                      </p:cBhvr>
                                      <p:tavLst>
                                        <p:tav tm="0">
                                          <p:val>
                                            <p:strVal val="0-#ppt_w/2"/>
                                          </p:val>
                                        </p:tav>
                                        <p:tav tm="100000">
                                          <p:val>
                                            <p:strVal val="#ppt_x"/>
                                          </p:val>
                                        </p:tav>
                                      </p:tavLst>
                                    </p:anim>
                                    <p:anim calcmode="lin" valueType="num">
                                      <p:cBhvr additive="base">
                                        <p:cTn id="48" dur="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0-#ppt_w/2"/>
                                          </p:val>
                                        </p:tav>
                                        <p:tav tm="100000">
                                          <p:val>
                                            <p:strVal val="#ppt_x"/>
                                          </p:val>
                                        </p:tav>
                                      </p:tavLst>
                                    </p:anim>
                                    <p:anim calcmode="lin" valueType="num">
                                      <p:cBhvr additive="base">
                                        <p:cTn id="54" dur="500" fill="hold"/>
                                        <p:tgtEl>
                                          <p:spTgt spid="6"/>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26" presetClass="entr" presetSubtype="0" fill="hold" grpId="0"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down)">
                                      <p:cBhvr>
                                        <p:cTn id="58" dur="580">
                                          <p:stCondLst>
                                            <p:cond delay="0"/>
                                          </p:stCondLst>
                                        </p:cTn>
                                        <p:tgtEl>
                                          <p:spTgt spid="4"/>
                                        </p:tgtEl>
                                      </p:cBhvr>
                                    </p:animEffect>
                                    <p:anim calcmode="lin" valueType="num">
                                      <p:cBhvr>
                                        <p:cTn id="5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4" dur="26">
                                          <p:stCondLst>
                                            <p:cond delay="650"/>
                                          </p:stCondLst>
                                        </p:cTn>
                                        <p:tgtEl>
                                          <p:spTgt spid="4"/>
                                        </p:tgtEl>
                                      </p:cBhvr>
                                      <p:to x="100000" y="60000"/>
                                    </p:animScale>
                                    <p:animScale>
                                      <p:cBhvr>
                                        <p:cTn id="65" dur="166" decel="50000">
                                          <p:stCondLst>
                                            <p:cond delay="676"/>
                                          </p:stCondLst>
                                        </p:cTn>
                                        <p:tgtEl>
                                          <p:spTgt spid="4"/>
                                        </p:tgtEl>
                                      </p:cBhvr>
                                      <p:to x="100000" y="100000"/>
                                    </p:animScale>
                                    <p:animScale>
                                      <p:cBhvr>
                                        <p:cTn id="66" dur="26">
                                          <p:stCondLst>
                                            <p:cond delay="1312"/>
                                          </p:stCondLst>
                                        </p:cTn>
                                        <p:tgtEl>
                                          <p:spTgt spid="4"/>
                                        </p:tgtEl>
                                      </p:cBhvr>
                                      <p:to x="100000" y="80000"/>
                                    </p:animScale>
                                    <p:animScale>
                                      <p:cBhvr>
                                        <p:cTn id="67" dur="166" decel="50000">
                                          <p:stCondLst>
                                            <p:cond delay="1338"/>
                                          </p:stCondLst>
                                        </p:cTn>
                                        <p:tgtEl>
                                          <p:spTgt spid="4"/>
                                        </p:tgtEl>
                                      </p:cBhvr>
                                      <p:to x="100000" y="100000"/>
                                    </p:animScale>
                                    <p:animScale>
                                      <p:cBhvr>
                                        <p:cTn id="68" dur="26">
                                          <p:stCondLst>
                                            <p:cond delay="1642"/>
                                          </p:stCondLst>
                                        </p:cTn>
                                        <p:tgtEl>
                                          <p:spTgt spid="4"/>
                                        </p:tgtEl>
                                      </p:cBhvr>
                                      <p:to x="100000" y="90000"/>
                                    </p:animScale>
                                    <p:animScale>
                                      <p:cBhvr>
                                        <p:cTn id="69" dur="166" decel="50000">
                                          <p:stCondLst>
                                            <p:cond delay="1668"/>
                                          </p:stCondLst>
                                        </p:cTn>
                                        <p:tgtEl>
                                          <p:spTgt spid="4"/>
                                        </p:tgtEl>
                                      </p:cBhvr>
                                      <p:to x="100000" y="100000"/>
                                    </p:animScale>
                                    <p:animScale>
                                      <p:cBhvr>
                                        <p:cTn id="70" dur="26">
                                          <p:stCondLst>
                                            <p:cond delay="1808"/>
                                          </p:stCondLst>
                                        </p:cTn>
                                        <p:tgtEl>
                                          <p:spTgt spid="4"/>
                                        </p:tgtEl>
                                      </p:cBhvr>
                                      <p:to x="100000" y="95000"/>
                                    </p:animScale>
                                    <p:animScale>
                                      <p:cBhvr>
                                        <p:cTn id="71" dur="166" decel="50000">
                                          <p:stCondLst>
                                            <p:cond delay="1834"/>
                                          </p:stCondLst>
                                        </p:cTn>
                                        <p:tgtEl>
                                          <p:spTgt spid="4"/>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5">
                                            <p:txEl>
                                              <p:pRg st="0" end="0"/>
                                            </p:txEl>
                                          </p:spTgt>
                                        </p:tgtEl>
                                        <p:attrNameLst>
                                          <p:attrName>style.visibility</p:attrName>
                                        </p:attrNameLst>
                                      </p:cBhvr>
                                      <p:to>
                                        <p:strVal val="visible"/>
                                      </p:to>
                                    </p:set>
                                    <p:animEffect transition="in" filter="wipe(left)">
                                      <p:cBhvr>
                                        <p:cTn id="76" dur="500"/>
                                        <p:tgtEl>
                                          <p:spTgt spid="5">
                                            <p:txEl>
                                              <p:pRg st="0" end="0"/>
                                            </p:txEl>
                                          </p:spTgt>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5">
                                            <p:txEl>
                                              <p:pRg st="1" end="1"/>
                                            </p:txEl>
                                          </p:spTgt>
                                        </p:tgtEl>
                                        <p:attrNameLst>
                                          <p:attrName>style.visibility</p:attrName>
                                        </p:attrNameLst>
                                      </p:cBhvr>
                                      <p:to>
                                        <p:strVal val="visible"/>
                                      </p:to>
                                    </p:set>
                                    <p:animEffect transition="in" filter="wipe(left)">
                                      <p:cBhvr>
                                        <p:cTn id="79" dur="500"/>
                                        <p:tgtEl>
                                          <p:spTgt spid="5">
                                            <p:txEl>
                                              <p:pRg st="1" end="1"/>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5">
                                            <p:txEl>
                                              <p:pRg st="2" end="2"/>
                                            </p:txEl>
                                          </p:spTgt>
                                        </p:tgtEl>
                                        <p:attrNameLst>
                                          <p:attrName>style.visibility</p:attrName>
                                        </p:attrNameLst>
                                      </p:cBhvr>
                                      <p:to>
                                        <p:strVal val="visible"/>
                                      </p:to>
                                    </p:set>
                                    <p:animEffect transition="in" filter="wipe(left)">
                                      <p:cBhvr>
                                        <p:cTn id="84" dur="500"/>
                                        <p:tgtEl>
                                          <p:spTgt spid="5">
                                            <p:txEl>
                                              <p:pRg st="2" end="2"/>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5">
                                            <p:txEl>
                                              <p:pRg st="3" end="3"/>
                                            </p:txEl>
                                          </p:spTgt>
                                        </p:tgtEl>
                                        <p:attrNameLst>
                                          <p:attrName>style.visibility</p:attrName>
                                        </p:attrNameLst>
                                      </p:cBhvr>
                                      <p:to>
                                        <p:strVal val="visible"/>
                                      </p:to>
                                    </p:set>
                                    <p:animEffect transition="in" filter="wipe(left)">
                                      <p:cBhvr>
                                        <p:cTn id="8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P spid="2" grpId="0"/>
      <p:bldP spid="7" grpId="0"/>
      <p:bldP spid="9" grpId="0"/>
      <p:bldP spid="10" grpId="0"/>
      <p:bldP spid="11" grpId="0"/>
      <p:bldP spid="12" grpId="0"/>
      <p:bldP spid="13"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8FDBCD83-7DDB-1CA8-9192-516987CB9DAF}"/>
              </a:ext>
            </a:extLst>
          </p:cNvPr>
          <p:cNvSpPr txBox="1"/>
          <p:nvPr/>
        </p:nvSpPr>
        <p:spPr>
          <a:xfrm>
            <a:off x="241710" y="698360"/>
            <a:ext cx="8126794" cy="3416320"/>
          </a:xfrm>
          <a:prstGeom prst="rect">
            <a:avLst/>
          </a:prstGeom>
          <a:noFill/>
        </p:spPr>
        <p:txBody>
          <a:bodyPr wrap="square">
            <a:spAutoFit/>
          </a:bodyPr>
          <a:lstStyle/>
          <a:p>
            <a:pPr indent="269875"/>
            <a:r>
              <a:rPr lang="cs-CZ" b="1" dirty="0" err="1"/>
              <a:t>Llist</a:t>
            </a:r>
            <a:r>
              <a:rPr lang="cs-CZ" b="1" dirty="0"/>
              <a:t> </a:t>
            </a:r>
            <a:r>
              <a:rPr lang="es-ES" b="1" dirty="0"/>
              <a:t>Efe</a:t>
            </a:r>
            <a:r>
              <a:rPr lang="cs-CZ" b="1" dirty="0"/>
              <a:t>z</a:t>
            </a:r>
            <a:r>
              <a:rPr lang="es-ES" b="1" dirty="0"/>
              <a:t>ss</a:t>
            </a:r>
            <a:r>
              <a:rPr lang="cs-CZ" b="1" dirty="0"/>
              <a:t>kým</a:t>
            </a:r>
            <a:r>
              <a:rPr lang="es-ES" b="1" dirty="0"/>
              <a:t> 4:</a:t>
            </a:r>
            <a:r>
              <a:rPr lang="cs-CZ" b="1" dirty="0"/>
              <a:t>2</a:t>
            </a:r>
            <a:r>
              <a:rPr lang="es-ES" b="1" dirty="0"/>
              <a:t> začíná slovy: "Buďte k sobě laskaví." Zamyslete se nad tím, </a:t>
            </a:r>
            <a:r>
              <a:rPr lang="cs-CZ" b="1" dirty="0"/>
              <a:t>  </a:t>
            </a:r>
            <a:r>
              <a:rPr lang="es-ES" b="1" dirty="0"/>
              <a:t>jak tento verš dokonale odpovídá Davidovu příkladu toho, jak se Bůh chová k dru</a:t>
            </a:r>
            <a:r>
              <a:rPr lang="cs-CZ" b="1" dirty="0"/>
              <a:t>-</a:t>
            </a:r>
            <a:r>
              <a:rPr lang="es-ES" b="1" dirty="0"/>
              <a:t>hým tak, jak Bůh jednal s </a:t>
            </a:r>
            <a:r>
              <a:rPr lang="es-ES" b="1" dirty="0" err="1"/>
              <a:t>námi</a:t>
            </a:r>
            <a:r>
              <a:rPr lang="es-ES" b="1" dirty="0"/>
              <a:t>.</a:t>
            </a:r>
          </a:p>
          <a:p>
            <a:r>
              <a:rPr lang="es-ES" b="1" dirty="0" err="1"/>
              <a:t>Jeho</a:t>
            </a:r>
            <a:r>
              <a:rPr lang="es-ES" b="1" dirty="0"/>
              <a:t> jednání s Mefibošetem odhaluje, že David se snažil použít Boha jako vzor pro to, co chtěl udělat pro dům Saulův. Poznal, že on, hříšník jako my všichni, obdržel od Boha nezasloužené milosrdenství a laskavost a chystá se něco z této laskavosti odrážet vůči </a:t>
            </a:r>
            <a:r>
              <a:rPr lang="es-ES" b="1" dirty="0" err="1"/>
              <a:t>druhým</a:t>
            </a:r>
            <a:r>
              <a:rPr lang="es-ES" b="1" dirty="0"/>
              <a:t>.</a:t>
            </a:r>
          </a:p>
          <a:p>
            <a:r>
              <a:rPr lang="es-ES" b="1" dirty="0"/>
              <a:t>"Zprávy šířené Davidovými nepřáteli vyvolaly v Mefibosetovi silné předsudky proti němu a on ho považoval za uzurpátora; ale velkorysé a zdvořilé přijetí, kterého se mu dostalo panovníkem, a jeho neustálá laskavost si získaly srdce mladého muže; Stal se blízkým přítelem Davida a stejně jako jeho otec Jonatan nabyl přesvědčení, že má stejný zájem jako Bohem vyvolený král.” (P</a:t>
            </a:r>
            <a:r>
              <a:rPr lang="cs-CZ" b="1" dirty="0" err="1"/>
              <a:t>atriarchové</a:t>
            </a:r>
            <a:r>
              <a:rPr lang="cs-CZ" b="1" dirty="0"/>
              <a:t> a proroci, strana </a:t>
            </a:r>
            <a:r>
              <a:rPr lang="es-ES" b="1" dirty="0"/>
              <a:t>771).</a:t>
            </a:r>
          </a:p>
        </p:txBody>
      </p:sp>
      <p:sp>
        <p:nvSpPr>
          <p:cNvPr id="10" name="CuadroTexto 9">
            <a:extLst>
              <a:ext uri="{FF2B5EF4-FFF2-40B4-BE49-F238E27FC236}">
                <a16:creationId xmlns:a16="http://schemas.microsoft.com/office/drawing/2014/main" id="{97E46408-A926-8AC9-70DE-37A0D869EF61}"/>
              </a:ext>
            </a:extLst>
          </p:cNvPr>
          <p:cNvSpPr txBox="1"/>
          <p:nvPr/>
        </p:nvSpPr>
        <p:spPr>
          <a:xfrm>
            <a:off x="4668253" y="5590982"/>
            <a:ext cx="7253162" cy="1200329"/>
          </a:xfrm>
          <a:prstGeom prst="rect">
            <a:avLst/>
          </a:prstGeom>
          <a:noFill/>
        </p:spPr>
        <p:txBody>
          <a:bodyPr wrap="square">
            <a:spAutoFit/>
          </a:bodyPr>
          <a:lstStyle/>
          <a:p>
            <a:pPr indent="269875"/>
            <a:r>
              <a:rPr lang="es-ES" b="1" dirty="0"/>
              <a:t>Josef byl svými bratry prodán do Egypta, ale on pochopil, že všechno, co se mu stalo, bylo vedeno milostivou rukou </a:t>
            </a:r>
            <a:r>
              <a:rPr lang="es-ES" b="1" dirty="0" err="1"/>
              <a:t>Boží</a:t>
            </a:r>
            <a:r>
              <a:rPr lang="es-ES" b="1" dirty="0"/>
              <a:t>.</a:t>
            </a:r>
          </a:p>
          <a:p>
            <a:pPr indent="269875"/>
            <a:r>
              <a:rPr lang="es-ES" b="1" dirty="0" err="1"/>
              <a:t>Odpustil</a:t>
            </a:r>
            <a:r>
              <a:rPr lang="es-ES" b="1" dirty="0"/>
              <a:t> svým bratrům a choval se k nim laskavě a v každém okamžiku hledal jejich </a:t>
            </a:r>
            <a:r>
              <a:rPr lang="es-ES" b="1" dirty="0" err="1"/>
              <a:t>dobro</a:t>
            </a:r>
            <a:r>
              <a:rPr lang="es-ES" b="1" dirty="0"/>
              <a:t>.</a:t>
            </a:r>
          </a:p>
        </p:txBody>
      </p:sp>
      <p:sp>
        <p:nvSpPr>
          <p:cNvPr id="17" name="CuadroTexto 16">
            <a:extLst>
              <a:ext uri="{FF2B5EF4-FFF2-40B4-BE49-F238E27FC236}">
                <a16:creationId xmlns:a16="http://schemas.microsoft.com/office/drawing/2014/main" id="{622CD8AA-5FF9-DF5F-ACF9-8F429C758AEC}"/>
              </a:ext>
            </a:extLst>
          </p:cNvPr>
          <p:cNvSpPr txBox="1"/>
          <p:nvPr/>
        </p:nvSpPr>
        <p:spPr>
          <a:xfrm>
            <a:off x="470719" y="231306"/>
            <a:ext cx="2936624" cy="369624"/>
          </a:xfrm>
          <a:prstGeom prst="rect">
            <a:avLst/>
          </a:prstGeom>
          <a:solidFill>
            <a:srgbClr val="FFC5C5"/>
          </a:solidFill>
          <a:ln w="28575">
            <a:solidFill>
              <a:srgbClr val="C00000"/>
            </a:solidFill>
          </a:ln>
        </p:spPr>
        <p:txBody>
          <a:bodyPr wrap="square">
            <a:spAutoFit/>
            <a:scene3d>
              <a:camera prst="orthographicFront"/>
              <a:lightRig rig="soft" dir="t">
                <a:rot lat="0" lon="0" rev="15600000"/>
              </a:lightRig>
            </a:scene3d>
            <a:sp3d extrusionH="57150" prstMaterial="softEdge">
              <a:bevelT w="25400" h="38100"/>
            </a:sp3d>
          </a:bodyPr>
          <a:lstStyle/>
          <a:p>
            <a:pPr algn="r"/>
            <a:r>
              <a:rPr lang="es-ES" b="1" dirty="0">
                <a:ln/>
                <a:solidFill>
                  <a:srgbClr val="C00000"/>
                </a:solidFill>
              </a:rPr>
              <a:t>PŘÍKLADY </a:t>
            </a:r>
            <a:r>
              <a:rPr lang="cs-CZ" b="1" dirty="0">
                <a:ln/>
                <a:solidFill>
                  <a:srgbClr val="C00000"/>
                </a:solidFill>
              </a:rPr>
              <a:t>LASKAVOSTI</a:t>
            </a:r>
            <a:endParaRPr lang="es-ES" b="1" dirty="0">
              <a:ln/>
              <a:solidFill>
                <a:srgbClr val="C00000"/>
              </a:solidFill>
            </a:endParaRPr>
          </a:p>
        </p:txBody>
      </p:sp>
      <p:pic>
        <p:nvPicPr>
          <p:cNvPr id="18" name="Imagen 17" descr="Forma, Círculo&#10;&#10;Descripción generada automáticamente">
            <a:extLst>
              <a:ext uri="{FF2B5EF4-FFF2-40B4-BE49-F238E27FC236}">
                <a16:creationId xmlns:a16="http://schemas.microsoft.com/office/drawing/2014/main" id="{CFBF5188-3385-059F-E15F-AE8677D9C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85" y="231452"/>
            <a:ext cx="400269" cy="369624"/>
          </a:xfrm>
          <a:prstGeom prst="rect">
            <a:avLst/>
          </a:prstGeom>
        </p:spPr>
      </p:pic>
      <p:pic>
        <p:nvPicPr>
          <p:cNvPr id="20" name="Imagen 19">
            <a:extLst>
              <a:ext uri="{FF2B5EF4-FFF2-40B4-BE49-F238E27FC236}">
                <a16:creationId xmlns:a16="http://schemas.microsoft.com/office/drawing/2014/main" id="{23A89C8F-6DDD-F01A-59E9-6DFAEF6EE3AE}"/>
              </a:ext>
            </a:extLst>
          </p:cNvPr>
          <p:cNvPicPr>
            <a:picLocks noChangeAspect="1"/>
          </p:cNvPicPr>
          <p:nvPr/>
        </p:nvPicPr>
        <p:blipFill>
          <a:blip r:embed="rId4"/>
          <a:stretch>
            <a:fillRect/>
          </a:stretch>
        </p:blipFill>
        <p:spPr>
          <a:xfrm>
            <a:off x="4614557" y="5590982"/>
            <a:ext cx="360000" cy="360000"/>
          </a:xfrm>
          <a:prstGeom prst="rect">
            <a:avLst/>
          </a:prstGeom>
        </p:spPr>
      </p:pic>
      <p:pic>
        <p:nvPicPr>
          <p:cNvPr id="22" name="Imagen 21">
            <a:extLst>
              <a:ext uri="{FF2B5EF4-FFF2-40B4-BE49-F238E27FC236}">
                <a16:creationId xmlns:a16="http://schemas.microsoft.com/office/drawing/2014/main" id="{9C733240-8778-85D9-347B-141942C78778}"/>
              </a:ext>
            </a:extLst>
          </p:cNvPr>
          <p:cNvPicPr>
            <a:picLocks noChangeAspect="1"/>
          </p:cNvPicPr>
          <p:nvPr/>
        </p:nvPicPr>
        <p:blipFill>
          <a:blip r:embed="rId5"/>
          <a:stretch>
            <a:fillRect/>
          </a:stretch>
        </p:blipFill>
        <p:spPr>
          <a:xfrm>
            <a:off x="220277" y="698360"/>
            <a:ext cx="360000" cy="360000"/>
          </a:xfrm>
          <a:prstGeom prst="rect">
            <a:avLst/>
          </a:prstGeom>
        </p:spPr>
      </p:pic>
      <p:pic>
        <p:nvPicPr>
          <p:cNvPr id="24" name="Imagen 23" descr="Imagen que contiene colorido, hombre, mujer, parado&#10;&#10;Descripción generada automáticamente">
            <a:extLst>
              <a:ext uri="{FF2B5EF4-FFF2-40B4-BE49-F238E27FC236}">
                <a16:creationId xmlns:a16="http://schemas.microsoft.com/office/drawing/2014/main" id="{EC6A1527-036E-82A0-F580-691C8514A947}"/>
              </a:ext>
            </a:extLst>
          </p:cNvPr>
          <p:cNvPicPr>
            <a:picLocks noChangeAspect="1"/>
          </p:cNvPicPr>
          <p:nvPr/>
        </p:nvPicPr>
        <p:blipFill rotWithShape="1">
          <a:blip r:embed="rId6">
            <a:extLst>
              <a:ext uri="{28A0092B-C50C-407E-A947-70E740481C1C}">
                <a14:useLocalDpi xmlns:a14="http://schemas.microsoft.com/office/drawing/2010/main" val="0"/>
              </a:ext>
            </a:extLst>
          </a:blip>
          <a:srcRect t="21865" b="18297"/>
          <a:stretch/>
        </p:blipFill>
        <p:spPr>
          <a:xfrm>
            <a:off x="8397379" y="173323"/>
            <a:ext cx="3617508" cy="3034833"/>
          </a:xfrm>
          <a:prstGeom prst="round2DiagRect">
            <a:avLst>
              <a:gd name="adj1" fmla="val 0"/>
              <a:gd name="adj2" fmla="val 11101"/>
            </a:avLst>
          </a:prstGeom>
          <a:ln w="28575" cap="sq">
            <a:solidFill>
              <a:srgbClr val="007FD6"/>
            </a:solidFill>
            <a:miter lim="800000"/>
          </a:ln>
          <a:effectLst>
            <a:outerShdw blurRad="254000" algn="tl" rotWithShape="0">
              <a:srgbClr val="000000">
                <a:alpha val="43000"/>
              </a:srgbClr>
            </a:outerShdw>
          </a:effectLst>
        </p:spPr>
      </p:pic>
      <p:pic>
        <p:nvPicPr>
          <p:cNvPr id="26" name="Imagen 25" descr="Personas sentadas en una mesa&#10;&#10;Descripción generada automáticamente con confianza media">
            <a:extLst>
              <a:ext uri="{FF2B5EF4-FFF2-40B4-BE49-F238E27FC236}">
                <a16:creationId xmlns:a16="http://schemas.microsoft.com/office/drawing/2014/main" id="{B93B6F04-AB64-682A-62DF-AB009BCED173}"/>
              </a:ext>
            </a:extLst>
          </p:cNvPr>
          <p:cNvPicPr>
            <a:picLocks noChangeAspect="1"/>
          </p:cNvPicPr>
          <p:nvPr/>
        </p:nvPicPr>
        <p:blipFill rotWithShape="1">
          <a:blip r:embed="rId7">
            <a:extLst>
              <a:ext uri="{28A0092B-C50C-407E-A947-70E740481C1C}">
                <a14:useLocalDpi xmlns:a14="http://schemas.microsoft.com/office/drawing/2010/main" val="0"/>
              </a:ext>
            </a:extLst>
          </a:blip>
          <a:srcRect b="19412"/>
          <a:stretch/>
        </p:blipFill>
        <p:spPr>
          <a:xfrm>
            <a:off x="8397379" y="3344419"/>
            <a:ext cx="3617508" cy="2255810"/>
          </a:xfrm>
          <a:prstGeom prst="round2DiagRect">
            <a:avLst>
              <a:gd name="adj1" fmla="val 16667"/>
              <a:gd name="adj2" fmla="val 0"/>
            </a:avLst>
          </a:prstGeom>
          <a:ln w="28575" cap="sq">
            <a:solidFill>
              <a:srgbClr val="007FD6"/>
            </a:solidFill>
            <a:miter lim="800000"/>
          </a:ln>
          <a:effectLst>
            <a:outerShdw blurRad="254000" algn="tl" rotWithShape="0">
              <a:srgbClr val="000000">
                <a:alpha val="43000"/>
              </a:srgbClr>
            </a:outerShdw>
          </a:effectLst>
        </p:spPr>
      </p:pic>
      <p:pic>
        <p:nvPicPr>
          <p:cNvPr id="28" name="Imagen 27" descr="Un grupo de personas disfrazadas&#10;&#10;Descripción generada automáticamente con confianza media">
            <a:extLst>
              <a:ext uri="{FF2B5EF4-FFF2-40B4-BE49-F238E27FC236}">
                <a16:creationId xmlns:a16="http://schemas.microsoft.com/office/drawing/2014/main" id="{8FAF6EA0-18E7-AB86-B73C-3FED106C41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719" y="4162805"/>
            <a:ext cx="3857905" cy="2554385"/>
          </a:xfrm>
          <a:prstGeom prst="rect">
            <a:avLst/>
          </a:prstGeom>
          <a:solidFill>
            <a:srgbClr val="FFFFFF">
              <a:shade val="85000"/>
            </a:srgbClr>
          </a:solidFill>
          <a:ln w="38100" cap="rnd">
            <a:solidFill>
              <a:srgbClr val="893DB8"/>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 name="Imagen 29" descr="Imagen que contiene interior, hombre, tabla, mujer&#10;&#10;Descripción generada automáticamente">
            <a:extLst>
              <a:ext uri="{FF2B5EF4-FFF2-40B4-BE49-F238E27FC236}">
                <a16:creationId xmlns:a16="http://schemas.microsoft.com/office/drawing/2014/main" id="{B667278B-EC83-65E0-3AF0-F28CA2C338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8936" y="4095303"/>
            <a:ext cx="3010608" cy="1505304"/>
          </a:xfrm>
          <a:prstGeom prst="rect">
            <a:avLst/>
          </a:prstGeom>
          <a:solidFill>
            <a:srgbClr val="FFFFFF">
              <a:shade val="85000"/>
            </a:srgbClr>
          </a:solidFill>
          <a:ln w="38100" cap="rnd">
            <a:solidFill>
              <a:srgbClr val="893DB8"/>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59236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ppt_x</p:attrName>
                                        </p:attrNameLst>
                                      </p:cBhvr>
                                      <p:tavLst>
                                        <p:tav tm="0">
                                          <p:val>
                                            <p:strVal val="#ppt_x-#ppt_w/2"/>
                                          </p:val>
                                        </p:tav>
                                        <p:tav tm="100000">
                                          <p:val>
                                            <p:strVal val="#ppt_x"/>
                                          </p:val>
                                        </p:tav>
                                      </p:tavLst>
                                    </p:anim>
                                    <p:anim calcmode="lin" valueType="num">
                                      <p:cBhvr>
                                        <p:cTn id="14" dur="500" fill="hold"/>
                                        <p:tgtEl>
                                          <p:spTgt spid="17"/>
                                        </p:tgtEl>
                                        <p:attrNameLst>
                                          <p:attrName>ppt_y</p:attrName>
                                        </p:attrNameLst>
                                      </p:cBhvr>
                                      <p:tavLst>
                                        <p:tav tm="0">
                                          <p:val>
                                            <p:strVal val="#ppt_y"/>
                                          </p:val>
                                        </p:tav>
                                        <p:tav tm="100000">
                                          <p:val>
                                            <p:strVal val="#ppt_y"/>
                                          </p:val>
                                        </p:tav>
                                      </p:tavLst>
                                    </p:anim>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heel(1)">
                                      <p:cBhvr>
                                        <p:cTn id="21" dur="750"/>
                                        <p:tgtEl>
                                          <p:spTgt spid="22"/>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wipe(left)">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1000" fill="hold"/>
                                        <p:tgtEl>
                                          <p:spTgt spid="26"/>
                                        </p:tgtEl>
                                        <p:attrNameLst>
                                          <p:attrName>ppt_w</p:attrName>
                                        </p:attrNameLst>
                                      </p:cBhvr>
                                      <p:tavLst>
                                        <p:tav tm="0">
                                          <p:val>
                                            <p:fltVal val="0"/>
                                          </p:val>
                                        </p:tav>
                                        <p:tav tm="100000">
                                          <p:val>
                                            <p:strVal val="#ppt_w"/>
                                          </p:val>
                                        </p:tav>
                                      </p:tavLst>
                                    </p:anim>
                                    <p:anim calcmode="lin" valueType="num">
                                      <p:cBhvr>
                                        <p:cTn id="43" dur="1000" fill="hold"/>
                                        <p:tgtEl>
                                          <p:spTgt spid="26"/>
                                        </p:tgtEl>
                                        <p:attrNameLst>
                                          <p:attrName>ppt_h</p:attrName>
                                        </p:attrNameLst>
                                      </p:cBhvr>
                                      <p:tavLst>
                                        <p:tav tm="0">
                                          <p:val>
                                            <p:fltVal val="0"/>
                                          </p:val>
                                        </p:tav>
                                        <p:tav tm="100000">
                                          <p:val>
                                            <p:strVal val="#ppt_h"/>
                                          </p:val>
                                        </p:tav>
                                      </p:tavLst>
                                    </p:anim>
                                    <p:anim calcmode="lin" valueType="num">
                                      <p:cBhvr>
                                        <p:cTn id="44" dur="1000" fill="hold"/>
                                        <p:tgtEl>
                                          <p:spTgt spid="26"/>
                                        </p:tgtEl>
                                        <p:attrNameLst>
                                          <p:attrName>style.rotation</p:attrName>
                                        </p:attrNameLst>
                                      </p:cBhvr>
                                      <p:tavLst>
                                        <p:tav tm="0">
                                          <p:val>
                                            <p:fltVal val="90"/>
                                          </p:val>
                                        </p:tav>
                                        <p:tav tm="100000">
                                          <p:val>
                                            <p:fltVal val="0"/>
                                          </p:val>
                                        </p:tav>
                                      </p:tavLst>
                                    </p:anim>
                                    <p:animEffect transition="in" filter="fade">
                                      <p:cBhvr>
                                        <p:cTn id="45" dur="1000"/>
                                        <p:tgtEl>
                                          <p:spTgt spid="26"/>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left)">
                                      <p:cBhvr>
                                        <p:cTn id="49" dur="500"/>
                                        <p:tgtEl>
                                          <p:spTgt spid="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750"/>
                                        <p:tgtEl>
                                          <p:spTgt spid="28"/>
                                        </p:tgtEl>
                                      </p:cBhvr>
                                    </p:animEffect>
                                    <p:anim calcmode="lin" valueType="num">
                                      <p:cBhvr>
                                        <p:cTn id="55" dur="750" fill="hold"/>
                                        <p:tgtEl>
                                          <p:spTgt spid="28"/>
                                        </p:tgtEl>
                                        <p:attrNameLst>
                                          <p:attrName>ppt_w</p:attrName>
                                        </p:attrNameLst>
                                      </p:cBhvr>
                                      <p:tavLst>
                                        <p:tav tm="0" fmla="#ppt_w*sin(2.5*pi*$)">
                                          <p:val>
                                            <p:fltVal val="0"/>
                                          </p:val>
                                        </p:tav>
                                        <p:tav tm="100000">
                                          <p:val>
                                            <p:fltVal val="1"/>
                                          </p:val>
                                        </p:tav>
                                      </p:tavLst>
                                    </p:anim>
                                    <p:anim calcmode="lin" valueType="num">
                                      <p:cBhvr>
                                        <p:cTn id="56" dur="750" fill="hold"/>
                                        <p:tgtEl>
                                          <p:spTgt spid="28"/>
                                        </p:tgtEl>
                                        <p:attrNameLst>
                                          <p:attrName>ppt_h</p:attrName>
                                        </p:attrNameLst>
                                      </p:cBhvr>
                                      <p:tavLst>
                                        <p:tav tm="0">
                                          <p:val>
                                            <p:strVal val="#ppt_h"/>
                                          </p:val>
                                        </p:tav>
                                        <p:tav tm="100000">
                                          <p:val>
                                            <p:strVal val="#ppt_h"/>
                                          </p:val>
                                        </p:tav>
                                      </p:tavLst>
                                    </p:anim>
                                  </p:childTnLst>
                                </p:cTn>
                              </p:par>
                              <p:par>
                                <p:cTn id="57" presetID="45"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750"/>
                                        <p:tgtEl>
                                          <p:spTgt spid="30"/>
                                        </p:tgtEl>
                                      </p:cBhvr>
                                    </p:animEffect>
                                    <p:anim calcmode="lin" valueType="num">
                                      <p:cBhvr>
                                        <p:cTn id="60" dur="750" fill="hold"/>
                                        <p:tgtEl>
                                          <p:spTgt spid="30"/>
                                        </p:tgtEl>
                                        <p:attrNameLst>
                                          <p:attrName>ppt_w</p:attrName>
                                        </p:attrNameLst>
                                      </p:cBhvr>
                                      <p:tavLst>
                                        <p:tav tm="0" fmla="#ppt_w*sin(2.5*pi*$)">
                                          <p:val>
                                            <p:fltVal val="0"/>
                                          </p:val>
                                        </p:tav>
                                        <p:tav tm="100000">
                                          <p:val>
                                            <p:fltVal val="1"/>
                                          </p:val>
                                        </p:tav>
                                      </p:tavLst>
                                    </p:anim>
                                    <p:anim calcmode="lin" valueType="num">
                                      <p:cBhvr>
                                        <p:cTn id="61" dur="750" fill="hold"/>
                                        <p:tgtEl>
                                          <p:spTgt spid="30"/>
                                        </p:tgtEl>
                                        <p:attrNameLst>
                                          <p:attrName>ppt_h</p:attrName>
                                        </p:attrNameLst>
                                      </p:cBhvr>
                                      <p:tavLst>
                                        <p:tav tm="0">
                                          <p:val>
                                            <p:strVal val="#ppt_h"/>
                                          </p:val>
                                        </p:tav>
                                        <p:tav tm="100000">
                                          <p:val>
                                            <p:strVal val="#ppt_h"/>
                                          </p:val>
                                        </p:tav>
                                      </p:tavLst>
                                    </p:anim>
                                  </p:childTnLst>
                                </p:cTn>
                              </p:par>
                            </p:childTnLst>
                          </p:cTn>
                        </p:par>
                        <p:par>
                          <p:cTn id="62" fill="hold">
                            <p:stCondLst>
                              <p:cond delay="750"/>
                            </p:stCondLst>
                            <p:childTnLst>
                              <p:par>
                                <p:cTn id="63" presetID="21" presetClass="entr" presetSubtype="1"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heel(1)">
                                      <p:cBhvr>
                                        <p:cTn id="65" dur="750"/>
                                        <p:tgtEl>
                                          <p:spTgt spid="20"/>
                                        </p:tgtEl>
                                      </p:cBhvr>
                                    </p:animEffect>
                                  </p:childTnLst>
                                </p:cTn>
                              </p:par>
                            </p:childTnLst>
                          </p:cTn>
                        </p:par>
                        <p:par>
                          <p:cTn id="66" fill="hold">
                            <p:stCondLst>
                              <p:cond delay="1500"/>
                            </p:stCondLst>
                            <p:childTnLst>
                              <p:par>
                                <p:cTn id="67" presetID="22" presetClass="entr" presetSubtype="8"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left)">
                                      <p:cBhvr>
                                        <p:cTn id="6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t="-19000" b="-13000"/>
          </a:stretch>
        </a:blipFill>
        <a:effectLst/>
      </p:bgPr>
    </p:bg>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44DD9520-2122-D67D-CF33-CDC1402AE309}"/>
              </a:ext>
            </a:extLst>
          </p:cNvPr>
          <p:cNvGrpSpPr/>
          <p:nvPr/>
        </p:nvGrpSpPr>
        <p:grpSpPr>
          <a:xfrm>
            <a:off x="221011" y="5910041"/>
            <a:ext cx="8255424" cy="901329"/>
            <a:chOff x="221011" y="5910041"/>
            <a:chExt cx="8255424" cy="901329"/>
          </a:xfrm>
        </p:grpSpPr>
        <p:pic>
          <p:nvPicPr>
            <p:cNvPr id="47" name="Imagen 46" descr="Forma&#10;&#10;Descripción generada automáticamente con confianza media">
              <a:extLst>
                <a:ext uri="{FF2B5EF4-FFF2-40B4-BE49-F238E27FC236}">
                  <a16:creationId xmlns:a16="http://schemas.microsoft.com/office/drawing/2014/main" id="{EE83CDD6-1AC9-BA09-976D-4A9A4DB10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11" y="5910041"/>
              <a:ext cx="8255424" cy="901329"/>
            </a:xfrm>
            <a:prstGeom prst="rect">
              <a:avLst/>
            </a:prstGeom>
            <a:effectLst>
              <a:outerShdw blurRad="63500" sx="102000" sy="102000" algn="ctr" rotWithShape="0">
                <a:prstClr val="black">
                  <a:alpha val="8000"/>
                </a:prstClr>
              </a:outerShdw>
            </a:effectLst>
          </p:spPr>
        </p:pic>
        <p:sp>
          <p:nvSpPr>
            <p:cNvPr id="49" name="CuadroTexto 48">
              <a:extLst>
                <a:ext uri="{FF2B5EF4-FFF2-40B4-BE49-F238E27FC236}">
                  <a16:creationId xmlns:a16="http://schemas.microsoft.com/office/drawing/2014/main" id="{1C110BCC-4524-43CB-1DD5-679B01B82D53}"/>
                </a:ext>
              </a:extLst>
            </p:cNvPr>
            <p:cNvSpPr txBox="1"/>
            <p:nvPr/>
          </p:nvSpPr>
          <p:spPr>
            <a:xfrm>
              <a:off x="265471" y="6037539"/>
              <a:ext cx="1189703" cy="646331"/>
            </a:xfrm>
            <a:prstGeom prst="rect">
              <a:avLst/>
            </a:prstGeom>
            <a:noFill/>
          </p:spPr>
          <p:txBody>
            <a:bodyPr wrap="square">
              <a:spAutoFit/>
            </a:bodyPr>
            <a:lstStyle/>
            <a:p>
              <a:pPr algn="ctr"/>
              <a:r>
                <a:rPr lang="es-ES" b="1" dirty="0">
                  <a:solidFill>
                    <a:schemeClr val="bg1"/>
                  </a:solidFill>
                  <a:effectLst>
                    <a:outerShdw blurRad="63500" sx="103000" sy="103000" algn="ctr" rotWithShape="0">
                      <a:prstClr val="black"/>
                    </a:outerShdw>
                  </a:effectLst>
                </a:rPr>
                <a:t>Mato</a:t>
              </a:r>
              <a:r>
                <a:rPr lang="cs-CZ" b="1" dirty="0" err="1">
                  <a:solidFill>
                    <a:schemeClr val="bg1"/>
                  </a:solidFill>
                  <a:effectLst>
                    <a:outerShdw blurRad="63500" sx="103000" sy="103000" algn="ctr" rotWithShape="0">
                      <a:prstClr val="black"/>
                    </a:outerShdw>
                  </a:effectLst>
                </a:rPr>
                <a:t>uš</a:t>
              </a:r>
              <a:r>
                <a:rPr lang="es-ES" b="1" dirty="0">
                  <a:solidFill>
                    <a:schemeClr val="bg1"/>
                  </a:solidFill>
                  <a:effectLst>
                    <a:outerShdw blurRad="63500" sx="103000" sy="103000" algn="ctr" rotWithShape="0">
                      <a:prstClr val="black"/>
                    </a:outerShdw>
                  </a:effectLst>
                </a:rPr>
                <a:t> 5</a:t>
              </a:r>
              <a:r>
                <a:rPr lang="cs-CZ" b="1" dirty="0">
                  <a:solidFill>
                    <a:schemeClr val="bg1"/>
                  </a:solidFill>
                  <a:effectLst>
                    <a:outerShdw blurRad="63500" sx="103000" sy="103000" algn="ctr" rotWithShape="0">
                      <a:prstClr val="black"/>
                    </a:outerShdw>
                  </a:effectLst>
                </a:rPr>
                <a:t>,</a:t>
              </a:r>
              <a:r>
                <a:rPr lang="es-ES" b="1" dirty="0">
                  <a:solidFill>
                    <a:schemeClr val="bg1"/>
                  </a:solidFill>
                  <a:effectLst>
                    <a:outerShdw blurRad="63500" sx="103000" sy="103000" algn="ctr" rotWithShape="0">
                      <a:prstClr val="black"/>
                    </a:outerShdw>
                  </a:effectLst>
                </a:rPr>
                <a:t>44</a:t>
              </a:r>
              <a:endParaRPr lang="es-ES" dirty="0">
                <a:solidFill>
                  <a:schemeClr val="bg1"/>
                </a:solidFill>
                <a:effectLst>
                  <a:outerShdw blurRad="63500" sx="103000" sy="103000" algn="ctr" rotWithShape="0">
                    <a:prstClr val="black"/>
                  </a:outerShdw>
                </a:effectLst>
              </a:endParaRPr>
            </a:p>
          </p:txBody>
        </p:sp>
      </p:grpSp>
      <p:grpSp>
        <p:nvGrpSpPr>
          <p:cNvPr id="4" name="Grupo 3">
            <a:extLst>
              <a:ext uri="{FF2B5EF4-FFF2-40B4-BE49-F238E27FC236}">
                <a16:creationId xmlns:a16="http://schemas.microsoft.com/office/drawing/2014/main" id="{EA66029F-D6CF-6D3B-7DBE-BDF80FDC5F48}"/>
              </a:ext>
            </a:extLst>
          </p:cNvPr>
          <p:cNvGrpSpPr/>
          <p:nvPr/>
        </p:nvGrpSpPr>
        <p:grpSpPr>
          <a:xfrm>
            <a:off x="227927" y="3120435"/>
            <a:ext cx="8256774" cy="923330"/>
            <a:chOff x="227927" y="3120435"/>
            <a:chExt cx="8256774" cy="923330"/>
          </a:xfrm>
        </p:grpSpPr>
        <p:pic>
          <p:nvPicPr>
            <p:cNvPr id="25" name="Imagen 24" descr="Forma, Rectángulo&#10;&#10;Descripción generada automáticamente">
              <a:extLst>
                <a:ext uri="{FF2B5EF4-FFF2-40B4-BE49-F238E27FC236}">
                  <a16:creationId xmlns:a16="http://schemas.microsoft.com/office/drawing/2014/main" id="{9F282F43-16FF-C04C-0317-3B16D9208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278" y="3149747"/>
              <a:ext cx="8255423" cy="867955"/>
            </a:xfrm>
            <a:prstGeom prst="rect">
              <a:avLst/>
            </a:prstGeom>
            <a:effectLst>
              <a:outerShdw blurRad="63500" sx="102000" sy="102000" algn="ctr" rotWithShape="0">
                <a:prstClr val="black">
                  <a:alpha val="8000"/>
                </a:prstClr>
              </a:outerShdw>
            </a:effectLst>
          </p:spPr>
        </p:pic>
        <p:sp>
          <p:nvSpPr>
            <p:cNvPr id="29" name="CuadroTexto 28">
              <a:extLst>
                <a:ext uri="{FF2B5EF4-FFF2-40B4-BE49-F238E27FC236}">
                  <a16:creationId xmlns:a16="http://schemas.microsoft.com/office/drawing/2014/main" id="{57B81856-1F3C-9B84-5C37-BFE21CEDF732}"/>
                </a:ext>
              </a:extLst>
            </p:cNvPr>
            <p:cNvSpPr txBox="1"/>
            <p:nvPr/>
          </p:nvSpPr>
          <p:spPr>
            <a:xfrm>
              <a:off x="227927" y="3120435"/>
              <a:ext cx="1263554" cy="923330"/>
            </a:xfrm>
            <a:prstGeom prst="rect">
              <a:avLst/>
            </a:prstGeom>
            <a:noFill/>
          </p:spPr>
          <p:txBody>
            <a:bodyPr wrap="square">
              <a:spAutoFit/>
            </a:bodyPr>
            <a:lstStyle/>
            <a:p>
              <a:pPr algn="ctr"/>
              <a:r>
                <a:rPr lang="cs-CZ" b="1" dirty="0">
                  <a:solidFill>
                    <a:schemeClr val="bg1"/>
                  </a:solidFill>
                  <a:effectLst>
                    <a:outerShdw blurRad="38100" dist="38100" dir="2700000" algn="tl">
                      <a:srgbClr val="000000">
                        <a:alpha val="43137"/>
                      </a:srgbClr>
                    </a:outerShdw>
                  </a:effectLst>
                </a:rPr>
                <a:t>list K</a:t>
              </a:r>
              <a:r>
                <a:rPr lang="es-ES" b="1" dirty="0">
                  <a:solidFill>
                    <a:schemeClr val="bg1"/>
                  </a:solidFill>
                  <a:effectLst>
                    <a:outerShdw blurRad="38100" dist="38100" dir="2700000" algn="tl">
                      <a:srgbClr val="000000">
                        <a:alpha val="43137"/>
                      </a:srgbClr>
                    </a:outerShdw>
                  </a:effectLst>
                </a:rPr>
                <a:t>olos</a:t>
              </a:r>
              <a:r>
                <a:rPr lang="cs-CZ" b="1" dirty="0">
                  <a:solidFill>
                    <a:schemeClr val="bg1"/>
                  </a:solidFill>
                  <a:effectLst>
                    <a:outerShdw blurRad="38100" dist="38100" dir="2700000" algn="tl">
                      <a:srgbClr val="000000">
                        <a:alpha val="43137"/>
                      </a:srgbClr>
                    </a:outerShdw>
                  </a:effectLst>
                </a:rPr>
                <a:t>kým</a:t>
              </a:r>
              <a:endParaRPr lang="es-ES" b="1" dirty="0">
                <a:solidFill>
                  <a:schemeClr val="bg1"/>
                </a:solidFill>
                <a:effectLst>
                  <a:outerShdw blurRad="38100" dist="38100" dir="2700000" algn="tl">
                    <a:srgbClr val="000000">
                      <a:alpha val="43137"/>
                    </a:srgbClr>
                  </a:outerShdw>
                </a:effectLst>
              </a:endParaRPr>
            </a:p>
            <a:p>
              <a:pPr algn="ctr"/>
              <a:r>
                <a:rPr lang="es-ES" b="1" dirty="0">
                  <a:solidFill>
                    <a:schemeClr val="bg1"/>
                  </a:solidFill>
                  <a:effectLst>
                    <a:outerShdw blurRad="38100" dist="38100" dir="2700000" algn="tl">
                      <a:srgbClr val="000000">
                        <a:alpha val="43137"/>
                      </a:srgbClr>
                    </a:outerShdw>
                  </a:effectLst>
                </a:rPr>
                <a:t>3</a:t>
              </a:r>
              <a:r>
                <a:rPr lang="cs-CZ" b="1" dirty="0">
                  <a:solidFill>
                    <a:schemeClr val="bg1"/>
                  </a:solidFill>
                  <a:effectLst>
                    <a:outerShdw blurRad="38100" dist="38100" dir="2700000" algn="tl">
                      <a:srgbClr val="000000">
                        <a:alpha val="43137"/>
                      </a:srgbClr>
                    </a:outerShdw>
                  </a:effectLst>
                </a:rPr>
                <a:t>,1</a:t>
              </a:r>
              <a:r>
                <a:rPr lang="es-ES" b="1" dirty="0">
                  <a:solidFill>
                    <a:schemeClr val="bg1"/>
                  </a:solidFill>
                  <a:effectLst>
                    <a:outerShdw blurRad="38100" dist="38100" dir="2700000" algn="tl">
                      <a:srgbClr val="000000">
                        <a:alpha val="43137"/>
                      </a:srgbClr>
                    </a:outerShdw>
                  </a:effectLst>
                </a:rPr>
                <a:t>2</a:t>
              </a:r>
              <a:endParaRPr lang="es-ES" dirty="0">
                <a:solidFill>
                  <a:schemeClr val="bg1"/>
                </a:solidFill>
                <a:effectLst>
                  <a:outerShdw blurRad="38100" dist="38100" dir="2700000" algn="tl">
                    <a:srgbClr val="000000">
                      <a:alpha val="43137"/>
                    </a:srgbClr>
                  </a:outerShdw>
                </a:effectLst>
              </a:endParaRPr>
            </a:p>
          </p:txBody>
        </p:sp>
      </p:grpSp>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6 Rectángulo">
            <a:extLst>
              <a:ext uri="{FF2B5EF4-FFF2-40B4-BE49-F238E27FC236}">
                <a16:creationId xmlns:a16="http://schemas.microsoft.com/office/drawing/2014/main" id="{69C3DD52-078E-57F7-F4FA-E89E4C2C9D52}"/>
              </a:ext>
            </a:extLst>
          </p:cNvPr>
          <p:cNvSpPr/>
          <p:nvPr/>
        </p:nvSpPr>
        <p:spPr>
          <a:xfrm>
            <a:off x="126206" y="458444"/>
            <a:ext cx="11939588" cy="1384995"/>
          </a:xfrm>
          <a:prstGeom prst="rect">
            <a:avLst/>
          </a:prstGeom>
        </p:spPr>
        <p:txBody>
          <a:bodyPr wrap="square">
            <a:spAutoFit/>
          </a:bodyPr>
          <a:lstStyle/>
          <a:p>
            <a:r>
              <a:rPr lang="es-ES" b="1" dirty="0"/>
              <a:t>“I když Bůh odměňuje ctnost a trestá vinu, nepřestává vylévat svá požehnání na bezbožné, i když denně zneuctívají Jeho jméno. Nechť slunce a déšť dopadnou na spravedlivé i nespravedlivé (Matouš 5:45) a dají každému časný blahobyt. Jestliže svatý Bůh projevuje takovou trpělivost a shovívavost vůči vzpurným a modlářským, jak je nutné, aby nedokonalé lidské bytosti projevovaly podobného ducha svým bližním.”</a:t>
            </a:r>
            <a:br>
              <a:rPr lang="es-ES" b="1" dirty="0"/>
            </a:br>
            <a:r>
              <a:rPr lang="es-ES" sz="1200" dirty="0"/>
              <a:t>E.G.W. (</a:t>
            </a:r>
            <a:r>
              <a:rPr lang="en-US" sz="1200" dirty="0" err="1"/>
              <a:t>Brožura</a:t>
            </a:r>
            <a:r>
              <a:rPr lang="en-US" sz="1200" dirty="0"/>
              <a:t>: </a:t>
            </a:r>
            <a:r>
              <a:rPr lang="en-US" sz="1200" dirty="0" err="1"/>
              <a:t>Vykoupení</a:t>
            </a:r>
            <a:r>
              <a:rPr lang="en-US" sz="1200" dirty="0"/>
              <a:t>: </a:t>
            </a:r>
            <a:r>
              <a:rPr lang="en-US" sz="1200" dirty="0" err="1"/>
              <a:t>aneb</a:t>
            </a:r>
            <a:r>
              <a:rPr lang="en-US" sz="1200" dirty="0"/>
              <a:t> </a:t>
            </a:r>
            <a:r>
              <a:rPr lang="en-US" sz="1200" dirty="0" err="1"/>
              <a:t>učení</a:t>
            </a:r>
            <a:r>
              <a:rPr lang="en-US" sz="1200" dirty="0"/>
              <a:t> Krista, </a:t>
            </a:r>
            <a:r>
              <a:rPr lang="en-US" sz="1200" dirty="0" err="1"/>
              <a:t>Pomazaného</a:t>
            </a:r>
            <a:r>
              <a:rPr lang="en-US" sz="1200" dirty="0"/>
              <a:t>, </a:t>
            </a:r>
            <a:r>
              <a:rPr lang="cs-CZ" sz="1200" dirty="0"/>
              <a:t>strany</a:t>
            </a:r>
            <a:r>
              <a:rPr lang="en-US" sz="1200" dirty="0"/>
              <a:t> 76</a:t>
            </a:r>
            <a:r>
              <a:rPr lang="cs-CZ" sz="1200" dirty="0"/>
              <a:t>,</a:t>
            </a:r>
            <a:r>
              <a:rPr lang="en-US" sz="1200" dirty="0"/>
              <a:t>77)</a:t>
            </a:r>
            <a:endParaRPr lang="es-ES" b="1" dirty="0"/>
          </a:p>
        </p:txBody>
      </p:sp>
      <p:grpSp>
        <p:nvGrpSpPr>
          <p:cNvPr id="3" name="Grupo 2">
            <a:extLst>
              <a:ext uri="{FF2B5EF4-FFF2-40B4-BE49-F238E27FC236}">
                <a16:creationId xmlns:a16="http://schemas.microsoft.com/office/drawing/2014/main" id="{74713DEF-91CE-14E3-4CC7-A61C5019A89F}"/>
              </a:ext>
            </a:extLst>
          </p:cNvPr>
          <p:cNvGrpSpPr/>
          <p:nvPr/>
        </p:nvGrpSpPr>
        <p:grpSpPr>
          <a:xfrm>
            <a:off x="237319" y="2233076"/>
            <a:ext cx="8239328" cy="867955"/>
            <a:chOff x="237319" y="2233076"/>
            <a:chExt cx="8239328" cy="867955"/>
          </a:xfrm>
        </p:grpSpPr>
        <p:pic>
          <p:nvPicPr>
            <p:cNvPr id="19" name="Imagen 18" descr="Forma&#10;&#10;Descripción generada automáticamente con confianza baja">
              <a:extLst>
                <a:ext uri="{FF2B5EF4-FFF2-40B4-BE49-F238E27FC236}">
                  <a16:creationId xmlns:a16="http://schemas.microsoft.com/office/drawing/2014/main" id="{EC689B8F-9849-B735-5F71-ABFA61A72D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319" y="2233076"/>
              <a:ext cx="8239328" cy="867955"/>
            </a:xfrm>
            <a:prstGeom prst="rect">
              <a:avLst/>
            </a:prstGeom>
            <a:effectLst>
              <a:outerShdw blurRad="63500" sx="102000" sy="102000" algn="ctr" rotWithShape="0">
                <a:prstClr val="black">
                  <a:alpha val="8000"/>
                </a:prstClr>
              </a:outerShdw>
            </a:effectLst>
          </p:spPr>
        </p:pic>
        <p:sp>
          <p:nvSpPr>
            <p:cNvPr id="21" name="CuadroTexto 20">
              <a:extLst>
                <a:ext uri="{FF2B5EF4-FFF2-40B4-BE49-F238E27FC236}">
                  <a16:creationId xmlns:a16="http://schemas.microsoft.com/office/drawing/2014/main" id="{6319C1C2-382A-048B-BA02-F362A89EFF9A}"/>
                </a:ext>
              </a:extLst>
            </p:cNvPr>
            <p:cNvSpPr txBox="1"/>
            <p:nvPr/>
          </p:nvSpPr>
          <p:spPr>
            <a:xfrm>
              <a:off x="370833" y="2299067"/>
              <a:ext cx="1056189" cy="707886"/>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Lu</a:t>
              </a:r>
              <a:r>
                <a:rPr lang="cs-CZ" sz="2000" b="1" dirty="0" err="1">
                  <a:solidFill>
                    <a:schemeClr val="bg1"/>
                  </a:solidFill>
                  <a:effectLst>
                    <a:outerShdw blurRad="38100" dist="38100" dir="2700000" algn="tl">
                      <a:srgbClr val="000000">
                        <a:alpha val="43137"/>
                      </a:srgbClr>
                    </a:outerShdw>
                  </a:effectLst>
                </a:rPr>
                <a:t>káš</a:t>
              </a:r>
              <a:r>
                <a:rPr lang="es-ES" sz="2000" b="1" dirty="0">
                  <a:solidFill>
                    <a:schemeClr val="bg1"/>
                  </a:solidFill>
                  <a:effectLst>
                    <a:outerShdw blurRad="38100" dist="38100" dir="2700000" algn="tl">
                      <a:srgbClr val="000000">
                        <a:alpha val="43137"/>
                      </a:srgbClr>
                    </a:outerShdw>
                  </a:effectLst>
                </a:rPr>
                <a:t> 6</a:t>
              </a:r>
              <a:r>
                <a:rPr lang="cs-CZ" sz="2000" b="1" dirty="0">
                  <a:solidFill>
                    <a:schemeClr val="bg1"/>
                  </a:solidFill>
                  <a:effectLst>
                    <a:outerShdw blurRad="38100" dist="38100" dir="2700000" algn="tl">
                      <a:srgbClr val="000000">
                        <a:alpha val="43137"/>
                      </a:srgbClr>
                    </a:outerShdw>
                  </a:effectLst>
                </a:rPr>
                <a:t>,</a:t>
              </a:r>
              <a:r>
                <a:rPr lang="es-ES" sz="2000" b="1" dirty="0">
                  <a:solidFill>
                    <a:schemeClr val="bg1"/>
                  </a:solidFill>
                  <a:effectLst>
                    <a:outerShdw blurRad="38100" dist="38100" dir="2700000" algn="tl">
                      <a:srgbClr val="000000">
                        <a:alpha val="43137"/>
                      </a:srgbClr>
                    </a:outerShdw>
                  </a:effectLst>
                </a:rPr>
                <a:t>35</a:t>
              </a:r>
              <a:endParaRPr lang="es-ES" sz="2000" dirty="0">
                <a:solidFill>
                  <a:schemeClr val="bg1"/>
                </a:solidFill>
                <a:effectLst>
                  <a:outerShdw blurRad="38100" dist="38100" dir="2700000" algn="tl">
                    <a:srgbClr val="000000">
                      <a:alpha val="43137"/>
                    </a:srgbClr>
                  </a:outerShdw>
                </a:effectLst>
              </a:endParaRPr>
            </a:p>
          </p:txBody>
        </p:sp>
      </p:grpSp>
      <p:sp>
        <p:nvSpPr>
          <p:cNvPr id="23" name="CuadroTexto 22">
            <a:extLst>
              <a:ext uri="{FF2B5EF4-FFF2-40B4-BE49-F238E27FC236}">
                <a16:creationId xmlns:a16="http://schemas.microsoft.com/office/drawing/2014/main" id="{6D5E8B44-5D0C-D3C9-5304-6E2081715B81}"/>
              </a:ext>
            </a:extLst>
          </p:cNvPr>
          <p:cNvSpPr txBox="1"/>
          <p:nvPr/>
        </p:nvSpPr>
        <p:spPr>
          <a:xfrm>
            <a:off x="1708238" y="2205388"/>
            <a:ext cx="6768410" cy="923330"/>
          </a:xfrm>
          <a:prstGeom prst="rect">
            <a:avLst/>
          </a:prstGeom>
          <a:noFill/>
        </p:spPr>
        <p:txBody>
          <a:bodyPr wrap="square">
            <a:spAutoFit/>
          </a:bodyPr>
          <a:lstStyle/>
          <a:p>
            <a:pPr>
              <a:spcBef>
                <a:spcPts val="600"/>
              </a:spcBef>
              <a:spcAft>
                <a:spcPts val="600"/>
              </a:spcAft>
            </a:pPr>
            <a:r>
              <a:rPr lang="es-ES" b="1" dirty="0"/>
              <a:t>Milujte tedy své nepřátele a čiňte dobro a půjčujte a nic od toho nečekejte; A bude to vaše velká odměna a budete dětmi Nejvyššího. neboť je laskavý k nevděčným a zlovolným.</a:t>
            </a:r>
          </a:p>
        </p:txBody>
      </p:sp>
      <p:sp>
        <p:nvSpPr>
          <p:cNvPr id="27" name="CuadroTexto 26">
            <a:extLst>
              <a:ext uri="{FF2B5EF4-FFF2-40B4-BE49-F238E27FC236}">
                <a16:creationId xmlns:a16="http://schemas.microsoft.com/office/drawing/2014/main" id="{C5C74091-2383-7724-BAB3-58AAC41E4A46}"/>
              </a:ext>
            </a:extLst>
          </p:cNvPr>
          <p:cNvSpPr txBox="1"/>
          <p:nvPr/>
        </p:nvSpPr>
        <p:spPr>
          <a:xfrm>
            <a:off x="1788139" y="3182678"/>
            <a:ext cx="6023367" cy="1123384"/>
          </a:xfrm>
          <a:prstGeom prst="rect">
            <a:avLst/>
          </a:prstGeom>
          <a:noFill/>
        </p:spPr>
        <p:txBody>
          <a:bodyPr wrap="square">
            <a:spAutoFit/>
          </a:bodyPr>
          <a:lstStyle/>
          <a:p>
            <a:pPr>
              <a:spcBef>
                <a:spcPts val="600"/>
              </a:spcBef>
              <a:spcAft>
                <a:spcPts val="600"/>
              </a:spcAft>
            </a:pPr>
            <a:r>
              <a:rPr lang="cs-CZ" sz="1900" b="1" dirty="0"/>
              <a:t>Jako</a:t>
            </a:r>
            <a:r>
              <a:rPr lang="es-ES" sz="1900" b="1" dirty="0"/>
              <a:t> vyvolen</a:t>
            </a:r>
            <a:r>
              <a:rPr lang="cs-CZ" sz="1900" b="1" dirty="0"/>
              <a:t>í Bož</a:t>
            </a:r>
            <a:r>
              <a:rPr lang="es-ES" sz="1900" b="1" dirty="0"/>
              <a:t>í, svatí a milovaní, </a:t>
            </a:r>
            <a:r>
              <a:rPr lang="cs-CZ" sz="1900" b="1" dirty="0" err="1"/>
              <a:t>oblecte</a:t>
            </a:r>
            <a:r>
              <a:rPr lang="cs-CZ" sz="1900" b="1" dirty="0"/>
              <a:t> milosrdný soucit, dobrotu, skromnost,</a:t>
            </a:r>
            <a:r>
              <a:rPr lang="es-ES" sz="1900" b="1" dirty="0"/>
              <a:t> pokor</a:t>
            </a:r>
            <a:r>
              <a:rPr lang="cs-CZ" sz="1900" b="1" dirty="0"/>
              <a:t>u</a:t>
            </a:r>
            <a:r>
              <a:rPr lang="es-ES" sz="1900" b="1" dirty="0"/>
              <a:t> a trpělivost.
</a:t>
            </a:r>
          </a:p>
        </p:txBody>
      </p:sp>
      <p:grpSp>
        <p:nvGrpSpPr>
          <p:cNvPr id="5" name="Grupo 4">
            <a:extLst>
              <a:ext uri="{FF2B5EF4-FFF2-40B4-BE49-F238E27FC236}">
                <a16:creationId xmlns:a16="http://schemas.microsoft.com/office/drawing/2014/main" id="{93486CC7-86EB-BD19-48DF-74805F368DFF}"/>
              </a:ext>
            </a:extLst>
          </p:cNvPr>
          <p:cNvGrpSpPr/>
          <p:nvPr/>
        </p:nvGrpSpPr>
        <p:grpSpPr>
          <a:xfrm>
            <a:off x="237320" y="4018262"/>
            <a:ext cx="8239327" cy="931228"/>
            <a:chOff x="237320" y="4018262"/>
            <a:chExt cx="8239327" cy="931228"/>
          </a:xfrm>
        </p:grpSpPr>
        <p:pic>
          <p:nvPicPr>
            <p:cNvPr id="31" name="Imagen 30" descr="Forma, Rectángulo&#10;&#10;Descripción generada automáticamente">
              <a:extLst>
                <a:ext uri="{FF2B5EF4-FFF2-40B4-BE49-F238E27FC236}">
                  <a16:creationId xmlns:a16="http://schemas.microsoft.com/office/drawing/2014/main" id="{E08E93FC-3689-45DB-6EAC-450EEFFB68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320" y="4049475"/>
              <a:ext cx="8239327" cy="900015"/>
            </a:xfrm>
            <a:prstGeom prst="rect">
              <a:avLst/>
            </a:prstGeom>
            <a:effectLst>
              <a:outerShdw blurRad="63500" sx="102000" sy="102000" algn="ctr" rotWithShape="0">
                <a:prstClr val="black">
                  <a:alpha val="8000"/>
                </a:prstClr>
              </a:outerShdw>
            </a:effectLst>
          </p:spPr>
        </p:pic>
        <p:sp>
          <p:nvSpPr>
            <p:cNvPr id="33" name="CuadroTexto 32">
              <a:extLst>
                <a:ext uri="{FF2B5EF4-FFF2-40B4-BE49-F238E27FC236}">
                  <a16:creationId xmlns:a16="http://schemas.microsoft.com/office/drawing/2014/main" id="{5B8185B6-F1DC-84E9-9328-EEC249449355}"/>
                </a:ext>
              </a:extLst>
            </p:cNvPr>
            <p:cNvSpPr txBox="1"/>
            <p:nvPr/>
          </p:nvSpPr>
          <p:spPr>
            <a:xfrm>
              <a:off x="321294" y="4018262"/>
              <a:ext cx="1155268" cy="923330"/>
            </a:xfrm>
            <a:prstGeom prst="rect">
              <a:avLst/>
            </a:prstGeom>
            <a:noFill/>
          </p:spPr>
          <p:txBody>
            <a:bodyPr wrap="square">
              <a:spAutoFit/>
            </a:bodyPr>
            <a:lstStyle/>
            <a:p>
              <a:pPr algn="ctr"/>
              <a:r>
                <a:rPr lang="pt-BR" b="1" dirty="0">
                  <a:ln w="28575">
                    <a:noFill/>
                  </a:ln>
                  <a:solidFill>
                    <a:schemeClr val="bg1"/>
                  </a:solidFill>
                  <a:effectLst>
                    <a:outerShdw blurRad="38100" dist="38100" dir="2700000" algn="tl">
                      <a:srgbClr val="000000">
                        <a:alpha val="43137"/>
                      </a:srgbClr>
                    </a:outerShdw>
                  </a:effectLst>
                </a:rPr>
                <a:t>1</a:t>
              </a:r>
              <a:r>
                <a:rPr lang="cs-CZ" b="1" dirty="0">
                  <a:ln w="28575">
                    <a:noFill/>
                  </a:ln>
                  <a:solidFill>
                    <a:schemeClr val="bg1"/>
                  </a:solidFill>
                  <a:effectLst>
                    <a:outerShdw blurRad="38100" dist="38100" dir="2700000" algn="tl">
                      <a:srgbClr val="000000">
                        <a:alpha val="43137"/>
                      </a:srgbClr>
                    </a:outerShdw>
                  </a:effectLst>
                </a:rPr>
                <a:t>. list Petrův</a:t>
              </a:r>
              <a:r>
                <a:rPr lang="pt-BR" b="1" dirty="0">
                  <a:ln w="28575">
                    <a:noFill/>
                  </a:ln>
                  <a:solidFill>
                    <a:schemeClr val="bg1"/>
                  </a:solidFill>
                  <a:effectLst>
                    <a:outerShdw blurRad="38100" dist="38100" dir="2700000" algn="tl">
                      <a:srgbClr val="000000">
                        <a:alpha val="43137"/>
                      </a:srgbClr>
                    </a:outerShdw>
                  </a:effectLst>
                </a:rPr>
                <a:t> </a:t>
              </a:r>
              <a:r>
                <a:rPr lang="cs-CZ" b="1" dirty="0">
                  <a:ln w="28575">
                    <a:noFill/>
                  </a:ln>
                  <a:solidFill>
                    <a:schemeClr val="bg1"/>
                  </a:solidFill>
                  <a:effectLst>
                    <a:outerShdw blurRad="38100" dist="38100" dir="2700000" algn="tl">
                      <a:srgbClr val="000000">
                        <a:alpha val="43137"/>
                      </a:srgbClr>
                    </a:outerShdw>
                  </a:effectLst>
                </a:rPr>
                <a:t>   </a:t>
              </a:r>
              <a:r>
                <a:rPr lang="pt-BR" b="1" dirty="0">
                  <a:ln w="28575">
                    <a:noFill/>
                  </a:ln>
                  <a:solidFill>
                    <a:schemeClr val="bg1"/>
                  </a:solidFill>
                  <a:effectLst>
                    <a:outerShdw blurRad="38100" dist="38100" dir="2700000" algn="tl">
                      <a:srgbClr val="000000">
                        <a:alpha val="43137"/>
                      </a:srgbClr>
                    </a:outerShdw>
                  </a:effectLst>
                </a:rPr>
                <a:t>2</a:t>
              </a:r>
              <a:r>
                <a:rPr lang="cs-CZ" b="1" dirty="0">
                  <a:ln w="28575">
                    <a:noFill/>
                  </a:ln>
                  <a:solidFill>
                    <a:schemeClr val="bg1"/>
                  </a:solidFill>
                  <a:effectLst>
                    <a:outerShdw blurRad="38100" dist="38100" dir="2700000" algn="tl">
                      <a:srgbClr val="000000">
                        <a:alpha val="43137"/>
                      </a:srgbClr>
                    </a:outerShdw>
                  </a:effectLst>
                </a:rPr>
                <a:t>,</a:t>
              </a:r>
              <a:r>
                <a:rPr lang="pt-BR" b="1" dirty="0">
                  <a:ln w="28575">
                    <a:noFill/>
                  </a:ln>
                  <a:solidFill>
                    <a:schemeClr val="bg1"/>
                  </a:solidFill>
                  <a:effectLst>
                    <a:outerShdw blurRad="38100" dist="38100" dir="2700000" algn="tl">
                      <a:srgbClr val="000000">
                        <a:alpha val="43137"/>
                      </a:srgbClr>
                    </a:outerShdw>
                  </a:effectLst>
                </a:rPr>
                <a:t>1</a:t>
              </a:r>
              <a:r>
                <a:rPr lang="cs-CZ" b="1" dirty="0">
                  <a:ln w="28575">
                    <a:noFill/>
                  </a:ln>
                  <a:solidFill>
                    <a:schemeClr val="bg1"/>
                  </a:solidFill>
                  <a:effectLst>
                    <a:outerShdw blurRad="38100" dist="38100" dir="2700000" algn="tl">
                      <a:srgbClr val="000000">
                        <a:alpha val="43137"/>
                      </a:srgbClr>
                    </a:outerShdw>
                  </a:effectLst>
                </a:rPr>
                <a:t>.</a:t>
              </a:r>
              <a:r>
                <a:rPr lang="pt-BR" b="1" dirty="0">
                  <a:ln w="28575">
                    <a:noFill/>
                  </a:ln>
                  <a:solidFill>
                    <a:schemeClr val="bg1"/>
                  </a:solidFill>
                  <a:effectLst>
                    <a:outerShdw blurRad="38100" dist="38100" dir="2700000" algn="tl">
                      <a:srgbClr val="000000">
                        <a:alpha val="43137"/>
                      </a:srgbClr>
                    </a:outerShdw>
                  </a:effectLst>
                </a:rPr>
                <a:t>3</a:t>
              </a:r>
              <a:endParaRPr lang="es-ES" b="1" dirty="0">
                <a:ln w="28575">
                  <a:noFill/>
                </a:ln>
                <a:solidFill>
                  <a:schemeClr val="bg1"/>
                </a:solidFill>
                <a:effectLst>
                  <a:outerShdw blurRad="38100" dist="38100" dir="2700000" algn="tl">
                    <a:srgbClr val="000000">
                      <a:alpha val="43137"/>
                    </a:srgbClr>
                  </a:outerShdw>
                </a:effectLst>
              </a:endParaRPr>
            </a:p>
          </p:txBody>
        </p:sp>
      </p:grpSp>
      <p:sp>
        <p:nvSpPr>
          <p:cNvPr id="35" name="CuadroTexto 34">
            <a:extLst>
              <a:ext uri="{FF2B5EF4-FFF2-40B4-BE49-F238E27FC236}">
                <a16:creationId xmlns:a16="http://schemas.microsoft.com/office/drawing/2014/main" id="{68B0AE9F-3646-CC46-C0C9-4F1E3FA0D4DD}"/>
              </a:ext>
            </a:extLst>
          </p:cNvPr>
          <p:cNvSpPr txBox="1"/>
          <p:nvPr/>
        </p:nvSpPr>
        <p:spPr>
          <a:xfrm>
            <a:off x="1803657" y="4018339"/>
            <a:ext cx="6516303" cy="1200329"/>
          </a:xfrm>
          <a:prstGeom prst="rect">
            <a:avLst/>
          </a:prstGeom>
          <a:noFill/>
        </p:spPr>
        <p:txBody>
          <a:bodyPr wrap="square">
            <a:spAutoFit/>
          </a:bodyPr>
          <a:lstStyle/>
          <a:p>
            <a:r>
              <a:rPr lang="es-ES" b="1" dirty="0"/>
              <a:t>Odmítáme tedy všechnu zlobu, klam, pokrytectví, závist a veškeré znevažování... 
pokud jste okusili laskavost Páně.
</a:t>
            </a:r>
            <a:endParaRPr lang="es-ES" dirty="0"/>
          </a:p>
        </p:txBody>
      </p:sp>
      <p:grpSp>
        <p:nvGrpSpPr>
          <p:cNvPr id="6" name="Grupo 5">
            <a:extLst>
              <a:ext uri="{FF2B5EF4-FFF2-40B4-BE49-F238E27FC236}">
                <a16:creationId xmlns:a16="http://schemas.microsoft.com/office/drawing/2014/main" id="{E7389689-C863-1FA3-C071-B9E0691A8E3A}"/>
              </a:ext>
            </a:extLst>
          </p:cNvPr>
          <p:cNvGrpSpPr/>
          <p:nvPr/>
        </p:nvGrpSpPr>
        <p:grpSpPr>
          <a:xfrm>
            <a:off x="227927" y="4983237"/>
            <a:ext cx="8248720" cy="934398"/>
            <a:chOff x="227927" y="4983237"/>
            <a:chExt cx="8248720" cy="934398"/>
          </a:xfrm>
        </p:grpSpPr>
        <p:pic>
          <p:nvPicPr>
            <p:cNvPr id="39" name="Imagen 38" descr="Forma&#10;&#10;Descripción generada automáticamente">
              <a:extLst>
                <a:ext uri="{FF2B5EF4-FFF2-40B4-BE49-F238E27FC236}">
                  <a16:creationId xmlns:a16="http://schemas.microsoft.com/office/drawing/2014/main" id="{3E5A7DF5-AC87-BFEA-6408-1F50566B37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279" y="4983237"/>
              <a:ext cx="8247368" cy="887010"/>
            </a:xfrm>
            <a:prstGeom prst="rect">
              <a:avLst/>
            </a:prstGeom>
            <a:effectLst>
              <a:outerShdw blurRad="63500" sx="102000" sy="102000" algn="ctr" rotWithShape="0">
                <a:prstClr val="black">
                  <a:alpha val="8000"/>
                </a:prstClr>
              </a:outerShdw>
            </a:effectLst>
          </p:spPr>
        </p:pic>
        <p:sp>
          <p:nvSpPr>
            <p:cNvPr id="41" name="CuadroTexto 40">
              <a:extLst>
                <a:ext uri="{FF2B5EF4-FFF2-40B4-BE49-F238E27FC236}">
                  <a16:creationId xmlns:a16="http://schemas.microsoft.com/office/drawing/2014/main" id="{33707572-8FC8-0CD7-7ECC-62EDD065F5DC}"/>
                </a:ext>
              </a:extLst>
            </p:cNvPr>
            <p:cNvSpPr txBox="1"/>
            <p:nvPr/>
          </p:nvSpPr>
          <p:spPr>
            <a:xfrm>
              <a:off x="227927" y="4994305"/>
              <a:ext cx="1189703" cy="923330"/>
            </a:xfrm>
            <a:prstGeom prst="rect">
              <a:avLst/>
            </a:prstGeom>
            <a:noFill/>
          </p:spPr>
          <p:txBody>
            <a:bodyPr wrap="square">
              <a:spAutoFit/>
            </a:bodyPr>
            <a:lstStyle/>
            <a:p>
              <a:pPr algn="ctr"/>
              <a:r>
                <a:rPr lang="cs-CZ" b="1" dirty="0">
                  <a:solidFill>
                    <a:schemeClr val="bg1"/>
                  </a:solidFill>
                  <a:effectLst>
                    <a:outerShdw blurRad="38100" dist="38100" dir="2700000" algn="tl">
                      <a:srgbClr val="000000">
                        <a:alpha val="43137"/>
                      </a:srgbClr>
                    </a:outerShdw>
                  </a:effectLst>
                </a:rPr>
                <a:t>list Římanům</a:t>
              </a:r>
              <a:r>
                <a:rPr lang="es-ES" b="1" dirty="0">
                  <a:solidFill>
                    <a:schemeClr val="bg1"/>
                  </a:solidFill>
                  <a:effectLst>
                    <a:outerShdw blurRad="38100" dist="38100" dir="2700000" algn="tl">
                      <a:srgbClr val="000000">
                        <a:alpha val="43137"/>
                      </a:srgbClr>
                    </a:outerShdw>
                  </a:effectLst>
                </a:rPr>
                <a:t> 2</a:t>
              </a:r>
              <a:r>
                <a:rPr lang="cs-CZ" b="1" dirty="0">
                  <a:solidFill>
                    <a:schemeClr val="bg1"/>
                  </a:solidFill>
                  <a:effectLst>
                    <a:outerShdw blurRad="38100" dist="38100" dir="2700000" algn="tl">
                      <a:srgbClr val="000000">
                        <a:alpha val="43137"/>
                      </a:srgbClr>
                    </a:outerShdw>
                  </a:effectLst>
                </a:rPr>
                <a:t>,</a:t>
              </a:r>
              <a:r>
                <a:rPr lang="es-ES" b="1" dirty="0">
                  <a:solidFill>
                    <a:schemeClr val="bg1"/>
                  </a:solidFill>
                  <a:effectLst>
                    <a:outerShdw blurRad="38100" dist="38100" dir="2700000" algn="tl">
                      <a:srgbClr val="000000">
                        <a:alpha val="43137"/>
                      </a:srgbClr>
                    </a:outerShdw>
                  </a:effectLst>
                </a:rPr>
                <a:t>4</a:t>
              </a:r>
            </a:p>
          </p:txBody>
        </p:sp>
      </p:grpSp>
      <p:sp>
        <p:nvSpPr>
          <p:cNvPr id="11" name="CuadroTexto 10">
            <a:extLst>
              <a:ext uri="{FF2B5EF4-FFF2-40B4-BE49-F238E27FC236}">
                <a16:creationId xmlns:a16="http://schemas.microsoft.com/office/drawing/2014/main" id="{DE95A84A-5957-602D-AC3D-EE214A639BDC}"/>
              </a:ext>
            </a:extLst>
          </p:cNvPr>
          <p:cNvSpPr txBox="1"/>
          <p:nvPr/>
        </p:nvSpPr>
        <p:spPr>
          <a:xfrm>
            <a:off x="1803656" y="5005849"/>
            <a:ext cx="6516303" cy="1077218"/>
          </a:xfrm>
          <a:prstGeom prst="rect">
            <a:avLst/>
          </a:prstGeom>
          <a:noFill/>
        </p:spPr>
        <p:txBody>
          <a:bodyPr wrap="square">
            <a:spAutoFit/>
          </a:bodyPr>
          <a:lstStyle/>
          <a:p>
            <a:pPr>
              <a:spcBef>
                <a:spcPts val="600"/>
              </a:spcBef>
              <a:spcAft>
                <a:spcPts val="600"/>
              </a:spcAft>
            </a:pPr>
            <a:r>
              <a:rPr lang="es-ES" b="1" dirty="0"/>
              <a:t>Nebo pohrdáte bohatstvím jeho laskavosti, trpělivosti a ignorujete, že jeho laskavost vás vede k pokání? 
</a:t>
            </a:r>
          </a:p>
        </p:txBody>
      </p:sp>
      <p:sp>
        <p:nvSpPr>
          <p:cNvPr id="9" name="CuadroTexto 8">
            <a:extLst>
              <a:ext uri="{FF2B5EF4-FFF2-40B4-BE49-F238E27FC236}">
                <a16:creationId xmlns:a16="http://schemas.microsoft.com/office/drawing/2014/main" id="{80844133-1B3A-0C3D-6857-182A53735D66}"/>
              </a:ext>
            </a:extLst>
          </p:cNvPr>
          <p:cNvSpPr txBox="1"/>
          <p:nvPr/>
        </p:nvSpPr>
        <p:spPr>
          <a:xfrm>
            <a:off x="1753239" y="5896759"/>
            <a:ext cx="6643722" cy="1200329"/>
          </a:xfrm>
          <a:prstGeom prst="rect">
            <a:avLst/>
          </a:prstGeom>
          <a:noFill/>
        </p:spPr>
        <p:txBody>
          <a:bodyPr wrap="square">
            <a:spAutoFit/>
          </a:bodyPr>
          <a:lstStyle/>
          <a:p>
            <a:r>
              <a:rPr lang="es-ES" b="1" dirty="0"/>
              <a:t>Ale já vám říkám: Milujte své nepřátele, žehnej</a:t>
            </a:r>
            <a:r>
              <a:rPr lang="cs-CZ" b="1" dirty="0" err="1"/>
              <a:t>te</a:t>
            </a:r>
            <a:r>
              <a:rPr lang="es-ES" b="1" dirty="0"/>
              <a:t> těm, kdo </a:t>
            </a:r>
            <a:r>
              <a:rPr lang="cs-CZ" b="1" dirty="0"/>
              <a:t>vás</a:t>
            </a:r>
            <a:r>
              <a:rPr lang="es-ES" b="1" dirty="0"/>
              <a:t> proklínají, čiň</a:t>
            </a:r>
            <a:r>
              <a:rPr lang="cs-CZ" b="1" dirty="0" err="1"/>
              <a:t>te</a:t>
            </a:r>
            <a:r>
              <a:rPr lang="es-ES" b="1" dirty="0"/>
              <a:t> dobro těm, kdo </a:t>
            </a:r>
            <a:r>
              <a:rPr lang="cs-CZ" b="1" dirty="0"/>
              <a:t>vás </a:t>
            </a:r>
            <a:r>
              <a:rPr lang="es-ES" b="1" dirty="0"/>
              <a:t>nenávidí, a modl</a:t>
            </a:r>
            <a:r>
              <a:rPr lang="cs-CZ" b="1" dirty="0" err="1"/>
              <a:t>ete</a:t>
            </a:r>
            <a:r>
              <a:rPr lang="cs-CZ" b="1" dirty="0"/>
              <a:t> se </a:t>
            </a:r>
            <a:r>
              <a:rPr lang="es-ES" b="1" dirty="0"/>
              <a:t>za ty, kdo </a:t>
            </a:r>
            <a:r>
              <a:rPr lang="cs-CZ" b="1" dirty="0"/>
              <a:t>vámi</a:t>
            </a:r>
            <a:r>
              <a:rPr lang="es-ES" b="1" dirty="0"/>
              <a:t> pohrdají a pronásledují </a:t>
            </a:r>
            <a:r>
              <a:rPr lang="cs-CZ" b="1" dirty="0"/>
              <a:t>vás</a:t>
            </a:r>
            <a:r>
              <a:rPr lang="es-ES" b="1" dirty="0"/>
              <a:t>.
</a:t>
            </a:r>
          </a:p>
        </p:txBody>
      </p:sp>
      <p:sp>
        <p:nvSpPr>
          <p:cNvPr id="50" name="CuadroTexto 49">
            <a:extLst>
              <a:ext uri="{FF2B5EF4-FFF2-40B4-BE49-F238E27FC236}">
                <a16:creationId xmlns:a16="http://schemas.microsoft.com/office/drawing/2014/main" id="{B20CB9DE-6E9B-13B6-FA2F-CD67E70024B3}"/>
              </a:ext>
            </a:extLst>
          </p:cNvPr>
          <p:cNvSpPr txBox="1"/>
          <p:nvPr/>
        </p:nvSpPr>
        <p:spPr>
          <a:xfrm>
            <a:off x="541189" y="127539"/>
            <a:ext cx="5657482" cy="369332"/>
          </a:xfrm>
          <a:prstGeom prst="rect">
            <a:avLst/>
          </a:prstGeom>
          <a:solidFill>
            <a:srgbClr val="FFC5C5"/>
          </a:solidFill>
          <a:ln w="28575">
            <a:solidFill>
              <a:srgbClr val="C00000"/>
            </a:solidFill>
          </a:ln>
        </p:spPr>
        <p:txBody>
          <a:bodyPr wrap="square">
            <a:spAutoFit/>
            <a:scene3d>
              <a:camera prst="orthographicFront"/>
              <a:lightRig rig="soft" dir="t">
                <a:rot lat="0" lon="0" rev="15600000"/>
              </a:lightRig>
            </a:scene3d>
            <a:sp3d extrusionH="57150" prstMaterial="softEdge">
              <a:bevelT w="25400" h="38100"/>
            </a:sp3d>
          </a:bodyPr>
          <a:lstStyle/>
          <a:p>
            <a:pPr algn="r"/>
            <a:r>
              <a:rPr lang="es-ES" b="1" dirty="0">
                <a:ln/>
                <a:solidFill>
                  <a:srgbClr val="C00000"/>
                </a:solidFill>
              </a:rPr>
              <a:t>BŮH JE LASKAVÝ A </a:t>
            </a:r>
            <a:r>
              <a:rPr lang="cs-CZ" b="1" dirty="0">
                <a:ln/>
                <a:solidFill>
                  <a:srgbClr val="C00000"/>
                </a:solidFill>
              </a:rPr>
              <a:t>S</a:t>
            </a:r>
            <a:r>
              <a:rPr lang="es-ES" b="1" dirty="0">
                <a:ln/>
                <a:solidFill>
                  <a:srgbClr val="C00000"/>
                </a:solidFill>
              </a:rPr>
              <a:t>E </a:t>
            </a:r>
            <a:r>
              <a:rPr lang="cs-CZ" b="1" dirty="0">
                <a:ln/>
                <a:solidFill>
                  <a:srgbClr val="C00000"/>
                </a:solidFill>
              </a:rPr>
              <a:t>VŠEMI</a:t>
            </a:r>
            <a:r>
              <a:rPr lang="es-ES" b="1" dirty="0">
                <a:ln/>
                <a:solidFill>
                  <a:srgbClr val="C00000"/>
                </a:solidFill>
              </a:rPr>
              <a:t> JEDNÁ LASKAVĚ </a:t>
            </a:r>
          </a:p>
        </p:txBody>
      </p:sp>
      <p:pic>
        <p:nvPicPr>
          <p:cNvPr id="51" name="Imagen 50" descr="Forma, Círculo&#10;&#10;Descripción generada automáticamente">
            <a:extLst>
              <a:ext uri="{FF2B5EF4-FFF2-40B4-BE49-F238E27FC236}">
                <a16:creationId xmlns:a16="http://schemas.microsoft.com/office/drawing/2014/main" id="{BB744381-1316-1AED-4C08-68FA540B53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377" y="127393"/>
            <a:ext cx="400269" cy="369624"/>
          </a:xfrm>
          <a:prstGeom prst="rect">
            <a:avLst/>
          </a:prstGeom>
        </p:spPr>
      </p:pic>
      <p:sp>
        <p:nvSpPr>
          <p:cNvPr id="52" name="CuadroTexto 51">
            <a:extLst>
              <a:ext uri="{FF2B5EF4-FFF2-40B4-BE49-F238E27FC236}">
                <a16:creationId xmlns:a16="http://schemas.microsoft.com/office/drawing/2014/main" id="{131C0B26-FB65-6B10-9B89-EBF6DC264F50}"/>
              </a:ext>
            </a:extLst>
          </p:cNvPr>
          <p:cNvSpPr txBox="1"/>
          <p:nvPr/>
        </p:nvSpPr>
        <p:spPr>
          <a:xfrm>
            <a:off x="550813" y="1835606"/>
            <a:ext cx="6292749" cy="369332"/>
          </a:xfrm>
          <a:prstGeom prst="rect">
            <a:avLst/>
          </a:prstGeom>
          <a:solidFill>
            <a:srgbClr val="FFC5C5"/>
          </a:solidFill>
          <a:ln w="28575">
            <a:solidFill>
              <a:srgbClr val="C00000"/>
            </a:solidFill>
          </a:ln>
        </p:spPr>
        <p:txBody>
          <a:bodyPr wrap="square">
            <a:spAutoFit/>
            <a:scene3d>
              <a:camera prst="orthographicFront"/>
              <a:lightRig rig="soft" dir="t">
                <a:rot lat="0" lon="0" rev="15600000"/>
              </a:lightRig>
            </a:scene3d>
            <a:sp3d extrusionH="57150" prstMaterial="softEdge">
              <a:bevelT w="25400" h="38100"/>
            </a:sp3d>
          </a:bodyPr>
          <a:lstStyle/>
          <a:p>
            <a:pPr algn="r"/>
            <a:r>
              <a:rPr lang="es-ES" b="1" dirty="0">
                <a:ln/>
                <a:solidFill>
                  <a:srgbClr val="C00000"/>
                </a:solidFill>
              </a:rPr>
              <a:t>JEŽÍŠ NÁS ZVE, ABYCHOM NÁSLEDOVALI BOŽÍ PŘÍKLAD</a:t>
            </a:r>
          </a:p>
        </p:txBody>
      </p:sp>
      <p:pic>
        <p:nvPicPr>
          <p:cNvPr id="53" name="Imagen 52" descr="Forma, Círculo&#10;&#10;Descripción generada automáticamente">
            <a:extLst>
              <a:ext uri="{FF2B5EF4-FFF2-40B4-BE49-F238E27FC236}">
                <a16:creationId xmlns:a16="http://schemas.microsoft.com/office/drawing/2014/main" id="{2ED6C806-18DD-2113-3EAB-7E134F61DC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377" y="1825835"/>
            <a:ext cx="400269" cy="369624"/>
          </a:xfrm>
          <a:prstGeom prst="rect">
            <a:avLst/>
          </a:prstGeom>
        </p:spPr>
      </p:pic>
      <p:pic>
        <p:nvPicPr>
          <p:cNvPr id="54" name="Imagen 53">
            <a:extLst>
              <a:ext uri="{FF2B5EF4-FFF2-40B4-BE49-F238E27FC236}">
                <a16:creationId xmlns:a16="http://schemas.microsoft.com/office/drawing/2014/main" id="{DDAA2175-E252-CEC6-2CB9-280483EB4B52}"/>
              </a:ext>
            </a:extLst>
          </p:cNvPr>
          <p:cNvPicPr>
            <a:picLocks noChangeAspect="1"/>
          </p:cNvPicPr>
          <p:nvPr/>
        </p:nvPicPr>
        <p:blipFill>
          <a:blip r:embed="rId9"/>
          <a:stretch>
            <a:fillRect/>
          </a:stretch>
        </p:blipFill>
        <p:spPr>
          <a:xfrm>
            <a:off x="8724056" y="1664635"/>
            <a:ext cx="3228519" cy="2421389"/>
          </a:xfrm>
          <a:custGeom>
            <a:avLst/>
            <a:gdLst>
              <a:gd name="connsiteX0" fmla="*/ 0 w 3228519"/>
              <a:gd name="connsiteY0" fmla="*/ 0 h 2421389"/>
              <a:gd name="connsiteX1" fmla="*/ 538087 w 3228519"/>
              <a:gd name="connsiteY1" fmla="*/ 0 h 2421389"/>
              <a:gd name="connsiteX2" fmla="*/ 1011603 w 3228519"/>
              <a:gd name="connsiteY2" fmla="*/ 0 h 2421389"/>
              <a:gd name="connsiteX3" fmla="*/ 1549689 w 3228519"/>
              <a:gd name="connsiteY3" fmla="*/ 0 h 2421389"/>
              <a:gd name="connsiteX4" fmla="*/ 2087776 w 3228519"/>
              <a:gd name="connsiteY4" fmla="*/ 0 h 2421389"/>
              <a:gd name="connsiteX5" fmla="*/ 2625862 w 3228519"/>
              <a:gd name="connsiteY5" fmla="*/ 0 h 2421389"/>
              <a:gd name="connsiteX6" fmla="*/ 3228519 w 3228519"/>
              <a:gd name="connsiteY6" fmla="*/ 0 h 2421389"/>
              <a:gd name="connsiteX7" fmla="*/ 3228519 w 3228519"/>
              <a:gd name="connsiteY7" fmla="*/ 435850 h 2421389"/>
              <a:gd name="connsiteX8" fmla="*/ 3228519 w 3228519"/>
              <a:gd name="connsiteY8" fmla="*/ 920128 h 2421389"/>
              <a:gd name="connsiteX9" fmla="*/ 3228519 w 3228519"/>
              <a:gd name="connsiteY9" fmla="*/ 1404406 h 2421389"/>
              <a:gd name="connsiteX10" fmla="*/ 3228519 w 3228519"/>
              <a:gd name="connsiteY10" fmla="*/ 1888683 h 2421389"/>
              <a:gd name="connsiteX11" fmla="*/ 3228519 w 3228519"/>
              <a:gd name="connsiteY11" fmla="*/ 2421389 h 2421389"/>
              <a:gd name="connsiteX12" fmla="*/ 2722718 w 3228519"/>
              <a:gd name="connsiteY12" fmla="*/ 2421389 h 2421389"/>
              <a:gd name="connsiteX13" fmla="*/ 2216916 w 3228519"/>
              <a:gd name="connsiteY13" fmla="*/ 2421389 h 2421389"/>
              <a:gd name="connsiteX14" fmla="*/ 1646545 w 3228519"/>
              <a:gd name="connsiteY14" fmla="*/ 2421389 h 2421389"/>
              <a:gd name="connsiteX15" fmla="*/ 1140743 w 3228519"/>
              <a:gd name="connsiteY15" fmla="*/ 2421389 h 2421389"/>
              <a:gd name="connsiteX16" fmla="*/ 570372 w 3228519"/>
              <a:gd name="connsiteY16" fmla="*/ 2421389 h 2421389"/>
              <a:gd name="connsiteX17" fmla="*/ 0 w 3228519"/>
              <a:gd name="connsiteY17" fmla="*/ 2421389 h 2421389"/>
              <a:gd name="connsiteX18" fmla="*/ 0 w 3228519"/>
              <a:gd name="connsiteY18" fmla="*/ 1961325 h 2421389"/>
              <a:gd name="connsiteX19" fmla="*/ 0 w 3228519"/>
              <a:gd name="connsiteY19" fmla="*/ 1452833 h 2421389"/>
              <a:gd name="connsiteX20" fmla="*/ 0 w 3228519"/>
              <a:gd name="connsiteY20" fmla="*/ 968556 h 2421389"/>
              <a:gd name="connsiteX21" fmla="*/ 0 w 3228519"/>
              <a:gd name="connsiteY21" fmla="*/ 532706 h 2421389"/>
              <a:gd name="connsiteX22" fmla="*/ 0 w 3228519"/>
              <a:gd name="connsiteY22" fmla="*/ 0 h 242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28519" h="2421389" fill="none" extrusionOk="0">
                <a:moveTo>
                  <a:pt x="0" y="0"/>
                </a:moveTo>
                <a:cubicBezTo>
                  <a:pt x="188440" y="-24108"/>
                  <a:pt x="318532" y="3568"/>
                  <a:pt x="538087" y="0"/>
                </a:cubicBezTo>
                <a:cubicBezTo>
                  <a:pt x="757642" y="-3568"/>
                  <a:pt x="837653" y="4258"/>
                  <a:pt x="1011603" y="0"/>
                </a:cubicBezTo>
                <a:cubicBezTo>
                  <a:pt x="1185553" y="-4258"/>
                  <a:pt x="1305344" y="43760"/>
                  <a:pt x="1549689" y="0"/>
                </a:cubicBezTo>
                <a:cubicBezTo>
                  <a:pt x="1794034" y="-43760"/>
                  <a:pt x="1970919" y="19504"/>
                  <a:pt x="2087776" y="0"/>
                </a:cubicBezTo>
                <a:cubicBezTo>
                  <a:pt x="2204633" y="-19504"/>
                  <a:pt x="2511870" y="12313"/>
                  <a:pt x="2625862" y="0"/>
                </a:cubicBezTo>
                <a:cubicBezTo>
                  <a:pt x="2739854" y="-12313"/>
                  <a:pt x="2986316" y="17855"/>
                  <a:pt x="3228519" y="0"/>
                </a:cubicBezTo>
                <a:cubicBezTo>
                  <a:pt x="3266501" y="170255"/>
                  <a:pt x="3212117" y="309273"/>
                  <a:pt x="3228519" y="435850"/>
                </a:cubicBezTo>
                <a:cubicBezTo>
                  <a:pt x="3244921" y="562427"/>
                  <a:pt x="3187036" y="725134"/>
                  <a:pt x="3228519" y="920128"/>
                </a:cubicBezTo>
                <a:cubicBezTo>
                  <a:pt x="3270002" y="1115122"/>
                  <a:pt x="3209180" y="1179324"/>
                  <a:pt x="3228519" y="1404406"/>
                </a:cubicBezTo>
                <a:cubicBezTo>
                  <a:pt x="3247858" y="1629488"/>
                  <a:pt x="3216054" y="1680501"/>
                  <a:pt x="3228519" y="1888683"/>
                </a:cubicBezTo>
                <a:cubicBezTo>
                  <a:pt x="3240984" y="2096865"/>
                  <a:pt x="3227826" y="2223274"/>
                  <a:pt x="3228519" y="2421389"/>
                </a:cubicBezTo>
                <a:cubicBezTo>
                  <a:pt x="3119082" y="2458666"/>
                  <a:pt x="2936885" y="2410416"/>
                  <a:pt x="2722718" y="2421389"/>
                </a:cubicBezTo>
                <a:cubicBezTo>
                  <a:pt x="2508551" y="2432362"/>
                  <a:pt x="2355887" y="2420104"/>
                  <a:pt x="2216916" y="2421389"/>
                </a:cubicBezTo>
                <a:cubicBezTo>
                  <a:pt x="2077945" y="2422674"/>
                  <a:pt x="1889758" y="2404810"/>
                  <a:pt x="1646545" y="2421389"/>
                </a:cubicBezTo>
                <a:cubicBezTo>
                  <a:pt x="1403332" y="2437968"/>
                  <a:pt x="1270096" y="2368446"/>
                  <a:pt x="1140743" y="2421389"/>
                </a:cubicBezTo>
                <a:cubicBezTo>
                  <a:pt x="1011390" y="2474332"/>
                  <a:pt x="758773" y="2371778"/>
                  <a:pt x="570372" y="2421389"/>
                </a:cubicBezTo>
                <a:cubicBezTo>
                  <a:pt x="381971" y="2471000"/>
                  <a:pt x="250831" y="2378176"/>
                  <a:pt x="0" y="2421389"/>
                </a:cubicBezTo>
                <a:cubicBezTo>
                  <a:pt x="-6170" y="2257121"/>
                  <a:pt x="29565" y="2130393"/>
                  <a:pt x="0" y="1961325"/>
                </a:cubicBezTo>
                <a:cubicBezTo>
                  <a:pt x="-29565" y="1792257"/>
                  <a:pt x="42656" y="1671148"/>
                  <a:pt x="0" y="1452833"/>
                </a:cubicBezTo>
                <a:cubicBezTo>
                  <a:pt x="-42656" y="1234518"/>
                  <a:pt x="45490" y="1168399"/>
                  <a:pt x="0" y="968556"/>
                </a:cubicBezTo>
                <a:cubicBezTo>
                  <a:pt x="-45490" y="768713"/>
                  <a:pt x="21554" y="736613"/>
                  <a:pt x="0" y="532706"/>
                </a:cubicBezTo>
                <a:cubicBezTo>
                  <a:pt x="-21554" y="328799"/>
                  <a:pt x="4977" y="247373"/>
                  <a:pt x="0" y="0"/>
                </a:cubicBezTo>
                <a:close/>
              </a:path>
              <a:path w="3228519" h="2421389" stroke="0" extrusionOk="0">
                <a:moveTo>
                  <a:pt x="0" y="0"/>
                </a:moveTo>
                <a:cubicBezTo>
                  <a:pt x="137928" y="-3839"/>
                  <a:pt x="389999" y="44056"/>
                  <a:pt x="538087" y="0"/>
                </a:cubicBezTo>
                <a:cubicBezTo>
                  <a:pt x="686175" y="-44056"/>
                  <a:pt x="971146" y="60235"/>
                  <a:pt x="1140743" y="0"/>
                </a:cubicBezTo>
                <a:cubicBezTo>
                  <a:pt x="1310340" y="-60235"/>
                  <a:pt x="1462571" y="7306"/>
                  <a:pt x="1581974" y="0"/>
                </a:cubicBezTo>
                <a:cubicBezTo>
                  <a:pt x="1701377" y="-7306"/>
                  <a:pt x="1938720" y="31873"/>
                  <a:pt x="2087776" y="0"/>
                </a:cubicBezTo>
                <a:cubicBezTo>
                  <a:pt x="2236832" y="-31873"/>
                  <a:pt x="2481840" y="21104"/>
                  <a:pt x="2658147" y="0"/>
                </a:cubicBezTo>
                <a:cubicBezTo>
                  <a:pt x="2834454" y="-21104"/>
                  <a:pt x="3099637" y="45669"/>
                  <a:pt x="3228519" y="0"/>
                </a:cubicBezTo>
                <a:cubicBezTo>
                  <a:pt x="3245787" y="187742"/>
                  <a:pt x="3190119" y="417930"/>
                  <a:pt x="3228519" y="532706"/>
                </a:cubicBezTo>
                <a:cubicBezTo>
                  <a:pt x="3266919" y="647482"/>
                  <a:pt x="3206912" y="925027"/>
                  <a:pt x="3228519" y="1041197"/>
                </a:cubicBezTo>
                <a:cubicBezTo>
                  <a:pt x="3250126" y="1157367"/>
                  <a:pt x="3210275" y="1345387"/>
                  <a:pt x="3228519" y="1452833"/>
                </a:cubicBezTo>
                <a:cubicBezTo>
                  <a:pt x="3246763" y="1560279"/>
                  <a:pt x="3190748" y="1781248"/>
                  <a:pt x="3228519" y="1912897"/>
                </a:cubicBezTo>
                <a:cubicBezTo>
                  <a:pt x="3266290" y="2044546"/>
                  <a:pt x="3180723" y="2242633"/>
                  <a:pt x="3228519" y="2421389"/>
                </a:cubicBezTo>
                <a:cubicBezTo>
                  <a:pt x="2988333" y="2475602"/>
                  <a:pt x="2777338" y="2403685"/>
                  <a:pt x="2658147" y="2421389"/>
                </a:cubicBezTo>
                <a:cubicBezTo>
                  <a:pt x="2538956" y="2439093"/>
                  <a:pt x="2316033" y="2389480"/>
                  <a:pt x="2184631" y="2421389"/>
                </a:cubicBezTo>
                <a:cubicBezTo>
                  <a:pt x="2053229" y="2453298"/>
                  <a:pt x="1915759" y="2371510"/>
                  <a:pt x="1678830" y="2421389"/>
                </a:cubicBezTo>
                <a:cubicBezTo>
                  <a:pt x="1441901" y="2471268"/>
                  <a:pt x="1372382" y="2414129"/>
                  <a:pt x="1140743" y="2421389"/>
                </a:cubicBezTo>
                <a:cubicBezTo>
                  <a:pt x="909104" y="2428649"/>
                  <a:pt x="801117" y="2382654"/>
                  <a:pt x="667227" y="2421389"/>
                </a:cubicBezTo>
                <a:cubicBezTo>
                  <a:pt x="533337" y="2460124"/>
                  <a:pt x="145021" y="2344951"/>
                  <a:pt x="0" y="2421389"/>
                </a:cubicBezTo>
                <a:cubicBezTo>
                  <a:pt x="-5501" y="2182090"/>
                  <a:pt x="50138" y="2116570"/>
                  <a:pt x="0" y="1912897"/>
                </a:cubicBezTo>
                <a:cubicBezTo>
                  <a:pt x="-50138" y="1709224"/>
                  <a:pt x="47575" y="1546328"/>
                  <a:pt x="0" y="1404406"/>
                </a:cubicBezTo>
                <a:cubicBezTo>
                  <a:pt x="-47575" y="1262484"/>
                  <a:pt x="33636" y="1105648"/>
                  <a:pt x="0" y="944342"/>
                </a:cubicBezTo>
                <a:cubicBezTo>
                  <a:pt x="-33636" y="783036"/>
                  <a:pt x="34565" y="666031"/>
                  <a:pt x="0" y="508492"/>
                </a:cubicBezTo>
                <a:cubicBezTo>
                  <a:pt x="-34565" y="350953"/>
                  <a:pt x="6050" y="154647"/>
                  <a:pt x="0" y="0"/>
                </a:cubicBezTo>
                <a:close/>
              </a:path>
            </a:pathLst>
          </a:custGeom>
          <a:ln w="38100" cap="sq">
            <a:solidFill>
              <a:srgbClr val="FFFF66"/>
            </a:solidFill>
            <a:prstDash val="solid"/>
            <a:miter lim="800000"/>
            <a:extLst>
              <a:ext uri="{C807C97D-BFC1-408E-A445-0C87EB9F89A2}">
                <ask:lineSketchStyleProps xmlns:ask="http://schemas.microsoft.com/office/drawing/2018/sketchyshapes" sd="481711788">
                  <a:prstGeom prst="rect">
                    <a:avLst/>
                  </a:prstGeom>
                  <ask:type>
                    <ask:lineSketchScribble/>
                  </ask:type>
                </ask:lineSketchStyleProps>
              </a:ext>
            </a:extLst>
          </a:ln>
          <a:effectLst>
            <a:outerShdw blurRad="50800" dist="38100" dir="2700000" algn="tl" rotWithShape="0">
              <a:srgbClr val="000000">
                <a:alpha val="43000"/>
              </a:srgbClr>
            </a:outerShdw>
          </a:effectLst>
        </p:spPr>
      </p:pic>
      <p:pic>
        <p:nvPicPr>
          <p:cNvPr id="55" name="Imagen 54">
            <a:extLst>
              <a:ext uri="{FF2B5EF4-FFF2-40B4-BE49-F238E27FC236}">
                <a16:creationId xmlns:a16="http://schemas.microsoft.com/office/drawing/2014/main" id="{9532880D-39ED-BD2D-4715-F84CF7401008}"/>
              </a:ext>
            </a:extLst>
          </p:cNvPr>
          <p:cNvPicPr>
            <a:picLocks noChangeAspect="1"/>
          </p:cNvPicPr>
          <p:nvPr/>
        </p:nvPicPr>
        <p:blipFill rotWithShape="1">
          <a:blip r:embed="rId10"/>
          <a:srcRect r="35049"/>
          <a:stretch/>
        </p:blipFill>
        <p:spPr>
          <a:xfrm>
            <a:off x="8724056" y="4248045"/>
            <a:ext cx="3228519" cy="2485342"/>
          </a:xfrm>
          <a:custGeom>
            <a:avLst/>
            <a:gdLst>
              <a:gd name="connsiteX0" fmla="*/ 0 w 3228519"/>
              <a:gd name="connsiteY0" fmla="*/ 0 h 2485342"/>
              <a:gd name="connsiteX1" fmla="*/ 602657 w 3228519"/>
              <a:gd name="connsiteY1" fmla="*/ 0 h 2485342"/>
              <a:gd name="connsiteX2" fmla="*/ 1173029 w 3228519"/>
              <a:gd name="connsiteY2" fmla="*/ 0 h 2485342"/>
              <a:gd name="connsiteX3" fmla="*/ 1711115 w 3228519"/>
              <a:gd name="connsiteY3" fmla="*/ 0 h 2485342"/>
              <a:gd name="connsiteX4" fmla="*/ 2249202 w 3228519"/>
              <a:gd name="connsiteY4" fmla="*/ 0 h 2485342"/>
              <a:gd name="connsiteX5" fmla="*/ 3228519 w 3228519"/>
              <a:gd name="connsiteY5" fmla="*/ 0 h 2485342"/>
              <a:gd name="connsiteX6" fmla="*/ 3228519 w 3228519"/>
              <a:gd name="connsiteY6" fmla="*/ 521922 h 2485342"/>
              <a:gd name="connsiteX7" fmla="*/ 3228519 w 3228519"/>
              <a:gd name="connsiteY7" fmla="*/ 969283 h 2485342"/>
              <a:gd name="connsiteX8" fmla="*/ 3228519 w 3228519"/>
              <a:gd name="connsiteY8" fmla="*/ 1491205 h 2485342"/>
              <a:gd name="connsiteX9" fmla="*/ 3228519 w 3228519"/>
              <a:gd name="connsiteY9" fmla="*/ 1913713 h 2485342"/>
              <a:gd name="connsiteX10" fmla="*/ 3228519 w 3228519"/>
              <a:gd name="connsiteY10" fmla="*/ 2485342 h 2485342"/>
              <a:gd name="connsiteX11" fmla="*/ 2755003 w 3228519"/>
              <a:gd name="connsiteY11" fmla="*/ 2485342 h 2485342"/>
              <a:gd name="connsiteX12" fmla="*/ 2152346 w 3228519"/>
              <a:gd name="connsiteY12" fmla="*/ 2485342 h 2485342"/>
              <a:gd name="connsiteX13" fmla="*/ 1646545 w 3228519"/>
              <a:gd name="connsiteY13" fmla="*/ 2485342 h 2485342"/>
              <a:gd name="connsiteX14" fmla="*/ 1043888 w 3228519"/>
              <a:gd name="connsiteY14" fmla="*/ 2485342 h 2485342"/>
              <a:gd name="connsiteX15" fmla="*/ 570372 w 3228519"/>
              <a:gd name="connsiteY15" fmla="*/ 2485342 h 2485342"/>
              <a:gd name="connsiteX16" fmla="*/ 0 w 3228519"/>
              <a:gd name="connsiteY16" fmla="*/ 2485342 h 2485342"/>
              <a:gd name="connsiteX17" fmla="*/ 0 w 3228519"/>
              <a:gd name="connsiteY17" fmla="*/ 2062834 h 2485342"/>
              <a:gd name="connsiteX18" fmla="*/ 0 w 3228519"/>
              <a:gd name="connsiteY18" fmla="*/ 1640326 h 2485342"/>
              <a:gd name="connsiteX19" fmla="*/ 0 w 3228519"/>
              <a:gd name="connsiteY19" fmla="*/ 1217818 h 2485342"/>
              <a:gd name="connsiteX20" fmla="*/ 0 w 3228519"/>
              <a:gd name="connsiteY20" fmla="*/ 671042 h 2485342"/>
              <a:gd name="connsiteX21" fmla="*/ 0 w 3228519"/>
              <a:gd name="connsiteY21" fmla="*/ 0 h 248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8519" h="2485342" fill="none" extrusionOk="0">
                <a:moveTo>
                  <a:pt x="0" y="0"/>
                </a:moveTo>
                <a:cubicBezTo>
                  <a:pt x="237783" y="-1623"/>
                  <a:pt x="331115" y="9267"/>
                  <a:pt x="602657" y="0"/>
                </a:cubicBezTo>
                <a:cubicBezTo>
                  <a:pt x="874199" y="-9267"/>
                  <a:pt x="1015859" y="58054"/>
                  <a:pt x="1173029" y="0"/>
                </a:cubicBezTo>
                <a:cubicBezTo>
                  <a:pt x="1330199" y="-58054"/>
                  <a:pt x="1588626" y="17657"/>
                  <a:pt x="1711115" y="0"/>
                </a:cubicBezTo>
                <a:cubicBezTo>
                  <a:pt x="1833604" y="-17657"/>
                  <a:pt x="2126911" y="35702"/>
                  <a:pt x="2249202" y="0"/>
                </a:cubicBezTo>
                <a:cubicBezTo>
                  <a:pt x="2371493" y="-35702"/>
                  <a:pt x="2873744" y="81241"/>
                  <a:pt x="3228519" y="0"/>
                </a:cubicBezTo>
                <a:cubicBezTo>
                  <a:pt x="3267387" y="116882"/>
                  <a:pt x="3168346" y="261893"/>
                  <a:pt x="3228519" y="521922"/>
                </a:cubicBezTo>
                <a:cubicBezTo>
                  <a:pt x="3288692" y="781951"/>
                  <a:pt x="3203635" y="866460"/>
                  <a:pt x="3228519" y="969283"/>
                </a:cubicBezTo>
                <a:cubicBezTo>
                  <a:pt x="3253403" y="1072106"/>
                  <a:pt x="3211571" y="1277784"/>
                  <a:pt x="3228519" y="1491205"/>
                </a:cubicBezTo>
                <a:cubicBezTo>
                  <a:pt x="3245467" y="1704626"/>
                  <a:pt x="3210793" y="1788208"/>
                  <a:pt x="3228519" y="1913713"/>
                </a:cubicBezTo>
                <a:cubicBezTo>
                  <a:pt x="3246245" y="2039218"/>
                  <a:pt x="3174195" y="2237340"/>
                  <a:pt x="3228519" y="2485342"/>
                </a:cubicBezTo>
                <a:cubicBezTo>
                  <a:pt x="3130179" y="2528656"/>
                  <a:pt x="2912282" y="2473351"/>
                  <a:pt x="2755003" y="2485342"/>
                </a:cubicBezTo>
                <a:cubicBezTo>
                  <a:pt x="2597724" y="2497333"/>
                  <a:pt x="2445288" y="2451540"/>
                  <a:pt x="2152346" y="2485342"/>
                </a:cubicBezTo>
                <a:cubicBezTo>
                  <a:pt x="1859404" y="2519144"/>
                  <a:pt x="1826944" y="2436678"/>
                  <a:pt x="1646545" y="2485342"/>
                </a:cubicBezTo>
                <a:cubicBezTo>
                  <a:pt x="1466146" y="2534006"/>
                  <a:pt x="1194273" y="2454217"/>
                  <a:pt x="1043888" y="2485342"/>
                </a:cubicBezTo>
                <a:cubicBezTo>
                  <a:pt x="893503" y="2516467"/>
                  <a:pt x="783442" y="2461622"/>
                  <a:pt x="570372" y="2485342"/>
                </a:cubicBezTo>
                <a:cubicBezTo>
                  <a:pt x="357302" y="2509062"/>
                  <a:pt x="228815" y="2434807"/>
                  <a:pt x="0" y="2485342"/>
                </a:cubicBezTo>
                <a:cubicBezTo>
                  <a:pt x="-2847" y="2313695"/>
                  <a:pt x="35698" y="2162462"/>
                  <a:pt x="0" y="2062834"/>
                </a:cubicBezTo>
                <a:cubicBezTo>
                  <a:pt x="-35698" y="1963206"/>
                  <a:pt x="37535" y="1743768"/>
                  <a:pt x="0" y="1640326"/>
                </a:cubicBezTo>
                <a:cubicBezTo>
                  <a:pt x="-37535" y="1536884"/>
                  <a:pt x="39677" y="1405479"/>
                  <a:pt x="0" y="1217818"/>
                </a:cubicBezTo>
                <a:cubicBezTo>
                  <a:pt x="-39677" y="1030157"/>
                  <a:pt x="51699" y="938585"/>
                  <a:pt x="0" y="671042"/>
                </a:cubicBezTo>
                <a:cubicBezTo>
                  <a:pt x="-51699" y="403499"/>
                  <a:pt x="49688" y="194832"/>
                  <a:pt x="0" y="0"/>
                </a:cubicBezTo>
                <a:close/>
              </a:path>
              <a:path w="3228519" h="2485342" stroke="0" extrusionOk="0">
                <a:moveTo>
                  <a:pt x="0" y="0"/>
                </a:moveTo>
                <a:cubicBezTo>
                  <a:pt x="232837" y="-52473"/>
                  <a:pt x="277948" y="7386"/>
                  <a:pt x="505801" y="0"/>
                </a:cubicBezTo>
                <a:cubicBezTo>
                  <a:pt x="733654" y="-7386"/>
                  <a:pt x="743735" y="29437"/>
                  <a:pt x="947032" y="0"/>
                </a:cubicBezTo>
                <a:cubicBezTo>
                  <a:pt x="1150329" y="-29437"/>
                  <a:pt x="1327046" y="24796"/>
                  <a:pt x="1549689" y="0"/>
                </a:cubicBezTo>
                <a:cubicBezTo>
                  <a:pt x="1772332" y="-24796"/>
                  <a:pt x="1861151" y="7296"/>
                  <a:pt x="2055490" y="0"/>
                </a:cubicBezTo>
                <a:cubicBezTo>
                  <a:pt x="2249829" y="-7296"/>
                  <a:pt x="2313201" y="37066"/>
                  <a:pt x="2561292" y="0"/>
                </a:cubicBezTo>
                <a:cubicBezTo>
                  <a:pt x="2809383" y="-37066"/>
                  <a:pt x="2938079" y="56695"/>
                  <a:pt x="3228519" y="0"/>
                </a:cubicBezTo>
                <a:cubicBezTo>
                  <a:pt x="3277039" y="155960"/>
                  <a:pt x="3177532" y="227274"/>
                  <a:pt x="3228519" y="447362"/>
                </a:cubicBezTo>
                <a:cubicBezTo>
                  <a:pt x="3279506" y="667450"/>
                  <a:pt x="3223143" y="786056"/>
                  <a:pt x="3228519" y="944430"/>
                </a:cubicBezTo>
                <a:cubicBezTo>
                  <a:pt x="3233895" y="1102804"/>
                  <a:pt x="3201083" y="1235799"/>
                  <a:pt x="3228519" y="1391792"/>
                </a:cubicBezTo>
                <a:cubicBezTo>
                  <a:pt x="3255955" y="1547785"/>
                  <a:pt x="3178111" y="1640150"/>
                  <a:pt x="3228519" y="1839153"/>
                </a:cubicBezTo>
                <a:cubicBezTo>
                  <a:pt x="3278927" y="2038156"/>
                  <a:pt x="3198872" y="2236153"/>
                  <a:pt x="3228519" y="2485342"/>
                </a:cubicBezTo>
                <a:cubicBezTo>
                  <a:pt x="2971106" y="2551175"/>
                  <a:pt x="2941996" y="2433005"/>
                  <a:pt x="2658147" y="2485342"/>
                </a:cubicBezTo>
                <a:cubicBezTo>
                  <a:pt x="2374298" y="2537679"/>
                  <a:pt x="2281698" y="2465394"/>
                  <a:pt x="2055490" y="2485342"/>
                </a:cubicBezTo>
                <a:cubicBezTo>
                  <a:pt x="1829282" y="2505290"/>
                  <a:pt x="1599477" y="2480399"/>
                  <a:pt x="1452834" y="2485342"/>
                </a:cubicBezTo>
                <a:cubicBezTo>
                  <a:pt x="1306191" y="2490285"/>
                  <a:pt x="1076332" y="2461644"/>
                  <a:pt x="979317" y="2485342"/>
                </a:cubicBezTo>
                <a:cubicBezTo>
                  <a:pt x="882302" y="2509040"/>
                  <a:pt x="258319" y="2448457"/>
                  <a:pt x="0" y="2485342"/>
                </a:cubicBezTo>
                <a:cubicBezTo>
                  <a:pt x="-9511" y="2369537"/>
                  <a:pt x="53446" y="2174977"/>
                  <a:pt x="0" y="1938567"/>
                </a:cubicBezTo>
                <a:cubicBezTo>
                  <a:pt x="-53446" y="1702157"/>
                  <a:pt x="22915" y="1666431"/>
                  <a:pt x="0" y="1516059"/>
                </a:cubicBezTo>
                <a:cubicBezTo>
                  <a:pt x="-22915" y="1365687"/>
                  <a:pt x="39561" y="1174268"/>
                  <a:pt x="0" y="1068697"/>
                </a:cubicBezTo>
                <a:cubicBezTo>
                  <a:pt x="-39561" y="963126"/>
                  <a:pt x="52578" y="756472"/>
                  <a:pt x="0" y="621335"/>
                </a:cubicBezTo>
                <a:cubicBezTo>
                  <a:pt x="-52578" y="486198"/>
                  <a:pt x="43200" y="180524"/>
                  <a:pt x="0" y="0"/>
                </a:cubicBezTo>
                <a:close/>
              </a:path>
            </a:pathLst>
          </a:custGeom>
          <a:ln w="38100" cap="sq">
            <a:solidFill>
              <a:schemeClr val="accent5">
                <a:lumMod val="75000"/>
              </a:schemeClr>
            </a:solidFill>
            <a:prstDash val="solid"/>
            <a:miter lim="800000"/>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9345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ppt_x</p:attrName>
                                        </p:attrNameLst>
                                      </p:cBhvr>
                                      <p:tavLst>
                                        <p:tav tm="0">
                                          <p:val>
                                            <p:strVal val="#ppt_x-#ppt_w/2"/>
                                          </p:val>
                                        </p:tav>
                                        <p:tav tm="100000">
                                          <p:val>
                                            <p:strVal val="#ppt_x"/>
                                          </p:val>
                                        </p:tav>
                                      </p:tavLst>
                                    </p:anim>
                                    <p:anim calcmode="lin" valueType="num">
                                      <p:cBhvr>
                                        <p:cTn id="14" dur="500" fill="hold"/>
                                        <p:tgtEl>
                                          <p:spTgt spid="50"/>
                                        </p:tgtEl>
                                        <p:attrNameLst>
                                          <p:attrName>ppt_y</p:attrName>
                                        </p:attrNameLst>
                                      </p:cBhvr>
                                      <p:tavLst>
                                        <p:tav tm="0">
                                          <p:val>
                                            <p:strVal val="#ppt_y"/>
                                          </p:val>
                                        </p:tav>
                                        <p:tav tm="100000">
                                          <p:val>
                                            <p:strVal val="#ppt_y"/>
                                          </p:val>
                                        </p:tav>
                                      </p:tavLst>
                                    </p:anim>
                                    <p:anim calcmode="lin" valueType="num">
                                      <p:cBhvr>
                                        <p:cTn id="15" dur="500" fill="hold"/>
                                        <p:tgtEl>
                                          <p:spTgt spid="50"/>
                                        </p:tgtEl>
                                        <p:attrNameLst>
                                          <p:attrName>ppt_w</p:attrName>
                                        </p:attrNameLst>
                                      </p:cBhvr>
                                      <p:tavLst>
                                        <p:tav tm="0">
                                          <p:val>
                                            <p:fltVal val="0"/>
                                          </p:val>
                                        </p:tav>
                                        <p:tav tm="100000">
                                          <p:val>
                                            <p:strVal val="#ppt_w"/>
                                          </p:val>
                                        </p:tav>
                                      </p:tavLst>
                                    </p:anim>
                                    <p:anim calcmode="lin" valueType="num">
                                      <p:cBhvr>
                                        <p:cTn id="16" dur="5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1000"/>
                                        <p:tgtEl>
                                          <p:spTgt spid="55"/>
                                        </p:tgtEl>
                                      </p:cBhvr>
                                    </p:animEffect>
                                    <p:anim calcmode="lin" valueType="num">
                                      <p:cBhvr>
                                        <p:cTn id="27" dur="1000" fill="hold"/>
                                        <p:tgtEl>
                                          <p:spTgt spid="55"/>
                                        </p:tgtEl>
                                        <p:attrNameLst>
                                          <p:attrName>ppt_x</p:attrName>
                                        </p:attrNameLst>
                                      </p:cBhvr>
                                      <p:tavLst>
                                        <p:tav tm="0">
                                          <p:val>
                                            <p:strVal val="#ppt_x"/>
                                          </p:val>
                                        </p:tav>
                                        <p:tav tm="100000">
                                          <p:val>
                                            <p:strVal val="#ppt_x"/>
                                          </p:val>
                                        </p:tav>
                                      </p:tavLst>
                                    </p:anim>
                                    <p:anim calcmode="lin" valueType="num">
                                      <p:cBhvr>
                                        <p:cTn id="28" dur="1000" fill="hold"/>
                                        <p:tgtEl>
                                          <p:spTgt spid="55"/>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p:cTn id="37" dur="500" fill="hold"/>
                                        <p:tgtEl>
                                          <p:spTgt spid="53"/>
                                        </p:tgtEl>
                                        <p:attrNameLst>
                                          <p:attrName>ppt_w</p:attrName>
                                        </p:attrNameLst>
                                      </p:cBhvr>
                                      <p:tavLst>
                                        <p:tav tm="0">
                                          <p:val>
                                            <p:fltVal val="0"/>
                                          </p:val>
                                        </p:tav>
                                        <p:tav tm="100000">
                                          <p:val>
                                            <p:strVal val="#ppt_w"/>
                                          </p:val>
                                        </p:tav>
                                      </p:tavLst>
                                    </p:anim>
                                    <p:anim calcmode="lin" valueType="num">
                                      <p:cBhvr>
                                        <p:cTn id="38" dur="500" fill="hold"/>
                                        <p:tgtEl>
                                          <p:spTgt spid="53"/>
                                        </p:tgtEl>
                                        <p:attrNameLst>
                                          <p:attrName>ppt_h</p:attrName>
                                        </p:attrNameLst>
                                      </p:cBhvr>
                                      <p:tavLst>
                                        <p:tav tm="0">
                                          <p:val>
                                            <p:fltVal val="0"/>
                                          </p:val>
                                        </p:tav>
                                        <p:tav tm="100000">
                                          <p:val>
                                            <p:strVal val="#ppt_h"/>
                                          </p:val>
                                        </p:tav>
                                      </p:tavLst>
                                    </p:anim>
                                    <p:animEffect transition="in" filter="fade">
                                      <p:cBhvr>
                                        <p:cTn id="39" dur="500"/>
                                        <p:tgtEl>
                                          <p:spTgt spid="53"/>
                                        </p:tgtEl>
                                      </p:cBhvr>
                                    </p:animEffect>
                                  </p:childTnLst>
                                </p:cTn>
                              </p:par>
                            </p:childTnLst>
                          </p:cTn>
                        </p:par>
                        <p:par>
                          <p:cTn id="40" fill="hold">
                            <p:stCondLst>
                              <p:cond delay="500"/>
                            </p:stCondLst>
                            <p:childTnLst>
                              <p:par>
                                <p:cTn id="41" presetID="17" presetClass="entr" presetSubtype="8"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p:cTn id="43" dur="500" fill="hold"/>
                                        <p:tgtEl>
                                          <p:spTgt spid="52"/>
                                        </p:tgtEl>
                                        <p:attrNameLst>
                                          <p:attrName>ppt_x</p:attrName>
                                        </p:attrNameLst>
                                      </p:cBhvr>
                                      <p:tavLst>
                                        <p:tav tm="0">
                                          <p:val>
                                            <p:strVal val="#ppt_x-#ppt_w/2"/>
                                          </p:val>
                                        </p:tav>
                                        <p:tav tm="100000">
                                          <p:val>
                                            <p:strVal val="#ppt_x"/>
                                          </p:val>
                                        </p:tav>
                                      </p:tavLst>
                                    </p:anim>
                                    <p:anim calcmode="lin" valueType="num">
                                      <p:cBhvr>
                                        <p:cTn id="44" dur="500" fill="hold"/>
                                        <p:tgtEl>
                                          <p:spTgt spid="52"/>
                                        </p:tgtEl>
                                        <p:attrNameLst>
                                          <p:attrName>ppt_y</p:attrName>
                                        </p:attrNameLst>
                                      </p:cBhvr>
                                      <p:tavLst>
                                        <p:tav tm="0">
                                          <p:val>
                                            <p:strVal val="#ppt_y"/>
                                          </p:val>
                                        </p:tav>
                                        <p:tav tm="100000">
                                          <p:val>
                                            <p:strVal val="#ppt_y"/>
                                          </p:val>
                                        </p:tav>
                                      </p:tavLst>
                                    </p:anim>
                                    <p:anim calcmode="lin" valueType="num">
                                      <p:cBhvr>
                                        <p:cTn id="45" dur="500" fill="hold"/>
                                        <p:tgtEl>
                                          <p:spTgt spid="52"/>
                                        </p:tgtEl>
                                        <p:attrNameLst>
                                          <p:attrName>ppt_w</p:attrName>
                                        </p:attrNameLst>
                                      </p:cBhvr>
                                      <p:tavLst>
                                        <p:tav tm="0">
                                          <p:val>
                                            <p:fltVal val="0"/>
                                          </p:val>
                                        </p:tav>
                                        <p:tav tm="100000">
                                          <p:val>
                                            <p:strVal val="#ppt_w"/>
                                          </p:val>
                                        </p:tav>
                                      </p:tavLst>
                                    </p:anim>
                                    <p:anim calcmode="lin" valueType="num">
                                      <p:cBhvr>
                                        <p:cTn id="46" dur="5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6"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1+#ppt_w/2"/>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6"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500" fill="hold"/>
                                        <p:tgtEl>
                                          <p:spTgt spid="4"/>
                                        </p:tgtEl>
                                        <p:attrNameLst>
                                          <p:attrName>ppt_x</p:attrName>
                                        </p:attrNameLst>
                                      </p:cBhvr>
                                      <p:tavLst>
                                        <p:tav tm="0">
                                          <p:val>
                                            <p:strVal val="1+#ppt_w/2"/>
                                          </p:val>
                                        </p:tav>
                                        <p:tav tm="100000">
                                          <p:val>
                                            <p:strVal val="#ppt_x"/>
                                          </p:val>
                                        </p:tav>
                                      </p:tavLst>
                                    </p:anim>
                                    <p:anim calcmode="lin" valueType="num">
                                      <p:cBhvr additive="base">
                                        <p:cTn id="6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left)">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6"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additive="base">
                                        <p:cTn id="73" dur="500" fill="hold"/>
                                        <p:tgtEl>
                                          <p:spTgt spid="5"/>
                                        </p:tgtEl>
                                        <p:attrNameLst>
                                          <p:attrName>ppt_x</p:attrName>
                                        </p:attrNameLst>
                                      </p:cBhvr>
                                      <p:tavLst>
                                        <p:tav tm="0">
                                          <p:val>
                                            <p:strVal val="1+#ppt_w/2"/>
                                          </p:val>
                                        </p:tav>
                                        <p:tav tm="100000">
                                          <p:val>
                                            <p:strVal val="#ppt_x"/>
                                          </p:val>
                                        </p:tav>
                                      </p:tavLst>
                                    </p:anim>
                                    <p:anim calcmode="lin" valueType="num">
                                      <p:cBhvr additive="base">
                                        <p:cTn id="7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left)">
                                      <p:cBhvr>
                                        <p:cTn id="79" dur="5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6" fill="hold" nodeType="clickEffect">
                                  <p:stCondLst>
                                    <p:cond delay="0"/>
                                  </p:stCondLst>
                                  <p:childTnLst>
                                    <p:set>
                                      <p:cBhvr>
                                        <p:cTn id="83" dur="1" fill="hold">
                                          <p:stCondLst>
                                            <p:cond delay="0"/>
                                          </p:stCondLst>
                                        </p:cTn>
                                        <p:tgtEl>
                                          <p:spTgt spid="6"/>
                                        </p:tgtEl>
                                        <p:attrNameLst>
                                          <p:attrName>style.visibility</p:attrName>
                                        </p:attrNameLst>
                                      </p:cBhvr>
                                      <p:to>
                                        <p:strVal val="visible"/>
                                      </p:to>
                                    </p:set>
                                    <p:anim calcmode="lin" valueType="num">
                                      <p:cBhvr additive="base">
                                        <p:cTn id="84" dur="500" fill="hold"/>
                                        <p:tgtEl>
                                          <p:spTgt spid="6"/>
                                        </p:tgtEl>
                                        <p:attrNameLst>
                                          <p:attrName>ppt_x</p:attrName>
                                        </p:attrNameLst>
                                      </p:cBhvr>
                                      <p:tavLst>
                                        <p:tav tm="0">
                                          <p:val>
                                            <p:strVal val="1+#ppt_w/2"/>
                                          </p:val>
                                        </p:tav>
                                        <p:tav tm="100000">
                                          <p:val>
                                            <p:strVal val="#ppt_x"/>
                                          </p:val>
                                        </p:tav>
                                      </p:tavLst>
                                    </p:anim>
                                    <p:anim calcmode="lin" valueType="num">
                                      <p:cBhvr additive="base">
                                        <p:cTn id="8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left)">
                                      <p:cBhvr>
                                        <p:cTn id="90" dur="5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6" fill="hold" nodeType="click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additive="base">
                                        <p:cTn id="95" dur="500" fill="hold"/>
                                        <p:tgtEl>
                                          <p:spTgt spid="7"/>
                                        </p:tgtEl>
                                        <p:attrNameLst>
                                          <p:attrName>ppt_x</p:attrName>
                                        </p:attrNameLst>
                                      </p:cBhvr>
                                      <p:tavLst>
                                        <p:tav tm="0">
                                          <p:val>
                                            <p:strVal val="1+#ppt_w/2"/>
                                          </p:val>
                                        </p:tav>
                                        <p:tav tm="100000">
                                          <p:val>
                                            <p:strVal val="#ppt_x"/>
                                          </p:val>
                                        </p:tav>
                                      </p:tavLst>
                                    </p:anim>
                                    <p:anim calcmode="lin" valueType="num">
                                      <p:cBhvr additive="base">
                                        <p:cTn id="9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9"/>
                                        </p:tgtEl>
                                        <p:attrNameLst>
                                          <p:attrName>style.visibility</p:attrName>
                                        </p:attrNameLst>
                                      </p:cBhvr>
                                      <p:to>
                                        <p:strVal val="visible"/>
                                      </p:to>
                                    </p:set>
                                    <p:animEffect transition="in" filter="wipe(left)">
                                      <p:cBhvr>
                                        <p:cTn id="10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7" grpId="0"/>
      <p:bldP spid="35" grpId="0"/>
      <p:bldP spid="11" grpId="0"/>
      <p:bldP spid="9" grpId="0"/>
      <p:bldP spid="50" grpId="0" animBg="1"/>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naranja, luz, fuego, chimenea&#10;&#10;Descripción generada automáticamente">
            <a:extLst>
              <a:ext uri="{FF2B5EF4-FFF2-40B4-BE49-F238E27FC236}">
                <a16:creationId xmlns:a16="http://schemas.microsoft.com/office/drawing/2014/main" id="{851B40CE-B7C9-AF1A-8F25-61A38A1CBF33}"/>
              </a:ext>
            </a:extLst>
          </p:cNvPr>
          <p:cNvPicPr>
            <a:picLocks noChangeAspect="1"/>
          </p:cNvPicPr>
          <p:nvPr/>
        </p:nvPicPr>
        <p:blipFill rotWithShape="1">
          <a:blip r:embed="rId2">
            <a:extLst>
              <a:ext uri="{28A0092B-C50C-407E-A947-70E740481C1C}">
                <a14:useLocalDpi xmlns:a14="http://schemas.microsoft.com/office/drawing/2010/main" val="0"/>
              </a:ext>
            </a:extLst>
          </a:blip>
          <a:srcRect t="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n 16" descr="Forma, Rectángulo&#10;&#10;Descripción generada automáticamente">
            <a:extLst>
              <a:ext uri="{FF2B5EF4-FFF2-40B4-BE49-F238E27FC236}">
                <a16:creationId xmlns:a16="http://schemas.microsoft.com/office/drawing/2014/main" id="{AE5160D6-4796-4A83-FDC0-B34C1501B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0166" y="1691908"/>
            <a:ext cx="4479967" cy="1066193"/>
          </a:xfrm>
          <a:prstGeom prst="rect">
            <a:avLst/>
          </a:prstGeom>
        </p:spPr>
      </p:pic>
      <p:sp>
        <p:nvSpPr>
          <p:cNvPr id="18" name="1 CuadroTexto">
            <a:extLst>
              <a:ext uri="{FF2B5EF4-FFF2-40B4-BE49-F238E27FC236}">
                <a16:creationId xmlns:a16="http://schemas.microsoft.com/office/drawing/2014/main" id="{AF611BAF-A4B2-4558-2661-2D52FD3D3159}"/>
              </a:ext>
            </a:extLst>
          </p:cNvPr>
          <p:cNvSpPr txBox="1"/>
          <p:nvPr/>
        </p:nvSpPr>
        <p:spPr>
          <a:xfrm>
            <a:off x="8354477" y="1997401"/>
            <a:ext cx="2694071" cy="954107"/>
          </a:xfrm>
          <a:prstGeom prst="rect">
            <a:avLst/>
          </a:prstGeom>
          <a:noFill/>
        </p:spPr>
        <p:txBody>
          <a:bodyPr wrap="none" rtlCol="0">
            <a:spAutoFit/>
          </a:bodyPr>
          <a:lstStyle/>
          <a:p>
            <a:pPr algn="ctr"/>
            <a:r>
              <a:rPr lang="es-ES" sz="2800" b="1" dirty="0">
                <a:solidFill>
                  <a:srgbClr val="F69108"/>
                </a:solidFill>
              </a:rPr>
              <a:t>CO JE </a:t>
            </a:r>
            <a:r>
              <a:rPr lang="cs-CZ" sz="2800" b="1" dirty="0">
                <a:solidFill>
                  <a:srgbClr val="F69108"/>
                </a:solidFill>
              </a:rPr>
              <a:t>DOBROTA</a:t>
            </a:r>
            <a:r>
              <a:rPr lang="es-ES" sz="2800" b="1" dirty="0">
                <a:solidFill>
                  <a:srgbClr val="F69108"/>
                </a:solidFill>
              </a:rPr>
              <a:t>?
</a:t>
            </a:r>
          </a:p>
        </p:txBody>
      </p:sp>
      <p:sp>
        <p:nvSpPr>
          <p:cNvPr id="11" name="CuadroTexto 10">
            <a:extLst>
              <a:ext uri="{FF2B5EF4-FFF2-40B4-BE49-F238E27FC236}">
                <a16:creationId xmlns:a16="http://schemas.microsoft.com/office/drawing/2014/main" id="{7ED92C3E-A4DC-CF9F-32DC-944C1C1C87D8}"/>
              </a:ext>
            </a:extLst>
          </p:cNvPr>
          <p:cNvSpPr txBox="1"/>
          <p:nvPr/>
        </p:nvSpPr>
        <p:spPr>
          <a:xfrm>
            <a:off x="4901040" y="3063594"/>
            <a:ext cx="6895725" cy="3323987"/>
          </a:xfrm>
          <a:prstGeom prst="rect">
            <a:avLst/>
          </a:prstGeom>
          <a:noFill/>
        </p:spPr>
        <p:txBody>
          <a:bodyPr wrap="square">
            <a:spAutoFit/>
          </a:bodyPr>
          <a:lstStyle/>
          <a:p>
            <a:pPr>
              <a:spcBef>
                <a:spcPts val="600"/>
              </a:spcBef>
            </a:pPr>
            <a:r>
              <a:rPr lang="es-ES" sz="2000" b="1" dirty="0">
                <a:solidFill>
                  <a:schemeClr val="bg1"/>
                </a:solidFill>
              </a:rPr>
              <a:t>Dobrota je svatost uváděná do praxe. Laskavost je to, co děláme; Jinak to není v žádném případě "</a:t>
            </a:r>
            <a:r>
              <a:rPr lang="es-ES" sz="2000" b="1" dirty="0" err="1">
                <a:solidFill>
                  <a:schemeClr val="bg1"/>
                </a:solidFill>
              </a:rPr>
              <a:t>dobrota</a:t>
            </a:r>
            <a:r>
              <a:rPr lang="es-ES" sz="2000" b="1" dirty="0">
                <a:solidFill>
                  <a:schemeClr val="bg1"/>
                </a:solidFill>
              </a:rPr>
              <a:t>".</a:t>
            </a:r>
          </a:p>
          <a:p>
            <a:pPr>
              <a:spcBef>
                <a:spcPts val="600"/>
              </a:spcBef>
            </a:pPr>
            <a:r>
              <a:rPr lang="es-ES" sz="2000" b="1" dirty="0" err="1">
                <a:solidFill>
                  <a:schemeClr val="bg1"/>
                </a:solidFill>
              </a:rPr>
              <a:t>Slovo</a:t>
            </a:r>
            <a:r>
              <a:rPr lang="cs-CZ" sz="2000" b="1" dirty="0">
                <a:solidFill>
                  <a:schemeClr val="bg1"/>
                </a:solidFill>
              </a:rPr>
              <a:t>, které</a:t>
            </a:r>
            <a:r>
              <a:rPr lang="es-ES" sz="2000" b="1" dirty="0">
                <a:solidFill>
                  <a:schemeClr val="bg1"/>
                </a:solidFill>
              </a:rPr>
              <a:t> pře</a:t>
            </a:r>
            <a:r>
              <a:rPr lang="cs-CZ" sz="2000" b="1" dirty="0" err="1">
                <a:solidFill>
                  <a:schemeClr val="bg1"/>
                </a:solidFill>
              </a:rPr>
              <a:t>kládáme</a:t>
            </a:r>
            <a:r>
              <a:rPr lang="es-ES" sz="2000" b="1" dirty="0">
                <a:solidFill>
                  <a:schemeClr val="bg1"/>
                </a:solidFill>
              </a:rPr>
              <a:t> jako “</a:t>
            </a:r>
            <a:r>
              <a:rPr lang="cs-CZ" sz="2000" b="1" dirty="0">
                <a:solidFill>
                  <a:schemeClr val="bg1"/>
                </a:solidFill>
              </a:rPr>
              <a:t>laskavost</a:t>
            </a:r>
            <a:r>
              <a:rPr lang="es-ES" sz="2000" b="1" dirty="0">
                <a:solidFill>
                  <a:schemeClr val="bg1"/>
                </a:solidFill>
              </a:rPr>
              <a:t>” (</a:t>
            </a:r>
            <a:r>
              <a:rPr lang="cs-CZ" sz="2000" b="1" dirty="0">
                <a:solidFill>
                  <a:schemeClr val="bg1"/>
                </a:solidFill>
              </a:rPr>
              <a:t>v listu </a:t>
            </a:r>
            <a:r>
              <a:rPr lang="es-ES" sz="2000" b="1" dirty="0">
                <a:solidFill>
                  <a:schemeClr val="bg1"/>
                </a:solidFill>
              </a:rPr>
              <a:t>G</a:t>
            </a:r>
            <a:r>
              <a:rPr lang="cs-CZ" sz="2000" b="1" dirty="0">
                <a:solidFill>
                  <a:schemeClr val="bg1"/>
                </a:solidFill>
              </a:rPr>
              <a:t>a</a:t>
            </a:r>
            <a:r>
              <a:rPr lang="es-ES" sz="2000" b="1" dirty="0">
                <a:solidFill>
                  <a:schemeClr val="bg1"/>
                </a:solidFill>
              </a:rPr>
              <a:t>lats</a:t>
            </a:r>
            <a:r>
              <a:rPr lang="cs-CZ" sz="2000" b="1" dirty="0">
                <a:solidFill>
                  <a:schemeClr val="bg1"/>
                </a:solidFill>
              </a:rPr>
              <a:t>kým</a:t>
            </a:r>
            <a:r>
              <a:rPr lang="es-ES" sz="2000" b="1" dirty="0">
                <a:solidFill>
                  <a:schemeClr val="bg1"/>
                </a:solidFill>
              </a:rPr>
              <a:t> 5</a:t>
            </a:r>
            <a:r>
              <a:rPr lang="cs-CZ" sz="2000" b="1" dirty="0">
                <a:solidFill>
                  <a:schemeClr val="bg1"/>
                </a:solidFill>
              </a:rPr>
              <a:t>,</a:t>
            </a:r>
            <a:r>
              <a:rPr lang="es-ES" sz="2000" b="1" dirty="0">
                <a:solidFill>
                  <a:schemeClr val="bg1"/>
                </a:solidFill>
              </a:rPr>
              <a:t>22 agathosúne) </a:t>
            </a:r>
            <a:r>
              <a:rPr lang="cs-CZ" sz="2000" b="1" dirty="0">
                <a:solidFill>
                  <a:schemeClr val="bg1"/>
                </a:solidFill>
              </a:rPr>
              <a:t>o</a:t>
            </a:r>
            <a:r>
              <a:rPr lang="es-ES" sz="2000" b="1" dirty="0">
                <a:solidFill>
                  <a:schemeClr val="bg1"/>
                </a:solidFill>
              </a:rPr>
              <a:t>značuje aktivní, dokonce agresivní laskavost. Více než dokonalost charakteru, je to energický charakter, který je vyjádřen dobrými skutky..</a:t>
            </a:r>
          </a:p>
          <a:p>
            <a:pPr>
              <a:spcBef>
                <a:spcPts val="600"/>
              </a:spcBef>
            </a:pPr>
            <a:r>
              <a:rPr lang="es-ES" sz="2000" b="1" dirty="0">
                <a:solidFill>
                  <a:schemeClr val="bg1"/>
                </a:solidFill>
              </a:rPr>
              <a:t>“</a:t>
            </a:r>
            <a:r>
              <a:rPr lang="cs-CZ" sz="2000" b="1" dirty="0">
                <a:solidFill>
                  <a:schemeClr val="bg1"/>
                </a:solidFill>
              </a:rPr>
              <a:t>Laskavost srdce</a:t>
            </a:r>
            <a:r>
              <a:rPr lang="es-ES" sz="2000" b="1" dirty="0">
                <a:solidFill>
                  <a:schemeClr val="bg1"/>
                </a:solidFill>
              </a:rPr>
              <a:t>” </a:t>
            </a:r>
            <a:r>
              <a:rPr lang="cs-CZ" sz="2000" b="1" dirty="0">
                <a:solidFill>
                  <a:schemeClr val="bg1"/>
                </a:solidFill>
              </a:rPr>
              <a:t>se </a:t>
            </a:r>
            <a:r>
              <a:rPr lang="es-ES" sz="2000" b="1" dirty="0">
                <a:solidFill>
                  <a:schemeClr val="bg1"/>
                </a:solidFill>
              </a:rPr>
              <a:t>zjevuje se v dobrých skutcích</a:t>
            </a:r>
            <a:r>
              <a:rPr lang="cs-CZ" sz="2000" b="1" dirty="0">
                <a:solidFill>
                  <a:schemeClr val="bg1"/>
                </a:solidFill>
              </a:rPr>
              <a:t>, a to k</a:t>
            </a:r>
            <a:r>
              <a:rPr lang="es-ES" sz="2000" b="1" dirty="0">
                <a:solidFill>
                  <a:schemeClr val="bg1"/>
                </a:solidFill>
              </a:rPr>
              <a:t>onkrétně v praktických skutcích laskavosti ve prospěch druhých. Dobré úmysly, dobré myšlenky a dobré motivy jsou </a:t>
            </a:r>
            <a:r>
              <a:rPr lang="cs-CZ" sz="2000" b="1" dirty="0" err="1">
                <a:solidFill>
                  <a:schemeClr val="bg1"/>
                </a:solidFill>
              </a:rPr>
              <a:t>sprá</a:t>
            </a:r>
            <a:r>
              <a:rPr lang="es-ES" sz="2000" b="1" dirty="0">
                <a:solidFill>
                  <a:schemeClr val="bg1"/>
                </a:solidFill>
              </a:rPr>
              <a:t>v</a:t>
            </a:r>
            <a:r>
              <a:rPr lang="cs-CZ" sz="2000" b="1" dirty="0" err="1">
                <a:solidFill>
                  <a:schemeClr val="bg1"/>
                </a:solidFill>
              </a:rPr>
              <a:t>né</a:t>
            </a:r>
            <a:r>
              <a:rPr lang="es-ES" sz="2000" b="1" dirty="0">
                <a:solidFill>
                  <a:schemeClr val="bg1"/>
                </a:solidFill>
              </a:rPr>
              <a:t> a mají své místo</a:t>
            </a:r>
            <a:r>
              <a:rPr lang="cs-CZ" sz="2000" b="1" dirty="0">
                <a:solidFill>
                  <a:schemeClr val="bg1"/>
                </a:solidFill>
              </a:rPr>
              <a:t>, protože</a:t>
            </a:r>
            <a:r>
              <a:rPr lang="es-ES" sz="2000" b="1" dirty="0">
                <a:solidFill>
                  <a:schemeClr val="bg1"/>
                </a:solidFill>
              </a:rPr>
              <a:t> dobro koná dobro.</a:t>
            </a:r>
          </a:p>
        </p:txBody>
      </p:sp>
      <p:sp>
        <p:nvSpPr>
          <p:cNvPr id="10" name="3 Rectángulo">
            <a:extLst>
              <a:ext uri="{FF2B5EF4-FFF2-40B4-BE49-F238E27FC236}">
                <a16:creationId xmlns:a16="http://schemas.microsoft.com/office/drawing/2014/main" id="{27165750-F177-FA3F-14CF-08749014DEF4}"/>
              </a:ext>
            </a:extLst>
          </p:cNvPr>
          <p:cNvSpPr/>
          <p:nvPr/>
        </p:nvSpPr>
        <p:spPr>
          <a:xfrm>
            <a:off x="402741" y="-104189"/>
            <a:ext cx="1313180"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4"/>
                  <a:srcRect/>
                  <a:stretch>
                    <a:fillRect/>
                  </a:stretch>
                </a:blipFill>
                <a:effectLst/>
                <a:uLnTx/>
                <a:uFillTx/>
              </a:rPr>
              <a:t>D</a:t>
            </a:r>
            <a:endParaRPr kumimoji="0" lang="es-ES" sz="1800" b="0" i="0" u="none" strike="noStrike" kern="0" cap="none" spc="0" normalizeH="0" baseline="0" noProof="0" dirty="0">
              <a:ln w="38100">
                <a:solidFill>
                  <a:srgbClr val="F5CD2D">
                    <a:lumMod val="50000"/>
                  </a:srgbClr>
                </a:solidFill>
              </a:ln>
              <a:blipFill dpi="0" rotWithShape="1">
                <a:blip r:embed="rId4"/>
                <a:srcRect/>
                <a:stretch>
                  <a:fillRect/>
                </a:stretch>
              </a:blipFill>
              <a:effectLst/>
              <a:uLnTx/>
              <a:uFillTx/>
            </a:endParaRPr>
          </a:p>
        </p:txBody>
      </p:sp>
      <p:sp>
        <p:nvSpPr>
          <p:cNvPr id="12" name="4 Rectángulo">
            <a:extLst>
              <a:ext uri="{FF2B5EF4-FFF2-40B4-BE49-F238E27FC236}">
                <a16:creationId xmlns:a16="http://schemas.microsoft.com/office/drawing/2014/main" id="{31D9334C-D7B2-78B8-5D29-97F33D6E460A}"/>
              </a:ext>
            </a:extLst>
          </p:cNvPr>
          <p:cNvSpPr/>
          <p:nvPr/>
        </p:nvSpPr>
        <p:spPr>
          <a:xfrm>
            <a:off x="1507738" y="-102737"/>
            <a:ext cx="1388522"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4"/>
                  <a:srcRect/>
                  <a:stretch>
                    <a:fillRect/>
                  </a:stretch>
                </a:blipFill>
                <a:effectLst/>
                <a:uLnTx/>
                <a:uFillTx/>
              </a:rPr>
              <a:t>O</a:t>
            </a:r>
            <a:endParaRPr kumimoji="0" lang="es-ES" sz="1800" b="0" i="0" u="none" strike="noStrike" kern="0" cap="none" spc="0" normalizeH="0" baseline="0" noProof="0" dirty="0">
              <a:ln w="38100">
                <a:solidFill>
                  <a:srgbClr val="F5CD2D">
                    <a:lumMod val="50000"/>
                  </a:srgbClr>
                </a:solidFill>
              </a:ln>
              <a:blipFill dpi="0" rotWithShape="1">
                <a:blip r:embed="rId4"/>
                <a:srcRect/>
                <a:stretch>
                  <a:fillRect/>
                </a:stretch>
              </a:blipFill>
              <a:effectLst/>
              <a:uLnTx/>
              <a:uFillTx/>
            </a:endParaRPr>
          </a:p>
        </p:txBody>
      </p:sp>
      <p:sp>
        <p:nvSpPr>
          <p:cNvPr id="13" name="5 Rectángulo">
            <a:extLst>
              <a:ext uri="{FF2B5EF4-FFF2-40B4-BE49-F238E27FC236}">
                <a16:creationId xmlns:a16="http://schemas.microsoft.com/office/drawing/2014/main" id="{9DD78D65-D33C-EE74-8B73-56A12B35110B}"/>
              </a:ext>
            </a:extLst>
          </p:cNvPr>
          <p:cNvSpPr/>
          <p:nvPr/>
        </p:nvSpPr>
        <p:spPr>
          <a:xfrm>
            <a:off x="2688077" y="-101285"/>
            <a:ext cx="1196161"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4"/>
                  <a:srcRect/>
                  <a:stretch>
                    <a:fillRect/>
                  </a:stretch>
                </a:blipFill>
                <a:effectLst/>
                <a:uLnTx/>
                <a:uFillTx/>
              </a:rPr>
              <a:t>B</a:t>
            </a:r>
            <a:endParaRPr kumimoji="0" lang="es-ES" sz="1800" b="0" i="0" u="none" strike="noStrike" kern="0" cap="none" spc="0" normalizeH="0" baseline="0" noProof="0" dirty="0">
              <a:ln w="38100">
                <a:solidFill>
                  <a:srgbClr val="F5CD2D">
                    <a:lumMod val="50000"/>
                  </a:srgbClr>
                </a:solidFill>
              </a:ln>
              <a:blipFill dpi="0" rotWithShape="1">
                <a:blip r:embed="rId4"/>
                <a:srcRect/>
                <a:stretch>
                  <a:fillRect/>
                </a:stretch>
              </a:blipFill>
              <a:effectLst/>
              <a:uLnTx/>
              <a:uFillTx/>
            </a:endParaRPr>
          </a:p>
        </p:txBody>
      </p:sp>
      <p:sp>
        <p:nvSpPr>
          <p:cNvPr id="14" name="7 Rectángulo">
            <a:extLst>
              <a:ext uri="{FF2B5EF4-FFF2-40B4-BE49-F238E27FC236}">
                <a16:creationId xmlns:a16="http://schemas.microsoft.com/office/drawing/2014/main" id="{14E79C6A-1B11-E5BA-D19A-A77EEFA01FF0}"/>
              </a:ext>
            </a:extLst>
          </p:cNvPr>
          <p:cNvSpPr/>
          <p:nvPr/>
        </p:nvSpPr>
        <p:spPr>
          <a:xfrm>
            <a:off x="3676055" y="-99833"/>
            <a:ext cx="1200970"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4"/>
                  <a:srcRect/>
                  <a:stretch>
                    <a:fillRect/>
                  </a:stretch>
                </a:blipFill>
                <a:effectLst/>
                <a:uLnTx/>
                <a:uFillTx/>
              </a:rPr>
              <a:t>R</a:t>
            </a:r>
            <a:endParaRPr kumimoji="0" lang="es-ES" sz="1800" b="0" i="0" u="none" strike="noStrike" kern="0" cap="none" spc="0" normalizeH="0" baseline="0" noProof="0" dirty="0">
              <a:ln w="38100">
                <a:solidFill>
                  <a:srgbClr val="F5CD2D">
                    <a:lumMod val="50000"/>
                  </a:srgbClr>
                </a:solidFill>
              </a:ln>
              <a:blipFill dpi="0" rotWithShape="1">
                <a:blip r:embed="rId4"/>
                <a:srcRect/>
                <a:stretch>
                  <a:fillRect/>
                </a:stretch>
              </a:blipFill>
              <a:effectLst/>
              <a:uLnTx/>
              <a:uFillTx/>
            </a:endParaRPr>
          </a:p>
        </p:txBody>
      </p:sp>
      <p:sp>
        <p:nvSpPr>
          <p:cNvPr id="15" name="9 Rectángulo">
            <a:extLst>
              <a:ext uri="{FF2B5EF4-FFF2-40B4-BE49-F238E27FC236}">
                <a16:creationId xmlns:a16="http://schemas.microsoft.com/office/drawing/2014/main" id="{87D56C4A-172D-EF98-FD8C-903C8174BC68}"/>
              </a:ext>
            </a:extLst>
          </p:cNvPr>
          <p:cNvSpPr/>
          <p:nvPr/>
        </p:nvSpPr>
        <p:spPr>
          <a:xfrm>
            <a:off x="4668842" y="-98381"/>
            <a:ext cx="1388522"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4"/>
                  <a:srcRect/>
                  <a:stretch>
                    <a:fillRect/>
                  </a:stretch>
                </a:blipFill>
                <a:effectLst/>
                <a:uLnTx/>
                <a:uFillTx/>
              </a:rPr>
              <a:t>O</a:t>
            </a:r>
            <a:endParaRPr kumimoji="0" lang="es-ES" sz="1800" b="0" i="0" u="none" strike="noStrike" kern="0" cap="none" spc="0" normalizeH="0" baseline="0" noProof="0" dirty="0">
              <a:ln w="38100">
                <a:solidFill>
                  <a:srgbClr val="F5CD2D">
                    <a:lumMod val="50000"/>
                  </a:srgbClr>
                </a:solidFill>
              </a:ln>
              <a:blipFill dpi="0" rotWithShape="1">
                <a:blip r:embed="rId4"/>
                <a:srcRect/>
                <a:stretch>
                  <a:fillRect/>
                </a:stretch>
              </a:blipFill>
              <a:effectLst/>
              <a:uLnTx/>
              <a:uFillTx/>
            </a:endParaRPr>
          </a:p>
        </p:txBody>
      </p:sp>
      <p:sp>
        <p:nvSpPr>
          <p:cNvPr id="16" name="12 Rectángulo">
            <a:extLst>
              <a:ext uri="{FF2B5EF4-FFF2-40B4-BE49-F238E27FC236}">
                <a16:creationId xmlns:a16="http://schemas.microsoft.com/office/drawing/2014/main" id="{7D9BC151-D5A0-0220-B599-0448C552618C}"/>
              </a:ext>
            </a:extLst>
          </p:cNvPr>
          <p:cNvSpPr/>
          <p:nvPr/>
        </p:nvSpPr>
        <p:spPr>
          <a:xfrm>
            <a:off x="5849181" y="-96929"/>
            <a:ext cx="1087157"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4"/>
                  <a:srcRect/>
                  <a:stretch>
                    <a:fillRect/>
                  </a:stretch>
                </a:blipFill>
                <a:effectLst/>
                <a:uLnTx/>
                <a:uFillTx/>
              </a:rPr>
              <a:t>T</a:t>
            </a:r>
            <a:endParaRPr kumimoji="0" lang="es-ES" sz="1800" b="0" i="0" u="none" strike="noStrike" kern="0" cap="none" spc="0" normalizeH="0" baseline="0" noProof="0" dirty="0">
              <a:ln w="38100">
                <a:solidFill>
                  <a:srgbClr val="F5CD2D">
                    <a:lumMod val="50000"/>
                  </a:srgbClr>
                </a:solidFill>
              </a:ln>
              <a:blipFill dpi="0" rotWithShape="1">
                <a:blip r:embed="rId4"/>
                <a:srcRect/>
                <a:stretch>
                  <a:fillRect/>
                </a:stretch>
              </a:blipFill>
              <a:effectLst/>
              <a:uLnTx/>
              <a:uFillTx/>
            </a:endParaRPr>
          </a:p>
        </p:txBody>
      </p:sp>
      <p:sp>
        <p:nvSpPr>
          <p:cNvPr id="19" name="12 Rectángulo">
            <a:extLst>
              <a:ext uri="{FF2B5EF4-FFF2-40B4-BE49-F238E27FC236}">
                <a16:creationId xmlns:a16="http://schemas.microsoft.com/office/drawing/2014/main" id="{0EDDEFFE-EE64-AA2C-30AD-7C001D64A1E1}"/>
              </a:ext>
            </a:extLst>
          </p:cNvPr>
          <p:cNvSpPr/>
          <p:nvPr/>
        </p:nvSpPr>
        <p:spPr>
          <a:xfrm>
            <a:off x="6728157" y="-95480"/>
            <a:ext cx="1271502" cy="209288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3000" b="1" i="0" u="none" strike="noStrike" kern="0" cap="none" spc="600" normalizeH="0" baseline="0" noProof="0" dirty="0">
                <a:ln w="38100">
                  <a:solidFill>
                    <a:srgbClr val="F5CD2D">
                      <a:lumMod val="50000"/>
                    </a:srgbClr>
                  </a:solidFill>
                </a:ln>
                <a:blipFill dpi="0" rotWithShape="1">
                  <a:blip r:embed="rId4"/>
                  <a:srcRect/>
                  <a:stretch>
                    <a:fillRect/>
                  </a:stretch>
                </a:blipFill>
                <a:effectLst/>
                <a:uLnTx/>
                <a:uFillTx/>
              </a:rPr>
              <a:t>A</a:t>
            </a:r>
            <a:endParaRPr kumimoji="0" lang="es-ES" sz="1800" b="0" i="0" u="none" strike="noStrike" kern="0" cap="none" spc="0" normalizeH="0" baseline="0" noProof="0" dirty="0">
              <a:ln w="38100">
                <a:solidFill>
                  <a:srgbClr val="F5CD2D">
                    <a:lumMod val="50000"/>
                  </a:srgbClr>
                </a:solidFill>
              </a:ln>
              <a:blipFill dpi="0" rotWithShape="1">
                <a:blip r:embed="rId4"/>
                <a:srcRect/>
                <a:stretch>
                  <a:fillRect/>
                </a:stretch>
              </a:blipFill>
              <a:effectLst/>
              <a:uLnTx/>
              <a:uFillTx/>
            </a:endParaRPr>
          </a:p>
        </p:txBody>
      </p:sp>
    </p:spTree>
    <p:extLst>
      <p:ext uri="{BB962C8B-B14F-4D97-AF65-F5344CB8AC3E}">
        <p14:creationId xmlns:p14="http://schemas.microsoft.com/office/powerpoint/2010/main" val="86133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50" fill="hold"/>
                                        <p:tgtEl>
                                          <p:spTgt spid="19"/>
                                        </p:tgtEl>
                                        <p:attrNameLst>
                                          <p:attrName>ppt_x</p:attrName>
                                        </p:attrNameLst>
                                      </p:cBhvr>
                                      <p:tavLst>
                                        <p:tav tm="0">
                                          <p:val>
                                            <p:strVal val="0-#ppt_w/2"/>
                                          </p:val>
                                        </p:tav>
                                        <p:tav tm="100000">
                                          <p:val>
                                            <p:strVal val="#ppt_x"/>
                                          </p:val>
                                        </p:tav>
                                      </p:tavLst>
                                    </p:anim>
                                    <p:anim calcmode="lin" valueType="num">
                                      <p:cBhvr additive="base">
                                        <p:cTn id="8" dur="25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250" fill="hold"/>
                                        <p:tgtEl>
                                          <p:spTgt spid="16"/>
                                        </p:tgtEl>
                                        <p:attrNameLst>
                                          <p:attrName>ppt_x</p:attrName>
                                        </p:attrNameLst>
                                      </p:cBhvr>
                                      <p:tavLst>
                                        <p:tav tm="0">
                                          <p:val>
                                            <p:strVal val="0-#ppt_w/2"/>
                                          </p:val>
                                        </p:tav>
                                        <p:tav tm="100000">
                                          <p:val>
                                            <p:strVal val="#ppt_x"/>
                                          </p:val>
                                        </p:tav>
                                      </p:tavLst>
                                    </p:anim>
                                    <p:anim calcmode="lin" valueType="num">
                                      <p:cBhvr additive="base">
                                        <p:cTn id="13" dur="25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250" fill="hold"/>
                                        <p:tgtEl>
                                          <p:spTgt spid="15"/>
                                        </p:tgtEl>
                                        <p:attrNameLst>
                                          <p:attrName>ppt_x</p:attrName>
                                        </p:attrNameLst>
                                      </p:cBhvr>
                                      <p:tavLst>
                                        <p:tav tm="0">
                                          <p:val>
                                            <p:strVal val="0-#ppt_w/2"/>
                                          </p:val>
                                        </p:tav>
                                        <p:tav tm="100000">
                                          <p:val>
                                            <p:strVal val="#ppt_x"/>
                                          </p:val>
                                        </p:tav>
                                      </p:tavLst>
                                    </p:anim>
                                    <p:anim calcmode="lin" valueType="num">
                                      <p:cBhvr additive="base">
                                        <p:cTn id="18" dur="25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250" fill="hold"/>
                                        <p:tgtEl>
                                          <p:spTgt spid="14"/>
                                        </p:tgtEl>
                                        <p:attrNameLst>
                                          <p:attrName>ppt_x</p:attrName>
                                        </p:attrNameLst>
                                      </p:cBhvr>
                                      <p:tavLst>
                                        <p:tav tm="0">
                                          <p:val>
                                            <p:strVal val="0-#ppt_w/2"/>
                                          </p:val>
                                        </p:tav>
                                        <p:tav tm="100000">
                                          <p:val>
                                            <p:strVal val="#ppt_x"/>
                                          </p:val>
                                        </p:tav>
                                      </p:tavLst>
                                    </p:anim>
                                    <p:anim calcmode="lin" valueType="num">
                                      <p:cBhvr additive="base">
                                        <p:cTn id="23" dur="25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250" fill="hold"/>
                                        <p:tgtEl>
                                          <p:spTgt spid="13"/>
                                        </p:tgtEl>
                                        <p:attrNameLst>
                                          <p:attrName>ppt_x</p:attrName>
                                        </p:attrNameLst>
                                      </p:cBhvr>
                                      <p:tavLst>
                                        <p:tav tm="0">
                                          <p:val>
                                            <p:strVal val="0-#ppt_w/2"/>
                                          </p:val>
                                        </p:tav>
                                        <p:tav tm="100000">
                                          <p:val>
                                            <p:strVal val="#ppt_x"/>
                                          </p:val>
                                        </p:tav>
                                      </p:tavLst>
                                    </p:anim>
                                    <p:anim calcmode="lin" valueType="num">
                                      <p:cBhvr additive="base">
                                        <p:cTn id="28" dur="250" fill="hold"/>
                                        <p:tgtEl>
                                          <p:spTgt spid="13"/>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250" fill="hold"/>
                                        <p:tgtEl>
                                          <p:spTgt spid="12"/>
                                        </p:tgtEl>
                                        <p:attrNameLst>
                                          <p:attrName>ppt_x</p:attrName>
                                        </p:attrNameLst>
                                      </p:cBhvr>
                                      <p:tavLst>
                                        <p:tav tm="0">
                                          <p:val>
                                            <p:strVal val="0-#ppt_w/2"/>
                                          </p:val>
                                        </p:tav>
                                        <p:tav tm="100000">
                                          <p:val>
                                            <p:strVal val="#ppt_x"/>
                                          </p:val>
                                        </p:tav>
                                      </p:tavLst>
                                    </p:anim>
                                    <p:anim calcmode="lin" valueType="num">
                                      <p:cBhvr additive="base">
                                        <p:cTn id="33" dur="250" fill="hold"/>
                                        <p:tgtEl>
                                          <p:spTgt spid="12"/>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250" fill="hold"/>
                                        <p:tgtEl>
                                          <p:spTgt spid="10"/>
                                        </p:tgtEl>
                                        <p:attrNameLst>
                                          <p:attrName>ppt_x</p:attrName>
                                        </p:attrNameLst>
                                      </p:cBhvr>
                                      <p:tavLst>
                                        <p:tav tm="0">
                                          <p:val>
                                            <p:strVal val="0-#ppt_w/2"/>
                                          </p:val>
                                        </p:tav>
                                        <p:tav tm="100000">
                                          <p:val>
                                            <p:strVal val="#ppt_x"/>
                                          </p:val>
                                        </p:tav>
                                      </p:tavLst>
                                    </p:anim>
                                    <p:anim calcmode="lin" valueType="num">
                                      <p:cBhvr additive="base">
                                        <p:cTn id="38" dur="2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1+#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6" presetClass="entr" presetSubtype="0"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80">
                                          <p:stCondLst>
                                            <p:cond delay="0"/>
                                          </p:stCondLst>
                                        </p:cTn>
                                        <p:tgtEl>
                                          <p:spTgt spid="18"/>
                                        </p:tgtEl>
                                      </p:cBhvr>
                                    </p:animEffect>
                                    <p:anim calcmode="lin" valueType="num">
                                      <p:cBhvr>
                                        <p:cTn id="4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4" dur="26">
                                          <p:stCondLst>
                                            <p:cond delay="650"/>
                                          </p:stCondLst>
                                        </p:cTn>
                                        <p:tgtEl>
                                          <p:spTgt spid="18"/>
                                        </p:tgtEl>
                                      </p:cBhvr>
                                      <p:to x="100000" y="60000"/>
                                    </p:animScale>
                                    <p:animScale>
                                      <p:cBhvr>
                                        <p:cTn id="55" dur="166" decel="50000">
                                          <p:stCondLst>
                                            <p:cond delay="676"/>
                                          </p:stCondLst>
                                        </p:cTn>
                                        <p:tgtEl>
                                          <p:spTgt spid="18"/>
                                        </p:tgtEl>
                                      </p:cBhvr>
                                      <p:to x="100000" y="100000"/>
                                    </p:animScale>
                                    <p:animScale>
                                      <p:cBhvr>
                                        <p:cTn id="56" dur="26">
                                          <p:stCondLst>
                                            <p:cond delay="1312"/>
                                          </p:stCondLst>
                                        </p:cTn>
                                        <p:tgtEl>
                                          <p:spTgt spid="18"/>
                                        </p:tgtEl>
                                      </p:cBhvr>
                                      <p:to x="100000" y="80000"/>
                                    </p:animScale>
                                    <p:animScale>
                                      <p:cBhvr>
                                        <p:cTn id="57" dur="166" decel="50000">
                                          <p:stCondLst>
                                            <p:cond delay="1338"/>
                                          </p:stCondLst>
                                        </p:cTn>
                                        <p:tgtEl>
                                          <p:spTgt spid="18"/>
                                        </p:tgtEl>
                                      </p:cBhvr>
                                      <p:to x="100000" y="100000"/>
                                    </p:animScale>
                                    <p:animScale>
                                      <p:cBhvr>
                                        <p:cTn id="58" dur="26">
                                          <p:stCondLst>
                                            <p:cond delay="1642"/>
                                          </p:stCondLst>
                                        </p:cTn>
                                        <p:tgtEl>
                                          <p:spTgt spid="18"/>
                                        </p:tgtEl>
                                      </p:cBhvr>
                                      <p:to x="100000" y="90000"/>
                                    </p:animScale>
                                    <p:animScale>
                                      <p:cBhvr>
                                        <p:cTn id="59" dur="166" decel="50000">
                                          <p:stCondLst>
                                            <p:cond delay="1668"/>
                                          </p:stCondLst>
                                        </p:cTn>
                                        <p:tgtEl>
                                          <p:spTgt spid="18"/>
                                        </p:tgtEl>
                                      </p:cBhvr>
                                      <p:to x="100000" y="100000"/>
                                    </p:animScale>
                                    <p:animScale>
                                      <p:cBhvr>
                                        <p:cTn id="60" dur="26">
                                          <p:stCondLst>
                                            <p:cond delay="1808"/>
                                          </p:stCondLst>
                                        </p:cTn>
                                        <p:tgtEl>
                                          <p:spTgt spid="18"/>
                                        </p:tgtEl>
                                      </p:cBhvr>
                                      <p:to x="100000" y="95000"/>
                                    </p:animScale>
                                    <p:animScale>
                                      <p:cBhvr>
                                        <p:cTn id="61" dur="166" decel="50000">
                                          <p:stCondLst>
                                            <p:cond delay="1834"/>
                                          </p:stCondLst>
                                        </p:cTn>
                                        <p:tgtEl>
                                          <p:spTgt spid="1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1">
                                            <p:txEl>
                                              <p:pRg st="0" end="0"/>
                                            </p:txEl>
                                          </p:spTgt>
                                        </p:tgtEl>
                                        <p:attrNameLst>
                                          <p:attrName>style.visibility</p:attrName>
                                        </p:attrNameLst>
                                      </p:cBhvr>
                                      <p:to>
                                        <p:strVal val="visible"/>
                                      </p:to>
                                    </p:set>
                                    <p:animEffect transition="in" filter="wipe(left)">
                                      <p:cBhvr>
                                        <p:cTn id="66" dur="500"/>
                                        <p:tgtEl>
                                          <p:spTgt spid="11">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1">
                                            <p:txEl>
                                              <p:pRg st="1" end="1"/>
                                            </p:txEl>
                                          </p:spTgt>
                                        </p:tgtEl>
                                        <p:attrNameLst>
                                          <p:attrName>style.visibility</p:attrName>
                                        </p:attrNameLst>
                                      </p:cBhvr>
                                      <p:to>
                                        <p:strVal val="visible"/>
                                      </p:to>
                                    </p:set>
                                    <p:animEffect transition="in" filter="wipe(left)">
                                      <p:cBhvr>
                                        <p:cTn id="71" dur="500"/>
                                        <p:tgtEl>
                                          <p:spTgt spid="11">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1">
                                            <p:txEl>
                                              <p:pRg st="2" end="2"/>
                                            </p:txEl>
                                          </p:spTgt>
                                        </p:tgtEl>
                                        <p:attrNameLst>
                                          <p:attrName>style.visibility</p:attrName>
                                        </p:attrNameLst>
                                      </p:cBhvr>
                                      <p:to>
                                        <p:strVal val="visible"/>
                                      </p:to>
                                    </p:set>
                                    <p:animEffect transition="in" filter="wipe(left)">
                                      <p:cBhvr>
                                        <p:cTn id="76"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uiExpand="1" build="p"/>
      <p:bldP spid="10" grpId="0"/>
      <p:bldP spid="12" grpId="0"/>
      <p:bldP spid="13" grpId="0"/>
      <p:bldP spid="14" grpId="0"/>
      <p:bldP spid="15" grpId="0"/>
      <p:bldP spid="16"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oscuro, fuego, chimenea, luz&#10;&#10;Descripción generada automáticamente">
            <a:extLst>
              <a:ext uri="{FF2B5EF4-FFF2-40B4-BE49-F238E27FC236}">
                <a16:creationId xmlns:a16="http://schemas.microsoft.com/office/drawing/2014/main" id="{AC157B65-8D2D-51D2-92A1-1C02D07179E9}"/>
              </a:ext>
            </a:extLst>
          </p:cNvPr>
          <p:cNvPicPr>
            <a:picLocks noChangeAspect="1"/>
          </p:cNvPicPr>
          <p:nvPr/>
        </p:nvPicPr>
        <p:blipFill rotWithShape="1">
          <a:blip r:embed="rId2">
            <a:extLst>
              <a:ext uri="{28A0092B-C50C-407E-A947-70E740481C1C}">
                <a14:useLocalDpi xmlns:a14="http://schemas.microsoft.com/office/drawing/2010/main" val="0"/>
              </a:ext>
            </a:extLst>
          </a:blip>
          <a:srcRect t="25249"/>
          <a:stretch/>
        </p:blipFill>
        <p:spPr>
          <a:xfrm>
            <a:off x="0" y="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D35BD426-AEA1-89F7-7964-210AB54EC031}"/>
              </a:ext>
            </a:extLst>
          </p:cNvPr>
          <p:cNvSpPr txBox="1"/>
          <p:nvPr/>
        </p:nvSpPr>
        <p:spPr>
          <a:xfrm>
            <a:off x="265117" y="193214"/>
            <a:ext cx="11787120" cy="1477328"/>
          </a:xfrm>
          <a:prstGeom prst="rect">
            <a:avLst/>
          </a:prstGeom>
          <a:noFill/>
        </p:spPr>
        <p:txBody>
          <a:bodyPr wrap="square">
            <a:spAutoFit/>
          </a:bodyPr>
          <a:lstStyle/>
          <a:p>
            <a:r>
              <a:rPr lang="es-ES" b="1" dirty="0">
                <a:solidFill>
                  <a:schemeClr val="bg1"/>
                </a:solidFill>
              </a:rPr>
              <a:t>Váš soucitný Vykupitel bdí s láskou a soucitem, je připraven vyslyšet vaše modlitby a poskytuje vám pomoc, kterou potřebujete pro své životní dílo. Láska, radost, pokoj, trpělivost, laskavost, víra a láska jsou prvky křesťanského charakteru. Tyto vzácné milosti jsou ovocem Ducha. Jsou korunou a štítem křesťana. Nic nemůže poskytnout dokonalejší spokojenost a uspokojení.
(The Signs of the Times, 29. listopadu 1877. HHD 34,3)</a:t>
            </a:r>
          </a:p>
        </p:txBody>
      </p:sp>
      <p:sp>
        <p:nvSpPr>
          <p:cNvPr id="6" name="CuadroTexto 5">
            <a:extLst>
              <a:ext uri="{FF2B5EF4-FFF2-40B4-BE49-F238E27FC236}">
                <a16:creationId xmlns:a16="http://schemas.microsoft.com/office/drawing/2014/main" id="{D85FEB22-43A0-C87A-C99E-3264BC5CB4D5}"/>
              </a:ext>
            </a:extLst>
          </p:cNvPr>
          <p:cNvSpPr txBox="1"/>
          <p:nvPr/>
        </p:nvSpPr>
        <p:spPr>
          <a:xfrm>
            <a:off x="8408276" y="1628507"/>
            <a:ext cx="3643960" cy="4801314"/>
          </a:xfrm>
          <a:prstGeom prst="rect">
            <a:avLst/>
          </a:prstGeom>
          <a:noFill/>
        </p:spPr>
        <p:txBody>
          <a:bodyPr wrap="square">
            <a:spAutoFit/>
          </a:bodyPr>
          <a:lstStyle/>
          <a:p>
            <a:r>
              <a:rPr lang="es-ES" b="1" dirty="0">
                <a:solidFill>
                  <a:schemeClr val="bg1"/>
                </a:solidFill>
              </a:rPr>
              <a:t>Ovoce Ducha je to, co se v životě přirozeně vyskytuje, když je řízeno Duchem. Ovoce Ducha není spontánním produktem lidské přirozenosti, ale síly zcela odlišné od síly lidské. 
Jinými slovy, všechny tyto milosti a ctnosti musí být přítomny v životě křesťana a nelze říci, že dává "ovoce Ducha", pokud jedna z nich chybí. (</a:t>
            </a:r>
            <a:r>
              <a:rPr lang="cs-CZ" b="1" dirty="0">
                <a:solidFill>
                  <a:schemeClr val="bg1"/>
                </a:solidFill>
              </a:rPr>
              <a:t>list </a:t>
            </a:r>
            <a:r>
              <a:rPr lang="es-ES" b="1" dirty="0">
                <a:solidFill>
                  <a:schemeClr val="bg1"/>
                </a:solidFill>
              </a:rPr>
              <a:t>Galatským 5</a:t>
            </a:r>
            <a:r>
              <a:rPr lang="cs-CZ" b="1" dirty="0">
                <a:solidFill>
                  <a:schemeClr val="bg1"/>
                </a:solidFill>
              </a:rPr>
              <a:t>,</a:t>
            </a:r>
            <a:r>
              <a:rPr lang="es-ES" b="1" dirty="0">
                <a:solidFill>
                  <a:schemeClr val="bg1"/>
                </a:solidFill>
              </a:rPr>
              <a:t>22)
Učme se různým aspektům tohoto ovoce Ducha svatého, které má mnohotvárnou tvář, protože zahrnuje lásku, radost, pokoj, trpělivost, laskavost, dobrotu, víru, mírnost a střídmost. </a:t>
            </a:r>
          </a:p>
        </p:txBody>
      </p:sp>
      <p:sp>
        <p:nvSpPr>
          <p:cNvPr id="5" name="CuadroTexto 4">
            <a:extLst>
              <a:ext uri="{FF2B5EF4-FFF2-40B4-BE49-F238E27FC236}">
                <a16:creationId xmlns:a16="http://schemas.microsoft.com/office/drawing/2014/main" id="{AD978FAA-393E-7232-BCD0-E78F0136B8B4}"/>
              </a:ext>
            </a:extLst>
          </p:cNvPr>
          <p:cNvSpPr txBox="1"/>
          <p:nvPr/>
        </p:nvSpPr>
        <p:spPr>
          <a:xfrm>
            <a:off x="265117" y="2140471"/>
            <a:ext cx="3424014" cy="4524315"/>
          </a:xfrm>
          <a:prstGeom prst="rect">
            <a:avLst/>
          </a:prstGeom>
          <a:noFill/>
        </p:spPr>
        <p:txBody>
          <a:bodyPr wrap="square">
            <a:spAutoFit/>
          </a:bodyPr>
          <a:lstStyle/>
          <a:p>
            <a:r>
              <a:rPr lang="es-ES" b="1" dirty="0">
                <a:solidFill>
                  <a:schemeClr val="bg1"/>
                </a:solidFill>
              </a:rPr>
              <a:t>Když přijmete Ducha Kristova – ducha nesobecké lásky a práce pro druhé – porostete a ponesete ovoce. Milosti Ducha dozrají ve vaší povaze. Vaše víra vzroste, vaše přesvědčení se prohloubí, vaše láska bude zdokonalena. Budete stále více odrážet podobu Krista ve všem, co je čisté, ušlechtilé a krásné. </a:t>
            </a:r>
            <a:r>
              <a:rPr lang="cs-CZ" b="1" dirty="0">
                <a:solidFill>
                  <a:schemeClr val="bg1"/>
                </a:solidFill>
              </a:rPr>
              <a:t>Synové a dcery Boží </a:t>
            </a:r>
            <a:r>
              <a:rPr lang="es-ES" b="1" dirty="0">
                <a:solidFill>
                  <a:schemeClr val="bg1"/>
                </a:solidFill>
              </a:rPr>
              <a:t> 34,4</a:t>
            </a:r>
            <a:r>
              <a:rPr lang="cs-CZ" b="1" dirty="0">
                <a:solidFill>
                  <a:schemeClr val="bg1"/>
                </a:solidFill>
              </a:rPr>
              <a:t>)</a:t>
            </a:r>
            <a:r>
              <a:rPr lang="es-ES" b="1" dirty="0">
                <a:solidFill>
                  <a:schemeClr val="bg1"/>
                </a:solidFill>
              </a:rPr>
              <a:t> Toto ovoce nemůže nikdy zahynout, ale přinese úrodu podle svého druhu pro věčný život. (Slova života velkého učitele, 51, 52. </a:t>
            </a:r>
            <a:r>
              <a:rPr lang="cs-CZ" b="1" dirty="0">
                <a:solidFill>
                  <a:schemeClr val="bg1"/>
                </a:solidFill>
              </a:rPr>
              <a:t>Synové a dcery Boží,</a:t>
            </a:r>
            <a:r>
              <a:rPr lang="es-ES" b="1" dirty="0">
                <a:solidFill>
                  <a:schemeClr val="bg1"/>
                </a:solidFill>
              </a:rPr>
              <a:t> 34,5 )</a:t>
            </a:r>
          </a:p>
        </p:txBody>
      </p:sp>
    </p:spTree>
    <p:extLst>
      <p:ext uri="{BB962C8B-B14F-4D97-AF65-F5344CB8AC3E}">
        <p14:creationId xmlns:p14="http://schemas.microsoft.com/office/powerpoint/2010/main" val="1108842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2 Rectángulo">
            <a:extLst>
              <a:ext uri="{FF2B5EF4-FFF2-40B4-BE49-F238E27FC236}">
                <a16:creationId xmlns:a16="http://schemas.microsoft.com/office/drawing/2014/main" id="{F69AAFFF-93D7-3B92-C5A8-DB8211BAC3EE}"/>
              </a:ext>
            </a:extLst>
          </p:cNvPr>
          <p:cNvSpPr/>
          <p:nvPr/>
        </p:nvSpPr>
        <p:spPr>
          <a:xfrm>
            <a:off x="789336" y="74489"/>
            <a:ext cx="10327512" cy="400110"/>
          </a:xfrm>
          <a:prstGeom prst="rect">
            <a:avLst/>
          </a:prstGeom>
        </p:spPr>
        <p:txBody>
          <a:bodyPr wrap="square">
            <a:spAutoFit/>
          </a:bodyPr>
          <a:lstStyle/>
          <a:p>
            <a:pPr algn="ctr"/>
            <a:r>
              <a:rPr lang="es-ES" sz="2000" b="1" dirty="0">
                <a:latin typeface="Comic Sans MS" pitchFamily="66" charset="0"/>
              </a:rPr>
              <a:t>“Ni</a:t>
            </a:r>
            <a:r>
              <a:rPr lang="cs-CZ" sz="2000" b="1" dirty="0" err="1">
                <a:latin typeface="Comic Sans MS" pitchFamily="66" charset="0"/>
              </a:rPr>
              <a:t>kd</a:t>
            </a:r>
            <a:r>
              <a:rPr lang="es-ES" sz="2000" b="1" dirty="0">
                <a:latin typeface="Comic Sans MS" pitchFamily="66" charset="0"/>
              </a:rPr>
              <a:t>o </a:t>
            </a:r>
            <a:r>
              <a:rPr lang="cs-CZ" sz="2000" b="1" dirty="0">
                <a:latin typeface="Comic Sans MS" pitchFamily="66" charset="0"/>
              </a:rPr>
              <a:t>není dobrý, jedině Bůh</a:t>
            </a:r>
            <a:r>
              <a:rPr lang="es-ES" sz="2000" b="1" dirty="0">
                <a:latin typeface="Comic Sans MS" pitchFamily="66" charset="0"/>
              </a:rPr>
              <a:t>” </a:t>
            </a:r>
            <a:r>
              <a:rPr lang="cs-CZ" sz="2000" dirty="0">
                <a:latin typeface="Comic Sans MS" pitchFamily="66" charset="0"/>
              </a:rPr>
              <a:t>(M</a:t>
            </a:r>
            <a:r>
              <a:rPr lang="es-ES" sz="2000" dirty="0">
                <a:latin typeface="Comic Sans MS" pitchFamily="66" charset="0"/>
              </a:rPr>
              <a:t>ar</a:t>
            </a:r>
            <a:r>
              <a:rPr lang="cs-CZ" sz="2000" dirty="0" err="1">
                <a:latin typeface="Comic Sans MS" pitchFamily="66" charset="0"/>
              </a:rPr>
              <a:t>ek</a:t>
            </a:r>
            <a:r>
              <a:rPr lang="es-ES" sz="2000" dirty="0">
                <a:latin typeface="Comic Sans MS" pitchFamily="66" charset="0"/>
              </a:rPr>
              <a:t> 10</a:t>
            </a:r>
            <a:r>
              <a:rPr lang="cs-CZ" sz="2000" dirty="0">
                <a:latin typeface="Comic Sans MS" pitchFamily="66" charset="0"/>
              </a:rPr>
              <a:t>,</a:t>
            </a:r>
            <a:r>
              <a:rPr lang="es-ES" sz="2000" dirty="0">
                <a:latin typeface="Comic Sans MS" pitchFamily="66" charset="0"/>
              </a:rPr>
              <a:t>18</a:t>
            </a:r>
            <a:r>
              <a:rPr lang="cs-CZ" sz="2000" dirty="0">
                <a:latin typeface="Comic Sans MS" pitchFamily="66" charset="0"/>
              </a:rPr>
              <a:t>).</a:t>
            </a:r>
            <a:endParaRPr lang="es-ES" sz="2000" dirty="0">
              <a:latin typeface="Comic Sans MS" pitchFamily="66" charset="0"/>
            </a:endParaRPr>
          </a:p>
        </p:txBody>
      </p:sp>
      <p:graphicFrame>
        <p:nvGraphicFramePr>
          <p:cNvPr id="4" name="Diagrama 3">
            <a:extLst>
              <a:ext uri="{FF2B5EF4-FFF2-40B4-BE49-F238E27FC236}">
                <a16:creationId xmlns:a16="http://schemas.microsoft.com/office/drawing/2014/main" id="{6572A762-532B-55B9-5151-3C466DDB7096}"/>
              </a:ext>
            </a:extLst>
          </p:cNvPr>
          <p:cNvGraphicFramePr/>
          <p:nvPr>
            <p:extLst>
              <p:ext uri="{D42A27DB-BD31-4B8C-83A1-F6EECF244321}">
                <p14:modId xmlns:p14="http://schemas.microsoft.com/office/powerpoint/2010/main" val="3041652585"/>
              </p:ext>
            </p:extLst>
          </p:nvPr>
        </p:nvGraphicFramePr>
        <p:xfrm>
          <a:off x="326505" y="1214177"/>
          <a:ext cx="8103394" cy="5473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upo 13">
            <a:extLst>
              <a:ext uri="{FF2B5EF4-FFF2-40B4-BE49-F238E27FC236}">
                <a16:creationId xmlns:a16="http://schemas.microsoft.com/office/drawing/2014/main" id="{447D5896-6ACE-39B6-A705-5DB92C90F2A3}"/>
              </a:ext>
            </a:extLst>
          </p:cNvPr>
          <p:cNvGrpSpPr/>
          <p:nvPr/>
        </p:nvGrpSpPr>
        <p:grpSpPr>
          <a:xfrm>
            <a:off x="322217" y="528232"/>
            <a:ext cx="5501117" cy="839908"/>
            <a:chOff x="322217" y="571777"/>
            <a:chExt cx="5501117" cy="839908"/>
          </a:xfrm>
        </p:grpSpPr>
        <p:pic>
          <p:nvPicPr>
            <p:cNvPr id="13" name="Imagen 12">
              <a:extLst>
                <a:ext uri="{FF2B5EF4-FFF2-40B4-BE49-F238E27FC236}">
                  <a16:creationId xmlns:a16="http://schemas.microsoft.com/office/drawing/2014/main" id="{046A4168-F8DC-29AB-F98B-392EBFBBA7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217" y="571777"/>
              <a:ext cx="5434149" cy="561845"/>
            </a:xfrm>
            <a:prstGeom prst="rect">
              <a:avLst/>
            </a:prstGeom>
            <a:effectLst>
              <a:outerShdw blurRad="50800" dist="38100" dir="5400000" algn="t" rotWithShape="0">
                <a:prstClr val="black">
                  <a:alpha val="40000"/>
                </a:prstClr>
              </a:outerShdw>
            </a:effectLst>
          </p:spPr>
        </p:pic>
        <p:sp>
          <p:nvSpPr>
            <p:cNvPr id="6" name="4 CuadroTexto">
              <a:extLst>
                <a:ext uri="{FF2B5EF4-FFF2-40B4-BE49-F238E27FC236}">
                  <a16:creationId xmlns:a16="http://schemas.microsoft.com/office/drawing/2014/main" id="{CA335A11-8214-981B-A210-441E3E6B6132}"/>
                </a:ext>
              </a:extLst>
            </p:cNvPr>
            <p:cNvSpPr txBox="1"/>
            <p:nvPr/>
          </p:nvSpPr>
          <p:spPr>
            <a:xfrm>
              <a:off x="1024911" y="642244"/>
              <a:ext cx="4798423" cy="769441"/>
            </a:xfrm>
            <a:prstGeom prst="rect">
              <a:avLst/>
            </a:prstGeom>
            <a:noFill/>
          </p:spPr>
          <p:txBody>
            <a:bodyPr wrap="square" rtlCol="0">
              <a:spAutoFit/>
            </a:bodyPr>
            <a:lstStyle/>
            <a:p>
              <a:r>
                <a:rPr lang="pl-PL" sz="2200" b="1" dirty="0">
                  <a:solidFill>
                    <a:srgbClr val="852E1F"/>
                  </a:solidFill>
                </a:rPr>
                <a:t>Jak Bůh dokazuje, že je dobrý?
</a:t>
              </a:r>
              <a:endParaRPr lang="es-ES" sz="2200" b="1" dirty="0">
                <a:solidFill>
                  <a:srgbClr val="852E1F"/>
                </a:solidFill>
                <a:latin typeface="Calibri"/>
              </a:endParaRPr>
            </a:p>
          </p:txBody>
        </p:sp>
      </p:grpSp>
      <p:pic>
        <p:nvPicPr>
          <p:cNvPr id="16" name="Imagen 15" descr="Pintura de una persona&#10;&#10;Descripción generada automáticamente con confianza media">
            <a:extLst>
              <a:ext uri="{FF2B5EF4-FFF2-40B4-BE49-F238E27FC236}">
                <a16:creationId xmlns:a16="http://schemas.microsoft.com/office/drawing/2014/main" id="{39E35A0A-D5C8-DAB5-EC1F-EBDEA32D6A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0034" y="528232"/>
            <a:ext cx="4581823" cy="3436367"/>
          </a:xfrm>
          <a:prstGeom prst="rect">
            <a:avLst/>
          </a:prstGeom>
          <a:ln w="38100" cap="sq" cmpd="thickThin">
            <a:solidFill>
              <a:srgbClr val="852E1F"/>
            </a:solidFill>
            <a:prstDash val="solid"/>
            <a:miter lim="800000"/>
          </a:ln>
          <a:effectLst>
            <a:innerShdw blurRad="76200">
              <a:srgbClr val="000000"/>
            </a:innerShdw>
          </a:effectLst>
        </p:spPr>
      </p:pic>
      <p:pic>
        <p:nvPicPr>
          <p:cNvPr id="18" name="Imagen 17" descr="Una persona en una cama&#10;&#10;Descripción generada automáticamente con confianza media">
            <a:extLst>
              <a:ext uri="{FF2B5EF4-FFF2-40B4-BE49-F238E27FC236}">
                <a16:creationId xmlns:a16="http://schemas.microsoft.com/office/drawing/2014/main" id="{E95A4278-E7AE-22B6-5554-BB6C56E735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1783" y="4110430"/>
            <a:ext cx="1930401" cy="2574673"/>
          </a:xfrm>
          <a:prstGeom prst="rect">
            <a:avLst/>
          </a:prstGeom>
          <a:ln w="38100" cap="sq">
            <a:solidFill>
              <a:srgbClr val="852E1F"/>
            </a:solidFill>
            <a:prstDash val="solid"/>
            <a:miter lim="800000"/>
          </a:ln>
          <a:effectLst>
            <a:outerShdw blurRad="50800" dist="38100" dir="2700000" algn="tl" rotWithShape="0">
              <a:srgbClr val="000000">
                <a:alpha val="43000"/>
              </a:srgbClr>
            </a:outerShdw>
          </a:effectLst>
        </p:spPr>
      </p:pic>
      <p:pic>
        <p:nvPicPr>
          <p:cNvPr id="20" name="Imagen 19" descr="Un grupo de personas de pie sobre pasto&#10;&#10;Descripción generada automáticamente con confianza media">
            <a:extLst>
              <a:ext uri="{FF2B5EF4-FFF2-40B4-BE49-F238E27FC236}">
                <a16:creationId xmlns:a16="http://schemas.microsoft.com/office/drawing/2014/main" id="{B9E2A99C-37BE-F659-0FAE-8E61164204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39300" y="4111235"/>
            <a:ext cx="1930401" cy="2573868"/>
          </a:xfrm>
          <a:prstGeom prst="rect">
            <a:avLst/>
          </a:prstGeom>
          <a:ln w="38100" cap="sq">
            <a:solidFill>
              <a:srgbClr val="852E1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1683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75" fill="hold">
                                          <p:stCondLst>
                                            <p:cond delay="0"/>
                                          </p:stCondLst>
                                        </p:cTn>
                                        <p:tgtEl>
                                          <p:spTgt spid="14"/>
                                        </p:tgtEl>
                                        <p:attrNameLst>
                                          <p:attrName>r</p:attrName>
                                        </p:attrNameLst>
                                      </p:cBhvr>
                                    </p:animRot>
                                    <p:animRot by="-240000">
                                      <p:cBhvr>
                                        <p:cTn id="20" dur="150" fill="hold">
                                          <p:stCondLst>
                                            <p:cond delay="150"/>
                                          </p:stCondLst>
                                        </p:cTn>
                                        <p:tgtEl>
                                          <p:spTgt spid="14"/>
                                        </p:tgtEl>
                                        <p:attrNameLst>
                                          <p:attrName>r</p:attrName>
                                        </p:attrNameLst>
                                      </p:cBhvr>
                                    </p:animRot>
                                    <p:animRot by="240000">
                                      <p:cBhvr>
                                        <p:cTn id="21" dur="150" fill="hold">
                                          <p:stCondLst>
                                            <p:cond delay="300"/>
                                          </p:stCondLst>
                                        </p:cTn>
                                        <p:tgtEl>
                                          <p:spTgt spid="14"/>
                                        </p:tgtEl>
                                        <p:attrNameLst>
                                          <p:attrName>r</p:attrName>
                                        </p:attrNameLst>
                                      </p:cBhvr>
                                    </p:animRot>
                                    <p:animRot by="-240000">
                                      <p:cBhvr>
                                        <p:cTn id="22" dur="150" fill="hold">
                                          <p:stCondLst>
                                            <p:cond delay="450"/>
                                          </p:stCondLst>
                                        </p:cTn>
                                        <p:tgtEl>
                                          <p:spTgt spid="14"/>
                                        </p:tgtEl>
                                        <p:attrNameLst>
                                          <p:attrName>r</p:attrName>
                                        </p:attrNameLst>
                                      </p:cBhvr>
                                    </p:animRot>
                                    <p:animRot by="120000">
                                      <p:cBhvr>
                                        <p:cTn id="23" dur="150" fill="hold">
                                          <p:stCondLst>
                                            <p:cond delay="600"/>
                                          </p:stCondLst>
                                        </p:cTn>
                                        <p:tgtEl>
                                          <p:spTgt spid="14"/>
                                        </p:tgtEl>
                                        <p:attrNameLst>
                                          <p:attrName>r</p:attrName>
                                        </p:attrNameLst>
                                      </p:cBhvr>
                                    </p:animRot>
                                  </p:childTnLst>
                                </p:cTn>
                              </p:par>
                            </p:childTnLst>
                          </p:cTn>
                        </p:par>
                        <p:par>
                          <p:cTn id="24" fill="hold">
                            <p:stCondLst>
                              <p:cond delay="1250"/>
                            </p:stCondLst>
                            <p:childTnLst>
                              <p:par>
                                <p:cTn id="25" presetID="18" presetClass="entr" presetSubtype="6"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strips(downRight)">
                                      <p:cBhvr>
                                        <p:cTn id="27" dur="7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graphicEl>
                                              <a:dgm id="{9B80EDED-588F-41B1-85C3-4F6EA3F0BB6E}"/>
                                            </p:graphicEl>
                                          </p:spTgt>
                                        </p:tgtEl>
                                        <p:attrNameLst>
                                          <p:attrName>style.visibility</p:attrName>
                                        </p:attrNameLst>
                                      </p:cBhvr>
                                      <p:to>
                                        <p:strVal val="visible"/>
                                      </p:to>
                                    </p:set>
                                    <p:anim calcmode="lin" valueType="num">
                                      <p:cBhvr>
                                        <p:cTn id="32" dur="500" fill="hold"/>
                                        <p:tgtEl>
                                          <p:spTgt spid="4">
                                            <p:graphicEl>
                                              <a:dgm id="{9B80EDED-588F-41B1-85C3-4F6EA3F0BB6E}"/>
                                            </p:graphicEl>
                                          </p:spTgt>
                                        </p:tgtEl>
                                        <p:attrNameLst>
                                          <p:attrName>ppt_w</p:attrName>
                                        </p:attrNameLst>
                                      </p:cBhvr>
                                      <p:tavLst>
                                        <p:tav tm="0">
                                          <p:val>
                                            <p:fltVal val="0"/>
                                          </p:val>
                                        </p:tav>
                                        <p:tav tm="100000">
                                          <p:val>
                                            <p:strVal val="#ppt_w"/>
                                          </p:val>
                                        </p:tav>
                                      </p:tavLst>
                                    </p:anim>
                                    <p:anim calcmode="lin" valueType="num">
                                      <p:cBhvr>
                                        <p:cTn id="33" dur="500" fill="hold"/>
                                        <p:tgtEl>
                                          <p:spTgt spid="4">
                                            <p:graphicEl>
                                              <a:dgm id="{9B80EDED-588F-41B1-85C3-4F6EA3F0BB6E}"/>
                                            </p:graphicEl>
                                          </p:spTgt>
                                        </p:tgtEl>
                                        <p:attrNameLst>
                                          <p:attrName>ppt_h</p:attrName>
                                        </p:attrNameLst>
                                      </p:cBhvr>
                                      <p:tavLst>
                                        <p:tav tm="0">
                                          <p:val>
                                            <p:fltVal val="0"/>
                                          </p:val>
                                        </p:tav>
                                        <p:tav tm="100000">
                                          <p:val>
                                            <p:strVal val="#ppt_h"/>
                                          </p:val>
                                        </p:tav>
                                      </p:tavLst>
                                    </p:anim>
                                    <p:animEffect transition="in" filter="fade">
                                      <p:cBhvr>
                                        <p:cTn id="34" dur="500"/>
                                        <p:tgtEl>
                                          <p:spTgt spid="4">
                                            <p:graphicEl>
                                              <a:dgm id="{9B80EDED-588F-41B1-85C3-4F6EA3F0BB6E}"/>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4">
                                            <p:graphicEl>
                                              <a:dgm id="{E7A25B94-9EE0-4A3F-B4F5-78B198EC50DE}"/>
                                            </p:graphicEl>
                                          </p:spTgt>
                                        </p:tgtEl>
                                        <p:attrNameLst>
                                          <p:attrName>style.visibility</p:attrName>
                                        </p:attrNameLst>
                                      </p:cBhvr>
                                      <p:to>
                                        <p:strVal val="visible"/>
                                      </p:to>
                                    </p:set>
                                    <p:animEffect transition="in" filter="wipe(left)">
                                      <p:cBhvr>
                                        <p:cTn id="38" dur="500"/>
                                        <p:tgtEl>
                                          <p:spTgt spid="4">
                                            <p:graphicEl>
                                              <a:dgm id="{E7A25B94-9EE0-4A3F-B4F5-78B198EC50DE}"/>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
                                            <p:graphicEl>
                                              <a:dgm id="{E45A7E3A-9DB5-4C14-8D53-3B5A5C53A1A1}"/>
                                            </p:graphicEl>
                                          </p:spTgt>
                                        </p:tgtEl>
                                        <p:attrNameLst>
                                          <p:attrName>style.visibility</p:attrName>
                                        </p:attrNameLst>
                                      </p:cBhvr>
                                      <p:to>
                                        <p:strVal val="visible"/>
                                      </p:to>
                                    </p:set>
                                    <p:anim calcmode="lin" valueType="num">
                                      <p:cBhvr>
                                        <p:cTn id="43" dur="500" fill="hold"/>
                                        <p:tgtEl>
                                          <p:spTgt spid="4">
                                            <p:graphicEl>
                                              <a:dgm id="{E45A7E3A-9DB5-4C14-8D53-3B5A5C53A1A1}"/>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E45A7E3A-9DB5-4C14-8D53-3B5A5C53A1A1}"/>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E45A7E3A-9DB5-4C14-8D53-3B5A5C53A1A1}"/>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graphicEl>
                                              <a:dgm id="{5E01F17F-E676-4FA3-A3D8-5B2CAFC1687E}"/>
                                            </p:graphicEl>
                                          </p:spTgt>
                                        </p:tgtEl>
                                        <p:attrNameLst>
                                          <p:attrName>style.visibility</p:attrName>
                                        </p:attrNameLst>
                                      </p:cBhvr>
                                      <p:to>
                                        <p:strVal val="visible"/>
                                      </p:to>
                                    </p:set>
                                    <p:animEffect transition="in" filter="wipe(left)">
                                      <p:cBhvr>
                                        <p:cTn id="49" dur="500"/>
                                        <p:tgtEl>
                                          <p:spTgt spid="4">
                                            <p:graphicEl>
                                              <a:dgm id="{5E01F17F-E676-4FA3-A3D8-5B2CAFC1687E}"/>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
                                            <p:graphicEl>
                                              <a:dgm id="{11EBE099-F181-4DA6-8D5F-A79B53B620C0}"/>
                                            </p:graphicEl>
                                          </p:spTgt>
                                        </p:tgtEl>
                                        <p:attrNameLst>
                                          <p:attrName>style.visibility</p:attrName>
                                        </p:attrNameLst>
                                      </p:cBhvr>
                                      <p:to>
                                        <p:strVal val="visible"/>
                                      </p:to>
                                    </p:set>
                                    <p:anim calcmode="lin" valueType="num">
                                      <p:cBhvr>
                                        <p:cTn id="54" dur="500" fill="hold"/>
                                        <p:tgtEl>
                                          <p:spTgt spid="4">
                                            <p:graphicEl>
                                              <a:dgm id="{11EBE099-F181-4DA6-8D5F-A79B53B620C0}"/>
                                            </p:graphicEl>
                                          </p:spTgt>
                                        </p:tgtEl>
                                        <p:attrNameLst>
                                          <p:attrName>ppt_w</p:attrName>
                                        </p:attrNameLst>
                                      </p:cBhvr>
                                      <p:tavLst>
                                        <p:tav tm="0">
                                          <p:val>
                                            <p:fltVal val="0"/>
                                          </p:val>
                                        </p:tav>
                                        <p:tav tm="100000">
                                          <p:val>
                                            <p:strVal val="#ppt_w"/>
                                          </p:val>
                                        </p:tav>
                                      </p:tavLst>
                                    </p:anim>
                                    <p:anim calcmode="lin" valueType="num">
                                      <p:cBhvr>
                                        <p:cTn id="55" dur="500" fill="hold"/>
                                        <p:tgtEl>
                                          <p:spTgt spid="4">
                                            <p:graphicEl>
                                              <a:dgm id="{11EBE099-F181-4DA6-8D5F-A79B53B620C0}"/>
                                            </p:graphicEl>
                                          </p:spTgt>
                                        </p:tgtEl>
                                        <p:attrNameLst>
                                          <p:attrName>ppt_h</p:attrName>
                                        </p:attrNameLst>
                                      </p:cBhvr>
                                      <p:tavLst>
                                        <p:tav tm="0">
                                          <p:val>
                                            <p:fltVal val="0"/>
                                          </p:val>
                                        </p:tav>
                                        <p:tav tm="100000">
                                          <p:val>
                                            <p:strVal val="#ppt_h"/>
                                          </p:val>
                                        </p:tav>
                                      </p:tavLst>
                                    </p:anim>
                                    <p:animEffect transition="in" filter="fade">
                                      <p:cBhvr>
                                        <p:cTn id="56" dur="500"/>
                                        <p:tgtEl>
                                          <p:spTgt spid="4">
                                            <p:graphicEl>
                                              <a:dgm id="{11EBE099-F181-4DA6-8D5F-A79B53B620C0}"/>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4">
                                            <p:graphicEl>
                                              <a:dgm id="{27B5AC58-6741-4088-8D35-7F992D046898}"/>
                                            </p:graphicEl>
                                          </p:spTgt>
                                        </p:tgtEl>
                                        <p:attrNameLst>
                                          <p:attrName>style.visibility</p:attrName>
                                        </p:attrNameLst>
                                      </p:cBhvr>
                                      <p:to>
                                        <p:strVal val="visible"/>
                                      </p:to>
                                    </p:set>
                                    <p:animEffect transition="in" filter="wipe(left)">
                                      <p:cBhvr>
                                        <p:cTn id="60" dur="500"/>
                                        <p:tgtEl>
                                          <p:spTgt spid="4">
                                            <p:graphicEl>
                                              <a:dgm id="{27B5AC58-6741-4088-8D35-7F992D046898}"/>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strips(downLeft)">
                                      <p:cBhvr>
                                        <p:cTn id="65" dur="500"/>
                                        <p:tgtEl>
                                          <p:spTgt spid="18"/>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4">
                                            <p:graphicEl>
                                              <a:dgm id="{BE6BA436-60C0-4E85-98B5-30C02A280CF4}"/>
                                            </p:graphicEl>
                                          </p:spTgt>
                                        </p:tgtEl>
                                        <p:attrNameLst>
                                          <p:attrName>style.visibility</p:attrName>
                                        </p:attrNameLst>
                                      </p:cBhvr>
                                      <p:to>
                                        <p:strVal val="visible"/>
                                      </p:to>
                                    </p:set>
                                    <p:anim calcmode="lin" valueType="num">
                                      <p:cBhvr>
                                        <p:cTn id="69" dur="500" fill="hold"/>
                                        <p:tgtEl>
                                          <p:spTgt spid="4">
                                            <p:graphicEl>
                                              <a:dgm id="{BE6BA436-60C0-4E85-98B5-30C02A280CF4}"/>
                                            </p:graphicEl>
                                          </p:spTgt>
                                        </p:tgtEl>
                                        <p:attrNameLst>
                                          <p:attrName>ppt_w</p:attrName>
                                        </p:attrNameLst>
                                      </p:cBhvr>
                                      <p:tavLst>
                                        <p:tav tm="0">
                                          <p:val>
                                            <p:fltVal val="0"/>
                                          </p:val>
                                        </p:tav>
                                        <p:tav tm="100000">
                                          <p:val>
                                            <p:strVal val="#ppt_w"/>
                                          </p:val>
                                        </p:tav>
                                      </p:tavLst>
                                    </p:anim>
                                    <p:anim calcmode="lin" valueType="num">
                                      <p:cBhvr>
                                        <p:cTn id="70" dur="500" fill="hold"/>
                                        <p:tgtEl>
                                          <p:spTgt spid="4">
                                            <p:graphicEl>
                                              <a:dgm id="{BE6BA436-60C0-4E85-98B5-30C02A280CF4}"/>
                                            </p:graphicEl>
                                          </p:spTgt>
                                        </p:tgtEl>
                                        <p:attrNameLst>
                                          <p:attrName>ppt_h</p:attrName>
                                        </p:attrNameLst>
                                      </p:cBhvr>
                                      <p:tavLst>
                                        <p:tav tm="0">
                                          <p:val>
                                            <p:fltVal val="0"/>
                                          </p:val>
                                        </p:tav>
                                        <p:tav tm="100000">
                                          <p:val>
                                            <p:strVal val="#ppt_h"/>
                                          </p:val>
                                        </p:tav>
                                      </p:tavLst>
                                    </p:anim>
                                    <p:animEffect transition="in" filter="fade">
                                      <p:cBhvr>
                                        <p:cTn id="71" dur="500"/>
                                        <p:tgtEl>
                                          <p:spTgt spid="4">
                                            <p:graphicEl>
                                              <a:dgm id="{BE6BA436-60C0-4E85-98B5-30C02A280CF4}"/>
                                            </p:graphicEl>
                                          </p:spTgt>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4">
                                            <p:graphicEl>
                                              <a:dgm id="{D63CA55E-49E5-406C-AA30-829AC3200A74}"/>
                                            </p:graphicEl>
                                          </p:spTgt>
                                        </p:tgtEl>
                                        <p:attrNameLst>
                                          <p:attrName>style.visibility</p:attrName>
                                        </p:attrNameLst>
                                      </p:cBhvr>
                                      <p:to>
                                        <p:strVal val="visible"/>
                                      </p:to>
                                    </p:set>
                                    <p:animEffect transition="in" filter="wipe(left)">
                                      <p:cBhvr>
                                        <p:cTn id="75" dur="500"/>
                                        <p:tgtEl>
                                          <p:spTgt spid="4">
                                            <p:graphicEl>
                                              <a:dgm id="{D63CA55E-49E5-406C-AA30-829AC3200A74}"/>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4">
                                            <p:graphicEl>
                                              <a:dgm id="{22A99617-B059-46FC-8CE4-0B7B68AF3BFD}"/>
                                            </p:graphicEl>
                                          </p:spTgt>
                                        </p:tgtEl>
                                        <p:attrNameLst>
                                          <p:attrName>style.visibility</p:attrName>
                                        </p:attrNameLst>
                                      </p:cBhvr>
                                      <p:to>
                                        <p:strVal val="visible"/>
                                      </p:to>
                                    </p:set>
                                    <p:anim calcmode="lin" valueType="num">
                                      <p:cBhvr>
                                        <p:cTn id="80" dur="500" fill="hold"/>
                                        <p:tgtEl>
                                          <p:spTgt spid="4">
                                            <p:graphicEl>
                                              <a:dgm id="{22A99617-B059-46FC-8CE4-0B7B68AF3BFD}"/>
                                            </p:graphicEl>
                                          </p:spTgt>
                                        </p:tgtEl>
                                        <p:attrNameLst>
                                          <p:attrName>ppt_w</p:attrName>
                                        </p:attrNameLst>
                                      </p:cBhvr>
                                      <p:tavLst>
                                        <p:tav tm="0">
                                          <p:val>
                                            <p:fltVal val="0"/>
                                          </p:val>
                                        </p:tav>
                                        <p:tav tm="100000">
                                          <p:val>
                                            <p:strVal val="#ppt_w"/>
                                          </p:val>
                                        </p:tav>
                                      </p:tavLst>
                                    </p:anim>
                                    <p:anim calcmode="lin" valueType="num">
                                      <p:cBhvr>
                                        <p:cTn id="81" dur="500" fill="hold"/>
                                        <p:tgtEl>
                                          <p:spTgt spid="4">
                                            <p:graphicEl>
                                              <a:dgm id="{22A99617-B059-46FC-8CE4-0B7B68AF3BFD}"/>
                                            </p:graphicEl>
                                          </p:spTgt>
                                        </p:tgtEl>
                                        <p:attrNameLst>
                                          <p:attrName>ppt_h</p:attrName>
                                        </p:attrNameLst>
                                      </p:cBhvr>
                                      <p:tavLst>
                                        <p:tav tm="0">
                                          <p:val>
                                            <p:fltVal val="0"/>
                                          </p:val>
                                        </p:tav>
                                        <p:tav tm="100000">
                                          <p:val>
                                            <p:strVal val="#ppt_h"/>
                                          </p:val>
                                        </p:tav>
                                      </p:tavLst>
                                    </p:anim>
                                    <p:animEffect transition="in" filter="fade">
                                      <p:cBhvr>
                                        <p:cTn id="82" dur="500"/>
                                        <p:tgtEl>
                                          <p:spTgt spid="4">
                                            <p:graphicEl>
                                              <a:dgm id="{22A99617-B059-46FC-8CE4-0B7B68AF3BFD}"/>
                                            </p:graphicEl>
                                          </p:spTgt>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4">
                                            <p:graphicEl>
                                              <a:dgm id="{09235CF9-680C-4B33-AD8F-C0973D743E19}"/>
                                            </p:graphicEl>
                                          </p:spTgt>
                                        </p:tgtEl>
                                        <p:attrNameLst>
                                          <p:attrName>style.visibility</p:attrName>
                                        </p:attrNameLst>
                                      </p:cBhvr>
                                      <p:to>
                                        <p:strVal val="visible"/>
                                      </p:to>
                                    </p:set>
                                    <p:animEffect transition="in" filter="wipe(left)">
                                      <p:cBhvr>
                                        <p:cTn id="86" dur="500"/>
                                        <p:tgtEl>
                                          <p:spTgt spid="4">
                                            <p:graphicEl>
                                              <a:dgm id="{09235CF9-680C-4B33-AD8F-C0973D743E19}"/>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4">
                                            <p:graphicEl>
                                              <a:dgm id="{251C01E2-F471-4DB2-B1B0-DBC2D9D93BBB}"/>
                                            </p:graphicEl>
                                          </p:spTgt>
                                        </p:tgtEl>
                                        <p:attrNameLst>
                                          <p:attrName>style.visibility</p:attrName>
                                        </p:attrNameLst>
                                      </p:cBhvr>
                                      <p:to>
                                        <p:strVal val="visible"/>
                                      </p:to>
                                    </p:set>
                                    <p:anim calcmode="lin" valueType="num">
                                      <p:cBhvr>
                                        <p:cTn id="91" dur="500" fill="hold"/>
                                        <p:tgtEl>
                                          <p:spTgt spid="4">
                                            <p:graphicEl>
                                              <a:dgm id="{251C01E2-F471-4DB2-B1B0-DBC2D9D93BBB}"/>
                                            </p:graphicEl>
                                          </p:spTgt>
                                        </p:tgtEl>
                                        <p:attrNameLst>
                                          <p:attrName>ppt_w</p:attrName>
                                        </p:attrNameLst>
                                      </p:cBhvr>
                                      <p:tavLst>
                                        <p:tav tm="0">
                                          <p:val>
                                            <p:fltVal val="0"/>
                                          </p:val>
                                        </p:tav>
                                        <p:tav tm="100000">
                                          <p:val>
                                            <p:strVal val="#ppt_w"/>
                                          </p:val>
                                        </p:tav>
                                      </p:tavLst>
                                    </p:anim>
                                    <p:anim calcmode="lin" valueType="num">
                                      <p:cBhvr>
                                        <p:cTn id="92" dur="500" fill="hold"/>
                                        <p:tgtEl>
                                          <p:spTgt spid="4">
                                            <p:graphicEl>
                                              <a:dgm id="{251C01E2-F471-4DB2-B1B0-DBC2D9D93BBB}"/>
                                            </p:graphicEl>
                                          </p:spTgt>
                                        </p:tgtEl>
                                        <p:attrNameLst>
                                          <p:attrName>ppt_h</p:attrName>
                                        </p:attrNameLst>
                                      </p:cBhvr>
                                      <p:tavLst>
                                        <p:tav tm="0">
                                          <p:val>
                                            <p:fltVal val="0"/>
                                          </p:val>
                                        </p:tav>
                                        <p:tav tm="100000">
                                          <p:val>
                                            <p:strVal val="#ppt_h"/>
                                          </p:val>
                                        </p:tav>
                                      </p:tavLst>
                                    </p:anim>
                                    <p:animEffect transition="in" filter="fade">
                                      <p:cBhvr>
                                        <p:cTn id="93" dur="500"/>
                                        <p:tgtEl>
                                          <p:spTgt spid="4">
                                            <p:graphicEl>
                                              <a:dgm id="{251C01E2-F471-4DB2-B1B0-DBC2D9D93BBB}"/>
                                            </p:graphicEl>
                                          </p:spTgt>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4">
                                            <p:graphicEl>
                                              <a:dgm id="{F7A257E2-E8F7-4FD7-989A-B68CC85BE15F}"/>
                                            </p:graphicEl>
                                          </p:spTgt>
                                        </p:tgtEl>
                                        <p:attrNameLst>
                                          <p:attrName>style.visibility</p:attrName>
                                        </p:attrNameLst>
                                      </p:cBhvr>
                                      <p:to>
                                        <p:strVal val="visible"/>
                                      </p:to>
                                    </p:set>
                                    <p:animEffect transition="in" filter="wipe(left)">
                                      <p:cBhvr>
                                        <p:cTn id="97" dur="500"/>
                                        <p:tgtEl>
                                          <p:spTgt spid="4">
                                            <p:graphicEl>
                                              <a:dgm id="{F7A257E2-E8F7-4FD7-989A-B68CC85BE15F}"/>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4">
                                            <p:graphicEl>
                                              <a:dgm id="{C91CBB14-0CF1-4117-B027-DD49DD18A740}"/>
                                            </p:graphicEl>
                                          </p:spTgt>
                                        </p:tgtEl>
                                        <p:attrNameLst>
                                          <p:attrName>style.visibility</p:attrName>
                                        </p:attrNameLst>
                                      </p:cBhvr>
                                      <p:to>
                                        <p:strVal val="visible"/>
                                      </p:to>
                                    </p:set>
                                    <p:anim calcmode="lin" valueType="num">
                                      <p:cBhvr>
                                        <p:cTn id="102" dur="500" fill="hold"/>
                                        <p:tgtEl>
                                          <p:spTgt spid="4">
                                            <p:graphicEl>
                                              <a:dgm id="{C91CBB14-0CF1-4117-B027-DD49DD18A740}"/>
                                            </p:graphicEl>
                                          </p:spTgt>
                                        </p:tgtEl>
                                        <p:attrNameLst>
                                          <p:attrName>ppt_w</p:attrName>
                                        </p:attrNameLst>
                                      </p:cBhvr>
                                      <p:tavLst>
                                        <p:tav tm="0">
                                          <p:val>
                                            <p:fltVal val="0"/>
                                          </p:val>
                                        </p:tav>
                                        <p:tav tm="100000">
                                          <p:val>
                                            <p:strVal val="#ppt_w"/>
                                          </p:val>
                                        </p:tav>
                                      </p:tavLst>
                                    </p:anim>
                                    <p:anim calcmode="lin" valueType="num">
                                      <p:cBhvr>
                                        <p:cTn id="103" dur="500" fill="hold"/>
                                        <p:tgtEl>
                                          <p:spTgt spid="4">
                                            <p:graphicEl>
                                              <a:dgm id="{C91CBB14-0CF1-4117-B027-DD49DD18A740}"/>
                                            </p:graphicEl>
                                          </p:spTgt>
                                        </p:tgtEl>
                                        <p:attrNameLst>
                                          <p:attrName>ppt_h</p:attrName>
                                        </p:attrNameLst>
                                      </p:cBhvr>
                                      <p:tavLst>
                                        <p:tav tm="0">
                                          <p:val>
                                            <p:fltVal val="0"/>
                                          </p:val>
                                        </p:tav>
                                        <p:tav tm="100000">
                                          <p:val>
                                            <p:strVal val="#ppt_h"/>
                                          </p:val>
                                        </p:tav>
                                      </p:tavLst>
                                    </p:anim>
                                    <p:animEffect transition="in" filter="fade">
                                      <p:cBhvr>
                                        <p:cTn id="104" dur="500"/>
                                        <p:tgtEl>
                                          <p:spTgt spid="4">
                                            <p:graphicEl>
                                              <a:dgm id="{C91CBB14-0CF1-4117-B027-DD49DD18A740}"/>
                                            </p:graphicEl>
                                          </p:spTgt>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4">
                                            <p:graphicEl>
                                              <a:dgm id="{5BA0947E-A3B9-4B87-A493-DA0EEC58D47F}"/>
                                            </p:graphicEl>
                                          </p:spTgt>
                                        </p:tgtEl>
                                        <p:attrNameLst>
                                          <p:attrName>style.visibility</p:attrName>
                                        </p:attrNameLst>
                                      </p:cBhvr>
                                      <p:to>
                                        <p:strVal val="visible"/>
                                      </p:to>
                                    </p:set>
                                    <p:animEffect transition="in" filter="wipe(left)">
                                      <p:cBhvr>
                                        <p:cTn id="108" dur="500"/>
                                        <p:tgtEl>
                                          <p:spTgt spid="4">
                                            <p:graphicEl>
                                              <a:dgm id="{5BA0947E-A3B9-4B87-A493-DA0EEC58D47F}"/>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4">
                                            <p:graphicEl>
                                              <a:dgm id="{37874242-E10C-4FC9-8791-4D05E3469E9E}"/>
                                            </p:graphicEl>
                                          </p:spTgt>
                                        </p:tgtEl>
                                        <p:attrNameLst>
                                          <p:attrName>style.visibility</p:attrName>
                                        </p:attrNameLst>
                                      </p:cBhvr>
                                      <p:to>
                                        <p:strVal val="visible"/>
                                      </p:to>
                                    </p:set>
                                    <p:anim calcmode="lin" valueType="num">
                                      <p:cBhvr>
                                        <p:cTn id="113" dur="500" fill="hold"/>
                                        <p:tgtEl>
                                          <p:spTgt spid="4">
                                            <p:graphicEl>
                                              <a:dgm id="{37874242-E10C-4FC9-8791-4D05E3469E9E}"/>
                                            </p:graphicEl>
                                          </p:spTgt>
                                        </p:tgtEl>
                                        <p:attrNameLst>
                                          <p:attrName>ppt_w</p:attrName>
                                        </p:attrNameLst>
                                      </p:cBhvr>
                                      <p:tavLst>
                                        <p:tav tm="0">
                                          <p:val>
                                            <p:fltVal val="0"/>
                                          </p:val>
                                        </p:tav>
                                        <p:tav tm="100000">
                                          <p:val>
                                            <p:strVal val="#ppt_w"/>
                                          </p:val>
                                        </p:tav>
                                      </p:tavLst>
                                    </p:anim>
                                    <p:anim calcmode="lin" valueType="num">
                                      <p:cBhvr>
                                        <p:cTn id="114" dur="500" fill="hold"/>
                                        <p:tgtEl>
                                          <p:spTgt spid="4">
                                            <p:graphicEl>
                                              <a:dgm id="{37874242-E10C-4FC9-8791-4D05E3469E9E}"/>
                                            </p:graphicEl>
                                          </p:spTgt>
                                        </p:tgtEl>
                                        <p:attrNameLst>
                                          <p:attrName>ppt_h</p:attrName>
                                        </p:attrNameLst>
                                      </p:cBhvr>
                                      <p:tavLst>
                                        <p:tav tm="0">
                                          <p:val>
                                            <p:fltVal val="0"/>
                                          </p:val>
                                        </p:tav>
                                        <p:tav tm="100000">
                                          <p:val>
                                            <p:strVal val="#ppt_h"/>
                                          </p:val>
                                        </p:tav>
                                      </p:tavLst>
                                    </p:anim>
                                    <p:animEffect transition="in" filter="fade">
                                      <p:cBhvr>
                                        <p:cTn id="115" dur="500"/>
                                        <p:tgtEl>
                                          <p:spTgt spid="4">
                                            <p:graphicEl>
                                              <a:dgm id="{37874242-E10C-4FC9-8791-4D05E3469E9E}"/>
                                            </p:graphicEl>
                                          </p:spTgt>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4">
                                            <p:graphicEl>
                                              <a:dgm id="{3DA93C90-956E-4A3F-9750-DBD37905623A}"/>
                                            </p:graphicEl>
                                          </p:spTgt>
                                        </p:tgtEl>
                                        <p:attrNameLst>
                                          <p:attrName>style.visibility</p:attrName>
                                        </p:attrNameLst>
                                      </p:cBhvr>
                                      <p:to>
                                        <p:strVal val="visible"/>
                                      </p:to>
                                    </p:set>
                                    <p:animEffect transition="in" filter="wipe(left)">
                                      <p:cBhvr>
                                        <p:cTn id="119" dur="500"/>
                                        <p:tgtEl>
                                          <p:spTgt spid="4">
                                            <p:graphicEl>
                                              <a:dgm id="{3DA93C90-956E-4A3F-9750-DBD37905623A}"/>
                                            </p:graphic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8" presetClass="entr" presetSubtype="6" fill="hold" nodeType="clickEffect">
                                  <p:stCondLst>
                                    <p:cond delay="0"/>
                                  </p:stCondLst>
                                  <p:childTnLst>
                                    <p:set>
                                      <p:cBhvr>
                                        <p:cTn id="123" dur="1" fill="hold">
                                          <p:stCondLst>
                                            <p:cond delay="0"/>
                                          </p:stCondLst>
                                        </p:cTn>
                                        <p:tgtEl>
                                          <p:spTgt spid="20"/>
                                        </p:tgtEl>
                                        <p:attrNameLst>
                                          <p:attrName>style.visibility</p:attrName>
                                        </p:attrNameLst>
                                      </p:cBhvr>
                                      <p:to>
                                        <p:strVal val="visible"/>
                                      </p:to>
                                    </p:set>
                                    <p:animEffect transition="in" filter="strips(downRight)">
                                      <p:cBhvr>
                                        <p:cTn id="124" dur="500"/>
                                        <p:tgtEl>
                                          <p:spTgt spid="20"/>
                                        </p:tgtEl>
                                      </p:cBhvr>
                                    </p:animEffect>
                                  </p:childTnLst>
                                </p:cTn>
                              </p:par>
                            </p:childTnLst>
                          </p:cTn>
                        </p:par>
                        <p:par>
                          <p:cTn id="125" fill="hold">
                            <p:stCondLst>
                              <p:cond delay="500"/>
                            </p:stCondLst>
                            <p:childTnLst>
                              <p:par>
                                <p:cTn id="126" presetID="53" presetClass="entr" presetSubtype="16" fill="hold" grpId="0" nodeType="afterEffect">
                                  <p:stCondLst>
                                    <p:cond delay="0"/>
                                  </p:stCondLst>
                                  <p:childTnLst>
                                    <p:set>
                                      <p:cBhvr>
                                        <p:cTn id="127" dur="1" fill="hold">
                                          <p:stCondLst>
                                            <p:cond delay="0"/>
                                          </p:stCondLst>
                                        </p:cTn>
                                        <p:tgtEl>
                                          <p:spTgt spid="4">
                                            <p:graphicEl>
                                              <a:dgm id="{AA26FAB8-6022-4EF0-AFF4-FC33192B5D82}"/>
                                            </p:graphicEl>
                                          </p:spTgt>
                                        </p:tgtEl>
                                        <p:attrNameLst>
                                          <p:attrName>style.visibility</p:attrName>
                                        </p:attrNameLst>
                                      </p:cBhvr>
                                      <p:to>
                                        <p:strVal val="visible"/>
                                      </p:to>
                                    </p:set>
                                    <p:anim calcmode="lin" valueType="num">
                                      <p:cBhvr>
                                        <p:cTn id="128" dur="500" fill="hold"/>
                                        <p:tgtEl>
                                          <p:spTgt spid="4">
                                            <p:graphicEl>
                                              <a:dgm id="{AA26FAB8-6022-4EF0-AFF4-FC33192B5D82}"/>
                                            </p:graphicEl>
                                          </p:spTgt>
                                        </p:tgtEl>
                                        <p:attrNameLst>
                                          <p:attrName>ppt_w</p:attrName>
                                        </p:attrNameLst>
                                      </p:cBhvr>
                                      <p:tavLst>
                                        <p:tav tm="0">
                                          <p:val>
                                            <p:fltVal val="0"/>
                                          </p:val>
                                        </p:tav>
                                        <p:tav tm="100000">
                                          <p:val>
                                            <p:strVal val="#ppt_w"/>
                                          </p:val>
                                        </p:tav>
                                      </p:tavLst>
                                    </p:anim>
                                    <p:anim calcmode="lin" valueType="num">
                                      <p:cBhvr>
                                        <p:cTn id="129" dur="500" fill="hold"/>
                                        <p:tgtEl>
                                          <p:spTgt spid="4">
                                            <p:graphicEl>
                                              <a:dgm id="{AA26FAB8-6022-4EF0-AFF4-FC33192B5D82}"/>
                                            </p:graphicEl>
                                          </p:spTgt>
                                        </p:tgtEl>
                                        <p:attrNameLst>
                                          <p:attrName>ppt_h</p:attrName>
                                        </p:attrNameLst>
                                      </p:cBhvr>
                                      <p:tavLst>
                                        <p:tav tm="0">
                                          <p:val>
                                            <p:fltVal val="0"/>
                                          </p:val>
                                        </p:tav>
                                        <p:tav tm="100000">
                                          <p:val>
                                            <p:strVal val="#ppt_h"/>
                                          </p:val>
                                        </p:tav>
                                      </p:tavLst>
                                    </p:anim>
                                    <p:animEffect transition="in" filter="fade">
                                      <p:cBhvr>
                                        <p:cTn id="130" dur="500"/>
                                        <p:tgtEl>
                                          <p:spTgt spid="4">
                                            <p:graphicEl>
                                              <a:dgm id="{AA26FAB8-6022-4EF0-AFF4-FC33192B5D82}"/>
                                            </p:graphicEl>
                                          </p:spTgt>
                                        </p:tgtEl>
                                      </p:cBhvr>
                                    </p:animEffect>
                                  </p:childTnLst>
                                </p:cTn>
                              </p:par>
                            </p:childTnLst>
                          </p:cTn>
                        </p:par>
                        <p:par>
                          <p:cTn id="131" fill="hold">
                            <p:stCondLst>
                              <p:cond delay="1000"/>
                            </p:stCondLst>
                            <p:childTnLst>
                              <p:par>
                                <p:cTn id="132" presetID="22" presetClass="entr" presetSubtype="8" fill="hold" grpId="0" nodeType="afterEffect">
                                  <p:stCondLst>
                                    <p:cond delay="0"/>
                                  </p:stCondLst>
                                  <p:childTnLst>
                                    <p:set>
                                      <p:cBhvr>
                                        <p:cTn id="133" dur="1" fill="hold">
                                          <p:stCondLst>
                                            <p:cond delay="0"/>
                                          </p:stCondLst>
                                        </p:cTn>
                                        <p:tgtEl>
                                          <p:spTgt spid="4">
                                            <p:graphicEl>
                                              <a:dgm id="{DA5F8311-A63C-4F3C-902A-60C7C1956883}"/>
                                            </p:graphicEl>
                                          </p:spTgt>
                                        </p:tgtEl>
                                        <p:attrNameLst>
                                          <p:attrName>style.visibility</p:attrName>
                                        </p:attrNameLst>
                                      </p:cBhvr>
                                      <p:to>
                                        <p:strVal val="visible"/>
                                      </p:to>
                                    </p:set>
                                    <p:animEffect transition="in" filter="wipe(left)">
                                      <p:cBhvr>
                                        <p:cTn id="134" dur="500"/>
                                        <p:tgtEl>
                                          <p:spTgt spid="4">
                                            <p:graphicEl>
                                              <a:dgm id="{DA5F8311-A63C-4F3C-902A-60C7C1956883}"/>
                                            </p:graphicEl>
                                          </p:spTgt>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4">
                                            <p:graphicEl>
                                              <a:dgm id="{F802A985-0997-46F5-8BA1-BA58D94F42C4}"/>
                                            </p:graphicEl>
                                          </p:spTgt>
                                        </p:tgtEl>
                                        <p:attrNameLst>
                                          <p:attrName>style.visibility</p:attrName>
                                        </p:attrNameLst>
                                      </p:cBhvr>
                                      <p:to>
                                        <p:strVal val="visible"/>
                                      </p:to>
                                    </p:set>
                                    <p:anim calcmode="lin" valueType="num">
                                      <p:cBhvr>
                                        <p:cTn id="139" dur="500" fill="hold"/>
                                        <p:tgtEl>
                                          <p:spTgt spid="4">
                                            <p:graphicEl>
                                              <a:dgm id="{F802A985-0997-46F5-8BA1-BA58D94F42C4}"/>
                                            </p:graphicEl>
                                          </p:spTgt>
                                        </p:tgtEl>
                                        <p:attrNameLst>
                                          <p:attrName>ppt_w</p:attrName>
                                        </p:attrNameLst>
                                      </p:cBhvr>
                                      <p:tavLst>
                                        <p:tav tm="0">
                                          <p:val>
                                            <p:fltVal val="0"/>
                                          </p:val>
                                        </p:tav>
                                        <p:tav tm="100000">
                                          <p:val>
                                            <p:strVal val="#ppt_w"/>
                                          </p:val>
                                        </p:tav>
                                      </p:tavLst>
                                    </p:anim>
                                    <p:anim calcmode="lin" valueType="num">
                                      <p:cBhvr>
                                        <p:cTn id="140" dur="500" fill="hold"/>
                                        <p:tgtEl>
                                          <p:spTgt spid="4">
                                            <p:graphicEl>
                                              <a:dgm id="{F802A985-0997-46F5-8BA1-BA58D94F42C4}"/>
                                            </p:graphicEl>
                                          </p:spTgt>
                                        </p:tgtEl>
                                        <p:attrNameLst>
                                          <p:attrName>ppt_h</p:attrName>
                                        </p:attrNameLst>
                                      </p:cBhvr>
                                      <p:tavLst>
                                        <p:tav tm="0">
                                          <p:val>
                                            <p:fltVal val="0"/>
                                          </p:val>
                                        </p:tav>
                                        <p:tav tm="100000">
                                          <p:val>
                                            <p:strVal val="#ppt_h"/>
                                          </p:val>
                                        </p:tav>
                                      </p:tavLst>
                                    </p:anim>
                                    <p:animEffect transition="in" filter="fade">
                                      <p:cBhvr>
                                        <p:cTn id="141" dur="500"/>
                                        <p:tgtEl>
                                          <p:spTgt spid="4">
                                            <p:graphicEl>
                                              <a:dgm id="{F802A985-0997-46F5-8BA1-BA58D94F42C4}"/>
                                            </p:graphicEl>
                                          </p:spTgt>
                                        </p:tgtEl>
                                      </p:cBhvr>
                                    </p:animEffect>
                                  </p:childTnLst>
                                </p:cTn>
                              </p:par>
                            </p:childTnLst>
                          </p:cTn>
                        </p:par>
                        <p:par>
                          <p:cTn id="142" fill="hold">
                            <p:stCondLst>
                              <p:cond delay="500"/>
                            </p:stCondLst>
                            <p:childTnLst>
                              <p:par>
                                <p:cTn id="143" presetID="22" presetClass="entr" presetSubtype="8" fill="hold" grpId="0" nodeType="afterEffect">
                                  <p:stCondLst>
                                    <p:cond delay="0"/>
                                  </p:stCondLst>
                                  <p:childTnLst>
                                    <p:set>
                                      <p:cBhvr>
                                        <p:cTn id="144" dur="1" fill="hold">
                                          <p:stCondLst>
                                            <p:cond delay="0"/>
                                          </p:stCondLst>
                                        </p:cTn>
                                        <p:tgtEl>
                                          <p:spTgt spid="4">
                                            <p:graphicEl>
                                              <a:dgm id="{931078D0-401E-4774-ACEB-0058D01048C5}"/>
                                            </p:graphicEl>
                                          </p:spTgt>
                                        </p:tgtEl>
                                        <p:attrNameLst>
                                          <p:attrName>style.visibility</p:attrName>
                                        </p:attrNameLst>
                                      </p:cBhvr>
                                      <p:to>
                                        <p:strVal val="visible"/>
                                      </p:to>
                                    </p:set>
                                    <p:animEffect transition="in" filter="wipe(left)">
                                      <p:cBhvr>
                                        <p:cTn id="145" dur="500"/>
                                        <p:tgtEl>
                                          <p:spTgt spid="4">
                                            <p:graphicEl>
                                              <a:dgm id="{931078D0-401E-4774-ACEB-0058D01048C5}"/>
                                            </p:graphicEl>
                                          </p:spTgt>
                                        </p:tgtEl>
                                      </p:cBhvr>
                                    </p:animEffec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0" nodeType="clickEffect">
                                  <p:stCondLst>
                                    <p:cond delay="0"/>
                                  </p:stCondLst>
                                  <p:childTnLst>
                                    <p:set>
                                      <p:cBhvr>
                                        <p:cTn id="149" dur="1" fill="hold">
                                          <p:stCondLst>
                                            <p:cond delay="0"/>
                                          </p:stCondLst>
                                        </p:cTn>
                                        <p:tgtEl>
                                          <p:spTgt spid="4">
                                            <p:graphicEl>
                                              <a:dgm id="{8517135B-4902-416B-A4D5-A870FCEA9A7B}"/>
                                            </p:graphicEl>
                                          </p:spTgt>
                                        </p:tgtEl>
                                        <p:attrNameLst>
                                          <p:attrName>style.visibility</p:attrName>
                                        </p:attrNameLst>
                                      </p:cBhvr>
                                      <p:to>
                                        <p:strVal val="visible"/>
                                      </p:to>
                                    </p:set>
                                    <p:anim calcmode="lin" valueType="num">
                                      <p:cBhvr>
                                        <p:cTn id="150" dur="500" fill="hold"/>
                                        <p:tgtEl>
                                          <p:spTgt spid="4">
                                            <p:graphicEl>
                                              <a:dgm id="{8517135B-4902-416B-A4D5-A870FCEA9A7B}"/>
                                            </p:graphicEl>
                                          </p:spTgt>
                                        </p:tgtEl>
                                        <p:attrNameLst>
                                          <p:attrName>ppt_w</p:attrName>
                                        </p:attrNameLst>
                                      </p:cBhvr>
                                      <p:tavLst>
                                        <p:tav tm="0">
                                          <p:val>
                                            <p:fltVal val="0"/>
                                          </p:val>
                                        </p:tav>
                                        <p:tav tm="100000">
                                          <p:val>
                                            <p:strVal val="#ppt_w"/>
                                          </p:val>
                                        </p:tav>
                                      </p:tavLst>
                                    </p:anim>
                                    <p:anim calcmode="lin" valueType="num">
                                      <p:cBhvr>
                                        <p:cTn id="151" dur="500" fill="hold"/>
                                        <p:tgtEl>
                                          <p:spTgt spid="4">
                                            <p:graphicEl>
                                              <a:dgm id="{8517135B-4902-416B-A4D5-A870FCEA9A7B}"/>
                                            </p:graphicEl>
                                          </p:spTgt>
                                        </p:tgtEl>
                                        <p:attrNameLst>
                                          <p:attrName>ppt_h</p:attrName>
                                        </p:attrNameLst>
                                      </p:cBhvr>
                                      <p:tavLst>
                                        <p:tav tm="0">
                                          <p:val>
                                            <p:fltVal val="0"/>
                                          </p:val>
                                        </p:tav>
                                        <p:tav tm="100000">
                                          <p:val>
                                            <p:strVal val="#ppt_h"/>
                                          </p:val>
                                        </p:tav>
                                      </p:tavLst>
                                    </p:anim>
                                    <p:animEffect transition="in" filter="fade">
                                      <p:cBhvr>
                                        <p:cTn id="152" dur="500"/>
                                        <p:tgtEl>
                                          <p:spTgt spid="4">
                                            <p:graphicEl>
                                              <a:dgm id="{8517135B-4902-416B-A4D5-A870FCEA9A7B}"/>
                                            </p:graphicEl>
                                          </p:spTgt>
                                        </p:tgtEl>
                                      </p:cBhvr>
                                    </p:animEffect>
                                  </p:childTnLst>
                                </p:cTn>
                              </p:par>
                            </p:childTnLst>
                          </p:cTn>
                        </p:par>
                        <p:par>
                          <p:cTn id="153" fill="hold">
                            <p:stCondLst>
                              <p:cond delay="500"/>
                            </p:stCondLst>
                            <p:childTnLst>
                              <p:par>
                                <p:cTn id="154" presetID="22" presetClass="entr" presetSubtype="8" fill="hold" grpId="0" nodeType="afterEffect">
                                  <p:stCondLst>
                                    <p:cond delay="0"/>
                                  </p:stCondLst>
                                  <p:childTnLst>
                                    <p:set>
                                      <p:cBhvr>
                                        <p:cTn id="155" dur="1" fill="hold">
                                          <p:stCondLst>
                                            <p:cond delay="0"/>
                                          </p:stCondLst>
                                        </p:cTn>
                                        <p:tgtEl>
                                          <p:spTgt spid="4">
                                            <p:graphicEl>
                                              <a:dgm id="{C4C91768-3EAA-47C6-9369-9801D942C352}"/>
                                            </p:graphicEl>
                                          </p:spTgt>
                                        </p:tgtEl>
                                        <p:attrNameLst>
                                          <p:attrName>style.visibility</p:attrName>
                                        </p:attrNameLst>
                                      </p:cBhvr>
                                      <p:to>
                                        <p:strVal val="visible"/>
                                      </p:to>
                                    </p:set>
                                    <p:animEffect transition="in" filter="wipe(left)">
                                      <p:cBhvr>
                                        <p:cTn id="156" dur="500"/>
                                        <p:tgtEl>
                                          <p:spTgt spid="4">
                                            <p:graphicEl>
                                              <a:dgm id="{C4C91768-3EAA-47C6-9369-9801D942C352}"/>
                                            </p:graphicEl>
                                          </p:spTgt>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4">
                                            <p:graphicEl>
                                              <a:dgm id="{E0568BA3-8706-4ACA-8E83-ABCAE0BECA4A}"/>
                                            </p:graphicEl>
                                          </p:spTgt>
                                        </p:tgtEl>
                                        <p:attrNameLst>
                                          <p:attrName>style.visibility</p:attrName>
                                        </p:attrNameLst>
                                      </p:cBhvr>
                                      <p:to>
                                        <p:strVal val="visible"/>
                                      </p:to>
                                    </p:set>
                                    <p:anim calcmode="lin" valueType="num">
                                      <p:cBhvr>
                                        <p:cTn id="161" dur="500" fill="hold"/>
                                        <p:tgtEl>
                                          <p:spTgt spid="4">
                                            <p:graphicEl>
                                              <a:dgm id="{E0568BA3-8706-4ACA-8E83-ABCAE0BECA4A}"/>
                                            </p:graphicEl>
                                          </p:spTgt>
                                        </p:tgtEl>
                                        <p:attrNameLst>
                                          <p:attrName>ppt_w</p:attrName>
                                        </p:attrNameLst>
                                      </p:cBhvr>
                                      <p:tavLst>
                                        <p:tav tm="0">
                                          <p:val>
                                            <p:fltVal val="0"/>
                                          </p:val>
                                        </p:tav>
                                        <p:tav tm="100000">
                                          <p:val>
                                            <p:strVal val="#ppt_w"/>
                                          </p:val>
                                        </p:tav>
                                      </p:tavLst>
                                    </p:anim>
                                    <p:anim calcmode="lin" valueType="num">
                                      <p:cBhvr>
                                        <p:cTn id="162" dur="500" fill="hold"/>
                                        <p:tgtEl>
                                          <p:spTgt spid="4">
                                            <p:graphicEl>
                                              <a:dgm id="{E0568BA3-8706-4ACA-8E83-ABCAE0BECA4A}"/>
                                            </p:graphicEl>
                                          </p:spTgt>
                                        </p:tgtEl>
                                        <p:attrNameLst>
                                          <p:attrName>ppt_h</p:attrName>
                                        </p:attrNameLst>
                                      </p:cBhvr>
                                      <p:tavLst>
                                        <p:tav tm="0">
                                          <p:val>
                                            <p:fltVal val="0"/>
                                          </p:val>
                                        </p:tav>
                                        <p:tav tm="100000">
                                          <p:val>
                                            <p:strVal val="#ppt_h"/>
                                          </p:val>
                                        </p:tav>
                                      </p:tavLst>
                                    </p:anim>
                                    <p:animEffect transition="in" filter="fade">
                                      <p:cBhvr>
                                        <p:cTn id="163" dur="500"/>
                                        <p:tgtEl>
                                          <p:spTgt spid="4">
                                            <p:graphicEl>
                                              <a:dgm id="{E0568BA3-8706-4ACA-8E83-ABCAE0BECA4A}"/>
                                            </p:graphicEl>
                                          </p:spTgt>
                                        </p:tgtEl>
                                      </p:cBhvr>
                                    </p:animEffect>
                                  </p:childTnLst>
                                </p:cTn>
                              </p:par>
                            </p:childTnLst>
                          </p:cTn>
                        </p:par>
                        <p:par>
                          <p:cTn id="164" fill="hold">
                            <p:stCondLst>
                              <p:cond delay="500"/>
                            </p:stCondLst>
                            <p:childTnLst>
                              <p:par>
                                <p:cTn id="165" presetID="22" presetClass="entr" presetSubtype="8" fill="hold" grpId="0" nodeType="afterEffect">
                                  <p:stCondLst>
                                    <p:cond delay="0"/>
                                  </p:stCondLst>
                                  <p:childTnLst>
                                    <p:set>
                                      <p:cBhvr>
                                        <p:cTn id="166" dur="1" fill="hold">
                                          <p:stCondLst>
                                            <p:cond delay="0"/>
                                          </p:stCondLst>
                                        </p:cTn>
                                        <p:tgtEl>
                                          <p:spTgt spid="4">
                                            <p:graphicEl>
                                              <a:dgm id="{043790AF-4D84-49E1-A6C4-AA5AE5CD0ED6}"/>
                                            </p:graphicEl>
                                          </p:spTgt>
                                        </p:tgtEl>
                                        <p:attrNameLst>
                                          <p:attrName>style.visibility</p:attrName>
                                        </p:attrNameLst>
                                      </p:cBhvr>
                                      <p:to>
                                        <p:strVal val="visible"/>
                                      </p:to>
                                    </p:set>
                                    <p:animEffect transition="in" filter="wipe(left)">
                                      <p:cBhvr>
                                        <p:cTn id="167" dur="500"/>
                                        <p:tgtEl>
                                          <p:spTgt spid="4">
                                            <p:graphicEl>
                                              <a:dgm id="{043790AF-4D84-49E1-A6C4-AA5AE5CD0ED6}"/>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4">
                                            <p:graphicEl>
                                              <a:dgm id="{D58578BB-1760-40C5-BAB4-08FAB2E24926}"/>
                                            </p:graphicEl>
                                          </p:spTgt>
                                        </p:tgtEl>
                                        <p:attrNameLst>
                                          <p:attrName>style.visibility</p:attrName>
                                        </p:attrNameLst>
                                      </p:cBhvr>
                                      <p:to>
                                        <p:strVal val="visible"/>
                                      </p:to>
                                    </p:set>
                                    <p:anim calcmode="lin" valueType="num">
                                      <p:cBhvr>
                                        <p:cTn id="172" dur="500" fill="hold"/>
                                        <p:tgtEl>
                                          <p:spTgt spid="4">
                                            <p:graphicEl>
                                              <a:dgm id="{D58578BB-1760-40C5-BAB4-08FAB2E24926}"/>
                                            </p:graphicEl>
                                          </p:spTgt>
                                        </p:tgtEl>
                                        <p:attrNameLst>
                                          <p:attrName>ppt_w</p:attrName>
                                        </p:attrNameLst>
                                      </p:cBhvr>
                                      <p:tavLst>
                                        <p:tav tm="0">
                                          <p:val>
                                            <p:fltVal val="0"/>
                                          </p:val>
                                        </p:tav>
                                        <p:tav tm="100000">
                                          <p:val>
                                            <p:strVal val="#ppt_w"/>
                                          </p:val>
                                        </p:tav>
                                      </p:tavLst>
                                    </p:anim>
                                    <p:anim calcmode="lin" valueType="num">
                                      <p:cBhvr>
                                        <p:cTn id="173" dur="500" fill="hold"/>
                                        <p:tgtEl>
                                          <p:spTgt spid="4">
                                            <p:graphicEl>
                                              <a:dgm id="{D58578BB-1760-40C5-BAB4-08FAB2E24926}"/>
                                            </p:graphicEl>
                                          </p:spTgt>
                                        </p:tgtEl>
                                        <p:attrNameLst>
                                          <p:attrName>ppt_h</p:attrName>
                                        </p:attrNameLst>
                                      </p:cBhvr>
                                      <p:tavLst>
                                        <p:tav tm="0">
                                          <p:val>
                                            <p:fltVal val="0"/>
                                          </p:val>
                                        </p:tav>
                                        <p:tav tm="100000">
                                          <p:val>
                                            <p:strVal val="#ppt_h"/>
                                          </p:val>
                                        </p:tav>
                                      </p:tavLst>
                                    </p:anim>
                                    <p:animEffect transition="in" filter="fade">
                                      <p:cBhvr>
                                        <p:cTn id="174" dur="500"/>
                                        <p:tgtEl>
                                          <p:spTgt spid="4">
                                            <p:graphicEl>
                                              <a:dgm id="{D58578BB-1760-40C5-BAB4-08FAB2E24926}"/>
                                            </p:graphicEl>
                                          </p:spTgt>
                                        </p:tgtEl>
                                      </p:cBhvr>
                                    </p:animEffect>
                                  </p:childTnLst>
                                </p:cTn>
                              </p:par>
                            </p:childTnLst>
                          </p:cTn>
                        </p:par>
                        <p:par>
                          <p:cTn id="175" fill="hold">
                            <p:stCondLst>
                              <p:cond delay="500"/>
                            </p:stCondLst>
                            <p:childTnLst>
                              <p:par>
                                <p:cTn id="176" presetID="22" presetClass="entr" presetSubtype="8" fill="hold" grpId="0" nodeType="afterEffect">
                                  <p:stCondLst>
                                    <p:cond delay="0"/>
                                  </p:stCondLst>
                                  <p:childTnLst>
                                    <p:set>
                                      <p:cBhvr>
                                        <p:cTn id="177" dur="1" fill="hold">
                                          <p:stCondLst>
                                            <p:cond delay="0"/>
                                          </p:stCondLst>
                                        </p:cTn>
                                        <p:tgtEl>
                                          <p:spTgt spid="4">
                                            <p:graphicEl>
                                              <a:dgm id="{112BCE08-E968-4E00-A307-05553910D9DB}"/>
                                            </p:graphicEl>
                                          </p:spTgt>
                                        </p:tgtEl>
                                        <p:attrNameLst>
                                          <p:attrName>style.visibility</p:attrName>
                                        </p:attrNameLst>
                                      </p:cBhvr>
                                      <p:to>
                                        <p:strVal val="visible"/>
                                      </p:to>
                                    </p:set>
                                    <p:animEffect transition="in" filter="wipe(left)">
                                      <p:cBhvr>
                                        <p:cTn id="178" dur="500"/>
                                        <p:tgtEl>
                                          <p:spTgt spid="4">
                                            <p:graphicEl>
                                              <a:dgm id="{112BCE08-E968-4E00-A307-05553910D9D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uiExpand="1">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FFE4D956-189C-B5A0-58E4-37C2DC4DF12C}"/>
              </a:ext>
            </a:extLst>
          </p:cNvPr>
          <p:cNvSpPr txBox="1"/>
          <p:nvPr/>
        </p:nvSpPr>
        <p:spPr>
          <a:xfrm>
            <a:off x="126206" y="115193"/>
            <a:ext cx="11939588" cy="646331"/>
          </a:xfrm>
          <a:prstGeom prst="rect">
            <a:avLst/>
          </a:prstGeom>
          <a:noFill/>
        </p:spPr>
        <p:txBody>
          <a:bodyPr wrap="square">
            <a:spAutoFit/>
          </a:bodyPr>
          <a:lstStyle/>
          <a:p>
            <a:pPr algn="ctr"/>
            <a:r>
              <a:rPr lang="es-ES" b="1" dirty="0"/>
              <a:t>I když pouze Bůh je dobrý, můžeme</a:t>
            </a:r>
            <a:r>
              <a:rPr lang="cs-CZ" b="1" dirty="0"/>
              <a:t>  i my</a:t>
            </a:r>
            <a:r>
              <a:rPr lang="es-ES" b="1" dirty="0"/>
              <a:t> mít určitý stupeň dobroty, </a:t>
            </a:r>
            <a:r>
              <a:rPr lang="cs-CZ" b="1" dirty="0"/>
              <a:t>ale nikdy nedosáhneme té</a:t>
            </a:r>
            <a:r>
              <a:rPr lang="es-ES" b="1" dirty="0"/>
              <a:t> absolutní.
</a:t>
            </a:r>
          </a:p>
        </p:txBody>
      </p:sp>
      <p:sp>
        <p:nvSpPr>
          <p:cNvPr id="5" name="CuadroTexto 4">
            <a:extLst>
              <a:ext uri="{FF2B5EF4-FFF2-40B4-BE49-F238E27FC236}">
                <a16:creationId xmlns:a16="http://schemas.microsoft.com/office/drawing/2014/main" id="{13AFD46B-8B8F-2AC2-9BD9-62F849924144}"/>
              </a:ext>
            </a:extLst>
          </p:cNvPr>
          <p:cNvSpPr txBox="1"/>
          <p:nvPr/>
        </p:nvSpPr>
        <p:spPr>
          <a:xfrm>
            <a:off x="250031" y="1182780"/>
            <a:ext cx="7509306" cy="1508105"/>
          </a:xfrm>
          <a:prstGeom prst="rect">
            <a:avLst/>
          </a:prstGeom>
          <a:noFill/>
        </p:spPr>
        <p:txBody>
          <a:bodyPr wrap="square">
            <a:spAutoFit/>
          </a:bodyPr>
          <a:lstStyle/>
          <a:p>
            <a:pPr>
              <a:spcBef>
                <a:spcPts val="600"/>
              </a:spcBef>
              <a:spcAft>
                <a:spcPts val="600"/>
              </a:spcAft>
            </a:pPr>
            <a:r>
              <a:rPr lang="es-ES" b="1" dirty="0"/>
              <a:t>Boží zákon je pravidlem, podle kterého můžeme rozlišovat dobro od </a:t>
            </a:r>
            <a:r>
              <a:rPr lang="es-ES" b="1" dirty="0" err="1"/>
              <a:t>zla</a:t>
            </a:r>
            <a:r>
              <a:rPr lang="es-ES" b="1" dirty="0"/>
              <a:t>.</a:t>
            </a:r>
          </a:p>
          <a:p>
            <a:pPr>
              <a:spcBef>
                <a:spcPts val="600"/>
              </a:spcBef>
              <a:spcAft>
                <a:spcPts val="600"/>
              </a:spcAft>
            </a:pPr>
            <a:r>
              <a:rPr lang="es-ES" b="1" dirty="0"/>
              <a:t>„</a:t>
            </a:r>
            <a:r>
              <a:rPr lang="cs-CZ" b="1" dirty="0"/>
              <a:t>Hřích bych nepoznal, k</a:t>
            </a:r>
            <a:r>
              <a:rPr lang="es-ES" b="1" dirty="0"/>
              <a:t>dyby nebylo zákona” (</a:t>
            </a:r>
            <a:r>
              <a:rPr lang="cs-CZ" b="1" dirty="0"/>
              <a:t>list Římanům</a:t>
            </a:r>
            <a:r>
              <a:rPr lang="es-ES" b="1" dirty="0"/>
              <a:t> 7</a:t>
            </a:r>
            <a:r>
              <a:rPr lang="cs-CZ" b="1" dirty="0"/>
              <a:t>,</a:t>
            </a:r>
            <a:r>
              <a:rPr lang="es-ES" b="1" dirty="0"/>
              <a:t>7)</a:t>
            </a:r>
            <a:r>
              <a:rPr lang="cs-CZ" b="1" dirty="0"/>
              <a:t>.</a:t>
            </a:r>
            <a:endParaRPr lang="es-ES" b="1" dirty="0"/>
          </a:p>
          <a:p>
            <a:pPr>
              <a:spcBef>
                <a:spcPts val="600"/>
              </a:spcBef>
              <a:spcAft>
                <a:spcPts val="600"/>
              </a:spcAft>
            </a:pPr>
            <a:r>
              <a:rPr lang="es-ES" b="1" dirty="0" err="1"/>
              <a:t>Jako</a:t>
            </a:r>
            <a:r>
              <a:rPr lang="es-ES" b="1" dirty="0"/>
              <a:t> projev laskavé Boží povahy nás Zákon učí, jak se chovat nejen k dobří, ale také k laskavému jednání k </a:t>
            </a:r>
            <a:r>
              <a:rPr lang="es-ES" b="1" dirty="0" err="1"/>
              <a:t>druhým</a:t>
            </a:r>
            <a:r>
              <a:rPr lang="es-ES" b="1" dirty="0"/>
              <a:t>.</a:t>
            </a:r>
          </a:p>
        </p:txBody>
      </p:sp>
      <p:sp>
        <p:nvSpPr>
          <p:cNvPr id="7" name="CuadroTexto 6">
            <a:extLst>
              <a:ext uri="{FF2B5EF4-FFF2-40B4-BE49-F238E27FC236}">
                <a16:creationId xmlns:a16="http://schemas.microsoft.com/office/drawing/2014/main" id="{CD7B5D7E-FFA4-ABC0-A00E-0BDFDC588F1C}"/>
              </a:ext>
            </a:extLst>
          </p:cNvPr>
          <p:cNvSpPr txBox="1"/>
          <p:nvPr/>
        </p:nvSpPr>
        <p:spPr>
          <a:xfrm>
            <a:off x="4955177" y="3720014"/>
            <a:ext cx="7110617" cy="1754326"/>
          </a:xfrm>
          <a:prstGeom prst="rect">
            <a:avLst/>
          </a:prstGeom>
          <a:noFill/>
        </p:spPr>
        <p:txBody>
          <a:bodyPr wrap="square">
            <a:spAutoFit/>
          </a:bodyPr>
          <a:lstStyle/>
          <a:p>
            <a:r>
              <a:rPr lang="es-ES" b="1" dirty="0"/>
              <a:t>“</a:t>
            </a:r>
            <a:r>
              <a:rPr lang="cs-CZ" b="1" dirty="0"/>
              <a:t>Všichni se odchýlili, v</a:t>
            </a:r>
            <a:r>
              <a:rPr lang="es-ES" b="1" dirty="0"/>
              <a:t>š</a:t>
            </a:r>
            <a:r>
              <a:rPr lang="cs-CZ" b="1" dirty="0"/>
              <a:t>i</a:t>
            </a:r>
            <a:r>
              <a:rPr lang="es-ES" b="1" dirty="0"/>
              <a:t>chn</a:t>
            </a:r>
            <a:r>
              <a:rPr lang="cs-CZ" b="1" dirty="0"/>
              <a:t>i propadli zvrácenosti, není, kdo by činil dobro, není ani jeden</a:t>
            </a:r>
            <a:r>
              <a:rPr lang="es-ES" b="1" dirty="0"/>
              <a:t>” (</a:t>
            </a:r>
            <a:r>
              <a:rPr lang="cs-CZ" b="1" dirty="0"/>
              <a:t>list Římanům</a:t>
            </a:r>
            <a:r>
              <a:rPr lang="es-ES" b="1" dirty="0"/>
              <a:t> 3</a:t>
            </a:r>
            <a:r>
              <a:rPr lang="cs-CZ" b="1" dirty="0"/>
              <a:t>,</a:t>
            </a:r>
            <a:r>
              <a:rPr lang="es-ES" b="1" dirty="0"/>
              <a:t>12)</a:t>
            </a:r>
          </a:p>
          <a:p>
            <a:endParaRPr lang="es-ES" b="1" dirty="0"/>
          </a:p>
          <a:p>
            <a:r>
              <a:rPr lang="es-ES" b="1" dirty="0"/>
              <a:t>“</a:t>
            </a:r>
            <a:r>
              <a:rPr lang="cs-CZ" b="1" dirty="0"/>
              <a:t>Může snad </a:t>
            </a:r>
            <a:r>
              <a:rPr lang="cs-CZ" b="1" dirty="0" err="1"/>
              <a:t>Kúšijec</a:t>
            </a:r>
            <a:r>
              <a:rPr lang="cs-CZ" b="1" dirty="0"/>
              <a:t> změnit svou kůži? Či levhart svou skvrnitost?           Jak vy byste mohli jednat dobře, když jste se naučili páchat zlo</a:t>
            </a:r>
            <a:r>
              <a:rPr lang="es-ES" b="1" dirty="0"/>
              <a:t>?” (Jerem</a:t>
            </a:r>
            <a:r>
              <a:rPr lang="cs-CZ" b="1" dirty="0" err="1"/>
              <a:t>iáš</a:t>
            </a:r>
            <a:r>
              <a:rPr lang="es-ES" b="1" dirty="0"/>
              <a:t> 13</a:t>
            </a:r>
            <a:r>
              <a:rPr lang="cs-CZ" b="1" dirty="0"/>
              <a:t>,</a:t>
            </a:r>
            <a:r>
              <a:rPr lang="es-ES" b="1" dirty="0"/>
              <a:t>23)</a:t>
            </a:r>
          </a:p>
        </p:txBody>
      </p:sp>
      <p:sp>
        <p:nvSpPr>
          <p:cNvPr id="10" name="CuadroTexto 9">
            <a:extLst>
              <a:ext uri="{FF2B5EF4-FFF2-40B4-BE49-F238E27FC236}">
                <a16:creationId xmlns:a16="http://schemas.microsoft.com/office/drawing/2014/main" id="{ABC2F561-140F-530F-F72F-C11947CE6A45}"/>
              </a:ext>
            </a:extLst>
          </p:cNvPr>
          <p:cNvSpPr txBox="1"/>
          <p:nvPr/>
        </p:nvSpPr>
        <p:spPr>
          <a:xfrm>
            <a:off x="4932048" y="5525521"/>
            <a:ext cx="7202940" cy="1477328"/>
          </a:xfrm>
          <a:prstGeom prst="rect">
            <a:avLst/>
          </a:prstGeom>
          <a:noFill/>
        </p:spPr>
        <p:txBody>
          <a:bodyPr wrap="square">
            <a:spAutoFit/>
          </a:bodyPr>
          <a:lstStyle/>
          <a:p>
            <a:r>
              <a:rPr lang="es-ES" b="1" dirty="0"/>
              <a:t>Nikdo nemůže být dobrý sám o</a:t>
            </a:r>
            <a:r>
              <a:rPr lang="cs-CZ" b="1" dirty="0"/>
              <a:t>d</a:t>
            </a:r>
            <a:r>
              <a:rPr lang="es-ES" b="1" dirty="0"/>
              <a:t> sebe, bez ohledu na to, jak moc se snaží. Můžeme konat skutky laskavosti, ale to z nás nedělá dobré lidi. Dobrota je ovocem Ducha a jedině Duch svatý může způsobit, že se v nás toto ovoce zrodí.
</a:t>
            </a:r>
          </a:p>
        </p:txBody>
      </p:sp>
      <p:grpSp>
        <p:nvGrpSpPr>
          <p:cNvPr id="2" name="Grupo 1">
            <a:extLst>
              <a:ext uri="{FF2B5EF4-FFF2-40B4-BE49-F238E27FC236}">
                <a16:creationId xmlns:a16="http://schemas.microsoft.com/office/drawing/2014/main" id="{A6D92BAC-3338-F332-149E-B232CE61076C}"/>
              </a:ext>
            </a:extLst>
          </p:cNvPr>
          <p:cNvGrpSpPr/>
          <p:nvPr/>
        </p:nvGrpSpPr>
        <p:grpSpPr>
          <a:xfrm>
            <a:off x="164645" y="449312"/>
            <a:ext cx="6866776" cy="872962"/>
            <a:chOff x="164645" y="449312"/>
            <a:chExt cx="6866776" cy="872962"/>
          </a:xfrm>
        </p:grpSpPr>
        <p:pic>
          <p:nvPicPr>
            <p:cNvPr id="4" name="Imagen 3">
              <a:extLst>
                <a:ext uri="{FF2B5EF4-FFF2-40B4-BE49-F238E27FC236}">
                  <a16:creationId xmlns:a16="http://schemas.microsoft.com/office/drawing/2014/main" id="{C18B5886-E6D1-3921-5A09-4BF2657FE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45" y="449312"/>
              <a:ext cx="6828337" cy="675294"/>
            </a:xfrm>
            <a:prstGeom prst="rect">
              <a:avLst/>
            </a:prstGeom>
            <a:effectLst>
              <a:outerShdw blurRad="50800" dist="38100" dir="5400000" algn="t" rotWithShape="0">
                <a:prstClr val="black">
                  <a:alpha val="40000"/>
                </a:prstClr>
              </a:outerShdw>
            </a:effectLst>
          </p:spPr>
        </p:pic>
        <p:sp>
          <p:nvSpPr>
            <p:cNvPr id="12" name="CuadroTexto 11">
              <a:extLst>
                <a:ext uri="{FF2B5EF4-FFF2-40B4-BE49-F238E27FC236}">
                  <a16:creationId xmlns:a16="http://schemas.microsoft.com/office/drawing/2014/main" id="{030A0D7A-234D-3D31-9564-28AA8DA2E485}"/>
                </a:ext>
              </a:extLst>
            </p:cNvPr>
            <p:cNvSpPr txBox="1"/>
            <p:nvPr/>
          </p:nvSpPr>
          <p:spPr>
            <a:xfrm>
              <a:off x="970255" y="552833"/>
              <a:ext cx="6061166" cy="769441"/>
            </a:xfrm>
            <a:prstGeom prst="rect">
              <a:avLst/>
            </a:prstGeom>
            <a:noFill/>
          </p:spPr>
          <p:txBody>
            <a:bodyPr wrap="square">
              <a:spAutoFit/>
            </a:bodyPr>
            <a:lstStyle/>
            <a:p>
              <a:r>
                <a:rPr lang="pl-PL" sz="2200" b="1" dirty="0">
                  <a:solidFill>
                    <a:srgbClr val="1E5F13"/>
                  </a:solidFill>
                </a:rPr>
                <a:t>Čím můžeme měřit velikost dobroty?
</a:t>
              </a:r>
              <a:endParaRPr lang="es-ES" sz="2200" b="1" dirty="0">
                <a:solidFill>
                  <a:srgbClr val="1E5F13"/>
                </a:solidFill>
              </a:endParaRPr>
            </a:p>
          </p:txBody>
        </p:sp>
      </p:grpSp>
      <p:grpSp>
        <p:nvGrpSpPr>
          <p:cNvPr id="6" name="Grupo 5">
            <a:extLst>
              <a:ext uri="{FF2B5EF4-FFF2-40B4-BE49-F238E27FC236}">
                <a16:creationId xmlns:a16="http://schemas.microsoft.com/office/drawing/2014/main" id="{52C80250-3E5E-1753-A0AD-1254AB861059}"/>
              </a:ext>
            </a:extLst>
          </p:cNvPr>
          <p:cNvGrpSpPr/>
          <p:nvPr/>
        </p:nvGrpSpPr>
        <p:grpSpPr>
          <a:xfrm>
            <a:off x="3492137" y="2841236"/>
            <a:ext cx="8571516" cy="910929"/>
            <a:chOff x="3492137" y="2841236"/>
            <a:chExt cx="8571516" cy="910929"/>
          </a:xfrm>
        </p:grpSpPr>
        <p:pic>
          <p:nvPicPr>
            <p:cNvPr id="13" name="Imagen 12">
              <a:extLst>
                <a:ext uri="{FF2B5EF4-FFF2-40B4-BE49-F238E27FC236}">
                  <a16:creationId xmlns:a16="http://schemas.microsoft.com/office/drawing/2014/main" id="{ED365F6D-D568-5131-D64C-8663F6936D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2137" y="2841236"/>
              <a:ext cx="8536919" cy="750445"/>
            </a:xfrm>
            <a:prstGeom prst="rect">
              <a:avLst/>
            </a:prstGeom>
            <a:effectLst>
              <a:outerShdw blurRad="50800" dist="38100" dir="5400000" algn="t" rotWithShape="0">
                <a:prstClr val="black">
                  <a:alpha val="40000"/>
                </a:prstClr>
              </a:outerShdw>
            </a:effectLst>
          </p:spPr>
        </p:pic>
        <p:sp>
          <p:nvSpPr>
            <p:cNvPr id="16" name="CuadroTexto 15">
              <a:extLst>
                <a:ext uri="{FF2B5EF4-FFF2-40B4-BE49-F238E27FC236}">
                  <a16:creationId xmlns:a16="http://schemas.microsoft.com/office/drawing/2014/main" id="{0D9E5FEA-ABBA-DB24-A805-F38D9DD5C0DB}"/>
                </a:ext>
              </a:extLst>
            </p:cNvPr>
            <p:cNvSpPr txBox="1"/>
            <p:nvPr/>
          </p:nvSpPr>
          <p:spPr>
            <a:xfrm>
              <a:off x="4189335" y="2982724"/>
              <a:ext cx="7874318" cy="769441"/>
            </a:xfrm>
            <a:prstGeom prst="rect">
              <a:avLst/>
            </a:prstGeom>
            <a:noFill/>
          </p:spPr>
          <p:txBody>
            <a:bodyPr wrap="square">
              <a:spAutoFit/>
            </a:bodyPr>
            <a:lstStyle/>
            <a:p>
              <a:r>
                <a:rPr lang="es-ES" sz="2200" b="1" dirty="0">
                  <a:solidFill>
                    <a:srgbClr val="2550A6"/>
                  </a:solidFill>
                </a:rPr>
                <a:t>Kdo</a:t>
              </a:r>
              <a:r>
                <a:rPr lang="cs-CZ" sz="2200" b="1" dirty="0">
                  <a:solidFill>
                    <a:srgbClr val="2550A6"/>
                  </a:solidFill>
                </a:rPr>
                <a:t> může</a:t>
              </a:r>
              <a:r>
                <a:rPr lang="es-ES" sz="2200" b="1" dirty="0">
                  <a:solidFill>
                    <a:srgbClr val="2550A6"/>
                  </a:solidFill>
                </a:rPr>
                <a:t> </a:t>
              </a:r>
              <a:r>
                <a:rPr lang="cs-CZ" sz="2200" b="1" dirty="0">
                  <a:solidFill>
                    <a:srgbClr val="2550A6"/>
                  </a:solidFill>
                </a:rPr>
                <a:t>obstát</a:t>
              </a:r>
              <a:r>
                <a:rPr lang="es-ES" sz="2200" b="1" dirty="0">
                  <a:solidFill>
                    <a:srgbClr val="2550A6"/>
                  </a:solidFill>
                </a:rPr>
                <a:t> </a:t>
              </a:r>
              <a:r>
                <a:rPr lang="cs-CZ" sz="2200" b="1" dirty="0">
                  <a:solidFill>
                    <a:srgbClr val="2550A6"/>
                  </a:solidFill>
                </a:rPr>
                <a:t>před</a:t>
              </a:r>
              <a:r>
                <a:rPr lang="es-ES" sz="2200" b="1" dirty="0">
                  <a:solidFill>
                    <a:srgbClr val="2550A6"/>
                  </a:solidFill>
                </a:rPr>
                <a:t> Boží</a:t>
              </a:r>
              <a:r>
                <a:rPr lang="cs-CZ" sz="2200" b="1" dirty="0">
                  <a:solidFill>
                    <a:srgbClr val="2550A6"/>
                  </a:solidFill>
                </a:rPr>
                <a:t>m</a:t>
              </a:r>
              <a:r>
                <a:rPr lang="es-ES" sz="2200" b="1" dirty="0">
                  <a:solidFill>
                    <a:srgbClr val="2550A6"/>
                  </a:solidFill>
                </a:rPr>
                <a:t> zákon</a:t>
              </a:r>
              <a:r>
                <a:rPr lang="cs-CZ" sz="2200" b="1" dirty="0" err="1">
                  <a:solidFill>
                    <a:srgbClr val="2550A6"/>
                  </a:solidFill>
                </a:rPr>
                <a:t>em</a:t>
              </a:r>
              <a:r>
                <a:rPr lang="es-ES" sz="2200" b="1" dirty="0">
                  <a:solidFill>
                    <a:srgbClr val="2550A6"/>
                  </a:solidFill>
                </a:rPr>
                <a:t>?
</a:t>
              </a:r>
            </a:p>
          </p:txBody>
        </p:sp>
      </p:grpSp>
      <p:pic>
        <p:nvPicPr>
          <p:cNvPr id="23" name="Imagen 22">
            <a:extLst>
              <a:ext uri="{FF2B5EF4-FFF2-40B4-BE49-F238E27FC236}">
                <a16:creationId xmlns:a16="http://schemas.microsoft.com/office/drawing/2014/main" id="{87A45513-CFA4-DECC-BCE1-863D99E75B21}"/>
              </a:ext>
            </a:extLst>
          </p:cNvPr>
          <p:cNvPicPr>
            <a:picLocks noChangeAspect="1"/>
          </p:cNvPicPr>
          <p:nvPr/>
        </p:nvPicPr>
        <p:blipFill rotWithShape="1">
          <a:blip r:embed="rId5">
            <a:extLst>
              <a:ext uri="{28A0092B-C50C-407E-A947-70E740481C1C}">
                <a14:useLocalDpi xmlns:a14="http://schemas.microsoft.com/office/drawing/2010/main" val="0"/>
              </a:ext>
            </a:extLst>
          </a:blip>
          <a:srcRect t="15114" b="4049"/>
          <a:stretch/>
        </p:blipFill>
        <p:spPr>
          <a:xfrm>
            <a:off x="8271000" y="653986"/>
            <a:ext cx="3241731" cy="1965357"/>
          </a:xfrm>
          <a:prstGeom prst="rect">
            <a:avLst/>
          </a:prstGeom>
          <a:solidFill>
            <a:srgbClr val="FFFFFF">
              <a:shade val="85000"/>
            </a:srgbClr>
          </a:solidFill>
          <a:ln w="38100" cap="sq">
            <a:solidFill>
              <a:srgbClr val="1F631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Imagen 26" descr="Dibujo de una persona&#10;&#10;Descripción generada automáticamente con confianza media">
            <a:extLst>
              <a:ext uri="{FF2B5EF4-FFF2-40B4-BE49-F238E27FC236}">
                <a16:creationId xmlns:a16="http://schemas.microsoft.com/office/drawing/2014/main" id="{8FDC8EB6-6344-2D88-FCA8-9446D0DF23AD}"/>
              </a:ext>
            </a:extLst>
          </p:cNvPr>
          <p:cNvPicPr>
            <a:picLocks noChangeAspect="1"/>
          </p:cNvPicPr>
          <p:nvPr/>
        </p:nvPicPr>
        <p:blipFill rotWithShape="1">
          <a:blip r:embed="rId6">
            <a:extLst>
              <a:ext uri="{28A0092B-C50C-407E-A947-70E740481C1C}">
                <a14:useLocalDpi xmlns:a14="http://schemas.microsoft.com/office/drawing/2010/main" val="0"/>
              </a:ext>
            </a:extLst>
          </a:blip>
          <a:srcRect r="1252"/>
          <a:stretch/>
        </p:blipFill>
        <p:spPr>
          <a:xfrm>
            <a:off x="444137" y="3878482"/>
            <a:ext cx="3980926" cy="2617558"/>
          </a:xfrm>
          <a:prstGeom prst="rect">
            <a:avLst/>
          </a:prstGeom>
          <a:solidFill>
            <a:srgbClr val="FFFFFF">
              <a:shade val="85000"/>
            </a:srgbClr>
          </a:solidFill>
          <a:ln w="38100" cap="sq">
            <a:solidFill>
              <a:srgbClr val="2550A6"/>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7889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75" fill="hold">
                                          <p:stCondLst>
                                            <p:cond delay="0"/>
                                          </p:stCondLst>
                                        </p:cTn>
                                        <p:tgtEl>
                                          <p:spTgt spid="2"/>
                                        </p:tgtEl>
                                        <p:attrNameLst>
                                          <p:attrName>r</p:attrName>
                                        </p:attrNameLst>
                                      </p:cBhvr>
                                    </p:animRot>
                                    <p:animRot by="-240000">
                                      <p:cBhvr>
                                        <p:cTn id="16" dur="150" fill="hold">
                                          <p:stCondLst>
                                            <p:cond delay="150"/>
                                          </p:stCondLst>
                                        </p:cTn>
                                        <p:tgtEl>
                                          <p:spTgt spid="2"/>
                                        </p:tgtEl>
                                        <p:attrNameLst>
                                          <p:attrName>r</p:attrName>
                                        </p:attrNameLst>
                                      </p:cBhvr>
                                    </p:animRot>
                                    <p:animRot by="240000">
                                      <p:cBhvr>
                                        <p:cTn id="17" dur="150" fill="hold">
                                          <p:stCondLst>
                                            <p:cond delay="300"/>
                                          </p:stCondLst>
                                        </p:cTn>
                                        <p:tgtEl>
                                          <p:spTgt spid="2"/>
                                        </p:tgtEl>
                                        <p:attrNameLst>
                                          <p:attrName>r</p:attrName>
                                        </p:attrNameLst>
                                      </p:cBhvr>
                                    </p:animRot>
                                    <p:animRot by="-240000">
                                      <p:cBhvr>
                                        <p:cTn id="18" dur="150" fill="hold">
                                          <p:stCondLst>
                                            <p:cond delay="450"/>
                                          </p:stCondLst>
                                        </p:cTn>
                                        <p:tgtEl>
                                          <p:spTgt spid="2"/>
                                        </p:tgtEl>
                                        <p:attrNameLst>
                                          <p:attrName>r</p:attrName>
                                        </p:attrNameLst>
                                      </p:cBhvr>
                                    </p:animRot>
                                    <p:animRot by="120000">
                                      <p:cBhvr>
                                        <p:cTn id="19" dur="150" fill="hold">
                                          <p:stCondLst>
                                            <p:cond delay="600"/>
                                          </p:stCondLst>
                                        </p:cTn>
                                        <p:tgtEl>
                                          <p:spTgt spid="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 calcmode="lin" valueType="num">
                                      <p:cBhvr>
                                        <p:cTn id="26" dur="1000" fill="hold"/>
                                        <p:tgtEl>
                                          <p:spTgt spid="23"/>
                                        </p:tgtEl>
                                        <p:attrNameLst>
                                          <p:attrName>style.rotation</p:attrName>
                                        </p:attrNameLst>
                                      </p:cBhvr>
                                      <p:tavLst>
                                        <p:tav tm="0">
                                          <p:val>
                                            <p:fltVal val="90"/>
                                          </p:val>
                                        </p:tav>
                                        <p:tav tm="100000">
                                          <p:val>
                                            <p:fltVal val="0"/>
                                          </p:val>
                                        </p:tav>
                                      </p:tavLst>
                                    </p:anim>
                                    <p:animEffect transition="in" filter="fade">
                                      <p:cBhvr>
                                        <p:cTn id="27" dur="1000"/>
                                        <p:tgtEl>
                                          <p:spTgt spid="23"/>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left)">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left)">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left)">
                                      <p:cBhvr>
                                        <p:cTn id="41" dur="500"/>
                                        <p:tgtEl>
                                          <p:spTgt spid="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randombar(horizontal)">
                                      <p:cBhvr>
                                        <p:cTn id="46" dur="500"/>
                                        <p:tgtEl>
                                          <p:spTgt spid="6"/>
                                        </p:tgtEl>
                                      </p:cBhvr>
                                    </p:animEffect>
                                  </p:childTnLst>
                                </p:cTn>
                              </p:par>
                            </p:childTnLst>
                          </p:cTn>
                        </p:par>
                        <p:par>
                          <p:cTn id="47" fill="hold">
                            <p:stCondLst>
                              <p:cond delay="500"/>
                            </p:stCondLst>
                            <p:childTnLst>
                              <p:par>
                                <p:cTn id="48" presetID="32" presetClass="emph" presetSubtype="0" fill="hold" nodeType="afterEffect">
                                  <p:stCondLst>
                                    <p:cond delay="0"/>
                                  </p:stCondLst>
                                  <p:childTnLst>
                                    <p:animRot by="120000">
                                      <p:cBhvr>
                                        <p:cTn id="49" dur="75" fill="hold">
                                          <p:stCondLst>
                                            <p:cond delay="0"/>
                                          </p:stCondLst>
                                        </p:cTn>
                                        <p:tgtEl>
                                          <p:spTgt spid="6"/>
                                        </p:tgtEl>
                                        <p:attrNameLst>
                                          <p:attrName>r</p:attrName>
                                        </p:attrNameLst>
                                      </p:cBhvr>
                                    </p:animRot>
                                    <p:animRot by="-240000">
                                      <p:cBhvr>
                                        <p:cTn id="50" dur="150" fill="hold">
                                          <p:stCondLst>
                                            <p:cond delay="150"/>
                                          </p:stCondLst>
                                        </p:cTn>
                                        <p:tgtEl>
                                          <p:spTgt spid="6"/>
                                        </p:tgtEl>
                                        <p:attrNameLst>
                                          <p:attrName>r</p:attrName>
                                        </p:attrNameLst>
                                      </p:cBhvr>
                                    </p:animRot>
                                    <p:animRot by="240000">
                                      <p:cBhvr>
                                        <p:cTn id="51" dur="150" fill="hold">
                                          <p:stCondLst>
                                            <p:cond delay="300"/>
                                          </p:stCondLst>
                                        </p:cTn>
                                        <p:tgtEl>
                                          <p:spTgt spid="6"/>
                                        </p:tgtEl>
                                        <p:attrNameLst>
                                          <p:attrName>r</p:attrName>
                                        </p:attrNameLst>
                                      </p:cBhvr>
                                    </p:animRot>
                                    <p:animRot by="-240000">
                                      <p:cBhvr>
                                        <p:cTn id="52" dur="150" fill="hold">
                                          <p:stCondLst>
                                            <p:cond delay="450"/>
                                          </p:stCondLst>
                                        </p:cTn>
                                        <p:tgtEl>
                                          <p:spTgt spid="6"/>
                                        </p:tgtEl>
                                        <p:attrNameLst>
                                          <p:attrName>r</p:attrName>
                                        </p:attrNameLst>
                                      </p:cBhvr>
                                    </p:animRot>
                                    <p:animRot by="120000">
                                      <p:cBhvr>
                                        <p:cTn id="53" dur="150" fill="hold">
                                          <p:stCondLst>
                                            <p:cond delay="600"/>
                                          </p:stCondLst>
                                        </p:cTn>
                                        <p:tgtEl>
                                          <p:spTgt spid="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7">
                                            <p:txEl>
                                              <p:pRg st="0" end="0"/>
                                            </p:txEl>
                                          </p:spTgt>
                                        </p:tgtEl>
                                        <p:attrNameLst>
                                          <p:attrName>style.visibility</p:attrName>
                                        </p:attrNameLst>
                                      </p:cBhvr>
                                      <p:to>
                                        <p:strVal val="visible"/>
                                      </p:to>
                                    </p:set>
                                    <p:animEffect transition="in" filter="wipe(left)">
                                      <p:cBhvr>
                                        <p:cTn id="58" dur="500"/>
                                        <p:tgtEl>
                                          <p:spTgt spid="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7">
                                            <p:txEl>
                                              <p:pRg st="2" end="2"/>
                                            </p:txEl>
                                          </p:spTgt>
                                        </p:tgtEl>
                                        <p:attrNameLst>
                                          <p:attrName>style.visibility</p:attrName>
                                        </p:attrNameLst>
                                      </p:cBhvr>
                                      <p:to>
                                        <p:strVal val="visible"/>
                                      </p:to>
                                    </p:set>
                                    <p:animEffect transition="in" filter="wipe(left)">
                                      <p:cBhvr>
                                        <p:cTn id="63" dur="500"/>
                                        <p:tgtEl>
                                          <p:spTgt spid="7">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1000" fill="hold"/>
                                        <p:tgtEl>
                                          <p:spTgt spid="27"/>
                                        </p:tgtEl>
                                        <p:attrNameLst>
                                          <p:attrName>ppt_w</p:attrName>
                                        </p:attrNameLst>
                                      </p:cBhvr>
                                      <p:tavLst>
                                        <p:tav tm="0">
                                          <p:val>
                                            <p:fltVal val="0"/>
                                          </p:val>
                                        </p:tav>
                                        <p:tav tm="100000">
                                          <p:val>
                                            <p:strVal val="#ppt_w"/>
                                          </p:val>
                                        </p:tav>
                                      </p:tavLst>
                                    </p:anim>
                                    <p:anim calcmode="lin" valueType="num">
                                      <p:cBhvr>
                                        <p:cTn id="69" dur="1000" fill="hold"/>
                                        <p:tgtEl>
                                          <p:spTgt spid="27"/>
                                        </p:tgtEl>
                                        <p:attrNameLst>
                                          <p:attrName>ppt_h</p:attrName>
                                        </p:attrNameLst>
                                      </p:cBhvr>
                                      <p:tavLst>
                                        <p:tav tm="0">
                                          <p:val>
                                            <p:fltVal val="0"/>
                                          </p:val>
                                        </p:tav>
                                        <p:tav tm="100000">
                                          <p:val>
                                            <p:strVal val="#ppt_h"/>
                                          </p:val>
                                        </p:tav>
                                      </p:tavLst>
                                    </p:anim>
                                    <p:anim calcmode="lin" valueType="num">
                                      <p:cBhvr>
                                        <p:cTn id="70" dur="1000" fill="hold"/>
                                        <p:tgtEl>
                                          <p:spTgt spid="27"/>
                                        </p:tgtEl>
                                        <p:attrNameLst>
                                          <p:attrName>style.rotation</p:attrName>
                                        </p:attrNameLst>
                                      </p:cBhvr>
                                      <p:tavLst>
                                        <p:tav tm="0">
                                          <p:val>
                                            <p:fltVal val="90"/>
                                          </p:val>
                                        </p:tav>
                                        <p:tav tm="100000">
                                          <p:val>
                                            <p:fltVal val="0"/>
                                          </p:val>
                                        </p:tav>
                                      </p:tavLst>
                                    </p:anim>
                                    <p:animEffect transition="in" filter="fade">
                                      <p:cBhvr>
                                        <p:cTn id="71" dur="1000"/>
                                        <p:tgtEl>
                                          <p:spTgt spid="27"/>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left)">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7" grpId="0" uiExpand="1" build="p"/>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1 Rectángulo">
            <a:extLst>
              <a:ext uri="{FF2B5EF4-FFF2-40B4-BE49-F238E27FC236}">
                <a16:creationId xmlns:a16="http://schemas.microsoft.com/office/drawing/2014/main" id="{E9DA1E2B-789E-A8DD-FD5F-F33C1C973593}"/>
              </a:ext>
            </a:extLst>
          </p:cNvPr>
          <p:cNvSpPr/>
          <p:nvPr/>
        </p:nvSpPr>
        <p:spPr>
          <a:xfrm>
            <a:off x="126206" y="151885"/>
            <a:ext cx="7467668" cy="1938992"/>
          </a:xfrm>
          <a:prstGeom prst="rect">
            <a:avLst/>
          </a:prstGeom>
        </p:spPr>
        <p:txBody>
          <a:bodyPr wrap="square">
            <a:spAutoFit/>
          </a:bodyPr>
          <a:lstStyle/>
          <a:p>
            <a:r>
              <a:rPr lang="es-ES" sz="2000" b="1" dirty="0"/>
              <a:t>"Jedna z nejupřímnějších modliteb zaznamenaných v Božím slově je Davidova, když prosil: 'Stvoř m</a:t>
            </a:r>
            <a:r>
              <a:rPr lang="cs-CZ" sz="2000" b="1" dirty="0"/>
              <a:t>i</a:t>
            </a:r>
            <a:r>
              <a:rPr lang="es-ES" sz="2000" b="1" dirty="0"/>
              <a:t>, Bože, čisté srdce' (Žalm 51</a:t>
            </a:r>
            <a:r>
              <a:rPr lang="cs-CZ" sz="2000" b="1" dirty="0"/>
              <a:t>,</a:t>
            </a:r>
            <a:r>
              <a:rPr lang="es-ES" sz="2000" b="1" dirty="0"/>
              <a:t>1</a:t>
            </a:r>
            <a:r>
              <a:rPr lang="cs-CZ" sz="2000" b="1" dirty="0"/>
              <a:t>2</a:t>
            </a:r>
            <a:r>
              <a:rPr lang="es-ES" sz="2000" b="1" dirty="0"/>
              <a:t>). Boží odpověď na tuto modlitbu je: Dám ti nové srdce. To je práce, kterou žádný konečný člověk nemůže vykonat. Muži a ženy musí začít od začátku a horlivěji hledat Boha pro pravou křesťanskou zkušenost. Mají pociťovat tvořivou moc Ducha </a:t>
            </a:r>
            <a:r>
              <a:rPr lang="es-ES" sz="2000" b="1" dirty="0" err="1"/>
              <a:t>svatého</a:t>
            </a:r>
            <a:r>
              <a:rPr lang="es-ES" sz="2000" b="1" dirty="0"/>
              <a:t>.</a:t>
            </a:r>
            <a:endParaRPr lang="es-ES" sz="2000" b="1" dirty="0">
              <a:effectLst/>
            </a:endParaRPr>
          </a:p>
        </p:txBody>
      </p:sp>
      <p:sp>
        <p:nvSpPr>
          <p:cNvPr id="15" name="3 Rectángulo">
            <a:extLst>
              <a:ext uri="{FF2B5EF4-FFF2-40B4-BE49-F238E27FC236}">
                <a16:creationId xmlns:a16="http://schemas.microsoft.com/office/drawing/2014/main" id="{1C12EC8D-E474-ED14-6E42-23BBEF833F12}"/>
              </a:ext>
            </a:extLst>
          </p:cNvPr>
          <p:cNvSpPr/>
          <p:nvPr/>
        </p:nvSpPr>
        <p:spPr>
          <a:xfrm>
            <a:off x="5242835" y="3018710"/>
            <a:ext cx="6822960" cy="1631216"/>
          </a:xfrm>
          <a:prstGeom prst="rect">
            <a:avLst/>
          </a:prstGeom>
        </p:spPr>
        <p:txBody>
          <a:bodyPr wrap="square">
            <a:spAutoFit/>
          </a:bodyPr>
          <a:lstStyle/>
          <a:p>
            <a:r>
              <a:rPr lang="es-ES" sz="2000" b="1" dirty="0"/>
              <a:t>Mají obdržet nové srdce, udržované v teple milostí nebes. Egoistický duch musí být z duše vytlačen. Musí pracovat s u</a:t>
            </a:r>
            <a:r>
              <a:rPr lang="cs-CZ" sz="2000" b="1" dirty="0"/>
              <a:t>-</a:t>
            </a:r>
            <a:r>
              <a:rPr lang="es-ES" sz="2000" b="1" dirty="0"/>
              <a:t>přímností a pokorou srdce. Každý z nich hledí na Ježíše pro ve</a:t>
            </a:r>
            <a:r>
              <a:rPr lang="cs-CZ" sz="2000" b="1" dirty="0"/>
              <a:t>-</a:t>
            </a:r>
            <a:r>
              <a:rPr lang="es-ES" sz="2000" b="1" dirty="0"/>
              <a:t>dení a povzbuzení. Pak budova, řádně sestavená, vyroste </a:t>
            </a:r>
            <a:r>
              <a:rPr lang="cs-CZ" sz="2000" b="1" dirty="0"/>
              <a:t>       </a:t>
            </a:r>
            <a:r>
              <a:rPr lang="es-ES" sz="2000" b="1" dirty="0"/>
              <a:t>ve svatý chrám v Pánu.” </a:t>
            </a:r>
            <a:r>
              <a:rPr lang="es-ES" dirty="0">
                <a:effectLst/>
              </a:rPr>
              <a:t>E.G.W. </a:t>
            </a:r>
            <a:r>
              <a:rPr lang="es-ES" dirty="0"/>
              <a:t>(Naše vysoké povolání, </a:t>
            </a:r>
            <a:r>
              <a:rPr lang="cs-CZ" dirty="0"/>
              <a:t>strana</a:t>
            </a:r>
            <a:r>
              <a:rPr lang="es-ES" dirty="0">
                <a:effectLst/>
              </a:rPr>
              <a:t> 161)</a:t>
            </a:r>
          </a:p>
        </p:txBody>
      </p:sp>
      <p:sp>
        <p:nvSpPr>
          <p:cNvPr id="16" name="1 CuadroTexto">
            <a:extLst>
              <a:ext uri="{FF2B5EF4-FFF2-40B4-BE49-F238E27FC236}">
                <a16:creationId xmlns:a16="http://schemas.microsoft.com/office/drawing/2014/main" id="{E44D0A98-3F26-42DE-905B-423DDF3E7AE3}"/>
              </a:ext>
            </a:extLst>
          </p:cNvPr>
          <p:cNvSpPr txBox="1"/>
          <p:nvPr/>
        </p:nvSpPr>
        <p:spPr>
          <a:xfrm>
            <a:off x="126207" y="5138760"/>
            <a:ext cx="6361680" cy="1631216"/>
          </a:xfrm>
          <a:prstGeom prst="rect">
            <a:avLst/>
          </a:prstGeom>
          <a:noFill/>
        </p:spPr>
        <p:txBody>
          <a:bodyPr wrap="square" rtlCol="0">
            <a:spAutoFit/>
          </a:bodyPr>
          <a:lstStyle/>
          <a:p>
            <a:pPr>
              <a:spcBef>
                <a:spcPts val="600"/>
              </a:spcBef>
              <a:spcAft>
                <a:spcPts val="600"/>
              </a:spcAft>
            </a:pPr>
            <a:r>
              <a:rPr lang="es-ES" sz="2000" b="1" dirty="0">
                <a:solidFill>
                  <a:prstClr val="black"/>
                </a:solidFill>
              </a:rPr>
              <a:t>Nejsme "dobří" v tom smyslu, že si zasloužíme spásu, protože jedině Boží dobrota nám dává spásu. Jsme </a:t>
            </a:r>
            <a:r>
              <a:rPr lang="cs-CZ" sz="2000" b="1" dirty="0">
                <a:solidFill>
                  <a:prstClr val="black"/>
                </a:solidFill>
              </a:rPr>
              <a:t>  </a:t>
            </a:r>
            <a:r>
              <a:rPr lang="es-ES" sz="2000" b="1" dirty="0">
                <a:solidFill>
                  <a:prstClr val="black"/>
                </a:solidFill>
              </a:rPr>
              <a:t>"dobří" v tom smyslu, že naše srdce, motivy</a:t>
            </a:r>
            <a:r>
              <a:rPr lang="cs-CZ" sz="2000" b="1" dirty="0">
                <a:solidFill>
                  <a:prstClr val="black"/>
                </a:solidFill>
              </a:rPr>
              <a:t> a</a:t>
            </a:r>
            <a:r>
              <a:rPr lang="es-ES" sz="2000" b="1" dirty="0">
                <a:solidFill>
                  <a:prstClr val="black"/>
                </a:solidFill>
              </a:rPr>
              <a:t> skutky odhalují světu realitu Boha, o kterém vyznáváme, že </a:t>
            </a:r>
            <a:r>
              <a:rPr lang="cs-CZ" sz="2000" b="1" dirty="0">
                <a:solidFill>
                  <a:prstClr val="black"/>
                </a:solidFill>
              </a:rPr>
              <a:t>      </a:t>
            </a:r>
            <a:r>
              <a:rPr lang="es-ES" sz="2000" b="1" dirty="0">
                <a:solidFill>
                  <a:prstClr val="black"/>
                </a:solidFill>
              </a:rPr>
              <a:t>mu sloužíme.</a:t>
            </a:r>
            <a:endParaRPr lang="es-ES" sz="2000" b="1" dirty="0"/>
          </a:p>
        </p:txBody>
      </p:sp>
      <p:pic>
        <p:nvPicPr>
          <p:cNvPr id="7" name="Imagen 6" descr="Imagen que contiene ventana, cuarto, frente, grande&#10;&#10;Descripción generada automáticamente">
            <a:extLst>
              <a:ext uri="{FF2B5EF4-FFF2-40B4-BE49-F238E27FC236}">
                <a16:creationId xmlns:a16="http://schemas.microsoft.com/office/drawing/2014/main" id="{1405B4D4-3D49-185B-AED8-200297BFC1EC}"/>
              </a:ext>
            </a:extLst>
          </p:cNvPr>
          <p:cNvPicPr>
            <a:picLocks noChangeAspect="1"/>
          </p:cNvPicPr>
          <p:nvPr/>
        </p:nvPicPr>
        <p:blipFill rotWithShape="1">
          <a:blip r:embed="rId3">
            <a:extLst>
              <a:ext uri="{28A0092B-C50C-407E-A947-70E740481C1C}">
                <a14:useLocalDpi xmlns:a14="http://schemas.microsoft.com/office/drawing/2010/main" val="0"/>
              </a:ext>
            </a:extLst>
          </a:blip>
          <a:srcRect r="4308"/>
          <a:stretch/>
        </p:blipFill>
        <p:spPr>
          <a:xfrm>
            <a:off x="7593874" y="178553"/>
            <a:ext cx="4344882" cy="2556279"/>
          </a:xfrm>
          <a:prstGeom prst="rect">
            <a:avLst/>
          </a:prstGeom>
          <a:ln w="38100">
            <a:solidFill>
              <a:srgbClr val="852E1F"/>
            </a:solidFill>
          </a:ln>
          <a:effectLst>
            <a:outerShdw blurRad="190500" algn="tl" rotWithShape="0">
              <a:srgbClr val="000000">
                <a:alpha val="70000"/>
              </a:srgbClr>
            </a:outerShdw>
          </a:effectLst>
        </p:spPr>
      </p:pic>
      <p:pic>
        <p:nvPicPr>
          <p:cNvPr id="10" name="Imagen 9" descr="Hombre con fuego en la mano&#10;&#10;Descripción generada automáticamente con confianza baja">
            <a:extLst>
              <a:ext uri="{FF2B5EF4-FFF2-40B4-BE49-F238E27FC236}">
                <a16:creationId xmlns:a16="http://schemas.microsoft.com/office/drawing/2014/main" id="{19ED4727-B45D-9F7B-F188-61AE329F9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81" y="2246979"/>
            <a:ext cx="4701932" cy="2735678"/>
          </a:xfrm>
          <a:prstGeom prst="rect">
            <a:avLst/>
          </a:prstGeom>
          <a:ln w="38100">
            <a:solidFill>
              <a:srgbClr val="852E1F"/>
            </a:solidFill>
          </a:ln>
          <a:effectLst>
            <a:outerShdw blurRad="190500" algn="tl" rotWithShape="0">
              <a:srgbClr val="000000">
                <a:alpha val="70000"/>
              </a:srgbClr>
            </a:outerShdw>
          </a:effectLst>
        </p:spPr>
      </p:pic>
      <p:pic>
        <p:nvPicPr>
          <p:cNvPr id="17" name="Imagen 16" descr="Grupo de personas alrededor de una mesa con un perro&#10;&#10;Descripción generada automáticamente con confianza media">
            <a:extLst>
              <a:ext uri="{FF2B5EF4-FFF2-40B4-BE49-F238E27FC236}">
                <a16:creationId xmlns:a16="http://schemas.microsoft.com/office/drawing/2014/main" id="{84C6C271-D711-4F14-0F73-F58F73BD84A3}"/>
              </a:ext>
            </a:extLst>
          </p:cNvPr>
          <p:cNvPicPr>
            <a:picLocks noChangeAspect="1"/>
          </p:cNvPicPr>
          <p:nvPr/>
        </p:nvPicPr>
        <p:blipFill rotWithShape="1">
          <a:blip r:embed="rId5">
            <a:extLst>
              <a:ext uri="{28A0092B-C50C-407E-A947-70E740481C1C}">
                <a14:useLocalDpi xmlns:a14="http://schemas.microsoft.com/office/drawing/2010/main" val="0"/>
              </a:ext>
            </a:extLst>
          </a:blip>
          <a:srcRect t="4256" b="52256"/>
          <a:stretch/>
        </p:blipFill>
        <p:spPr>
          <a:xfrm>
            <a:off x="6558660" y="5044960"/>
            <a:ext cx="2969623" cy="1661155"/>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descr="Imagen que contiene persona, interior, cerca, hombre&#10;&#10;Descripción generada automáticamente">
            <a:extLst>
              <a:ext uri="{FF2B5EF4-FFF2-40B4-BE49-F238E27FC236}">
                <a16:creationId xmlns:a16="http://schemas.microsoft.com/office/drawing/2014/main" id="{9489A58C-7E78-6B05-8E70-CAF2EB262236}"/>
              </a:ext>
            </a:extLst>
          </p:cNvPr>
          <p:cNvPicPr>
            <a:picLocks noChangeAspect="1"/>
          </p:cNvPicPr>
          <p:nvPr/>
        </p:nvPicPr>
        <p:blipFill rotWithShape="1">
          <a:blip r:embed="rId6">
            <a:extLst>
              <a:ext uri="{28A0092B-C50C-407E-A947-70E740481C1C}">
                <a14:useLocalDpi xmlns:a14="http://schemas.microsoft.com/office/drawing/2010/main" val="0"/>
              </a:ext>
            </a:extLst>
          </a:blip>
          <a:srcRect t="25451" b="26978"/>
          <a:stretch/>
        </p:blipFill>
        <p:spPr>
          <a:xfrm>
            <a:off x="9671975" y="5044960"/>
            <a:ext cx="2332688" cy="1664531"/>
          </a:xfrm>
          <a:prstGeom prst="snip2DiagRect">
            <a:avLst>
              <a:gd name="adj1" fmla="val 17788"/>
              <a:gd name="adj2" fmla="val 0"/>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2813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3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plus(out)">
                                      <p:cBhvr>
                                        <p:cTn id="16" dur="1000"/>
                                        <p:tgtEl>
                                          <p:spTgt spid="1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right)">
                                      <p:cBhvr>
                                        <p:cTn id="25" dur="500"/>
                                        <p:tgtEl>
                                          <p:spTgt spid="17"/>
                                        </p:tgtEl>
                                      </p:cBhvr>
                                    </p:animEffect>
                                  </p:childTnLst>
                                </p:cTn>
                              </p:par>
                              <p:par>
                                <p:cTn id="26" presetID="22" presetClass="entr" presetSubtype="8"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verde&#10;&#10;Descripción generada automáticamente">
            <a:extLst>
              <a:ext uri="{FF2B5EF4-FFF2-40B4-BE49-F238E27FC236}">
                <a16:creationId xmlns:a16="http://schemas.microsoft.com/office/drawing/2014/main" id="{CE5DE863-4B14-071C-5A33-08C838550E8A}"/>
              </a:ext>
            </a:extLst>
          </p:cNvPr>
          <p:cNvPicPr>
            <a:picLocks noChangeAspect="1"/>
          </p:cNvPicPr>
          <p:nvPr/>
        </p:nvPicPr>
        <p:blipFill rotWithShape="1">
          <a:blip r:embed="rId2">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Forma, Rectángulo&#10;&#10;Descripción generada automáticamente">
            <a:extLst>
              <a:ext uri="{FF2B5EF4-FFF2-40B4-BE49-F238E27FC236}">
                <a16:creationId xmlns:a16="http://schemas.microsoft.com/office/drawing/2014/main" id="{FB044B79-E2B4-5655-1FF6-19876C6D3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737" y="1793597"/>
            <a:ext cx="3256122" cy="774928"/>
          </a:xfrm>
          <a:prstGeom prst="rect">
            <a:avLst/>
          </a:prstGeom>
        </p:spPr>
      </p:pic>
      <p:sp>
        <p:nvSpPr>
          <p:cNvPr id="7" name="1 CuadroTexto">
            <a:extLst>
              <a:ext uri="{FF2B5EF4-FFF2-40B4-BE49-F238E27FC236}">
                <a16:creationId xmlns:a16="http://schemas.microsoft.com/office/drawing/2014/main" id="{3D608731-4C40-F76B-C19D-1FF4F6FC89D3}"/>
              </a:ext>
            </a:extLst>
          </p:cNvPr>
          <p:cNvSpPr txBox="1"/>
          <p:nvPr/>
        </p:nvSpPr>
        <p:spPr>
          <a:xfrm>
            <a:off x="5345775" y="1919451"/>
            <a:ext cx="1951432" cy="954107"/>
          </a:xfrm>
          <a:prstGeom prst="rect">
            <a:avLst/>
          </a:prstGeom>
          <a:noFill/>
        </p:spPr>
        <p:txBody>
          <a:bodyPr wrap="none" rtlCol="0">
            <a:spAutoFit/>
          </a:bodyPr>
          <a:lstStyle/>
          <a:p>
            <a:pPr algn="ctr"/>
            <a:r>
              <a:rPr lang="es-ES" sz="2800" b="1" dirty="0">
                <a:solidFill>
                  <a:srgbClr val="C0B009"/>
                </a:solidFill>
              </a:rPr>
              <a:t>CO JE VÍRA?
</a:t>
            </a:r>
          </a:p>
        </p:txBody>
      </p:sp>
      <p:sp>
        <p:nvSpPr>
          <p:cNvPr id="10" name="CuadroTexto 9">
            <a:extLst>
              <a:ext uri="{FF2B5EF4-FFF2-40B4-BE49-F238E27FC236}">
                <a16:creationId xmlns:a16="http://schemas.microsoft.com/office/drawing/2014/main" id="{078DB793-8EA9-5ADF-9BAB-34370331B631}"/>
              </a:ext>
            </a:extLst>
          </p:cNvPr>
          <p:cNvSpPr txBox="1"/>
          <p:nvPr/>
        </p:nvSpPr>
        <p:spPr>
          <a:xfrm>
            <a:off x="321293" y="2921781"/>
            <a:ext cx="7781592" cy="3693319"/>
          </a:xfrm>
          <a:prstGeom prst="rect">
            <a:avLst/>
          </a:prstGeom>
          <a:noFill/>
        </p:spPr>
        <p:txBody>
          <a:bodyPr wrap="square">
            <a:spAutoFit/>
          </a:bodyPr>
          <a:lstStyle/>
          <a:p>
            <a:r>
              <a:rPr lang="es-ES" b="1" dirty="0">
                <a:solidFill>
                  <a:schemeClr val="bg1"/>
                </a:solidFill>
              </a:rPr>
              <a:t>Ovoce Ducha známé jako "víra" by se také dalo nazvat "věrností". Mluví o vytr</a:t>
            </a:r>
            <a:r>
              <a:rPr lang="cs-CZ" b="1" dirty="0">
                <a:solidFill>
                  <a:schemeClr val="bg1"/>
                </a:solidFill>
              </a:rPr>
              <a:t>-</a:t>
            </a:r>
            <a:r>
              <a:rPr lang="es-ES" b="1" dirty="0">
                <a:solidFill>
                  <a:schemeClr val="bg1"/>
                </a:solidFill>
              </a:rPr>
              <a:t>valosti, pevnosti cíle, zvláště když je obtížné jít </a:t>
            </a:r>
            <a:r>
              <a:rPr lang="es-ES" b="1" dirty="0" err="1">
                <a:solidFill>
                  <a:schemeClr val="bg1"/>
                </a:solidFill>
              </a:rPr>
              <a:t>vpřed</a:t>
            </a:r>
            <a:r>
              <a:rPr lang="es-ES" b="1" dirty="0">
                <a:solidFill>
                  <a:schemeClr val="bg1"/>
                </a:solidFill>
              </a:rPr>
              <a:t>.</a:t>
            </a:r>
          </a:p>
          <a:p>
            <a:r>
              <a:rPr lang="es-ES" b="1" dirty="0" err="1">
                <a:solidFill>
                  <a:schemeClr val="bg1"/>
                </a:solidFill>
              </a:rPr>
              <a:t>Věrnost</a:t>
            </a:r>
            <a:r>
              <a:rPr lang="es-ES" b="1" dirty="0">
                <a:solidFill>
                  <a:schemeClr val="bg1"/>
                </a:solidFill>
              </a:rPr>
              <a:t> znamená pevné dodržování. Synonyma zahrnují loajalitu, což znamená neochvějnou loajalitu; stálost, která naznačuje osvobození od nejistoty; pev</a:t>
            </a:r>
            <a:r>
              <a:rPr lang="cs-CZ" b="1" dirty="0">
                <a:solidFill>
                  <a:schemeClr val="bg1"/>
                </a:solidFill>
              </a:rPr>
              <a:t>-</a:t>
            </a:r>
            <a:r>
              <a:rPr lang="es-ES" b="1" dirty="0">
                <a:solidFill>
                  <a:schemeClr val="bg1"/>
                </a:solidFill>
              </a:rPr>
              <a:t>nost, která předpokládá tak silnou věrnost zásadám nebo cílům, že nemůže být zneužita; a odhodlání, které zdůrazňuje neměnné </a:t>
            </a:r>
            <a:r>
              <a:rPr lang="es-ES" b="1" dirty="0" err="1">
                <a:solidFill>
                  <a:schemeClr val="bg1"/>
                </a:solidFill>
              </a:rPr>
              <a:t>rozhodnutí</a:t>
            </a:r>
            <a:r>
              <a:rPr lang="es-ES" b="1" dirty="0">
                <a:solidFill>
                  <a:schemeClr val="bg1"/>
                </a:solidFill>
              </a:rPr>
              <a:t>.</a:t>
            </a:r>
          </a:p>
          <a:p>
            <a:r>
              <a:rPr lang="es-ES" b="1" dirty="0">
                <a:solidFill>
                  <a:schemeClr val="bg1"/>
                </a:solidFill>
              </a:rPr>
              <a:t> "Víra" a "věrnost", i když spolu úzce souvisí, nejsou totéž. Víra je nedefinova</a:t>
            </a:r>
            <a:r>
              <a:rPr lang="cs-CZ" b="1" dirty="0">
                <a:solidFill>
                  <a:schemeClr val="bg1"/>
                </a:solidFill>
              </a:rPr>
              <a:t>-</a:t>
            </a:r>
            <a:r>
              <a:rPr lang="es-ES" b="1" dirty="0">
                <a:solidFill>
                  <a:schemeClr val="bg1"/>
                </a:solidFill>
              </a:rPr>
              <a:t>telná síla, dar od Boha, kterým můžeme věřit v realitu, která </a:t>
            </a:r>
            <a:r>
              <a:rPr lang="cs-CZ" b="1" dirty="0">
                <a:solidFill>
                  <a:schemeClr val="bg1"/>
                </a:solidFill>
              </a:rPr>
              <a:t>dosud</a:t>
            </a:r>
            <a:r>
              <a:rPr lang="es-ES" b="1" dirty="0">
                <a:solidFill>
                  <a:schemeClr val="bg1"/>
                </a:solidFill>
              </a:rPr>
              <a:t> zůstává neviditelná</a:t>
            </a:r>
            <a:r>
              <a:rPr lang="cs-CZ" b="1" dirty="0">
                <a:solidFill>
                  <a:schemeClr val="bg1"/>
                </a:solidFill>
              </a:rPr>
              <a:t>.</a:t>
            </a:r>
            <a:r>
              <a:rPr lang="es-ES" b="1" dirty="0">
                <a:solidFill>
                  <a:schemeClr val="bg1"/>
                </a:solidFill>
              </a:rPr>
              <a:t> “V</a:t>
            </a:r>
            <a:r>
              <a:rPr lang="cs-CZ" b="1" dirty="0" err="1">
                <a:solidFill>
                  <a:schemeClr val="bg1"/>
                </a:solidFill>
              </a:rPr>
              <a:t>ěřit</a:t>
            </a:r>
            <a:r>
              <a:rPr lang="cs-CZ" b="1" dirty="0">
                <a:solidFill>
                  <a:schemeClr val="bg1"/>
                </a:solidFill>
              </a:rPr>
              <a:t> Bohu znamená spolehnout se na to</a:t>
            </a:r>
            <a:r>
              <a:rPr lang="es-ES" b="1" dirty="0">
                <a:solidFill>
                  <a:schemeClr val="bg1"/>
                </a:solidFill>
              </a:rPr>
              <a:t>, v co doufáme, </a:t>
            </a:r>
            <a:r>
              <a:rPr lang="cs-CZ" b="1" dirty="0">
                <a:solidFill>
                  <a:schemeClr val="bg1"/>
                </a:solidFill>
              </a:rPr>
              <a:t>a být si jist tím, co nevidíme</a:t>
            </a:r>
            <a:r>
              <a:rPr lang="es-ES" b="1" dirty="0">
                <a:solidFill>
                  <a:schemeClr val="bg1"/>
                </a:solidFill>
              </a:rPr>
              <a:t>” (</a:t>
            </a:r>
            <a:r>
              <a:rPr lang="cs-CZ" b="1" dirty="0">
                <a:solidFill>
                  <a:schemeClr val="bg1"/>
                </a:solidFill>
              </a:rPr>
              <a:t>list Židům </a:t>
            </a:r>
            <a:r>
              <a:rPr lang="es-ES" b="1" dirty="0">
                <a:solidFill>
                  <a:schemeClr val="bg1"/>
                </a:solidFill>
              </a:rPr>
              <a:t>11</a:t>
            </a:r>
            <a:r>
              <a:rPr lang="cs-CZ" b="1" dirty="0">
                <a:solidFill>
                  <a:schemeClr val="bg1"/>
                </a:solidFill>
              </a:rPr>
              <a:t>,</a:t>
            </a:r>
            <a:r>
              <a:rPr lang="es-ES" b="1" dirty="0">
                <a:solidFill>
                  <a:schemeClr val="bg1"/>
                </a:solidFill>
              </a:rPr>
              <a:t>1). Věrnost je naproti tomu výsledkem tohoto vnitřního systému víry. Když máme víru v</a:t>
            </a:r>
            <a:r>
              <a:rPr lang="cs-CZ" b="1" dirty="0">
                <a:solidFill>
                  <a:schemeClr val="bg1"/>
                </a:solidFill>
              </a:rPr>
              <a:t> </a:t>
            </a:r>
            <a:r>
              <a:rPr lang="cs-CZ" b="1" dirty="0" err="1">
                <a:solidFill>
                  <a:schemeClr val="bg1"/>
                </a:solidFill>
              </a:rPr>
              <a:t>Bo</a:t>
            </a:r>
            <a:r>
              <a:rPr lang="es-ES" b="1" dirty="0">
                <a:solidFill>
                  <a:schemeClr val="bg1"/>
                </a:solidFill>
              </a:rPr>
              <a:t>ha, jednáme věrn</a:t>
            </a:r>
            <a:r>
              <a:rPr lang="cs-CZ" b="1" dirty="0">
                <a:solidFill>
                  <a:schemeClr val="bg1"/>
                </a:solidFill>
              </a:rPr>
              <a:t>ě. S</a:t>
            </a:r>
            <a:r>
              <a:rPr lang="es-ES" b="1" dirty="0">
                <a:solidFill>
                  <a:schemeClr val="bg1"/>
                </a:solidFill>
              </a:rPr>
              <a:t>kutky věrnosti jsou projevem naší víry a takové skutky jsou nitkami, které drží pohromadě naši víru a </a:t>
            </a:r>
            <a:r>
              <a:rPr lang="cs-CZ" b="1" dirty="0">
                <a:solidFill>
                  <a:schemeClr val="bg1"/>
                </a:solidFill>
              </a:rPr>
              <a:t>způsob</a:t>
            </a:r>
            <a:r>
              <a:rPr lang="es-ES" b="1" dirty="0">
                <a:solidFill>
                  <a:schemeClr val="bg1"/>
                </a:solidFill>
              </a:rPr>
              <a:t> chování.</a:t>
            </a:r>
          </a:p>
        </p:txBody>
      </p:sp>
      <p:sp>
        <p:nvSpPr>
          <p:cNvPr id="5" name="2 Rectángulo">
            <a:extLst>
              <a:ext uri="{FF2B5EF4-FFF2-40B4-BE49-F238E27FC236}">
                <a16:creationId xmlns:a16="http://schemas.microsoft.com/office/drawing/2014/main" id="{2FC433D5-F71B-7124-E87E-851D708F48BE}"/>
              </a:ext>
            </a:extLst>
          </p:cNvPr>
          <p:cNvSpPr/>
          <p:nvPr/>
        </p:nvSpPr>
        <p:spPr>
          <a:xfrm>
            <a:off x="277750" y="73994"/>
            <a:ext cx="1951404" cy="1877437"/>
          </a:xfrm>
          <a:prstGeom prst="rect">
            <a:avLst/>
          </a:prstGeom>
        </p:spPr>
        <p:txBody>
          <a:bodyPr wrap="square">
            <a:spAutoFit/>
          </a:bodyPr>
          <a:lstStyle/>
          <a:p>
            <a:pPr lvl="0">
              <a:defRPr/>
            </a:pPr>
            <a:r>
              <a:rPr lang="es-ES" sz="11600" b="1" kern="0" spc="600" dirty="0">
                <a:ln w="38100">
                  <a:solidFill>
                    <a:srgbClr val="FFFF00"/>
                  </a:solidFill>
                </a:ln>
                <a:blipFill dpi="0" rotWithShape="1">
                  <a:blip r:embed="rId4"/>
                  <a:srcRect/>
                  <a:stretch>
                    <a:fillRect/>
                  </a:stretch>
                </a:blipFill>
              </a:rPr>
              <a:t>V</a:t>
            </a:r>
            <a:endParaRPr kumimoji="0" lang="es-ES" sz="11600" b="0" i="0" u="none" strike="noStrike" kern="0" cap="none" spc="0" normalizeH="0" baseline="0" noProof="0" dirty="0">
              <a:ln w="38100">
                <a:solidFill>
                  <a:srgbClr val="FFFF00"/>
                </a:solidFill>
              </a:ln>
              <a:blipFill dpi="0" rotWithShape="1">
                <a:blip r:embed="rId4"/>
                <a:srcRect/>
                <a:stretch>
                  <a:fillRect/>
                </a:stretch>
              </a:blipFill>
              <a:effectLst/>
              <a:uLnTx/>
              <a:uFillTx/>
            </a:endParaRPr>
          </a:p>
        </p:txBody>
      </p:sp>
      <p:sp>
        <p:nvSpPr>
          <p:cNvPr id="9" name="2 Rectángulo">
            <a:extLst>
              <a:ext uri="{FF2B5EF4-FFF2-40B4-BE49-F238E27FC236}">
                <a16:creationId xmlns:a16="http://schemas.microsoft.com/office/drawing/2014/main" id="{646B4689-630E-B52F-7D57-603BC3EC963D}"/>
              </a:ext>
            </a:extLst>
          </p:cNvPr>
          <p:cNvSpPr/>
          <p:nvPr/>
        </p:nvSpPr>
        <p:spPr>
          <a:xfrm>
            <a:off x="1187786" y="73994"/>
            <a:ext cx="1951404" cy="1877437"/>
          </a:xfrm>
          <a:prstGeom prst="rect">
            <a:avLst/>
          </a:prstGeom>
        </p:spPr>
        <p:txBody>
          <a:bodyPr wrap="square">
            <a:spAutoFit/>
          </a:bodyPr>
          <a:lstStyle/>
          <a:p>
            <a:pPr lvl="0">
              <a:defRPr/>
            </a:pPr>
            <a:r>
              <a:rPr lang="es-ES" sz="11600" b="1" kern="0" spc="600" dirty="0">
                <a:ln w="38100">
                  <a:solidFill>
                    <a:srgbClr val="FFFF00"/>
                  </a:solidFill>
                </a:ln>
                <a:blipFill dpi="0" rotWithShape="1">
                  <a:blip r:embed="rId4"/>
                  <a:srcRect/>
                  <a:stretch>
                    <a:fillRect/>
                  </a:stretch>
                </a:blipFill>
              </a:rPr>
              <a:t>Ě</a:t>
            </a:r>
            <a:endParaRPr kumimoji="0" lang="es-ES" sz="11600" b="0" i="0" u="none" strike="noStrike" kern="0" cap="none" spc="0" normalizeH="0" baseline="0" noProof="0" dirty="0">
              <a:ln w="38100">
                <a:solidFill>
                  <a:srgbClr val="FFFF00"/>
                </a:solidFill>
              </a:ln>
              <a:blipFill dpi="0" rotWithShape="1">
                <a:blip r:embed="rId4"/>
                <a:srcRect/>
                <a:stretch>
                  <a:fillRect/>
                </a:stretch>
              </a:blipFill>
              <a:effectLst/>
              <a:uLnTx/>
              <a:uFillTx/>
            </a:endParaRPr>
          </a:p>
        </p:txBody>
      </p:sp>
      <p:sp>
        <p:nvSpPr>
          <p:cNvPr id="11" name="2 Rectángulo">
            <a:extLst>
              <a:ext uri="{FF2B5EF4-FFF2-40B4-BE49-F238E27FC236}">
                <a16:creationId xmlns:a16="http://schemas.microsoft.com/office/drawing/2014/main" id="{46395F7A-72CE-A227-6733-427B786718AC}"/>
              </a:ext>
            </a:extLst>
          </p:cNvPr>
          <p:cNvSpPr/>
          <p:nvPr/>
        </p:nvSpPr>
        <p:spPr>
          <a:xfrm>
            <a:off x="1932359" y="73994"/>
            <a:ext cx="1951404" cy="1877437"/>
          </a:xfrm>
          <a:prstGeom prst="rect">
            <a:avLst/>
          </a:prstGeom>
        </p:spPr>
        <p:txBody>
          <a:bodyPr wrap="square">
            <a:spAutoFit/>
          </a:bodyPr>
          <a:lstStyle/>
          <a:p>
            <a:pPr lvl="0">
              <a:defRPr/>
            </a:pPr>
            <a:r>
              <a:rPr lang="es-ES" sz="11600" b="1" kern="0" spc="600" dirty="0">
                <a:ln w="38100">
                  <a:solidFill>
                    <a:srgbClr val="FFFF00"/>
                  </a:solidFill>
                </a:ln>
                <a:blipFill dpi="0" rotWithShape="1">
                  <a:blip r:embed="rId4"/>
                  <a:srcRect/>
                  <a:stretch>
                    <a:fillRect/>
                  </a:stretch>
                </a:blipFill>
              </a:rPr>
              <a:t>R</a:t>
            </a:r>
            <a:endParaRPr kumimoji="0" lang="es-ES" sz="11600" b="0" i="0" u="none" strike="noStrike" kern="0" cap="none" spc="0" normalizeH="0" baseline="0" noProof="0" dirty="0">
              <a:ln w="38100">
                <a:solidFill>
                  <a:srgbClr val="FFFF00"/>
                </a:solidFill>
              </a:ln>
              <a:blipFill dpi="0" rotWithShape="1">
                <a:blip r:embed="rId4"/>
                <a:srcRect/>
                <a:stretch>
                  <a:fillRect/>
                </a:stretch>
              </a:blipFill>
              <a:effectLst/>
              <a:uLnTx/>
              <a:uFillTx/>
            </a:endParaRPr>
          </a:p>
        </p:txBody>
      </p:sp>
      <p:sp>
        <p:nvSpPr>
          <p:cNvPr id="12" name="2 Rectángulo">
            <a:extLst>
              <a:ext uri="{FF2B5EF4-FFF2-40B4-BE49-F238E27FC236}">
                <a16:creationId xmlns:a16="http://schemas.microsoft.com/office/drawing/2014/main" id="{FE9E43F7-163E-E6BC-1610-378A5B007AC5}"/>
              </a:ext>
            </a:extLst>
          </p:cNvPr>
          <p:cNvSpPr/>
          <p:nvPr/>
        </p:nvSpPr>
        <p:spPr>
          <a:xfrm>
            <a:off x="2816268" y="73994"/>
            <a:ext cx="1951404" cy="1877437"/>
          </a:xfrm>
          <a:prstGeom prst="rect">
            <a:avLst/>
          </a:prstGeom>
        </p:spPr>
        <p:txBody>
          <a:bodyPr wrap="square">
            <a:spAutoFit/>
          </a:bodyPr>
          <a:lstStyle/>
          <a:p>
            <a:pPr lvl="0">
              <a:defRPr/>
            </a:pPr>
            <a:r>
              <a:rPr lang="es-ES" sz="11600" b="1" kern="0" spc="600" dirty="0">
                <a:ln w="38100">
                  <a:solidFill>
                    <a:srgbClr val="FFFF00"/>
                  </a:solidFill>
                </a:ln>
                <a:blipFill dpi="0" rotWithShape="1">
                  <a:blip r:embed="rId4"/>
                  <a:srcRect/>
                  <a:stretch>
                    <a:fillRect/>
                  </a:stretch>
                </a:blipFill>
              </a:rPr>
              <a:t>N</a:t>
            </a:r>
            <a:endParaRPr kumimoji="0" lang="es-ES" sz="11600" b="0" i="0" u="none" strike="noStrike" kern="0" cap="none" spc="0" normalizeH="0" baseline="0" noProof="0" dirty="0">
              <a:ln w="38100">
                <a:solidFill>
                  <a:srgbClr val="FFFF00"/>
                </a:solidFill>
              </a:ln>
              <a:blipFill dpi="0" rotWithShape="1">
                <a:blip r:embed="rId4"/>
                <a:srcRect/>
                <a:stretch>
                  <a:fillRect/>
                </a:stretch>
              </a:blipFill>
              <a:effectLst/>
              <a:uLnTx/>
              <a:uFillTx/>
            </a:endParaRPr>
          </a:p>
        </p:txBody>
      </p:sp>
      <p:sp>
        <p:nvSpPr>
          <p:cNvPr id="13" name="2 Rectángulo">
            <a:extLst>
              <a:ext uri="{FF2B5EF4-FFF2-40B4-BE49-F238E27FC236}">
                <a16:creationId xmlns:a16="http://schemas.microsoft.com/office/drawing/2014/main" id="{5D5C467B-5540-95AF-22EB-DF1EA48FFC0C}"/>
              </a:ext>
            </a:extLst>
          </p:cNvPr>
          <p:cNvSpPr/>
          <p:nvPr/>
        </p:nvSpPr>
        <p:spPr>
          <a:xfrm>
            <a:off x="3848227" y="73994"/>
            <a:ext cx="1951404" cy="1877437"/>
          </a:xfrm>
          <a:prstGeom prst="rect">
            <a:avLst/>
          </a:prstGeom>
        </p:spPr>
        <p:txBody>
          <a:bodyPr wrap="square">
            <a:spAutoFit/>
          </a:bodyPr>
          <a:lstStyle/>
          <a:p>
            <a:pPr lvl="0">
              <a:defRPr/>
            </a:pPr>
            <a:r>
              <a:rPr lang="es-ES" sz="11600" b="1" kern="0" spc="600" dirty="0">
                <a:ln w="38100">
                  <a:solidFill>
                    <a:srgbClr val="FFFF00"/>
                  </a:solidFill>
                </a:ln>
                <a:blipFill dpi="0" rotWithShape="1">
                  <a:blip r:embed="rId4"/>
                  <a:srcRect/>
                  <a:stretch>
                    <a:fillRect/>
                  </a:stretch>
                </a:blipFill>
              </a:rPr>
              <a:t>O</a:t>
            </a:r>
            <a:endParaRPr kumimoji="0" lang="es-ES" sz="11600" b="0" i="0" u="none" strike="noStrike" kern="0" cap="none" spc="0" normalizeH="0" baseline="0" noProof="0" dirty="0">
              <a:ln w="38100">
                <a:solidFill>
                  <a:srgbClr val="FFFF00"/>
                </a:solidFill>
              </a:ln>
              <a:blipFill dpi="0" rotWithShape="1">
                <a:blip r:embed="rId4"/>
                <a:srcRect/>
                <a:stretch>
                  <a:fillRect/>
                </a:stretch>
              </a:blipFill>
              <a:effectLst/>
              <a:uLnTx/>
              <a:uFillTx/>
            </a:endParaRPr>
          </a:p>
        </p:txBody>
      </p:sp>
      <p:sp>
        <p:nvSpPr>
          <p:cNvPr id="14" name="2 Rectángulo">
            <a:extLst>
              <a:ext uri="{FF2B5EF4-FFF2-40B4-BE49-F238E27FC236}">
                <a16:creationId xmlns:a16="http://schemas.microsoft.com/office/drawing/2014/main" id="{DFF5407D-0BF1-3C27-B514-926432390824}"/>
              </a:ext>
            </a:extLst>
          </p:cNvPr>
          <p:cNvSpPr/>
          <p:nvPr/>
        </p:nvSpPr>
        <p:spPr>
          <a:xfrm>
            <a:off x="5737969" y="95765"/>
            <a:ext cx="1951404" cy="1877437"/>
          </a:xfrm>
          <a:prstGeom prst="rect">
            <a:avLst/>
          </a:prstGeom>
        </p:spPr>
        <p:txBody>
          <a:bodyPr wrap="square">
            <a:spAutoFit/>
          </a:bodyPr>
          <a:lstStyle/>
          <a:p>
            <a:pPr lvl="0">
              <a:defRPr/>
            </a:pPr>
            <a:r>
              <a:rPr lang="es-ES" sz="11600" b="1" kern="0" spc="600" dirty="0">
                <a:ln w="38100">
                  <a:solidFill>
                    <a:srgbClr val="FFFF00"/>
                  </a:solidFill>
                </a:ln>
                <a:blipFill dpi="0" rotWithShape="1">
                  <a:blip r:embed="rId4"/>
                  <a:srcRect/>
                  <a:stretch>
                    <a:fillRect/>
                  </a:stretch>
                </a:blipFill>
              </a:rPr>
              <a:t>T</a:t>
            </a:r>
            <a:endParaRPr kumimoji="0" lang="es-ES" sz="11600" b="0" i="0" u="none" strike="noStrike" kern="0" cap="none" spc="0" normalizeH="0" baseline="0" noProof="0" dirty="0">
              <a:ln w="38100">
                <a:solidFill>
                  <a:srgbClr val="FFFF00"/>
                </a:solidFill>
              </a:ln>
              <a:blipFill dpi="0" rotWithShape="1">
                <a:blip r:embed="rId4"/>
                <a:srcRect/>
                <a:stretch>
                  <a:fillRect/>
                </a:stretch>
              </a:blipFill>
              <a:effectLst/>
              <a:uLnTx/>
              <a:uFillTx/>
            </a:endParaRPr>
          </a:p>
        </p:txBody>
      </p:sp>
      <p:sp>
        <p:nvSpPr>
          <p:cNvPr id="15" name="2 Rectángulo">
            <a:extLst>
              <a:ext uri="{FF2B5EF4-FFF2-40B4-BE49-F238E27FC236}">
                <a16:creationId xmlns:a16="http://schemas.microsoft.com/office/drawing/2014/main" id="{520A6B79-FAF3-8CA7-AD8E-187DF3163E20}"/>
              </a:ext>
            </a:extLst>
          </p:cNvPr>
          <p:cNvSpPr/>
          <p:nvPr/>
        </p:nvSpPr>
        <p:spPr>
          <a:xfrm>
            <a:off x="4906311" y="73994"/>
            <a:ext cx="1951404" cy="1877437"/>
          </a:xfrm>
          <a:prstGeom prst="rect">
            <a:avLst/>
          </a:prstGeom>
        </p:spPr>
        <p:txBody>
          <a:bodyPr wrap="square">
            <a:spAutoFit/>
          </a:bodyPr>
          <a:lstStyle/>
          <a:p>
            <a:pPr lvl="0">
              <a:defRPr/>
            </a:pPr>
            <a:r>
              <a:rPr lang="es-ES" sz="11600" b="1" kern="0" spc="600" dirty="0">
                <a:ln w="38100">
                  <a:solidFill>
                    <a:srgbClr val="FFFF00"/>
                  </a:solidFill>
                </a:ln>
                <a:blipFill dpi="0" rotWithShape="1">
                  <a:blip r:embed="rId4"/>
                  <a:srcRect/>
                  <a:stretch>
                    <a:fillRect/>
                  </a:stretch>
                </a:blipFill>
              </a:rPr>
              <a:t>S</a:t>
            </a:r>
            <a:endParaRPr kumimoji="0" lang="es-ES" sz="11600" b="0" i="0" u="none" strike="noStrike" kern="0" cap="none" spc="0" normalizeH="0" baseline="0" noProof="0" dirty="0">
              <a:ln w="38100">
                <a:solidFill>
                  <a:srgbClr val="FFFF00"/>
                </a:solidFill>
              </a:ln>
              <a:blipFill dpi="0" rotWithShape="1">
                <a:blip r:embed="rId4"/>
                <a:srcRect/>
                <a:stretch>
                  <a:fillRect/>
                </a:stretch>
              </a:blipFill>
              <a:effectLst/>
              <a:uLnTx/>
              <a:uFillTx/>
            </a:endParaRPr>
          </a:p>
        </p:txBody>
      </p:sp>
    </p:spTree>
    <p:extLst>
      <p:ext uri="{BB962C8B-B14F-4D97-AF65-F5344CB8AC3E}">
        <p14:creationId xmlns:p14="http://schemas.microsoft.com/office/powerpoint/2010/main" val="696150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0-#ppt_w/2"/>
                                          </p:val>
                                        </p:tav>
                                        <p:tav tm="100000">
                                          <p:val>
                                            <p:strVal val="#ppt_x"/>
                                          </p:val>
                                        </p:tav>
                                      </p:tavLst>
                                    </p:anim>
                                    <p:anim calcmode="lin" valueType="num">
                                      <p:cBhvr additive="base">
                                        <p:cTn id="8" dur="2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50" fill="hold"/>
                                        <p:tgtEl>
                                          <p:spTgt spid="9"/>
                                        </p:tgtEl>
                                        <p:attrNameLst>
                                          <p:attrName>ppt_x</p:attrName>
                                        </p:attrNameLst>
                                      </p:cBhvr>
                                      <p:tavLst>
                                        <p:tav tm="0">
                                          <p:val>
                                            <p:strVal val="0-#ppt_w/2"/>
                                          </p:val>
                                        </p:tav>
                                        <p:tav tm="100000">
                                          <p:val>
                                            <p:strVal val="#ppt_x"/>
                                          </p:val>
                                        </p:tav>
                                      </p:tavLst>
                                    </p:anim>
                                    <p:anim calcmode="lin" valueType="num">
                                      <p:cBhvr additive="base">
                                        <p:cTn id="13" dur="25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250" fill="hold"/>
                                        <p:tgtEl>
                                          <p:spTgt spid="11"/>
                                        </p:tgtEl>
                                        <p:attrNameLst>
                                          <p:attrName>ppt_x</p:attrName>
                                        </p:attrNameLst>
                                      </p:cBhvr>
                                      <p:tavLst>
                                        <p:tav tm="0">
                                          <p:val>
                                            <p:strVal val="0-#ppt_w/2"/>
                                          </p:val>
                                        </p:tav>
                                        <p:tav tm="100000">
                                          <p:val>
                                            <p:strVal val="#ppt_x"/>
                                          </p:val>
                                        </p:tav>
                                      </p:tavLst>
                                    </p:anim>
                                    <p:anim calcmode="lin" valueType="num">
                                      <p:cBhvr additive="base">
                                        <p:cTn id="18" dur="25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250" fill="hold"/>
                                        <p:tgtEl>
                                          <p:spTgt spid="12"/>
                                        </p:tgtEl>
                                        <p:attrNameLst>
                                          <p:attrName>ppt_x</p:attrName>
                                        </p:attrNameLst>
                                      </p:cBhvr>
                                      <p:tavLst>
                                        <p:tav tm="0">
                                          <p:val>
                                            <p:strVal val="0-#ppt_w/2"/>
                                          </p:val>
                                        </p:tav>
                                        <p:tav tm="100000">
                                          <p:val>
                                            <p:strVal val="#ppt_x"/>
                                          </p:val>
                                        </p:tav>
                                      </p:tavLst>
                                    </p:anim>
                                    <p:anim calcmode="lin" valueType="num">
                                      <p:cBhvr additive="base">
                                        <p:cTn id="23" dur="250" fill="hold"/>
                                        <p:tgtEl>
                                          <p:spTgt spid="12"/>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250" fill="hold"/>
                                        <p:tgtEl>
                                          <p:spTgt spid="13"/>
                                        </p:tgtEl>
                                        <p:attrNameLst>
                                          <p:attrName>ppt_x</p:attrName>
                                        </p:attrNameLst>
                                      </p:cBhvr>
                                      <p:tavLst>
                                        <p:tav tm="0">
                                          <p:val>
                                            <p:strVal val="0-#ppt_w/2"/>
                                          </p:val>
                                        </p:tav>
                                        <p:tav tm="100000">
                                          <p:val>
                                            <p:strVal val="#ppt_x"/>
                                          </p:val>
                                        </p:tav>
                                      </p:tavLst>
                                    </p:anim>
                                    <p:anim calcmode="lin" valueType="num">
                                      <p:cBhvr additive="base">
                                        <p:cTn id="28" dur="250" fill="hold"/>
                                        <p:tgtEl>
                                          <p:spTgt spid="13"/>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8"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250" fill="hold"/>
                                        <p:tgtEl>
                                          <p:spTgt spid="15"/>
                                        </p:tgtEl>
                                        <p:attrNameLst>
                                          <p:attrName>ppt_x</p:attrName>
                                        </p:attrNameLst>
                                      </p:cBhvr>
                                      <p:tavLst>
                                        <p:tav tm="0">
                                          <p:val>
                                            <p:strVal val="0-#ppt_w/2"/>
                                          </p:val>
                                        </p:tav>
                                        <p:tav tm="100000">
                                          <p:val>
                                            <p:strVal val="#ppt_x"/>
                                          </p:val>
                                        </p:tav>
                                      </p:tavLst>
                                    </p:anim>
                                    <p:anim calcmode="lin" valueType="num">
                                      <p:cBhvr additive="base">
                                        <p:cTn id="33" dur="250" fill="hold"/>
                                        <p:tgtEl>
                                          <p:spTgt spid="15"/>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250" fill="hold"/>
                                        <p:tgtEl>
                                          <p:spTgt spid="14"/>
                                        </p:tgtEl>
                                        <p:attrNameLst>
                                          <p:attrName>ppt_x</p:attrName>
                                        </p:attrNameLst>
                                      </p:cBhvr>
                                      <p:tavLst>
                                        <p:tav tm="0">
                                          <p:val>
                                            <p:strVal val="0-#ppt_w/2"/>
                                          </p:val>
                                        </p:tav>
                                        <p:tav tm="100000">
                                          <p:val>
                                            <p:strVal val="#ppt_x"/>
                                          </p:val>
                                        </p:tav>
                                      </p:tavLst>
                                    </p:anim>
                                    <p:anim calcmode="lin" valueType="num">
                                      <p:cBhvr additive="base">
                                        <p:cTn id="38" dur="250" fill="hold"/>
                                        <p:tgtEl>
                                          <p:spTgt spid="14"/>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2"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1+#ppt_w/2"/>
                                          </p:val>
                                        </p:tav>
                                        <p:tav tm="100000">
                                          <p:val>
                                            <p:strVal val="#ppt_x"/>
                                          </p:val>
                                        </p:tav>
                                      </p:tavLst>
                                    </p:anim>
                                    <p:anim calcmode="lin" valueType="num">
                                      <p:cBhvr additive="base">
                                        <p:cTn id="43" dur="500" fill="hold"/>
                                        <p:tgtEl>
                                          <p:spTgt spid="6"/>
                                        </p:tgtEl>
                                        <p:attrNameLst>
                                          <p:attrName>ppt_y</p:attrName>
                                        </p:attrNameLst>
                                      </p:cBhvr>
                                      <p:tavLst>
                                        <p:tav tm="0">
                                          <p:val>
                                            <p:strVal val="#ppt_y"/>
                                          </p:val>
                                        </p:tav>
                                        <p:tav tm="100000">
                                          <p:val>
                                            <p:strVal val="#ppt_y"/>
                                          </p:val>
                                        </p:tav>
                                      </p:tavLst>
                                    </p:anim>
                                  </p:childTnLst>
                                </p:cTn>
                              </p:par>
                            </p:childTnLst>
                          </p:cTn>
                        </p:par>
                        <p:par>
                          <p:cTn id="44" fill="hold">
                            <p:stCondLst>
                              <p:cond delay="2250"/>
                            </p:stCondLst>
                            <p:childTnLst>
                              <p:par>
                                <p:cTn id="45" presetID="26" presetClass="entr" presetSubtype="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80">
                                          <p:stCondLst>
                                            <p:cond delay="0"/>
                                          </p:stCondLst>
                                        </p:cTn>
                                        <p:tgtEl>
                                          <p:spTgt spid="7"/>
                                        </p:tgtEl>
                                      </p:cBhvr>
                                    </p:animEffect>
                                    <p:anim calcmode="lin" valueType="num">
                                      <p:cBhvr>
                                        <p:cTn id="4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3" dur="26">
                                          <p:stCondLst>
                                            <p:cond delay="650"/>
                                          </p:stCondLst>
                                        </p:cTn>
                                        <p:tgtEl>
                                          <p:spTgt spid="7"/>
                                        </p:tgtEl>
                                      </p:cBhvr>
                                      <p:to x="100000" y="60000"/>
                                    </p:animScale>
                                    <p:animScale>
                                      <p:cBhvr>
                                        <p:cTn id="54" dur="166" decel="50000">
                                          <p:stCondLst>
                                            <p:cond delay="676"/>
                                          </p:stCondLst>
                                        </p:cTn>
                                        <p:tgtEl>
                                          <p:spTgt spid="7"/>
                                        </p:tgtEl>
                                      </p:cBhvr>
                                      <p:to x="100000" y="100000"/>
                                    </p:animScale>
                                    <p:animScale>
                                      <p:cBhvr>
                                        <p:cTn id="55" dur="26">
                                          <p:stCondLst>
                                            <p:cond delay="1312"/>
                                          </p:stCondLst>
                                        </p:cTn>
                                        <p:tgtEl>
                                          <p:spTgt spid="7"/>
                                        </p:tgtEl>
                                      </p:cBhvr>
                                      <p:to x="100000" y="80000"/>
                                    </p:animScale>
                                    <p:animScale>
                                      <p:cBhvr>
                                        <p:cTn id="56" dur="166" decel="50000">
                                          <p:stCondLst>
                                            <p:cond delay="1338"/>
                                          </p:stCondLst>
                                        </p:cTn>
                                        <p:tgtEl>
                                          <p:spTgt spid="7"/>
                                        </p:tgtEl>
                                      </p:cBhvr>
                                      <p:to x="100000" y="100000"/>
                                    </p:animScale>
                                    <p:animScale>
                                      <p:cBhvr>
                                        <p:cTn id="57" dur="26">
                                          <p:stCondLst>
                                            <p:cond delay="1642"/>
                                          </p:stCondLst>
                                        </p:cTn>
                                        <p:tgtEl>
                                          <p:spTgt spid="7"/>
                                        </p:tgtEl>
                                      </p:cBhvr>
                                      <p:to x="100000" y="90000"/>
                                    </p:animScale>
                                    <p:animScale>
                                      <p:cBhvr>
                                        <p:cTn id="58" dur="166" decel="50000">
                                          <p:stCondLst>
                                            <p:cond delay="1668"/>
                                          </p:stCondLst>
                                        </p:cTn>
                                        <p:tgtEl>
                                          <p:spTgt spid="7"/>
                                        </p:tgtEl>
                                      </p:cBhvr>
                                      <p:to x="100000" y="100000"/>
                                    </p:animScale>
                                    <p:animScale>
                                      <p:cBhvr>
                                        <p:cTn id="59" dur="26">
                                          <p:stCondLst>
                                            <p:cond delay="1808"/>
                                          </p:stCondLst>
                                        </p:cTn>
                                        <p:tgtEl>
                                          <p:spTgt spid="7"/>
                                        </p:tgtEl>
                                      </p:cBhvr>
                                      <p:to x="100000" y="95000"/>
                                    </p:animScale>
                                    <p:animScale>
                                      <p:cBhvr>
                                        <p:cTn id="60" dur="166" decel="50000">
                                          <p:stCondLst>
                                            <p:cond delay="1834"/>
                                          </p:stCondLst>
                                        </p:cTn>
                                        <p:tgtEl>
                                          <p:spTgt spid="7"/>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0">
                                            <p:txEl>
                                              <p:pRg st="0" end="0"/>
                                            </p:txEl>
                                          </p:spTgt>
                                        </p:tgtEl>
                                        <p:attrNameLst>
                                          <p:attrName>style.visibility</p:attrName>
                                        </p:attrNameLst>
                                      </p:cBhvr>
                                      <p:to>
                                        <p:strVal val="visible"/>
                                      </p:to>
                                    </p:set>
                                    <p:animEffect transition="in" filter="wipe(left)">
                                      <p:cBhvr>
                                        <p:cTn id="65" dur="500"/>
                                        <p:tgtEl>
                                          <p:spTgt spid="10">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0">
                                            <p:txEl>
                                              <p:pRg st="1" end="1"/>
                                            </p:txEl>
                                          </p:spTgt>
                                        </p:tgtEl>
                                        <p:attrNameLst>
                                          <p:attrName>style.visibility</p:attrName>
                                        </p:attrNameLst>
                                      </p:cBhvr>
                                      <p:to>
                                        <p:strVal val="visible"/>
                                      </p:to>
                                    </p:set>
                                    <p:animEffect transition="in" filter="wipe(left)">
                                      <p:cBhvr>
                                        <p:cTn id="70" dur="500"/>
                                        <p:tgtEl>
                                          <p:spTgt spid="10">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0">
                                            <p:txEl>
                                              <p:pRg st="2" end="2"/>
                                            </p:txEl>
                                          </p:spTgt>
                                        </p:tgtEl>
                                        <p:attrNameLst>
                                          <p:attrName>style.visibility</p:attrName>
                                        </p:attrNameLst>
                                      </p:cBhvr>
                                      <p:to>
                                        <p:strVal val="visible"/>
                                      </p:to>
                                    </p:set>
                                    <p:animEffect transition="in" filter="wipe(left)">
                                      <p:cBhvr>
                                        <p:cTn id="7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uiExpand="1" build="p"/>
      <p:bldP spid="5" grpId="0"/>
      <p:bldP spid="9" grpId="0"/>
      <p:bldP spid="11" grpId="0"/>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Imagen 36">
            <a:extLst>
              <a:ext uri="{FF2B5EF4-FFF2-40B4-BE49-F238E27FC236}">
                <a16:creationId xmlns:a16="http://schemas.microsoft.com/office/drawing/2014/main" id="{DA3F555D-4604-D341-F608-26ED6909EE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12095" y="83202"/>
            <a:ext cx="7879826" cy="6703636"/>
          </a:xfrm>
          <a:prstGeom prst="rect">
            <a:avLst/>
          </a:prstGeom>
          <a:effectLst>
            <a:outerShdw blurRad="50800" dist="38100" dir="5400000" algn="t" rotWithShape="0">
              <a:prstClr val="black">
                <a:alpha val="40000"/>
              </a:prstClr>
            </a:outerShdw>
          </a:effectLst>
        </p:spPr>
      </p:pic>
      <p:sp>
        <p:nvSpPr>
          <p:cNvPr id="39" name="CuadroTexto 38">
            <a:extLst>
              <a:ext uri="{FF2B5EF4-FFF2-40B4-BE49-F238E27FC236}">
                <a16:creationId xmlns:a16="http://schemas.microsoft.com/office/drawing/2014/main" id="{58FC5F64-D288-1842-FC66-FA00E2E8C363}"/>
              </a:ext>
            </a:extLst>
          </p:cNvPr>
          <p:cNvSpPr txBox="1"/>
          <p:nvPr/>
        </p:nvSpPr>
        <p:spPr>
          <a:xfrm>
            <a:off x="530547" y="1096760"/>
            <a:ext cx="3681548" cy="5355312"/>
          </a:xfrm>
          <a:prstGeom prst="rect">
            <a:avLst/>
          </a:prstGeom>
          <a:noFill/>
        </p:spPr>
        <p:txBody>
          <a:bodyPr wrap="square">
            <a:spAutoFit/>
            <a:scene3d>
              <a:camera prst="orthographicFront"/>
              <a:lightRig rig="threePt" dir="t"/>
            </a:scene3d>
            <a:sp3d extrusionH="57150">
              <a:bevelT w="38100" h="38100"/>
            </a:sp3d>
          </a:bodyPr>
          <a:lstStyle/>
          <a:p>
            <a:r>
              <a:rPr lang="es-ES" b="1" dirty="0">
                <a:solidFill>
                  <a:srgbClr val="AA0400"/>
                </a:solidFill>
              </a:rPr>
              <a:t>Spolehlivost</a:t>
            </a:r>
            <a:r>
              <a:rPr lang="es-ES" dirty="0">
                <a:solidFill>
                  <a:srgbClr val="AA0400"/>
                </a:solidFill>
              </a:rPr>
              <a:t>:</a:t>
            </a:r>
            <a:r>
              <a:rPr lang="es-ES" dirty="0"/>
              <a:t> To znamená, že se </a:t>
            </a:r>
            <a:r>
              <a:rPr lang="cs-CZ" dirty="0"/>
              <a:t>       </a:t>
            </a:r>
            <a:r>
              <a:rPr lang="es-ES" dirty="0"/>
              <a:t>na vás můžete spolehnout. </a:t>
            </a:r>
          </a:p>
          <a:p>
            <a:r>
              <a:rPr lang="es-ES" b="1" dirty="0">
                <a:solidFill>
                  <a:srgbClr val="A96C00"/>
                </a:solidFill>
              </a:rPr>
              <a:t>Poctivost</a:t>
            </a:r>
            <a:r>
              <a:rPr lang="es-ES" dirty="0">
                <a:solidFill>
                  <a:srgbClr val="A96C00"/>
                </a:solidFill>
              </a:rPr>
              <a:t>:</a:t>
            </a:r>
            <a:r>
              <a:rPr lang="es-ES" dirty="0"/>
              <a:t> Upřímnost je pravdivost. Znamená to, že nebudete lhát, pod</a:t>
            </a:r>
            <a:r>
              <a:rPr lang="cs-CZ" dirty="0"/>
              <a:t>-</a:t>
            </a:r>
            <a:r>
              <a:rPr lang="es-ES" dirty="0"/>
              <a:t>vádět ani krást. </a:t>
            </a:r>
          </a:p>
          <a:p>
            <a:r>
              <a:rPr lang="cs-CZ" dirty="0"/>
              <a:t>Rozhodnutí</a:t>
            </a:r>
            <a:r>
              <a:rPr lang="es-ES" dirty="0">
                <a:solidFill>
                  <a:srgbClr val="439350"/>
                </a:solidFill>
              </a:rPr>
              <a:t>:</a:t>
            </a:r>
            <a:r>
              <a:rPr lang="es-ES" dirty="0"/>
              <a:t> Je to pevné </a:t>
            </a:r>
            <a:r>
              <a:rPr lang="cs-CZ" dirty="0"/>
              <a:t>vědom</a:t>
            </a:r>
            <a:r>
              <a:rPr lang="es-ES" dirty="0"/>
              <a:t>í udělat věc, kter</a:t>
            </a:r>
            <a:r>
              <a:rPr lang="cs-CZ" dirty="0"/>
              <a:t>ou považujete            za správnou</a:t>
            </a:r>
            <a:r>
              <a:rPr lang="es-ES" dirty="0"/>
              <a:t>.</a:t>
            </a:r>
          </a:p>
          <a:p>
            <a:r>
              <a:rPr lang="es-ES" b="1" dirty="0">
                <a:solidFill>
                  <a:srgbClr val="8F00AE"/>
                </a:solidFill>
              </a:rPr>
              <a:t>Integrita</a:t>
            </a:r>
            <a:r>
              <a:rPr lang="es-ES" dirty="0">
                <a:solidFill>
                  <a:srgbClr val="8F00AE"/>
                </a:solidFill>
              </a:rPr>
              <a:t>:</a:t>
            </a:r>
            <a:r>
              <a:rPr lang="es-ES" dirty="0"/>
              <a:t> Máte určité hodnoty </a:t>
            </a:r>
            <a:r>
              <a:rPr lang="cs-CZ" dirty="0"/>
              <a:t>            </a:t>
            </a:r>
            <a:r>
              <a:rPr lang="es-ES" dirty="0"/>
              <a:t>a přesvědčení, podle kterých žijete. Znamená to také, že respektujete hodnoty a přesvědčení ostatních.. </a:t>
            </a:r>
          </a:p>
          <a:p>
            <a:r>
              <a:rPr lang="cs-CZ" b="1" dirty="0">
                <a:solidFill>
                  <a:srgbClr val="A40472"/>
                </a:solidFill>
              </a:rPr>
              <a:t>Oddanost</a:t>
            </a:r>
            <a:r>
              <a:rPr lang="es-ES" dirty="0">
                <a:solidFill>
                  <a:srgbClr val="A40472"/>
                </a:solidFill>
              </a:rPr>
              <a:t>:</a:t>
            </a:r>
            <a:r>
              <a:rPr lang="es-ES" dirty="0"/>
              <a:t> Znamená to být s někým, </a:t>
            </a:r>
            <a:r>
              <a:rPr lang="cs-CZ" dirty="0"/>
              <a:t>     </a:t>
            </a:r>
            <a:r>
              <a:rPr lang="es-ES" dirty="0"/>
              <a:t>i když jsou okolnosti těžké. Loajalita </a:t>
            </a:r>
            <a:r>
              <a:rPr lang="cs-CZ" dirty="0"/>
              <a:t> </a:t>
            </a:r>
            <a:r>
              <a:rPr lang="es-ES" dirty="0"/>
              <a:t>je důležitou součástí přátelství. </a:t>
            </a:r>
          </a:p>
          <a:p>
            <a:r>
              <a:rPr lang="cs-CZ" b="1" dirty="0">
                <a:solidFill>
                  <a:srgbClr val="008EB0"/>
                </a:solidFill>
              </a:rPr>
              <a:t>Stál</a:t>
            </a:r>
            <a:r>
              <a:rPr lang="es-ES" b="1" dirty="0">
                <a:solidFill>
                  <a:srgbClr val="008EB0"/>
                </a:solidFill>
              </a:rPr>
              <a:t>ost</a:t>
            </a:r>
            <a:r>
              <a:rPr lang="es-ES" dirty="0">
                <a:solidFill>
                  <a:srgbClr val="008EB0"/>
                </a:solidFill>
              </a:rPr>
              <a:t>:</a:t>
            </a:r>
            <a:r>
              <a:rPr lang="es-ES" dirty="0"/>
              <a:t> Buďte vytrvalí a odhodlaní </a:t>
            </a:r>
            <a:r>
              <a:rPr lang="cs-CZ" dirty="0"/>
              <a:t>   </a:t>
            </a:r>
            <a:r>
              <a:rPr lang="es-ES" dirty="0"/>
              <a:t>k určitému účelu nebo rozhodnutí.</a:t>
            </a:r>
          </a:p>
          <a:p>
            <a:r>
              <a:rPr lang="es-ES" b="1" dirty="0">
                <a:solidFill>
                  <a:srgbClr val="2B00B0"/>
                </a:solidFill>
              </a:rPr>
              <a:t>Pevnost</a:t>
            </a:r>
            <a:r>
              <a:rPr lang="es-ES" dirty="0">
                <a:solidFill>
                  <a:srgbClr val="2B00B0"/>
                </a:solidFill>
              </a:rPr>
              <a:t>:</a:t>
            </a:r>
            <a:r>
              <a:rPr lang="es-ES" dirty="0"/>
              <a:t> Neochvějná vůle a vytrva</a:t>
            </a:r>
            <a:r>
              <a:rPr lang="cs-CZ" dirty="0"/>
              <a:t>-</a:t>
            </a:r>
            <a:r>
              <a:rPr lang="es-ES" dirty="0"/>
              <a:t>lost v realizaci něčeho. </a:t>
            </a:r>
          </a:p>
        </p:txBody>
      </p:sp>
      <p:pic>
        <p:nvPicPr>
          <p:cNvPr id="4" name="Imagen 3" descr="Icono&#10;&#10;Descripción generada automáticamente">
            <a:extLst>
              <a:ext uri="{FF2B5EF4-FFF2-40B4-BE49-F238E27FC236}">
                <a16:creationId xmlns:a16="http://schemas.microsoft.com/office/drawing/2014/main" id="{1C12F661-4782-761C-4DB8-2E4BF9BD3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344" y="1712412"/>
            <a:ext cx="232670" cy="227333"/>
          </a:xfrm>
          <a:prstGeom prst="rect">
            <a:avLst/>
          </a:prstGeom>
        </p:spPr>
      </p:pic>
      <p:pic>
        <p:nvPicPr>
          <p:cNvPr id="6" name="Imagen 5" descr="Forma, Icono&#10;&#10;Descripción generada automáticamente">
            <a:extLst>
              <a:ext uri="{FF2B5EF4-FFF2-40B4-BE49-F238E27FC236}">
                <a16:creationId xmlns:a16="http://schemas.microsoft.com/office/drawing/2014/main" id="{49D125F7-FEB5-A5DC-3CE7-6B9E398D52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344" y="2548121"/>
            <a:ext cx="232670" cy="227333"/>
          </a:xfrm>
          <a:prstGeom prst="rect">
            <a:avLst/>
          </a:prstGeom>
        </p:spPr>
      </p:pic>
      <p:pic>
        <p:nvPicPr>
          <p:cNvPr id="7" name="Imagen 6" descr="Icono&#10;&#10;Descripción generada automáticamente">
            <a:extLst>
              <a:ext uri="{FF2B5EF4-FFF2-40B4-BE49-F238E27FC236}">
                <a16:creationId xmlns:a16="http://schemas.microsoft.com/office/drawing/2014/main" id="{5237CAD8-44CA-9668-9C9B-9E90974613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877" y="5305403"/>
            <a:ext cx="232670" cy="227333"/>
          </a:xfrm>
          <a:prstGeom prst="rect">
            <a:avLst/>
          </a:prstGeom>
        </p:spPr>
      </p:pic>
      <p:pic>
        <p:nvPicPr>
          <p:cNvPr id="9" name="Imagen 8" descr="Forma&#10;&#10;Descripción generada automáticamente">
            <a:extLst>
              <a:ext uri="{FF2B5EF4-FFF2-40B4-BE49-F238E27FC236}">
                <a16:creationId xmlns:a16="http://schemas.microsoft.com/office/drawing/2014/main" id="{3E4A01C6-9D5A-076C-DA7F-21B5F1F77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670" y="5840296"/>
            <a:ext cx="232670" cy="227333"/>
          </a:xfrm>
          <a:prstGeom prst="rect">
            <a:avLst/>
          </a:prstGeom>
        </p:spPr>
      </p:pic>
      <p:pic>
        <p:nvPicPr>
          <p:cNvPr id="10" name="Imagen 9" descr="Forma&#10;&#10;Descripción generada automáticamente">
            <a:extLst>
              <a:ext uri="{FF2B5EF4-FFF2-40B4-BE49-F238E27FC236}">
                <a16:creationId xmlns:a16="http://schemas.microsoft.com/office/drawing/2014/main" id="{0FF4C5EA-8AF6-4403-526A-D7076A27A8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344" y="3372030"/>
            <a:ext cx="232670" cy="227333"/>
          </a:xfrm>
          <a:prstGeom prst="rect">
            <a:avLst/>
          </a:prstGeom>
        </p:spPr>
      </p:pic>
      <p:pic>
        <p:nvPicPr>
          <p:cNvPr id="11" name="Imagen 10" descr="Forma&#10;&#10;Descripción generada automáticamente">
            <a:extLst>
              <a:ext uri="{FF2B5EF4-FFF2-40B4-BE49-F238E27FC236}">
                <a16:creationId xmlns:a16="http://schemas.microsoft.com/office/drawing/2014/main" id="{B840193D-753A-546A-EAE0-CB506F324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344" y="4469800"/>
            <a:ext cx="232670" cy="227333"/>
          </a:xfrm>
          <a:prstGeom prst="rect">
            <a:avLst/>
          </a:prstGeom>
        </p:spPr>
      </p:pic>
      <p:pic>
        <p:nvPicPr>
          <p:cNvPr id="12" name="Imagen 11" descr="Forma, Icono&#10;&#10;Descripción generada automáticamente">
            <a:extLst>
              <a:ext uri="{FF2B5EF4-FFF2-40B4-BE49-F238E27FC236}">
                <a16:creationId xmlns:a16="http://schemas.microsoft.com/office/drawing/2014/main" id="{E5A4FB2E-6E41-F6E5-C760-41F6FB8559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344" y="1177519"/>
            <a:ext cx="232670" cy="227333"/>
          </a:xfrm>
          <a:prstGeom prst="rect">
            <a:avLst/>
          </a:prstGeom>
        </p:spPr>
      </p:pic>
      <p:sp>
        <p:nvSpPr>
          <p:cNvPr id="2" name="CuadroTexto 1">
            <a:extLst>
              <a:ext uri="{FF2B5EF4-FFF2-40B4-BE49-F238E27FC236}">
                <a16:creationId xmlns:a16="http://schemas.microsoft.com/office/drawing/2014/main" id="{634A2AE6-5F55-6AE1-0436-89D3E1623BC8}"/>
              </a:ext>
            </a:extLst>
          </p:cNvPr>
          <p:cNvSpPr txBox="1"/>
          <p:nvPr/>
        </p:nvSpPr>
        <p:spPr>
          <a:xfrm>
            <a:off x="523770" y="347656"/>
            <a:ext cx="3825006" cy="400110"/>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p>
            <a:pPr algn="ctr"/>
            <a:r>
              <a:rPr lang="cs-CZ" sz="2000" b="1" dirty="0">
                <a:ln/>
                <a:solidFill>
                  <a:schemeClr val="accent6">
                    <a:lumMod val="50000"/>
                  </a:schemeClr>
                </a:solidFill>
              </a:rPr>
              <a:t>PRVKY VĚRNOSTI:</a:t>
            </a:r>
            <a:endParaRPr lang="es-ES" sz="2000" b="1" dirty="0">
              <a:ln/>
              <a:solidFill>
                <a:schemeClr val="accent6">
                  <a:lumMod val="50000"/>
                </a:schemeClr>
              </a:solidFill>
            </a:endParaRPr>
          </a:p>
        </p:txBody>
      </p:sp>
      <p:pic>
        <p:nvPicPr>
          <p:cNvPr id="3" name="Imagen 2" descr="Forma, Círculo&#10;&#10;Descripción generada automáticamente">
            <a:extLst>
              <a:ext uri="{FF2B5EF4-FFF2-40B4-BE49-F238E27FC236}">
                <a16:creationId xmlns:a16="http://schemas.microsoft.com/office/drawing/2014/main" id="{C3B8E7D7-FF94-58E3-9139-0B43F001D252}"/>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84377" y="364928"/>
            <a:ext cx="400269" cy="369624"/>
          </a:xfrm>
          <a:prstGeom prst="rect">
            <a:avLst/>
          </a:prstGeom>
        </p:spPr>
      </p:pic>
    </p:spTree>
    <p:extLst>
      <p:ext uri="{BB962C8B-B14F-4D97-AF65-F5344CB8AC3E}">
        <p14:creationId xmlns:p14="http://schemas.microsoft.com/office/powerpoint/2010/main" val="1908113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ppt_w/2"/>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heel(8)">
                                      <p:cBhvr>
                                        <p:cTn id="21" dur="1000"/>
                                        <p:tgtEl>
                                          <p:spTgt spid="37"/>
                                        </p:tgtEl>
                                      </p:cBhvr>
                                    </p:animEffect>
                                  </p:childTnLst>
                                </p:cTn>
                              </p:par>
                            </p:childTnLst>
                          </p:cTn>
                        </p:par>
                        <p:par>
                          <p:cTn id="22" fill="hold">
                            <p:stCondLst>
                              <p:cond delay="1000"/>
                            </p:stCondLst>
                            <p:childTnLst>
                              <p:par>
                                <p:cTn id="23" presetID="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39">
                                            <p:txEl>
                                              <p:pRg st="0" end="0"/>
                                            </p:txEl>
                                          </p:spTgt>
                                        </p:tgtEl>
                                        <p:attrNameLst>
                                          <p:attrName>style.visibility</p:attrName>
                                        </p:attrNameLst>
                                      </p:cBhvr>
                                      <p:to>
                                        <p:strVal val="visible"/>
                                      </p:to>
                                    </p:set>
                                    <p:animEffect transition="in" filter="wipe(left)">
                                      <p:cBhvr>
                                        <p:cTn id="30" dur="500"/>
                                        <p:tgtEl>
                                          <p:spTgt spid="39">
                                            <p:txEl>
                                              <p:pRg st="0" end="0"/>
                                            </p:txEl>
                                          </p:spTgt>
                                        </p:tgtEl>
                                      </p:cBhvr>
                                    </p:animEffect>
                                  </p:childTnLst>
                                </p:cTn>
                              </p:par>
                            </p:childTnLst>
                          </p:cTn>
                        </p:par>
                        <p:par>
                          <p:cTn id="31" fill="hold">
                            <p:stCondLst>
                              <p:cond delay="2000"/>
                            </p:stCondLst>
                            <p:childTnLst>
                              <p:par>
                                <p:cTn id="32" presetID="2" presetClass="entr" presetSubtype="8"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0-#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39">
                                            <p:txEl>
                                              <p:pRg st="1" end="1"/>
                                            </p:txEl>
                                          </p:spTgt>
                                        </p:tgtEl>
                                        <p:attrNameLst>
                                          <p:attrName>style.visibility</p:attrName>
                                        </p:attrNameLst>
                                      </p:cBhvr>
                                      <p:to>
                                        <p:strVal val="visible"/>
                                      </p:to>
                                    </p:set>
                                    <p:animEffect transition="in" filter="wipe(left)">
                                      <p:cBhvr>
                                        <p:cTn id="39" dur="500"/>
                                        <p:tgtEl>
                                          <p:spTgt spid="39">
                                            <p:txEl>
                                              <p:pRg st="1" end="1"/>
                                            </p:txEl>
                                          </p:spTgt>
                                        </p:tgtEl>
                                      </p:cBhvr>
                                    </p:animEffect>
                                  </p:childTnLst>
                                </p:cTn>
                              </p:par>
                            </p:childTnLst>
                          </p:cTn>
                        </p:par>
                        <p:par>
                          <p:cTn id="40" fill="hold">
                            <p:stCondLst>
                              <p:cond delay="3000"/>
                            </p:stCondLst>
                            <p:childTnLst>
                              <p:par>
                                <p:cTn id="41" presetID="2" presetClass="entr" presetSubtype="8"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childTnLst>
                          </p:cTn>
                        </p:par>
                        <p:par>
                          <p:cTn id="45" fill="hold">
                            <p:stCondLst>
                              <p:cond delay="3500"/>
                            </p:stCondLst>
                            <p:childTnLst>
                              <p:par>
                                <p:cTn id="46" presetID="22" presetClass="entr" presetSubtype="8" fill="hold" grpId="0" nodeType="afterEffect">
                                  <p:stCondLst>
                                    <p:cond delay="0"/>
                                  </p:stCondLst>
                                  <p:childTnLst>
                                    <p:set>
                                      <p:cBhvr>
                                        <p:cTn id="47" dur="1" fill="hold">
                                          <p:stCondLst>
                                            <p:cond delay="0"/>
                                          </p:stCondLst>
                                        </p:cTn>
                                        <p:tgtEl>
                                          <p:spTgt spid="39">
                                            <p:txEl>
                                              <p:pRg st="2" end="2"/>
                                            </p:txEl>
                                          </p:spTgt>
                                        </p:tgtEl>
                                        <p:attrNameLst>
                                          <p:attrName>style.visibility</p:attrName>
                                        </p:attrNameLst>
                                      </p:cBhvr>
                                      <p:to>
                                        <p:strVal val="visible"/>
                                      </p:to>
                                    </p:set>
                                    <p:animEffect transition="in" filter="wipe(left)">
                                      <p:cBhvr>
                                        <p:cTn id="48" dur="500"/>
                                        <p:tgtEl>
                                          <p:spTgt spid="39">
                                            <p:txEl>
                                              <p:pRg st="2" end="2"/>
                                            </p:txEl>
                                          </p:spTgt>
                                        </p:tgtEl>
                                      </p:cBhvr>
                                    </p:animEffect>
                                  </p:childTnLst>
                                </p:cTn>
                              </p:par>
                            </p:childTnLst>
                          </p:cTn>
                        </p:par>
                        <p:par>
                          <p:cTn id="49" fill="hold">
                            <p:stCondLst>
                              <p:cond delay="4000"/>
                            </p:stCondLst>
                            <p:childTnLst>
                              <p:par>
                                <p:cTn id="50" presetID="2" presetClass="entr" presetSubtype="8"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par>
                          <p:cTn id="54" fill="hold">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39">
                                            <p:txEl>
                                              <p:pRg st="3" end="3"/>
                                            </p:txEl>
                                          </p:spTgt>
                                        </p:tgtEl>
                                        <p:attrNameLst>
                                          <p:attrName>style.visibility</p:attrName>
                                        </p:attrNameLst>
                                      </p:cBhvr>
                                      <p:to>
                                        <p:strVal val="visible"/>
                                      </p:to>
                                    </p:set>
                                    <p:animEffect transition="in" filter="wipe(left)">
                                      <p:cBhvr>
                                        <p:cTn id="57" dur="500"/>
                                        <p:tgtEl>
                                          <p:spTgt spid="39">
                                            <p:txEl>
                                              <p:pRg st="3" end="3"/>
                                            </p:txEl>
                                          </p:spTgt>
                                        </p:tgtEl>
                                      </p:cBhvr>
                                    </p:animEffect>
                                  </p:childTnLst>
                                </p:cTn>
                              </p:par>
                            </p:childTnLst>
                          </p:cTn>
                        </p:par>
                        <p:par>
                          <p:cTn id="58" fill="hold">
                            <p:stCondLst>
                              <p:cond delay="5000"/>
                            </p:stCondLst>
                            <p:childTnLst>
                              <p:par>
                                <p:cTn id="59" presetID="2" presetClass="entr" presetSubtype="8"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0-#ppt_w/2"/>
                                          </p:val>
                                        </p:tav>
                                        <p:tav tm="100000">
                                          <p:val>
                                            <p:strVal val="#ppt_x"/>
                                          </p:val>
                                        </p:tav>
                                      </p:tavLst>
                                    </p:anim>
                                    <p:anim calcmode="lin" valueType="num">
                                      <p:cBhvr additive="base">
                                        <p:cTn id="62" dur="500" fill="hold"/>
                                        <p:tgtEl>
                                          <p:spTgt spid="11"/>
                                        </p:tgtEl>
                                        <p:attrNameLst>
                                          <p:attrName>ppt_y</p:attrName>
                                        </p:attrNameLst>
                                      </p:cBhvr>
                                      <p:tavLst>
                                        <p:tav tm="0">
                                          <p:val>
                                            <p:strVal val="#ppt_y"/>
                                          </p:val>
                                        </p:tav>
                                        <p:tav tm="100000">
                                          <p:val>
                                            <p:strVal val="#ppt_y"/>
                                          </p:val>
                                        </p:tav>
                                      </p:tavLst>
                                    </p:anim>
                                  </p:childTnLst>
                                </p:cTn>
                              </p:par>
                            </p:childTnLst>
                          </p:cTn>
                        </p:par>
                        <p:par>
                          <p:cTn id="63" fill="hold">
                            <p:stCondLst>
                              <p:cond delay="5500"/>
                            </p:stCondLst>
                            <p:childTnLst>
                              <p:par>
                                <p:cTn id="64" presetID="22" presetClass="entr" presetSubtype="8" fill="hold" grpId="0" nodeType="afterEffect">
                                  <p:stCondLst>
                                    <p:cond delay="0"/>
                                  </p:stCondLst>
                                  <p:childTnLst>
                                    <p:set>
                                      <p:cBhvr>
                                        <p:cTn id="65" dur="1" fill="hold">
                                          <p:stCondLst>
                                            <p:cond delay="0"/>
                                          </p:stCondLst>
                                        </p:cTn>
                                        <p:tgtEl>
                                          <p:spTgt spid="39">
                                            <p:txEl>
                                              <p:pRg st="4" end="4"/>
                                            </p:txEl>
                                          </p:spTgt>
                                        </p:tgtEl>
                                        <p:attrNameLst>
                                          <p:attrName>style.visibility</p:attrName>
                                        </p:attrNameLst>
                                      </p:cBhvr>
                                      <p:to>
                                        <p:strVal val="visible"/>
                                      </p:to>
                                    </p:set>
                                    <p:animEffect transition="in" filter="wipe(left)">
                                      <p:cBhvr>
                                        <p:cTn id="66" dur="500"/>
                                        <p:tgtEl>
                                          <p:spTgt spid="39">
                                            <p:txEl>
                                              <p:pRg st="4" end="4"/>
                                            </p:txEl>
                                          </p:spTgt>
                                        </p:tgtEl>
                                      </p:cBhvr>
                                    </p:animEffect>
                                  </p:childTnLst>
                                </p:cTn>
                              </p:par>
                            </p:childTnLst>
                          </p:cTn>
                        </p:par>
                        <p:par>
                          <p:cTn id="67" fill="hold">
                            <p:stCondLst>
                              <p:cond delay="6000"/>
                            </p:stCondLst>
                            <p:childTnLst>
                              <p:par>
                                <p:cTn id="68" presetID="2" presetClass="entr" presetSubtype="8" fill="hold" nodeType="after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additive="base">
                                        <p:cTn id="70" dur="500" fill="hold"/>
                                        <p:tgtEl>
                                          <p:spTgt spid="7"/>
                                        </p:tgtEl>
                                        <p:attrNameLst>
                                          <p:attrName>ppt_x</p:attrName>
                                        </p:attrNameLst>
                                      </p:cBhvr>
                                      <p:tavLst>
                                        <p:tav tm="0">
                                          <p:val>
                                            <p:strVal val="0-#ppt_w/2"/>
                                          </p:val>
                                        </p:tav>
                                        <p:tav tm="100000">
                                          <p:val>
                                            <p:strVal val="#ppt_x"/>
                                          </p:val>
                                        </p:tav>
                                      </p:tavLst>
                                    </p:anim>
                                    <p:anim calcmode="lin" valueType="num">
                                      <p:cBhvr additive="base">
                                        <p:cTn id="71" dur="500" fill="hold"/>
                                        <p:tgtEl>
                                          <p:spTgt spid="7"/>
                                        </p:tgtEl>
                                        <p:attrNameLst>
                                          <p:attrName>ppt_y</p:attrName>
                                        </p:attrNameLst>
                                      </p:cBhvr>
                                      <p:tavLst>
                                        <p:tav tm="0">
                                          <p:val>
                                            <p:strVal val="#ppt_y"/>
                                          </p:val>
                                        </p:tav>
                                        <p:tav tm="100000">
                                          <p:val>
                                            <p:strVal val="#ppt_y"/>
                                          </p:val>
                                        </p:tav>
                                      </p:tavLst>
                                    </p:anim>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39">
                                            <p:txEl>
                                              <p:pRg st="5" end="5"/>
                                            </p:txEl>
                                          </p:spTgt>
                                        </p:tgtEl>
                                        <p:attrNameLst>
                                          <p:attrName>style.visibility</p:attrName>
                                        </p:attrNameLst>
                                      </p:cBhvr>
                                      <p:to>
                                        <p:strVal val="visible"/>
                                      </p:to>
                                    </p:set>
                                    <p:animEffect transition="in" filter="wipe(left)">
                                      <p:cBhvr>
                                        <p:cTn id="75" dur="500"/>
                                        <p:tgtEl>
                                          <p:spTgt spid="39">
                                            <p:txEl>
                                              <p:pRg st="5" end="5"/>
                                            </p:txEl>
                                          </p:spTgt>
                                        </p:tgtEl>
                                      </p:cBhvr>
                                    </p:animEffect>
                                  </p:childTnLst>
                                </p:cTn>
                              </p:par>
                            </p:childTnLst>
                          </p:cTn>
                        </p:par>
                        <p:par>
                          <p:cTn id="76" fill="hold">
                            <p:stCondLst>
                              <p:cond delay="7000"/>
                            </p:stCondLst>
                            <p:childTnLst>
                              <p:par>
                                <p:cTn id="77" presetID="2" presetClass="entr" presetSubtype="8"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500" fill="hold"/>
                                        <p:tgtEl>
                                          <p:spTgt spid="9"/>
                                        </p:tgtEl>
                                        <p:attrNameLst>
                                          <p:attrName>ppt_x</p:attrName>
                                        </p:attrNameLst>
                                      </p:cBhvr>
                                      <p:tavLst>
                                        <p:tav tm="0">
                                          <p:val>
                                            <p:strVal val="0-#ppt_w/2"/>
                                          </p:val>
                                        </p:tav>
                                        <p:tav tm="100000">
                                          <p:val>
                                            <p:strVal val="#ppt_x"/>
                                          </p:val>
                                        </p:tav>
                                      </p:tavLst>
                                    </p:anim>
                                    <p:anim calcmode="lin" valueType="num">
                                      <p:cBhvr additive="base">
                                        <p:cTn id="80" dur="500" fill="hold"/>
                                        <p:tgtEl>
                                          <p:spTgt spid="9"/>
                                        </p:tgtEl>
                                        <p:attrNameLst>
                                          <p:attrName>ppt_y</p:attrName>
                                        </p:attrNameLst>
                                      </p:cBhvr>
                                      <p:tavLst>
                                        <p:tav tm="0">
                                          <p:val>
                                            <p:strVal val="#ppt_y"/>
                                          </p:val>
                                        </p:tav>
                                        <p:tav tm="100000">
                                          <p:val>
                                            <p:strVal val="#ppt_y"/>
                                          </p:val>
                                        </p:tav>
                                      </p:tavLst>
                                    </p:anim>
                                  </p:childTnLst>
                                </p:cTn>
                              </p:par>
                            </p:childTnLst>
                          </p:cTn>
                        </p:par>
                        <p:par>
                          <p:cTn id="81" fill="hold">
                            <p:stCondLst>
                              <p:cond delay="7500"/>
                            </p:stCondLst>
                            <p:childTnLst>
                              <p:par>
                                <p:cTn id="82" presetID="22" presetClass="entr" presetSubtype="8" fill="hold" grpId="0" nodeType="afterEffect">
                                  <p:stCondLst>
                                    <p:cond delay="0"/>
                                  </p:stCondLst>
                                  <p:childTnLst>
                                    <p:set>
                                      <p:cBhvr>
                                        <p:cTn id="83" dur="1" fill="hold">
                                          <p:stCondLst>
                                            <p:cond delay="0"/>
                                          </p:stCondLst>
                                        </p:cTn>
                                        <p:tgtEl>
                                          <p:spTgt spid="39">
                                            <p:txEl>
                                              <p:pRg st="6" end="6"/>
                                            </p:txEl>
                                          </p:spTgt>
                                        </p:tgtEl>
                                        <p:attrNameLst>
                                          <p:attrName>style.visibility</p:attrName>
                                        </p:attrNameLst>
                                      </p:cBhvr>
                                      <p:to>
                                        <p:strVal val="visible"/>
                                      </p:to>
                                    </p:set>
                                    <p:animEffect transition="in" filter="wipe(left)">
                                      <p:cBhvr>
                                        <p:cTn id="84" dur="500"/>
                                        <p:tgtEl>
                                          <p:spTgt spid="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uiExpand="1" build="p"/>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8000" b="-8000"/>
          </a:stretch>
        </a:blipFill>
        <a:effectLst/>
      </p:bgPr>
    </p:bg>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D74D65D3-4A41-ABEE-DA46-9B16B145F887}"/>
              </a:ext>
            </a:extLst>
          </p:cNvPr>
          <p:cNvPicPr>
            <a:picLocks noChangeAspect="1"/>
          </p:cNvPicPr>
          <p:nvPr/>
        </p:nvPicPr>
        <p:blipFill>
          <a:blip r:embed="rId3"/>
          <a:stretch>
            <a:fillRect/>
          </a:stretch>
        </p:blipFill>
        <p:spPr>
          <a:xfrm>
            <a:off x="126206" y="146555"/>
            <a:ext cx="11939588" cy="6627614"/>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3DA3E78C-0E31-3B49-9059-6E2DF6971921}"/>
              </a:ext>
            </a:extLst>
          </p:cNvPr>
          <p:cNvSpPr txBox="1"/>
          <p:nvPr/>
        </p:nvSpPr>
        <p:spPr>
          <a:xfrm>
            <a:off x="7884906" y="122714"/>
            <a:ext cx="4143842" cy="1015663"/>
          </a:xfrm>
          <a:prstGeom prst="rect">
            <a:avLst/>
          </a:prstGeom>
          <a:noFill/>
        </p:spPr>
        <p:txBody>
          <a:bodyPr wrap="square">
            <a:spAutoFit/>
          </a:bodyPr>
          <a:lstStyle/>
          <a:p>
            <a:r>
              <a:rPr lang="es-ES" sz="2000" b="1" dirty="0"/>
              <a:t>“Kdo je jako ty? Jsi </a:t>
            </a:r>
            <a:r>
              <a:rPr lang="cs-CZ" sz="2000" b="1" dirty="0"/>
              <a:t>nepřemožitelný, Hospodine, a tvá věrnost tě provází všude</a:t>
            </a:r>
            <a:r>
              <a:rPr lang="es-ES" sz="2000" b="1" dirty="0"/>
              <a:t>” (</a:t>
            </a:r>
            <a:r>
              <a:rPr lang="cs-CZ" sz="2000" b="1" dirty="0"/>
              <a:t>Ž</a:t>
            </a:r>
            <a:r>
              <a:rPr lang="es-ES" sz="2000" b="1" dirty="0"/>
              <a:t>alm</a:t>
            </a:r>
            <a:r>
              <a:rPr lang="cs-CZ" sz="2000" b="1" dirty="0"/>
              <a:t> </a:t>
            </a:r>
            <a:r>
              <a:rPr lang="es-ES" sz="2000" b="1" dirty="0"/>
              <a:t>89</a:t>
            </a:r>
            <a:r>
              <a:rPr lang="cs-CZ" sz="2000" b="1" dirty="0"/>
              <a:t>,9</a:t>
            </a:r>
            <a:r>
              <a:rPr lang="es-ES" sz="2000" b="1" dirty="0"/>
              <a:t>).</a:t>
            </a:r>
          </a:p>
        </p:txBody>
      </p:sp>
      <p:sp>
        <p:nvSpPr>
          <p:cNvPr id="9" name="CuadroTexto 8">
            <a:extLst>
              <a:ext uri="{FF2B5EF4-FFF2-40B4-BE49-F238E27FC236}">
                <a16:creationId xmlns:a16="http://schemas.microsoft.com/office/drawing/2014/main" id="{97ACCB22-2A26-EBF8-2F6E-8C0C14984450}"/>
              </a:ext>
            </a:extLst>
          </p:cNvPr>
          <p:cNvSpPr txBox="1"/>
          <p:nvPr/>
        </p:nvSpPr>
        <p:spPr>
          <a:xfrm>
            <a:off x="7992312" y="1520186"/>
            <a:ext cx="3854939" cy="707886"/>
          </a:xfrm>
          <a:prstGeom prst="rect">
            <a:avLst/>
          </a:prstGeom>
          <a:noFill/>
        </p:spPr>
        <p:txBody>
          <a:bodyPr wrap="square">
            <a:spAutoFit/>
          </a:bodyPr>
          <a:lstStyle/>
          <a:p>
            <a:r>
              <a:rPr lang="es-ES" sz="2000" b="1" dirty="0"/>
              <a:t>“</a:t>
            </a:r>
            <a:r>
              <a:rPr lang="cs-CZ" sz="2000" b="1" dirty="0"/>
              <a:t>Hospodin</a:t>
            </a:r>
            <a:r>
              <a:rPr lang="es-ES" sz="2000" b="1" dirty="0"/>
              <a:t>ova věrnost je věčná” </a:t>
            </a:r>
            <a:r>
              <a:rPr lang="cs-CZ" sz="2000" b="1" dirty="0"/>
              <a:t>      </a:t>
            </a:r>
            <a:r>
              <a:rPr lang="es-ES" sz="2000" b="1" dirty="0"/>
              <a:t>(</a:t>
            </a:r>
            <a:r>
              <a:rPr lang="cs-CZ" sz="2000" b="1" dirty="0"/>
              <a:t>Žalm </a:t>
            </a:r>
            <a:r>
              <a:rPr lang="es-ES" sz="2000" b="1" dirty="0"/>
              <a:t>117</a:t>
            </a:r>
            <a:r>
              <a:rPr lang="cs-CZ" sz="2000" b="1" dirty="0"/>
              <a:t>,</a:t>
            </a:r>
            <a:r>
              <a:rPr lang="es-ES" sz="2000" b="1" dirty="0"/>
              <a:t>2).</a:t>
            </a:r>
          </a:p>
        </p:txBody>
      </p:sp>
      <p:sp>
        <p:nvSpPr>
          <p:cNvPr id="11" name="CuadroTexto 10">
            <a:extLst>
              <a:ext uri="{FF2B5EF4-FFF2-40B4-BE49-F238E27FC236}">
                <a16:creationId xmlns:a16="http://schemas.microsoft.com/office/drawing/2014/main" id="{5F9156D3-4819-A108-3A9A-74B61FC0C773}"/>
              </a:ext>
            </a:extLst>
          </p:cNvPr>
          <p:cNvSpPr txBox="1"/>
          <p:nvPr/>
        </p:nvSpPr>
        <p:spPr>
          <a:xfrm>
            <a:off x="7990493" y="2760472"/>
            <a:ext cx="3601432" cy="707886"/>
          </a:xfrm>
          <a:prstGeom prst="rect">
            <a:avLst/>
          </a:prstGeom>
          <a:noFill/>
        </p:spPr>
        <p:txBody>
          <a:bodyPr wrap="square">
            <a:spAutoFit/>
          </a:bodyPr>
          <a:lstStyle/>
          <a:p>
            <a:r>
              <a:rPr lang="es-ES" sz="2000" b="1" dirty="0"/>
              <a:t>“</a:t>
            </a:r>
            <a:r>
              <a:rPr lang="pl-PL" sz="2000" b="1" dirty="0"/>
              <a:t>Z pokolení do pokolení je tvá věrnost</a:t>
            </a:r>
            <a:r>
              <a:rPr lang="es-ES" sz="2000" b="1" dirty="0"/>
              <a:t>” (</a:t>
            </a:r>
            <a:r>
              <a:rPr lang="cs-CZ" sz="2000" b="1" dirty="0"/>
              <a:t>Žalm </a:t>
            </a:r>
            <a:r>
              <a:rPr lang="es-ES" sz="2000" b="1" dirty="0"/>
              <a:t>119</a:t>
            </a:r>
            <a:r>
              <a:rPr lang="cs-CZ" sz="2000" b="1" dirty="0"/>
              <a:t>,</a:t>
            </a:r>
            <a:r>
              <a:rPr lang="es-ES" sz="2000" b="1" dirty="0"/>
              <a:t> 90).</a:t>
            </a:r>
          </a:p>
        </p:txBody>
      </p:sp>
      <p:sp>
        <p:nvSpPr>
          <p:cNvPr id="13" name="CuadroTexto 12">
            <a:extLst>
              <a:ext uri="{FF2B5EF4-FFF2-40B4-BE49-F238E27FC236}">
                <a16:creationId xmlns:a16="http://schemas.microsoft.com/office/drawing/2014/main" id="{464CD3E9-DD73-684A-CAAC-EC2580C8B550}"/>
              </a:ext>
            </a:extLst>
          </p:cNvPr>
          <p:cNvSpPr txBox="1"/>
          <p:nvPr/>
        </p:nvSpPr>
        <p:spPr>
          <a:xfrm>
            <a:off x="7990493" y="4034197"/>
            <a:ext cx="3687701" cy="707886"/>
          </a:xfrm>
          <a:prstGeom prst="rect">
            <a:avLst/>
          </a:prstGeom>
          <a:noFill/>
        </p:spPr>
        <p:txBody>
          <a:bodyPr wrap="square">
            <a:spAutoFit/>
          </a:bodyPr>
          <a:lstStyle/>
          <a:p>
            <a:r>
              <a:rPr lang="es-ES" sz="2000" b="1" dirty="0"/>
              <a:t>„</a:t>
            </a:r>
            <a:r>
              <a:rPr lang="cs-CZ" sz="2000" b="1" dirty="0"/>
              <a:t>Tvá</a:t>
            </a:r>
            <a:r>
              <a:rPr lang="es-ES" sz="2000" b="1" dirty="0"/>
              <a:t> věrnost</a:t>
            </a:r>
            <a:r>
              <a:rPr lang="cs-CZ" sz="2000" b="1" dirty="0"/>
              <a:t> je neskonalá</a:t>
            </a:r>
            <a:r>
              <a:rPr lang="es-ES" sz="2000" b="1" dirty="0"/>
              <a:t>" </a:t>
            </a:r>
            <a:r>
              <a:rPr lang="cs-CZ" sz="2000" b="1" dirty="0"/>
              <a:t>    </a:t>
            </a:r>
            <a:r>
              <a:rPr lang="es-ES" sz="2000" b="1" dirty="0"/>
              <a:t>(Pláč 3</a:t>
            </a:r>
            <a:r>
              <a:rPr lang="cs-CZ" sz="2000" b="1" dirty="0"/>
              <a:t>,</a:t>
            </a:r>
            <a:r>
              <a:rPr lang="es-ES" sz="2000" b="1" dirty="0"/>
              <a:t>23).</a:t>
            </a:r>
          </a:p>
        </p:txBody>
      </p:sp>
      <p:sp>
        <p:nvSpPr>
          <p:cNvPr id="15" name="CuadroTexto 14">
            <a:extLst>
              <a:ext uri="{FF2B5EF4-FFF2-40B4-BE49-F238E27FC236}">
                <a16:creationId xmlns:a16="http://schemas.microsoft.com/office/drawing/2014/main" id="{1526C337-83CF-FDD8-24AF-11A493792263}"/>
              </a:ext>
            </a:extLst>
          </p:cNvPr>
          <p:cNvSpPr txBox="1"/>
          <p:nvPr/>
        </p:nvSpPr>
        <p:spPr>
          <a:xfrm>
            <a:off x="7961407" y="5274483"/>
            <a:ext cx="3854939" cy="707886"/>
          </a:xfrm>
          <a:prstGeom prst="rect">
            <a:avLst/>
          </a:prstGeom>
          <a:noFill/>
        </p:spPr>
        <p:txBody>
          <a:bodyPr wrap="square">
            <a:spAutoFit/>
          </a:bodyPr>
          <a:lstStyle/>
          <a:p>
            <a:r>
              <a:rPr lang="es-ES" sz="2000" b="1" dirty="0"/>
              <a:t>“</a:t>
            </a:r>
            <a:r>
              <a:rPr lang="cs-CZ" sz="2000" b="1" dirty="0"/>
              <a:t>Zasnoubím si tě věrností a poznáš Hospodina</a:t>
            </a:r>
            <a:r>
              <a:rPr lang="es-ES" sz="2000" b="1" dirty="0"/>
              <a:t>” (O</a:t>
            </a:r>
            <a:r>
              <a:rPr lang="cs-CZ" sz="2000" b="1" dirty="0" err="1"/>
              <a:t>zeáš</a:t>
            </a:r>
            <a:r>
              <a:rPr lang="es-ES" sz="2000" b="1" dirty="0"/>
              <a:t> 2</a:t>
            </a:r>
            <a:r>
              <a:rPr lang="cs-CZ" sz="2000" b="1" dirty="0"/>
              <a:t>,</a:t>
            </a:r>
            <a:r>
              <a:rPr lang="es-ES" sz="2000" b="1" dirty="0"/>
              <a:t> 2</a:t>
            </a:r>
            <a:r>
              <a:rPr lang="cs-CZ" sz="2000" b="1" dirty="0"/>
              <a:t>2</a:t>
            </a:r>
            <a:r>
              <a:rPr lang="es-ES" sz="2000" b="1" dirty="0"/>
              <a:t>).</a:t>
            </a:r>
          </a:p>
        </p:txBody>
      </p:sp>
      <p:sp>
        <p:nvSpPr>
          <p:cNvPr id="22" name="CuadroTexto 21">
            <a:extLst>
              <a:ext uri="{FF2B5EF4-FFF2-40B4-BE49-F238E27FC236}">
                <a16:creationId xmlns:a16="http://schemas.microsoft.com/office/drawing/2014/main" id="{9C8EA9E5-CACA-407E-7343-3F90D36EA2CE}"/>
              </a:ext>
            </a:extLst>
          </p:cNvPr>
          <p:cNvSpPr txBox="1"/>
          <p:nvPr/>
        </p:nvSpPr>
        <p:spPr>
          <a:xfrm>
            <a:off x="869445" y="856206"/>
            <a:ext cx="3301960" cy="707886"/>
          </a:xfrm>
          <a:prstGeom prst="rect">
            <a:avLst/>
          </a:prstGeom>
          <a:noFill/>
        </p:spPr>
        <p:txBody>
          <a:bodyPr wrap="square">
            <a:spAutoFit/>
          </a:bodyPr>
          <a:lstStyle/>
          <a:p>
            <a:pPr lvl="0">
              <a:defRPr/>
            </a:pPr>
            <a:r>
              <a:rPr lang="es-ES" sz="2000" b="1" dirty="0">
                <a:solidFill>
                  <a:prstClr val="black"/>
                </a:solidFill>
              </a:rPr>
              <a:t>“</a:t>
            </a:r>
            <a:r>
              <a:rPr lang="cs-CZ" sz="2000" b="1" dirty="0">
                <a:solidFill>
                  <a:prstClr val="black"/>
                </a:solidFill>
              </a:rPr>
              <a:t>Tvoje</a:t>
            </a:r>
            <a:r>
              <a:rPr lang="es-ES" sz="2000" b="1" dirty="0">
                <a:solidFill>
                  <a:prstClr val="black"/>
                </a:solidFill>
              </a:rPr>
              <a:t> věrnost s</a:t>
            </a:r>
            <a:r>
              <a:rPr lang="cs-CZ" sz="2000" b="1" dirty="0">
                <a:solidFill>
                  <a:prstClr val="black"/>
                </a:solidFill>
              </a:rPr>
              <a:t>e</a:t>
            </a:r>
            <a:r>
              <a:rPr lang="es-ES" sz="2000" b="1" dirty="0">
                <a:solidFill>
                  <a:prstClr val="black"/>
                </a:solidFill>
              </a:rPr>
              <a:t> do</a:t>
            </a:r>
            <a:r>
              <a:rPr lang="cs-CZ" sz="2000" b="1" dirty="0">
                <a:solidFill>
                  <a:prstClr val="black"/>
                </a:solidFill>
              </a:rPr>
              <a:t>týká mraků</a:t>
            </a:r>
            <a:r>
              <a:rPr lang="es-ES" sz="2000" b="1" dirty="0">
                <a:solidFill>
                  <a:prstClr val="black"/>
                </a:solidFill>
              </a:rPr>
              <a:t>”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Ž</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alm 36</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,6</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4" name="CuadroTexto 23">
            <a:extLst>
              <a:ext uri="{FF2B5EF4-FFF2-40B4-BE49-F238E27FC236}">
                <a16:creationId xmlns:a16="http://schemas.microsoft.com/office/drawing/2014/main" id="{3DD73024-17BF-774E-2CB3-CBA7A1AEE2A4}"/>
              </a:ext>
            </a:extLst>
          </p:cNvPr>
          <p:cNvSpPr txBox="1"/>
          <p:nvPr/>
        </p:nvSpPr>
        <p:spPr>
          <a:xfrm>
            <a:off x="4385235" y="905317"/>
            <a:ext cx="1593669" cy="923330"/>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Boží věrnost jde daleko 
</a:t>
            </a:r>
            <a:endParaRPr lang="es-ES" dirty="0">
              <a:solidFill>
                <a:schemeClr val="bg1"/>
              </a:solidFill>
              <a:effectLst>
                <a:outerShdw blurRad="38100" dist="38100" dir="2700000" algn="tl">
                  <a:srgbClr val="000000">
                    <a:alpha val="43137"/>
                  </a:srgbClr>
                </a:outerShdw>
              </a:effectLst>
            </a:endParaRPr>
          </a:p>
        </p:txBody>
      </p:sp>
      <p:sp>
        <p:nvSpPr>
          <p:cNvPr id="26" name="CuadroTexto 25">
            <a:extLst>
              <a:ext uri="{FF2B5EF4-FFF2-40B4-BE49-F238E27FC236}">
                <a16:creationId xmlns:a16="http://schemas.microsoft.com/office/drawing/2014/main" id="{F6843825-84FD-BA19-04D5-D778B4B21D69}"/>
              </a:ext>
            </a:extLst>
          </p:cNvPr>
          <p:cNvSpPr txBox="1"/>
          <p:nvPr/>
        </p:nvSpPr>
        <p:spPr>
          <a:xfrm>
            <a:off x="4419793" y="2153547"/>
            <a:ext cx="1513019" cy="923330"/>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Boží věrnost je jistá
</a:t>
            </a:r>
            <a:endParaRPr lang="es-ES" dirty="0">
              <a:solidFill>
                <a:schemeClr val="bg1"/>
              </a:solidFill>
              <a:effectLst>
                <a:outerShdw blurRad="38100" dist="38100" dir="2700000" algn="tl">
                  <a:srgbClr val="000000">
                    <a:alpha val="43137"/>
                  </a:srgbClr>
                </a:outerShdw>
              </a:effectLst>
            </a:endParaRPr>
          </a:p>
        </p:txBody>
      </p:sp>
      <p:sp>
        <p:nvSpPr>
          <p:cNvPr id="28" name="CuadroTexto 27">
            <a:extLst>
              <a:ext uri="{FF2B5EF4-FFF2-40B4-BE49-F238E27FC236}">
                <a16:creationId xmlns:a16="http://schemas.microsoft.com/office/drawing/2014/main" id="{E37F73E1-BA8D-0F0D-43D8-AA049F60170B}"/>
              </a:ext>
            </a:extLst>
          </p:cNvPr>
          <p:cNvSpPr txBox="1"/>
          <p:nvPr/>
        </p:nvSpPr>
        <p:spPr>
          <a:xfrm>
            <a:off x="846531" y="1969318"/>
            <a:ext cx="3301960" cy="1015663"/>
          </a:xfrm>
          <a:prstGeom prst="rect">
            <a:avLst/>
          </a:prstGeom>
          <a:noFill/>
        </p:spPr>
        <p:txBody>
          <a:bodyPr wrap="square">
            <a:spAutoFit/>
          </a:bodyPr>
          <a:lstStyle/>
          <a:p>
            <a:r>
              <a:rPr lang="es-ES" sz="2000" b="1" dirty="0">
                <a:solidFill>
                  <a:prstClr val="black"/>
                </a:solidFill>
              </a:rPr>
              <a:t>“</a:t>
            </a:r>
            <a:r>
              <a:rPr lang="cs-CZ" sz="2000" b="1" dirty="0">
                <a:solidFill>
                  <a:prstClr val="black"/>
                </a:solidFill>
              </a:rPr>
              <a:t>Svoje milosrdenství</a:t>
            </a:r>
            <a:r>
              <a:rPr lang="es-ES" sz="2000" b="1" dirty="0">
                <a:solidFill>
                  <a:prstClr val="black"/>
                </a:solidFill>
              </a:rPr>
              <a:t> </a:t>
            </a:r>
            <a:r>
              <a:rPr lang="cs-CZ" sz="2000" b="1" dirty="0">
                <a:solidFill>
                  <a:prstClr val="black"/>
                </a:solidFill>
              </a:rPr>
              <a:t>mu </a:t>
            </a:r>
            <a:r>
              <a:rPr lang="cs-CZ" sz="2000" b="1" dirty="0" err="1">
                <a:solidFill>
                  <a:prstClr val="black"/>
                </a:solidFill>
              </a:rPr>
              <a:t>neodej</a:t>
            </a:r>
            <a:r>
              <a:rPr lang="es-ES" sz="2000" b="1" dirty="0">
                <a:solidFill>
                  <a:prstClr val="black"/>
                </a:solidFill>
              </a:rPr>
              <a:t>mu ne</a:t>
            </a:r>
            <a:r>
              <a:rPr lang="cs-CZ" sz="2000" b="1" dirty="0">
                <a:solidFill>
                  <a:prstClr val="black"/>
                </a:solidFill>
              </a:rPr>
              <a:t>zra</a:t>
            </a:r>
            <a:r>
              <a:rPr lang="es-ES" sz="2000" b="1" dirty="0">
                <a:solidFill>
                  <a:prstClr val="black"/>
                </a:solidFill>
              </a:rPr>
              <a:t>d</a:t>
            </a:r>
            <a:r>
              <a:rPr lang="cs-CZ" sz="2000" b="1" dirty="0" err="1">
                <a:solidFill>
                  <a:prstClr val="black"/>
                </a:solidFill>
              </a:rPr>
              <a:t>ím</a:t>
            </a:r>
            <a:r>
              <a:rPr lang="es-ES" sz="2000" b="1" dirty="0">
                <a:solidFill>
                  <a:prstClr val="black"/>
                </a:solidFill>
              </a:rPr>
              <a:t> </a:t>
            </a:r>
            <a:r>
              <a:rPr lang="cs-CZ" sz="2000" b="1" dirty="0">
                <a:solidFill>
                  <a:prstClr val="black"/>
                </a:solidFill>
              </a:rPr>
              <a:t>svou</a:t>
            </a:r>
            <a:r>
              <a:rPr lang="es-ES" sz="2000" b="1" dirty="0">
                <a:solidFill>
                  <a:prstClr val="black"/>
                </a:solidFill>
              </a:rPr>
              <a:t> věrnost.”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a:t>
            </a:r>
            <a:r>
              <a:rPr lang="cs-CZ" sz="2000" b="1" dirty="0">
                <a:solidFill>
                  <a:prstClr val="black"/>
                </a:solidFill>
                <a:latin typeface="Calibri" panose="020F0502020204030204"/>
              </a:rPr>
              <a:t>Ž</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alm 89</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3</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s-ES" sz="2000" dirty="0"/>
          </a:p>
        </p:txBody>
      </p:sp>
      <p:sp>
        <p:nvSpPr>
          <p:cNvPr id="30" name="CuadroTexto 29">
            <a:extLst>
              <a:ext uri="{FF2B5EF4-FFF2-40B4-BE49-F238E27FC236}">
                <a16:creationId xmlns:a16="http://schemas.microsoft.com/office/drawing/2014/main" id="{1E3D856D-5A3A-F41D-F21C-1941A346F93A}"/>
              </a:ext>
            </a:extLst>
          </p:cNvPr>
          <p:cNvSpPr txBox="1"/>
          <p:nvPr/>
        </p:nvSpPr>
        <p:spPr>
          <a:xfrm>
            <a:off x="4385235" y="3413524"/>
            <a:ext cx="1513019" cy="923330"/>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rPr>
              <a:t>Boží věrnost je veliká 
</a:t>
            </a:r>
            <a:endParaRPr lang="es-ES" dirty="0">
              <a:solidFill>
                <a:schemeClr val="bg1"/>
              </a:solidFill>
              <a:effectLst>
                <a:outerShdw blurRad="38100" dist="38100" dir="2700000" algn="tl">
                  <a:srgbClr val="000000">
                    <a:alpha val="43137"/>
                  </a:srgbClr>
                </a:outerShdw>
              </a:effectLst>
            </a:endParaRPr>
          </a:p>
        </p:txBody>
      </p:sp>
      <p:sp>
        <p:nvSpPr>
          <p:cNvPr id="32" name="CuadroTexto 31">
            <a:extLst>
              <a:ext uri="{FF2B5EF4-FFF2-40B4-BE49-F238E27FC236}">
                <a16:creationId xmlns:a16="http://schemas.microsoft.com/office/drawing/2014/main" id="{C2EF4592-3D8B-E15F-C4AD-2FA4AF7AEC09}"/>
              </a:ext>
            </a:extLst>
          </p:cNvPr>
          <p:cNvSpPr txBox="1"/>
          <p:nvPr/>
        </p:nvSpPr>
        <p:spPr>
          <a:xfrm>
            <a:off x="684646" y="3429000"/>
            <a:ext cx="3745972" cy="707886"/>
          </a:xfrm>
          <a:prstGeom prst="rect">
            <a:avLst/>
          </a:prstGeom>
          <a:noFill/>
        </p:spPr>
        <p:txBody>
          <a:bodyPr wrap="square">
            <a:spAutoFit/>
          </a:bodyPr>
          <a:lstStyle/>
          <a:p>
            <a:pPr lvl="0">
              <a:defRPr/>
            </a:pPr>
            <a:r>
              <a:rPr lang="es-ES" sz="2000" b="1" dirty="0">
                <a:solidFill>
                  <a:prstClr val="black"/>
                </a:solidFill>
              </a:rPr>
              <a:t>“</a:t>
            </a:r>
            <a:r>
              <a:rPr lang="cs-CZ" sz="2000" b="1" dirty="0">
                <a:solidFill>
                  <a:prstClr val="black"/>
                </a:solidFill>
              </a:rPr>
              <a:t>Obnovuje se </a:t>
            </a:r>
            <a:r>
              <a:rPr lang="es-ES" sz="2000" b="1" dirty="0">
                <a:solidFill>
                  <a:prstClr val="black"/>
                </a:solidFill>
              </a:rPr>
              <a:t>každé</a:t>
            </a:r>
            <a:r>
              <a:rPr lang="cs-CZ" sz="2000" b="1" dirty="0">
                <a:solidFill>
                  <a:prstClr val="black"/>
                </a:solidFill>
              </a:rPr>
              <a:t>ho</a:t>
            </a:r>
            <a:r>
              <a:rPr lang="es-ES" sz="2000" b="1" dirty="0">
                <a:solidFill>
                  <a:prstClr val="black"/>
                </a:solidFill>
              </a:rPr>
              <a:t> rán</a:t>
            </a:r>
            <a:r>
              <a:rPr lang="cs-CZ" sz="2000" b="1" dirty="0">
                <a:solidFill>
                  <a:prstClr val="black"/>
                </a:solidFill>
              </a:rPr>
              <a:t>a, tvá</a:t>
            </a:r>
            <a:r>
              <a:rPr lang="es-ES" sz="2000" b="1" dirty="0">
                <a:solidFill>
                  <a:prstClr val="black"/>
                </a:solidFill>
              </a:rPr>
              <a:t> věrnost</a:t>
            </a:r>
            <a:r>
              <a:rPr lang="cs-CZ" sz="2000" b="1" dirty="0">
                <a:solidFill>
                  <a:prstClr val="black"/>
                </a:solidFill>
              </a:rPr>
              <a:t> je neskonalá</a:t>
            </a:r>
            <a:r>
              <a:rPr lang="es-ES" sz="2000" b="1" dirty="0">
                <a:solidFill>
                  <a:prstClr val="black"/>
                </a:solidFill>
              </a:rPr>
              <a:t>”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Pláč</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 3:23).</a:t>
            </a:r>
          </a:p>
        </p:txBody>
      </p:sp>
      <p:sp>
        <p:nvSpPr>
          <p:cNvPr id="34" name="CuadroTexto 33">
            <a:extLst>
              <a:ext uri="{FF2B5EF4-FFF2-40B4-BE49-F238E27FC236}">
                <a16:creationId xmlns:a16="http://schemas.microsoft.com/office/drawing/2014/main" id="{56D9A8CD-4AA7-2BDD-06E6-27ECC09D115D}"/>
              </a:ext>
            </a:extLst>
          </p:cNvPr>
          <p:cNvSpPr txBox="1"/>
          <p:nvPr/>
        </p:nvSpPr>
        <p:spPr>
          <a:xfrm>
            <a:off x="4258492" y="4486551"/>
            <a:ext cx="2011680" cy="1092607"/>
          </a:xfrm>
          <a:prstGeom prst="rect">
            <a:avLst/>
          </a:prstGeom>
          <a:noFill/>
        </p:spPr>
        <p:txBody>
          <a:bodyPr wrap="square">
            <a:spAutoFit/>
          </a:bodyPr>
          <a:lstStyle/>
          <a:p>
            <a:pPr algn="ctr"/>
            <a:endParaRPr lang="pl-PL" sz="1100" b="1" dirty="0">
              <a:solidFill>
                <a:schemeClr val="bg1"/>
              </a:solidFill>
              <a:effectLst>
                <a:outerShdw blurRad="38100" dist="38100" dir="2700000" algn="tl">
                  <a:srgbClr val="000000">
                    <a:alpha val="43137"/>
                  </a:srgbClr>
                </a:outerShdw>
              </a:effectLst>
            </a:endParaRPr>
          </a:p>
          <a:p>
            <a:pPr algn="ctr"/>
            <a:r>
              <a:rPr lang="pl-PL" b="1" dirty="0">
                <a:solidFill>
                  <a:schemeClr val="bg1"/>
                </a:solidFill>
                <a:effectLst>
                  <a:outerShdw blurRad="38100" dist="38100" dir="2700000" algn="tl">
                    <a:srgbClr val="000000">
                      <a:alpha val="43137"/>
                    </a:srgbClr>
                  </a:outerShdw>
                </a:effectLst>
              </a:rPr>
              <a:t>Boží věrnost je potvrzena v nebi
</a:t>
            </a:r>
            <a:endParaRPr lang="es-ES" dirty="0">
              <a:solidFill>
                <a:schemeClr val="bg1"/>
              </a:solidFill>
              <a:effectLst>
                <a:outerShdw blurRad="38100" dist="38100" dir="2700000" algn="tl">
                  <a:srgbClr val="000000">
                    <a:alpha val="43137"/>
                  </a:srgbClr>
                </a:outerShdw>
              </a:effectLst>
            </a:endParaRPr>
          </a:p>
        </p:txBody>
      </p:sp>
      <p:sp>
        <p:nvSpPr>
          <p:cNvPr id="36" name="CuadroTexto 35">
            <a:extLst>
              <a:ext uri="{FF2B5EF4-FFF2-40B4-BE49-F238E27FC236}">
                <a16:creationId xmlns:a16="http://schemas.microsoft.com/office/drawing/2014/main" id="{BDCD226D-08C3-F6C7-52E1-51AC072855E2}"/>
              </a:ext>
            </a:extLst>
          </p:cNvPr>
          <p:cNvSpPr txBox="1"/>
          <p:nvPr/>
        </p:nvSpPr>
        <p:spPr>
          <a:xfrm>
            <a:off x="502429" y="4486551"/>
            <a:ext cx="3965661" cy="923330"/>
          </a:xfrm>
          <a:prstGeom prst="rect">
            <a:avLst/>
          </a:prstGeom>
          <a:noFill/>
        </p:spPr>
        <p:txBody>
          <a:bodyPr wrap="square">
            <a:spAutoFit/>
          </a:bodyPr>
          <a:lstStyle/>
          <a:p>
            <a:r>
              <a:rPr kumimoji="0" lang="es-ES"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cs-CZ" b="1" i="0" u="none" strike="noStrike" kern="1200" cap="none" spc="0" normalizeH="0" baseline="0" noProof="0" dirty="0">
                <a:ln>
                  <a:noFill/>
                </a:ln>
                <a:solidFill>
                  <a:prstClr val="black"/>
                </a:solidFill>
                <a:effectLst/>
                <a:uLnTx/>
                <a:uFillTx/>
                <a:latin typeface="Calibri" panose="020F0502020204030204"/>
                <a:ea typeface="+mn-ea"/>
                <a:cs typeface="+mn-cs"/>
              </a:rPr>
              <a:t>Pravím: Tvoje milosrdenství je </a:t>
            </a:r>
            <a:r>
              <a:rPr kumimoji="0" lang="cs-CZ" b="1" i="0" u="none" strike="noStrike" kern="1200" cap="none" spc="0" normalizeH="0" baseline="0" noProof="0" dirty="0" err="1">
                <a:ln>
                  <a:noFill/>
                </a:ln>
                <a:solidFill>
                  <a:prstClr val="black"/>
                </a:solidFill>
                <a:effectLst/>
                <a:uLnTx/>
                <a:uFillTx/>
                <a:latin typeface="Calibri" panose="020F0502020204030204"/>
                <a:ea typeface="+mn-ea"/>
                <a:cs typeface="+mn-cs"/>
              </a:rPr>
              <a:t>zbudo</a:t>
            </a:r>
            <a:r>
              <a:rPr kumimoji="0" lang="cs-CZ" b="1" i="0" u="none" strike="noStrike" kern="1200" cap="none" spc="0" normalizeH="0" baseline="0" noProof="0" dirty="0">
                <a:ln>
                  <a:noFill/>
                </a:ln>
                <a:solidFill>
                  <a:prstClr val="black"/>
                </a:solidFill>
                <a:effectLst/>
                <a:uLnTx/>
                <a:uFillTx/>
                <a:latin typeface="Calibri" panose="020F0502020204030204"/>
                <a:ea typeface="+mn-ea"/>
                <a:cs typeface="+mn-cs"/>
              </a:rPr>
              <a:t>-váno navěky, v nebesích jsi pevně založil svou věrnost.</a:t>
            </a:r>
            <a:r>
              <a:rPr kumimoji="0" lang="es-ES"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b="1" i="0" u="none" strike="noStrike" kern="1200" cap="none" spc="0" normalizeH="0" baseline="0" noProof="0" dirty="0">
                <a:ln>
                  <a:noFill/>
                </a:ln>
                <a:solidFill>
                  <a:prstClr val="black"/>
                </a:solidFill>
                <a:effectLst/>
                <a:uLnTx/>
                <a:uFillTx/>
                <a:latin typeface="Calibri" panose="020F0502020204030204"/>
                <a:ea typeface="+mn-ea"/>
                <a:cs typeface="+mn-cs"/>
              </a:rPr>
              <a:t>Žalm</a:t>
            </a:r>
            <a:r>
              <a:rPr kumimoji="0" lang="es-ES" b="1" i="0" u="none" strike="noStrike" kern="1200" cap="none" spc="0" normalizeH="0" baseline="0" noProof="0" dirty="0">
                <a:ln>
                  <a:noFill/>
                </a:ln>
                <a:solidFill>
                  <a:prstClr val="black"/>
                </a:solidFill>
                <a:effectLst/>
                <a:uLnTx/>
                <a:uFillTx/>
                <a:latin typeface="Calibri" panose="020F0502020204030204"/>
                <a:ea typeface="+mn-ea"/>
                <a:cs typeface="+mn-cs"/>
              </a:rPr>
              <a:t> 89</a:t>
            </a:r>
            <a:r>
              <a:rPr kumimoji="0" lang="cs-CZ" b="1" i="0" u="none" strike="noStrike" kern="1200" cap="none" spc="0" normalizeH="0" baseline="0" noProof="0" dirty="0">
                <a:ln>
                  <a:noFill/>
                </a:ln>
                <a:solidFill>
                  <a:prstClr val="black"/>
                </a:solidFill>
                <a:effectLst/>
                <a:uLnTx/>
                <a:uFillTx/>
                <a:latin typeface="Calibri" panose="020F0502020204030204"/>
                <a:ea typeface="+mn-ea"/>
                <a:cs typeface="+mn-cs"/>
              </a:rPr>
              <a:t>,</a:t>
            </a:r>
            <a:r>
              <a:rPr lang="cs-CZ" b="1" dirty="0">
                <a:solidFill>
                  <a:prstClr val="black"/>
                </a:solidFill>
                <a:latin typeface="Calibri" panose="020F0502020204030204"/>
              </a:rPr>
              <a:t>3</a:t>
            </a:r>
            <a:r>
              <a:rPr kumimoji="0" lang="es-ES"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s-ES" dirty="0"/>
          </a:p>
        </p:txBody>
      </p:sp>
      <p:sp>
        <p:nvSpPr>
          <p:cNvPr id="38" name="CuadroTexto 37">
            <a:extLst>
              <a:ext uri="{FF2B5EF4-FFF2-40B4-BE49-F238E27FC236}">
                <a16:creationId xmlns:a16="http://schemas.microsoft.com/office/drawing/2014/main" id="{DC1141EC-A627-91E6-1478-04D86BE624EE}"/>
              </a:ext>
            </a:extLst>
          </p:cNvPr>
          <p:cNvSpPr txBox="1"/>
          <p:nvPr/>
        </p:nvSpPr>
        <p:spPr>
          <a:xfrm>
            <a:off x="4263756" y="5824031"/>
            <a:ext cx="1932552" cy="1200329"/>
          </a:xfrm>
          <a:prstGeom prst="rect">
            <a:avLst/>
          </a:prstGeom>
          <a:noFill/>
        </p:spPr>
        <p:txBody>
          <a:bodyPr wrap="square">
            <a:spAutoFit/>
          </a:bodyPr>
          <a:lstStyle/>
          <a:p>
            <a:pPr lvl="0" algn="ctr">
              <a:defRPr/>
            </a:pPr>
            <a:r>
              <a:rPr lang="es-ES" b="1" dirty="0">
                <a:solidFill>
                  <a:schemeClr val="bg1"/>
                </a:solidFill>
                <a:effectLst>
                  <a:outerShdw blurRad="38100" dist="38100" dir="2700000" algn="tl">
                    <a:srgbClr val="000000">
                      <a:alpha val="43137"/>
                    </a:srgbClr>
                  </a:outerShdw>
                </a:effectLst>
              </a:rPr>
              <a:t>Bůh dělá všechno věrně, dokud </a:t>
            </a:r>
            <a:r>
              <a:rPr lang="cs-CZ" b="1" dirty="0">
                <a:solidFill>
                  <a:schemeClr val="bg1"/>
                </a:solidFill>
                <a:effectLst>
                  <a:outerShdw blurRad="38100" dist="38100" dir="2700000" algn="tl">
                    <a:srgbClr val="000000">
                      <a:alpha val="43137"/>
                    </a:srgbClr>
                  </a:outerShdw>
                </a:effectLst>
              </a:rPr>
              <a:t>své díl</a:t>
            </a:r>
            <a:r>
              <a:rPr lang="es-ES" b="1" dirty="0">
                <a:solidFill>
                  <a:schemeClr val="bg1"/>
                </a:solidFill>
                <a:effectLst>
                  <a:outerShdw blurRad="38100" dist="38100" dir="2700000" algn="tl">
                    <a:srgbClr val="000000">
                      <a:alpha val="43137"/>
                    </a:srgbClr>
                  </a:outerShdw>
                </a:effectLst>
              </a:rPr>
              <a:t>o</a:t>
            </a:r>
            <a:r>
              <a:rPr lang="cs-CZ" b="1" dirty="0">
                <a:solidFill>
                  <a:schemeClr val="bg1"/>
                </a:solidFill>
                <a:effectLst>
                  <a:outerShdw blurRad="38100" dist="38100" dir="2700000" algn="tl">
                    <a:srgbClr val="000000">
                      <a:alpha val="43137"/>
                    </a:srgbClr>
                  </a:outerShdw>
                </a:effectLst>
              </a:rPr>
              <a:t> </a:t>
            </a:r>
            <a:r>
              <a:rPr lang="es-ES" b="1" dirty="0">
                <a:solidFill>
                  <a:schemeClr val="bg1"/>
                </a:solidFill>
                <a:effectLst>
                  <a:outerShdw blurRad="38100" dist="38100" dir="2700000" algn="tl">
                    <a:srgbClr val="000000">
                      <a:alpha val="43137"/>
                    </a:srgbClr>
                  </a:outerShdw>
                </a:effectLst>
              </a:rPr>
              <a:t>nedokončí
</a:t>
            </a:r>
            <a:endParaRPr kumimoji="0" lang="es-ES"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CuadroTexto 39">
            <a:extLst>
              <a:ext uri="{FF2B5EF4-FFF2-40B4-BE49-F238E27FC236}">
                <a16:creationId xmlns:a16="http://schemas.microsoft.com/office/drawing/2014/main" id="{68094746-D9EA-E8DC-597C-DF7B871F3503}"/>
              </a:ext>
            </a:extLst>
          </p:cNvPr>
          <p:cNvSpPr txBox="1"/>
          <p:nvPr/>
        </p:nvSpPr>
        <p:spPr>
          <a:xfrm>
            <a:off x="732967" y="5773982"/>
            <a:ext cx="3697651" cy="1015663"/>
          </a:xfrm>
          <a:prstGeom prst="rect">
            <a:avLst/>
          </a:prstGeom>
          <a:noFill/>
        </p:spPr>
        <p:txBody>
          <a:bodyPr wrap="square">
            <a:spAutoFit/>
          </a:bodyPr>
          <a:lstStyle/>
          <a:p>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Neboť slovo Hospodinovo je přímé, v každém svém díle je věrný</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Žalm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33</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 4).</a:t>
            </a:r>
            <a:endParaRPr lang="es-ES" sz="2000" b="1" dirty="0"/>
          </a:p>
        </p:txBody>
      </p:sp>
      <p:sp>
        <p:nvSpPr>
          <p:cNvPr id="42" name="CuadroTexto 41">
            <a:extLst>
              <a:ext uri="{FF2B5EF4-FFF2-40B4-BE49-F238E27FC236}">
                <a16:creationId xmlns:a16="http://schemas.microsoft.com/office/drawing/2014/main" id="{5FB6C8C7-A72D-0478-51DB-A8F4B513D65B}"/>
              </a:ext>
            </a:extLst>
          </p:cNvPr>
          <p:cNvSpPr txBox="1"/>
          <p:nvPr/>
        </p:nvSpPr>
        <p:spPr>
          <a:xfrm>
            <a:off x="5992251" y="160466"/>
            <a:ext cx="1855610" cy="923330"/>
          </a:xfrm>
          <a:prstGeom prst="rect">
            <a:avLst/>
          </a:prstGeom>
          <a:noFill/>
        </p:spPr>
        <p:txBody>
          <a:bodyPr wrap="square">
            <a:spAutoFit/>
          </a:bodyPr>
          <a:lstStyle/>
          <a:p>
            <a:pPr algn="ctr"/>
            <a:r>
              <a:rPr lang="pl-PL" b="1" dirty="0">
                <a:solidFill>
                  <a:schemeClr val="bg1"/>
                </a:solidFill>
                <a:effectLst>
                  <a:outerShdw blurRad="38100" dist="38100" dir="2700000" algn="tl">
                    <a:srgbClr val="000000">
                      <a:alpha val="43137"/>
                    </a:srgbClr>
                  </a:outerShdw>
                </a:effectLst>
              </a:rPr>
              <a:t>Boží věrnost je součástí jeho charakteru.</a:t>
            </a:r>
            <a:endParaRPr lang="es-ES" b="1" dirty="0">
              <a:solidFill>
                <a:schemeClr val="bg1"/>
              </a:solidFill>
              <a:effectLst>
                <a:outerShdw blurRad="38100" dist="38100" dir="2700000" algn="tl">
                  <a:srgbClr val="000000">
                    <a:alpha val="43137"/>
                  </a:srgbClr>
                </a:outerShdw>
              </a:effectLst>
            </a:endParaRPr>
          </a:p>
        </p:txBody>
      </p:sp>
      <p:sp>
        <p:nvSpPr>
          <p:cNvPr id="44" name="CuadroTexto 43">
            <a:extLst>
              <a:ext uri="{FF2B5EF4-FFF2-40B4-BE49-F238E27FC236}">
                <a16:creationId xmlns:a16="http://schemas.microsoft.com/office/drawing/2014/main" id="{4CB6B613-6805-636C-D2C0-1E2BA11260C4}"/>
              </a:ext>
            </a:extLst>
          </p:cNvPr>
          <p:cNvSpPr txBox="1"/>
          <p:nvPr/>
        </p:nvSpPr>
        <p:spPr>
          <a:xfrm>
            <a:off x="6219428" y="1468066"/>
            <a:ext cx="1593669" cy="923330"/>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Boží věrnost je věčná.
</a:t>
            </a:r>
          </a:p>
        </p:txBody>
      </p:sp>
      <p:sp>
        <p:nvSpPr>
          <p:cNvPr id="46" name="CuadroTexto 45">
            <a:extLst>
              <a:ext uri="{FF2B5EF4-FFF2-40B4-BE49-F238E27FC236}">
                <a16:creationId xmlns:a16="http://schemas.microsoft.com/office/drawing/2014/main" id="{86E773EB-76E0-D92F-35E4-1072A8CA6AD3}"/>
              </a:ext>
            </a:extLst>
          </p:cNvPr>
          <p:cNvSpPr txBox="1"/>
          <p:nvPr/>
        </p:nvSpPr>
        <p:spPr>
          <a:xfrm>
            <a:off x="6141049" y="2754742"/>
            <a:ext cx="1750425" cy="830997"/>
          </a:xfrm>
          <a:prstGeom prst="rect">
            <a:avLst/>
          </a:prstGeom>
          <a:noFill/>
        </p:spPr>
        <p:txBody>
          <a:bodyPr wrap="square">
            <a:spAutoFit/>
          </a:bodyPr>
          <a:lstStyle/>
          <a:p>
            <a:r>
              <a:rPr lang="es-ES" sz="1600" b="1" dirty="0">
                <a:solidFill>
                  <a:schemeClr val="bg1"/>
                </a:solidFill>
              </a:rPr>
              <a:t>Každá generace se může spolehnout na </a:t>
            </a:r>
            <a:r>
              <a:rPr lang="cs-CZ" sz="1600" b="1" dirty="0">
                <a:solidFill>
                  <a:schemeClr val="bg1"/>
                </a:solidFill>
              </a:rPr>
              <a:t>Boží věrnost</a:t>
            </a:r>
            <a:endParaRPr lang="es-ES" sz="1600" b="1" dirty="0">
              <a:solidFill>
                <a:schemeClr val="bg1"/>
              </a:solidFill>
            </a:endParaRPr>
          </a:p>
        </p:txBody>
      </p:sp>
      <p:sp>
        <p:nvSpPr>
          <p:cNvPr id="48" name="CuadroTexto 47">
            <a:extLst>
              <a:ext uri="{FF2B5EF4-FFF2-40B4-BE49-F238E27FC236}">
                <a16:creationId xmlns:a16="http://schemas.microsoft.com/office/drawing/2014/main" id="{634D96DC-5EC3-2D66-7E10-E97F2248AD19}"/>
              </a:ext>
            </a:extLst>
          </p:cNvPr>
          <p:cNvSpPr txBox="1"/>
          <p:nvPr/>
        </p:nvSpPr>
        <p:spPr>
          <a:xfrm>
            <a:off x="6234269" y="4042494"/>
            <a:ext cx="1513019" cy="923330"/>
          </a:xfrm>
          <a:prstGeom prst="rect">
            <a:avLst/>
          </a:prstGeom>
          <a:noFill/>
        </p:spPr>
        <p:txBody>
          <a:bodyPr wrap="square">
            <a:spAutoFit/>
          </a:bodyPr>
          <a:lstStyle/>
          <a:p>
            <a:pPr algn="ctr"/>
            <a:r>
              <a:rPr lang="es-ES" b="1" dirty="0">
                <a:solidFill>
                  <a:schemeClr val="bg1"/>
                </a:solidFill>
              </a:rPr>
              <a:t>Boží věrnost je nezměrná
</a:t>
            </a:r>
          </a:p>
        </p:txBody>
      </p:sp>
      <p:sp>
        <p:nvSpPr>
          <p:cNvPr id="50" name="CuadroTexto 49">
            <a:extLst>
              <a:ext uri="{FF2B5EF4-FFF2-40B4-BE49-F238E27FC236}">
                <a16:creationId xmlns:a16="http://schemas.microsoft.com/office/drawing/2014/main" id="{AD1DEB70-4AB6-DE44-9826-0D224A1BDC72}"/>
              </a:ext>
            </a:extLst>
          </p:cNvPr>
          <p:cNvSpPr txBox="1"/>
          <p:nvPr/>
        </p:nvSpPr>
        <p:spPr>
          <a:xfrm>
            <a:off x="6032693" y="5196965"/>
            <a:ext cx="2011680" cy="1200329"/>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    Jeho věrnost</a:t>
            </a:r>
            <a:r>
              <a:rPr lang="cs-CZ" b="1" dirty="0">
                <a:solidFill>
                  <a:schemeClr val="bg1"/>
                </a:solidFill>
                <a:effectLst>
                  <a:outerShdw blurRad="38100" dist="38100" dir="2700000" algn="tl">
                    <a:srgbClr val="000000">
                      <a:alpha val="43137"/>
                    </a:srgbClr>
                  </a:outerShdw>
                </a:effectLst>
              </a:rPr>
              <a:t>      </a:t>
            </a:r>
            <a:r>
              <a:rPr lang="es-ES" b="1" dirty="0">
                <a:solidFill>
                  <a:schemeClr val="bg1"/>
                </a:solidFill>
                <a:effectLst>
                  <a:outerShdw blurRad="38100" dist="38100" dir="2700000" algn="tl">
                    <a:srgbClr val="000000">
                      <a:alpha val="43137"/>
                    </a:srgbClr>
                  </a:outerShdw>
                </a:effectLst>
              </a:rPr>
              <a:t> je osobní pro každého z nás.
</a:t>
            </a:r>
          </a:p>
        </p:txBody>
      </p:sp>
      <p:sp>
        <p:nvSpPr>
          <p:cNvPr id="2" name="CuadroTexto 1">
            <a:extLst>
              <a:ext uri="{FF2B5EF4-FFF2-40B4-BE49-F238E27FC236}">
                <a16:creationId xmlns:a16="http://schemas.microsoft.com/office/drawing/2014/main" id="{6BD24C98-C088-6B72-550E-28C2302FA084}"/>
              </a:ext>
            </a:extLst>
          </p:cNvPr>
          <p:cNvSpPr txBox="1"/>
          <p:nvPr/>
        </p:nvSpPr>
        <p:spPr>
          <a:xfrm>
            <a:off x="415219" y="151115"/>
            <a:ext cx="2341348" cy="400110"/>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p>
            <a:pPr algn="ctr"/>
            <a:r>
              <a:rPr lang="es-ES" sz="2000" b="1" dirty="0">
                <a:ln/>
                <a:solidFill>
                  <a:schemeClr val="accent6">
                    <a:lumMod val="50000"/>
                  </a:schemeClr>
                </a:solidFill>
              </a:rPr>
              <a:t>VĚRNOST BOŽÍ</a:t>
            </a:r>
          </a:p>
        </p:txBody>
      </p:sp>
      <p:pic>
        <p:nvPicPr>
          <p:cNvPr id="4" name="Imagen 3" descr="Forma, Círculo&#10;&#10;Descripción generada automáticamente">
            <a:extLst>
              <a:ext uri="{FF2B5EF4-FFF2-40B4-BE49-F238E27FC236}">
                <a16:creationId xmlns:a16="http://schemas.microsoft.com/office/drawing/2014/main" id="{F3D0448D-C7AA-FEF7-4210-E9B17FA58DB2}"/>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84377" y="197065"/>
            <a:ext cx="400269" cy="369624"/>
          </a:xfrm>
          <a:prstGeom prst="rect">
            <a:avLst/>
          </a:prstGeom>
        </p:spPr>
      </p:pic>
    </p:spTree>
    <p:extLst>
      <p:ext uri="{BB962C8B-B14F-4D97-AF65-F5344CB8AC3E}">
        <p14:creationId xmlns:p14="http://schemas.microsoft.com/office/powerpoint/2010/main" val="34943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ppt_w/2"/>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righ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p:cTn id="49" dur="500" fill="hold"/>
                                        <p:tgtEl>
                                          <p:spTgt spid="44"/>
                                        </p:tgtEl>
                                        <p:attrNameLst>
                                          <p:attrName>ppt_w</p:attrName>
                                        </p:attrNameLst>
                                      </p:cBhvr>
                                      <p:tavLst>
                                        <p:tav tm="0">
                                          <p:val>
                                            <p:fltVal val="0"/>
                                          </p:val>
                                        </p:tav>
                                        <p:tav tm="100000">
                                          <p:val>
                                            <p:strVal val="#ppt_w"/>
                                          </p:val>
                                        </p:tav>
                                      </p:tavLst>
                                    </p:anim>
                                    <p:anim calcmode="lin" valueType="num">
                                      <p:cBhvr>
                                        <p:cTn id="50" dur="500" fill="hold"/>
                                        <p:tgtEl>
                                          <p:spTgt spid="44"/>
                                        </p:tgtEl>
                                        <p:attrNameLst>
                                          <p:attrName>ppt_h</p:attrName>
                                        </p:attrNameLst>
                                      </p:cBhvr>
                                      <p:tavLst>
                                        <p:tav tm="0">
                                          <p:val>
                                            <p:fltVal val="0"/>
                                          </p:val>
                                        </p:tav>
                                        <p:tav tm="100000">
                                          <p:val>
                                            <p:strVal val="#ppt_h"/>
                                          </p:val>
                                        </p:tav>
                                      </p:tavLst>
                                    </p:anim>
                                    <p:animEffect transition="in" filter="fade">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500" fill="hold"/>
                                        <p:tgtEl>
                                          <p:spTgt spid="26"/>
                                        </p:tgtEl>
                                        <p:attrNameLst>
                                          <p:attrName>ppt_w</p:attrName>
                                        </p:attrNameLst>
                                      </p:cBhvr>
                                      <p:tavLst>
                                        <p:tav tm="0">
                                          <p:val>
                                            <p:fltVal val="0"/>
                                          </p:val>
                                        </p:tav>
                                        <p:tav tm="100000">
                                          <p:val>
                                            <p:strVal val="#ppt_w"/>
                                          </p:val>
                                        </p:tav>
                                      </p:tavLst>
                                    </p:anim>
                                    <p:anim calcmode="lin" valueType="num">
                                      <p:cBhvr>
                                        <p:cTn id="62" dur="500" fill="hold"/>
                                        <p:tgtEl>
                                          <p:spTgt spid="26"/>
                                        </p:tgtEl>
                                        <p:attrNameLst>
                                          <p:attrName>ppt_h</p:attrName>
                                        </p:attrNameLst>
                                      </p:cBhvr>
                                      <p:tavLst>
                                        <p:tav tm="0">
                                          <p:val>
                                            <p:fltVal val="0"/>
                                          </p:val>
                                        </p:tav>
                                        <p:tav tm="100000">
                                          <p:val>
                                            <p:strVal val="#ppt_h"/>
                                          </p:val>
                                        </p:tav>
                                      </p:tavLst>
                                    </p:anim>
                                    <p:animEffect transition="in" filter="fade">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right)">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p:cTn id="73" dur="500" fill="hold"/>
                                        <p:tgtEl>
                                          <p:spTgt spid="46"/>
                                        </p:tgtEl>
                                        <p:attrNameLst>
                                          <p:attrName>ppt_w</p:attrName>
                                        </p:attrNameLst>
                                      </p:cBhvr>
                                      <p:tavLst>
                                        <p:tav tm="0">
                                          <p:val>
                                            <p:fltVal val="0"/>
                                          </p:val>
                                        </p:tav>
                                        <p:tav tm="100000">
                                          <p:val>
                                            <p:strVal val="#ppt_w"/>
                                          </p:val>
                                        </p:tav>
                                      </p:tavLst>
                                    </p:anim>
                                    <p:anim calcmode="lin" valueType="num">
                                      <p:cBhvr>
                                        <p:cTn id="74" dur="500" fill="hold"/>
                                        <p:tgtEl>
                                          <p:spTgt spid="46"/>
                                        </p:tgtEl>
                                        <p:attrNameLst>
                                          <p:attrName>ppt_h</p:attrName>
                                        </p:attrNameLst>
                                      </p:cBhvr>
                                      <p:tavLst>
                                        <p:tav tm="0">
                                          <p:val>
                                            <p:fltVal val="0"/>
                                          </p:val>
                                        </p:tav>
                                        <p:tav tm="100000">
                                          <p:val>
                                            <p:strVal val="#ppt_h"/>
                                          </p:val>
                                        </p:tav>
                                      </p:tavLst>
                                    </p:anim>
                                    <p:animEffect transition="in" filter="fade">
                                      <p:cBhvr>
                                        <p:cTn id="75" dur="500"/>
                                        <p:tgtEl>
                                          <p:spTgt spid="4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p:cTn id="85" dur="500" fill="hold"/>
                                        <p:tgtEl>
                                          <p:spTgt spid="30"/>
                                        </p:tgtEl>
                                        <p:attrNameLst>
                                          <p:attrName>ppt_w</p:attrName>
                                        </p:attrNameLst>
                                      </p:cBhvr>
                                      <p:tavLst>
                                        <p:tav tm="0">
                                          <p:val>
                                            <p:fltVal val="0"/>
                                          </p:val>
                                        </p:tav>
                                        <p:tav tm="100000">
                                          <p:val>
                                            <p:strVal val="#ppt_w"/>
                                          </p:val>
                                        </p:tav>
                                      </p:tavLst>
                                    </p:anim>
                                    <p:anim calcmode="lin" valueType="num">
                                      <p:cBhvr>
                                        <p:cTn id="86" dur="500" fill="hold"/>
                                        <p:tgtEl>
                                          <p:spTgt spid="30"/>
                                        </p:tgtEl>
                                        <p:attrNameLst>
                                          <p:attrName>ppt_h</p:attrName>
                                        </p:attrNameLst>
                                      </p:cBhvr>
                                      <p:tavLst>
                                        <p:tav tm="0">
                                          <p:val>
                                            <p:fltVal val="0"/>
                                          </p:val>
                                        </p:tav>
                                        <p:tav tm="100000">
                                          <p:val>
                                            <p:strVal val="#ppt_h"/>
                                          </p:val>
                                        </p:tav>
                                      </p:tavLst>
                                    </p:anim>
                                    <p:animEffect transition="in" filter="fade">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right)">
                                      <p:cBhvr>
                                        <p:cTn id="92" dur="500"/>
                                        <p:tgtEl>
                                          <p:spTgt spid="32"/>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p:cTn id="97" dur="500" fill="hold"/>
                                        <p:tgtEl>
                                          <p:spTgt spid="48"/>
                                        </p:tgtEl>
                                        <p:attrNameLst>
                                          <p:attrName>ppt_w</p:attrName>
                                        </p:attrNameLst>
                                      </p:cBhvr>
                                      <p:tavLst>
                                        <p:tav tm="0">
                                          <p:val>
                                            <p:fltVal val="0"/>
                                          </p:val>
                                        </p:tav>
                                        <p:tav tm="100000">
                                          <p:val>
                                            <p:strVal val="#ppt_w"/>
                                          </p:val>
                                        </p:tav>
                                      </p:tavLst>
                                    </p:anim>
                                    <p:anim calcmode="lin" valueType="num">
                                      <p:cBhvr>
                                        <p:cTn id="98" dur="500" fill="hold"/>
                                        <p:tgtEl>
                                          <p:spTgt spid="48"/>
                                        </p:tgtEl>
                                        <p:attrNameLst>
                                          <p:attrName>ppt_h</p:attrName>
                                        </p:attrNameLst>
                                      </p:cBhvr>
                                      <p:tavLst>
                                        <p:tav tm="0">
                                          <p:val>
                                            <p:fltVal val="0"/>
                                          </p:val>
                                        </p:tav>
                                        <p:tav tm="100000">
                                          <p:val>
                                            <p:strVal val="#ppt_h"/>
                                          </p:val>
                                        </p:tav>
                                      </p:tavLst>
                                    </p:anim>
                                    <p:animEffect transition="in" filter="fade">
                                      <p:cBhvr>
                                        <p:cTn id="99" dur="500"/>
                                        <p:tgtEl>
                                          <p:spTgt spid="4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wipe(left)">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500" fill="hold"/>
                                        <p:tgtEl>
                                          <p:spTgt spid="34"/>
                                        </p:tgtEl>
                                        <p:attrNameLst>
                                          <p:attrName>ppt_w</p:attrName>
                                        </p:attrNameLst>
                                      </p:cBhvr>
                                      <p:tavLst>
                                        <p:tav tm="0">
                                          <p:val>
                                            <p:fltVal val="0"/>
                                          </p:val>
                                        </p:tav>
                                        <p:tav tm="100000">
                                          <p:val>
                                            <p:strVal val="#ppt_w"/>
                                          </p:val>
                                        </p:tav>
                                      </p:tavLst>
                                    </p:anim>
                                    <p:anim calcmode="lin" valueType="num">
                                      <p:cBhvr>
                                        <p:cTn id="110" dur="500" fill="hold"/>
                                        <p:tgtEl>
                                          <p:spTgt spid="34"/>
                                        </p:tgtEl>
                                        <p:attrNameLst>
                                          <p:attrName>ppt_h</p:attrName>
                                        </p:attrNameLst>
                                      </p:cBhvr>
                                      <p:tavLst>
                                        <p:tav tm="0">
                                          <p:val>
                                            <p:fltVal val="0"/>
                                          </p:val>
                                        </p:tav>
                                        <p:tav tm="100000">
                                          <p:val>
                                            <p:strVal val="#ppt_h"/>
                                          </p:val>
                                        </p:tav>
                                      </p:tavLst>
                                    </p:anim>
                                    <p:animEffect transition="in" filter="fade">
                                      <p:cBhvr>
                                        <p:cTn id="111" dur="500"/>
                                        <p:tgtEl>
                                          <p:spTgt spid="34"/>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36"/>
                                        </p:tgtEl>
                                        <p:attrNameLst>
                                          <p:attrName>style.visibility</p:attrName>
                                        </p:attrNameLst>
                                      </p:cBhvr>
                                      <p:to>
                                        <p:strVal val="visible"/>
                                      </p:to>
                                    </p:set>
                                    <p:animEffect transition="in" filter="wipe(right)">
                                      <p:cBhvr>
                                        <p:cTn id="116" dur="500"/>
                                        <p:tgtEl>
                                          <p:spTgt spid="36"/>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50"/>
                                        </p:tgtEl>
                                        <p:attrNameLst>
                                          <p:attrName>style.visibility</p:attrName>
                                        </p:attrNameLst>
                                      </p:cBhvr>
                                      <p:to>
                                        <p:strVal val="visible"/>
                                      </p:to>
                                    </p:set>
                                    <p:anim calcmode="lin" valueType="num">
                                      <p:cBhvr>
                                        <p:cTn id="121" dur="500" fill="hold"/>
                                        <p:tgtEl>
                                          <p:spTgt spid="50"/>
                                        </p:tgtEl>
                                        <p:attrNameLst>
                                          <p:attrName>ppt_w</p:attrName>
                                        </p:attrNameLst>
                                      </p:cBhvr>
                                      <p:tavLst>
                                        <p:tav tm="0">
                                          <p:val>
                                            <p:fltVal val="0"/>
                                          </p:val>
                                        </p:tav>
                                        <p:tav tm="100000">
                                          <p:val>
                                            <p:strVal val="#ppt_w"/>
                                          </p:val>
                                        </p:tav>
                                      </p:tavLst>
                                    </p:anim>
                                    <p:anim calcmode="lin" valueType="num">
                                      <p:cBhvr>
                                        <p:cTn id="122" dur="500" fill="hold"/>
                                        <p:tgtEl>
                                          <p:spTgt spid="50"/>
                                        </p:tgtEl>
                                        <p:attrNameLst>
                                          <p:attrName>ppt_h</p:attrName>
                                        </p:attrNameLst>
                                      </p:cBhvr>
                                      <p:tavLst>
                                        <p:tav tm="0">
                                          <p:val>
                                            <p:fltVal val="0"/>
                                          </p:val>
                                        </p:tav>
                                        <p:tav tm="100000">
                                          <p:val>
                                            <p:strVal val="#ppt_h"/>
                                          </p:val>
                                        </p:tav>
                                      </p:tavLst>
                                    </p:anim>
                                    <p:animEffect transition="in" filter="fade">
                                      <p:cBhvr>
                                        <p:cTn id="123" dur="500"/>
                                        <p:tgtEl>
                                          <p:spTgt spid="50"/>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wipe(left)">
                                      <p:cBhvr>
                                        <p:cTn id="128" dur="500"/>
                                        <p:tgtEl>
                                          <p:spTgt spid="15"/>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38"/>
                                        </p:tgtEl>
                                        <p:attrNameLst>
                                          <p:attrName>style.visibility</p:attrName>
                                        </p:attrNameLst>
                                      </p:cBhvr>
                                      <p:to>
                                        <p:strVal val="visible"/>
                                      </p:to>
                                    </p:set>
                                    <p:anim calcmode="lin" valueType="num">
                                      <p:cBhvr>
                                        <p:cTn id="133" dur="500" fill="hold"/>
                                        <p:tgtEl>
                                          <p:spTgt spid="38"/>
                                        </p:tgtEl>
                                        <p:attrNameLst>
                                          <p:attrName>ppt_w</p:attrName>
                                        </p:attrNameLst>
                                      </p:cBhvr>
                                      <p:tavLst>
                                        <p:tav tm="0">
                                          <p:val>
                                            <p:fltVal val="0"/>
                                          </p:val>
                                        </p:tav>
                                        <p:tav tm="100000">
                                          <p:val>
                                            <p:strVal val="#ppt_w"/>
                                          </p:val>
                                        </p:tav>
                                      </p:tavLst>
                                    </p:anim>
                                    <p:anim calcmode="lin" valueType="num">
                                      <p:cBhvr>
                                        <p:cTn id="134" dur="500" fill="hold"/>
                                        <p:tgtEl>
                                          <p:spTgt spid="38"/>
                                        </p:tgtEl>
                                        <p:attrNameLst>
                                          <p:attrName>ppt_h</p:attrName>
                                        </p:attrNameLst>
                                      </p:cBhvr>
                                      <p:tavLst>
                                        <p:tav tm="0">
                                          <p:val>
                                            <p:fltVal val="0"/>
                                          </p:val>
                                        </p:tav>
                                        <p:tav tm="100000">
                                          <p:val>
                                            <p:strVal val="#ppt_h"/>
                                          </p:val>
                                        </p:tav>
                                      </p:tavLst>
                                    </p:anim>
                                    <p:animEffect transition="in" filter="fade">
                                      <p:cBhvr>
                                        <p:cTn id="135" dur="500"/>
                                        <p:tgtEl>
                                          <p:spTgt spid="38"/>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40"/>
                                        </p:tgtEl>
                                        <p:attrNameLst>
                                          <p:attrName>style.visibility</p:attrName>
                                        </p:attrNameLst>
                                      </p:cBhvr>
                                      <p:to>
                                        <p:strVal val="visible"/>
                                      </p:to>
                                    </p:set>
                                    <p:animEffect transition="in" filter="wipe(right)">
                                      <p:cBhvr>
                                        <p:cTn id="14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22" grpId="0"/>
      <p:bldP spid="24" grpId="0"/>
      <p:bldP spid="26" grpId="0"/>
      <p:bldP spid="28" grpId="0"/>
      <p:bldP spid="30" grpId="0"/>
      <p:bldP spid="32" grpId="0"/>
      <p:bldP spid="34" grpId="0"/>
      <p:bldP spid="36" grpId="0"/>
      <p:bldP spid="38" grpId="0"/>
      <p:bldP spid="40" grpId="0"/>
      <p:bldP spid="42" grpId="0"/>
      <p:bldP spid="44" grpId="0"/>
      <p:bldP spid="46" grpId="0"/>
      <p:bldP spid="48" grpId="0"/>
      <p:bldP spid="50"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3 Rectángulo">
            <a:extLst>
              <a:ext uri="{FF2B5EF4-FFF2-40B4-BE49-F238E27FC236}">
                <a16:creationId xmlns:a16="http://schemas.microsoft.com/office/drawing/2014/main" id="{E2C86690-12CB-35C8-3BA1-A62F5D486ECC}"/>
              </a:ext>
            </a:extLst>
          </p:cNvPr>
          <p:cNvSpPr/>
          <p:nvPr/>
        </p:nvSpPr>
        <p:spPr>
          <a:xfrm>
            <a:off x="842517" y="3326403"/>
            <a:ext cx="670376" cy="400110"/>
          </a:xfrm>
          <a:prstGeom prst="rect">
            <a:avLst/>
          </a:prstGeom>
        </p:spPr>
        <p:txBody>
          <a:bodyPr wrap="none">
            <a:spAutoFit/>
          </a:bodyPr>
          <a:lstStyle/>
          <a:p>
            <a:r>
              <a:rPr lang="cs-CZ" sz="2000" b="1" dirty="0">
                <a:solidFill>
                  <a:prstClr val="black"/>
                </a:solidFill>
              </a:rPr>
              <a:t>Á</a:t>
            </a:r>
            <a:r>
              <a:rPr lang="es-ES" sz="2000" b="1" dirty="0">
                <a:solidFill>
                  <a:prstClr val="black"/>
                </a:solidFill>
              </a:rPr>
              <a:t>bel</a:t>
            </a:r>
            <a:endParaRPr lang="es-ES" sz="2000" b="1" dirty="0"/>
          </a:p>
        </p:txBody>
      </p:sp>
      <p:sp>
        <p:nvSpPr>
          <p:cNvPr id="29" name="4 Rectángulo">
            <a:extLst>
              <a:ext uri="{FF2B5EF4-FFF2-40B4-BE49-F238E27FC236}">
                <a16:creationId xmlns:a16="http://schemas.microsoft.com/office/drawing/2014/main" id="{F1CD620A-147E-D171-3DD5-20169AD98926}"/>
              </a:ext>
            </a:extLst>
          </p:cNvPr>
          <p:cNvSpPr/>
          <p:nvPr/>
        </p:nvSpPr>
        <p:spPr>
          <a:xfrm>
            <a:off x="2718083" y="3326403"/>
            <a:ext cx="997389" cy="400110"/>
          </a:xfrm>
          <a:prstGeom prst="rect">
            <a:avLst/>
          </a:prstGeom>
        </p:spPr>
        <p:txBody>
          <a:bodyPr wrap="none">
            <a:spAutoFit/>
          </a:bodyPr>
          <a:lstStyle/>
          <a:p>
            <a:r>
              <a:rPr lang="cs-CZ" sz="2000" b="1" dirty="0">
                <a:solidFill>
                  <a:prstClr val="black"/>
                </a:solidFill>
              </a:rPr>
              <a:t>He</a:t>
            </a:r>
            <a:r>
              <a:rPr lang="es-ES" sz="2000" b="1" dirty="0">
                <a:solidFill>
                  <a:prstClr val="black"/>
                </a:solidFill>
              </a:rPr>
              <a:t>noc</a:t>
            </a:r>
            <a:r>
              <a:rPr lang="cs-CZ" sz="2000" b="1" dirty="0">
                <a:solidFill>
                  <a:prstClr val="black"/>
                </a:solidFill>
              </a:rPr>
              <a:t>h</a:t>
            </a:r>
            <a:endParaRPr lang="es-ES" sz="2000" b="1" dirty="0"/>
          </a:p>
        </p:txBody>
      </p:sp>
      <p:sp>
        <p:nvSpPr>
          <p:cNvPr id="30" name="5 Rectángulo">
            <a:extLst>
              <a:ext uri="{FF2B5EF4-FFF2-40B4-BE49-F238E27FC236}">
                <a16:creationId xmlns:a16="http://schemas.microsoft.com/office/drawing/2014/main" id="{EB8BD855-3E84-AA36-28C5-FCE2C8E8CB21}"/>
              </a:ext>
            </a:extLst>
          </p:cNvPr>
          <p:cNvSpPr/>
          <p:nvPr/>
        </p:nvSpPr>
        <p:spPr>
          <a:xfrm>
            <a:off x="4368977" y="3326403"/>
            <a:ext cx="620683" cy="400110"/>
          </a:xfrm>
          <a:prstGeom prst="rect">
            <a:avLst/>
          </a:prstGeom>
        </p:spPr>
        <p:txBody>
          <a:bodyPr wrap="none">
            <a:spAutoFit/>
          </a:bodyPr>
          <a:lstStyle/>
          <a:p>
            <a:r>
              <a:rPr lang="es-ES" sz="2000" b="1" dirty="0">
                <a:solidFill>
                  <a:prstClr val="black"/>
                </a:solidFill>
              </a:rPr>
              <a:t>No</a:t>
            </a:r>
            <a:r>
              <a:rPr lang="cs-CZ" sz="2000" b="1" dirty="0">
                <a:solidFill>
                  <a:prstClr val="black"/>
                </a:solidFill>
              </a:rPr>
              <a:t>é</a:t>
            </a:r>
            <a:endParaRPr lang="es-ES" sz="2000" b="1" dirty="0"/>
          </a:p>
        </p:txBody>
      </p:sp>
      <p:sp>
        <p:nvSpPr>
          <p:cNvPr id="31" name="6 Rectángulo">
            <a:extLst>
              <a:ext uri="{FF2B5EF4-FFF2-40B4-BE49-F238E27FC236}">
                <a16:creationId xmlns:a16="http://schemas.microsoft.com/office/drawing/2014/main" id="{B4155B16-A878-19BB-7300-A62C4F9AB4B5}"/>
              </a:ext>
            </a:extLst>
          </p:cNvPr>
          <p:cNvSpPr/>
          <p:nvPr/>
        </p:nvSpPr>
        <p:spPr>
          <a:xfrm>
            <a:off x="5879803" y="3326403"/>
            <a:ext cx="1163267" cy="400110"/>
          </a:xfrm>
          <a:prstGeom prst="rect">
            <a:avLst/>
          </a:prstGeom>
        </p:spPr>
        <p:txBody>
          <a:bodyPr wrap="none">
            <a:spAutoFit/>
          </a:bodyPr>
          <a:lstStyle/>
          <a:p>
            <a:r>
              <a:rPr lang="es-ES" sz="2000" b="1" dirty="0">
                <a:solidFill>
                  <a:prstClr val="black"/>
                </a:solidFill>
              </a:rPr>
              <a:t>Abrah</a:t>
            </a:r>
            <a:r>
              <a:rPr lang="cs-CZ" sz="2000" b="1" dirty="0" err="1">
                <a:solidFill>
                  <a:prstClr val="black"/>
                </a:solidFill>
              </a:rPr>
              <a:t>am</a:t>
            </a:r>
            <a:endParaRPr lang="es-ES" sz="2000" b="1" dirty="0"/>
          </a:p>
        </p:txBody>
      </p:sp>
      <p:sp>
        <p:nvSpPr>
          <p:cNvPr id="32" name="7 Rectángulo">
            <a:extLst>
              <a:ext uri="{FF2B5EF4-FFF2-40B4-BE49-F238E27FC236}">
                <a16:creationId xmlns:a16="http://schemas.microsoft.com/office/drawing/2014/main" id="{5FD3AB88-733C-B176-9BE6-27EA87030ABB}"/>
              </a:ext>
            </a:extLst>
          </p:cNvPr>
          <p:cNvSpPr/>
          <p:nvPr/>
        </p:nvSpPr>
        <p:spPr>
          <a:xfrm>
            <a:off x="7752181" y="3326403"/>
            <a:ext cx="645498" cy="400110"/>
          </a:xfrm>
          <a:prstGeom prst="rect">
            <a:avLst/>
          </a:prstGeom>
        </p:spPr>
        <p:txBody>
          <a:bodyPr wrap="none">
            <a:spAutoFit/>
          </a:bodyPr>
          <a:lstStyle/>
          <a:p>
            <a:r>
              <a:rPr lang="es-ES" sz="2000" b="1" dirty="0">
                <a:solidFill>
                  <a:prstClr val="black"/>
                </a:solidFill>
              </a:rPr>
              <a:t>S</a:t>
            </a:r>
            <a:r>
              <a:rPr lang="cs-CZ" sz="2000" b="1" dirty="0">
                <a:solidFill>
                  <a:prstClr val="black"/>
                </a:solidFill>
              </a:rPr>
              <a:t>á</a:t>
            </a:r>
            <a:r>
              <a:rPr lang="es-ES" sz="2000" b="1" dirty="0">
                <a:solidFill>
                  <a:prstClr val="black"/>
                </a:solidFill>
              </a:rPr>
              <a:t>ra</a:t>
            </a:r>
            <a:endParaRPr lang="es-ES" sz="2000" b="1" dirty="0"/>
          </a:p>
        </p:txBody>
      </p:sp>
      <p:sp>
        <p:nvSpPr>
          <p:cNvPr id="33" name="8 Rectángulo">
            <a:extLst>
              <a:ext uri="{FF2B5EF4-FFF2-40B4-BE49-F238E27FC236}">
                <a16:creationId xmlns:a16="http://schemas.microsoft.com/office/drawing/2014/main" id="{2600FA93-7CAE-4E3E-1387-80F38BB028C8}"/>
              </a:ext>
            </a:extLst>
          </p:cNvPr>
          <p:cNvSpPr/>
          <p:nvPr/>
        </p:nvSpPr>
        <p:spPr>
          <a:xfrm>
            <a:off x="9285613" y="3326403"/>
            <a:ext cx="602986" cy="400110"/>
          </a:xfrm>
          <a:prstGeom prst="rect">
            <a:avLst/>
          </a:prstGeom>
        </p:spPr>
        <p:txBody>
          <a:bodyPr wrap="none">
            <a:spAutoFit/>
          </a:bodyPr>
          <a:lstStyle/>
          <a:p>
            <a:r>
              <a:rPr lang="es-ES" sz="2000" b="1" dirty="0">
                <a:solidFill>
                  <a:prstClr val="black"/>
                </a:solidFill>
              </a:rPr>
              <a:t>I</a:t>
            </a:r>
            <a:r>
              <a:rPr lang="cs-CZ" sz="2000" b="1" dirty="0" err="1">
                <a:solidFill>
                  <a:prstClr val="black"/>
                </a:solidFill>
              </a:rPr>
              <a:t>zák</a:t>
            </a:r>
            <a:endParaRPr lang="es-ES" sz="2000" b="1" dirty="0"/>
          </a:p>
        </p:txBody>
      </p:sp>
      <p:sp>
        <p:nvSpPr>
          <p:cNvPr id="34" name="9 Rectángulo">
            <a:extLst>
              <a:ext uri="{FF2B5EF4-FFF2-40B4-BE49-F238E27FC236}">
                <a16:creationId xmlns:a16="http://schemas.microsoft.com/office/drawing/2014/main" id="{95303B55-1D64-103C-AE20-C717130623D7}"/>
              </a:ext>
            </a:extLst>
          </p:cNvPr>
          <p:cNvSpPr/>
          <p:nvPr/>
        </p:nvSpPr>
        <p:spPr>
          <a:xfrm>
            <a:off x="10893647" y="3326403"/>
            <a:ext cx="788164" cy="400110"/>
          </a:xfrm>
          <a:prstGeom prst="rect">
            <a:avLst/>
          </a:prstGeom>
        </p:spPr>
        <p:txBody>
          <a:bodyPr wrap="none">
            <a:spAutoFit/>
          </a:bodyPr>
          <a:lstStyle/>
          <a:p>
            <a:r>
              <a:rPr lang="cs-CZ" sz="2000" b="1" dirty="0">
                <a:solidFill>
                  <a:prstClr val="black"/>
                </a:solidFill>
              </a:rPr>
              <a:t>Jákob</a:t>
            </a:r>
            <a:endParaRPr lang="es-ES" sz="2000" b="1" dirty="0"/>
          </a:p>
        </p:txBody>
      </p:sp>
      <p:pic>
        <p:nvPicPr>
          <p:cNvPr id="35" name="Picture 2" descr="G:\Dibujos\CainYAbel\cain abel.bmp">
            <a:extLst>
              <a:ext uri="{FF2B5EF4-FFF2-40B4-BE49-F238E27FC236}">
                <a16:creationId xmlns:a16="http://schemas.microsoft.com/office/drawing/2014/main" id="{1700775B-0246-412B-2E7B-D529EA310535}"/>
              </a:ext>
            </a:extLst>
          </p:cNvPr>
          <p:cNvPicPr>
            <a:picLocks noChangeAspect="1" noChangeArrowheads="1"/>
          </p:cNvPicPr>
          <p:nvPr/>
        </p:nvPicPr>
        <p:blipFill>
          <a:blip r:embed="rId3" cstate="email"/>
          <a:srcRect/>
          <a:stretch>
            <a:fillRect/>
          </a:stretch>
        </p:blipFill>
        <p:spPr bwMode="auto">
          <a:xfrm>
            <a:off x="217163" y="1028367"/>
            <a:ext cx="1858567"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6" name="Picture 3" descr="G:\Dibujos\Enoc\Hecho\Enoc (3).jpg">
            <a:extLst>
              <a:ext uri="{FF2B5EF4-FFF2-40B4-BE49-F238E27FC236}">
                <a16:creationId xmlns:a16="http://schemas.microsoft.com/office/drawing/2014/main" id="{259190DB-CBE0-0EFD-5F4B-48ECEDF8B064}"/>
              </a:ext>
            </a:extLst>
          </p:cNvPr>
          <p:cNvPicPr>
            <a:picLocks noChangeAspect="1" noChangeArrowheads="1"/>
          </p:cNvPicPr>
          <p:nvPr/>
        </p:nvPicPr>
        <p:blipFill>
          <a:blip r:embed="rId4" cstate="email"/>
          <a:srcRect/>
          <a:stretch>
            <a:fillRect/>
          </a:stretch>
        </p:blipFill>
        <p:spPr bwMode="auto">
          <a:xfrm>
            <a:off x="2207034" y="1028367"/>
            <a:ext cx="1660414"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7" name="Picture 4" descr="G:\Dibujos\Noe\Hecho\AntesDelDiluvio\AntesDelDiluvio (42).jpg">
            <a:extLst>
              <a:ext uri="{FF2B5EF4-FFF2-40B4-BE49-F238E27FC236}">
                <a16:creationId xmlns:a16="http://schemas.microsoft.com/office/drawing/2014/main" id="{11155532-20AF-51BB-B215-CBCB9E949C3F}"/>
              </a:ext>
            </a:extLst>
          </p:cNvPr>
          <p:cNvPicPr>
            <a:picLocks noChangeAspect="1" noChangeArrowheads="1"/>
          </p:cNvPicPr>
          <p:nvPr/>
        </p:nvPicPr>
        <p:blipFill>
          <a:blip r:embed="rId5" cstate="email"/>
          <a:srcRect/>
          <a:stretch>
            <a:fillRect/>
          </a:stretch>
        </p:blipFill>
        <p:spPr bwMode="auto">
          <a:xfrm>
            <a:off x="3824265" y="1028367"/>
            <a:ext cx="1660415"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8" name="Picture 5" descr="G:\Dibujos\Abraham\SacrificioIsaac\IsaacSacrificado (3).gif">
            <a:extLst>
              <a:ext uri="{FF2B5EF4-FFF2-40B4-BE49-F238E27FC236}">
                <a16:creationId xmlns:a16="http://schemas.microsoft.com/office/drawing/2014/main" id="{EF31886C-423D-E433-591A-F6CF08FD8381}"/>
              </a:ext>
            </a:extLst>
          </p:cNvPr>
          <p:cNvPicPr>
            <a:picLocks noChangeAspect="1" noChangeArrowheads="1"/>
          </p:cNvPicPr>
          <p:nvPr/>
        </p:nvPicPr>
        <p:blipFill>
          <a:blip r:embed="rId6" cstate="email"/>
          <a:srcRect/>
          <a:stretch>
            <a:fillRect/>
          </a:stretch>
        </p:blipFill>
        <p:spPr bwMode="auto">
          <a:xfrm>
            <a:off x="5559804" y="1028367"/>
            <a:ext cx="1619818"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9" name="Picture 6" descr="G:\Dibujos\Abraham\Sara\Sara.jpg">
            <a:extLst>
              <a:ext uri="{FF2B5EF4-FFF2-40B4-BE49-F238E27FC236}">
                <a16:creationId xmlns:a16="http://schemas.microsoft.com/office/drawing/2014/main" id="{DE789887-B61B-5DB0-5180-3652299D02E8}"/>
              </a:ext>
            </a:extLst>
          </p:cNvPr>
          <p:cNvPicPr>
            <a:picLocks noChangeAspect="1" noChangeArrowheads="1"/>
          </p:cNvPicPr>
          <p:nvPr/>
        </p:nvPicPr>
        <p:blipFill>
          <a:blip r:embed="rId7" cstate="email"/>
          <a:srcRect/>
          <a:stretch>
            <a:fillRect/>
          </a:stretch>
        </p:blipFill>
        <p:spPr bwMode="auto">
          <a:xfrm>
            <a:off x="7259905" y="1028367"/>
            <a:ext cx="1571636" cy="22057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0" name="Picture 7" descr="G:\Dibujos\Isaac\Hecho\Jacob\Jacob (3).jpg">
            <a:extLst>
              <a:ext uri="{FF2B5EF4-FFF2-40B4-BE49-F238E27FC236}">
                <a16:creationId xmlns:a16="http://schemas.microsoft.com/office/drawing/2014/main" id="{D108DB10-0BA5-8B36-CFBE-D6162AE1CB30}"/>
              </a:ext>
            </a:extLst>
          </p:cNvPr>
          <p:cNvPicPr>
            <a:picLocks noChangeAspect="1" noChangeArrowheads="1"/>
          </p:cNvPicPr>
          <p:nvPr/>
        </p:nvPicPr>
        <p:blipFill>
          <a:blip r:embed="rId8" cstate="email"/>
          <a:srcRect/>
          <a:stretch>
            <a:fillRect/>
          </a:stretch>
        </p:blipFill>
        <p:spPr bwMode="auto">
          <a:xfrm>
            <a:off x="8792340" y="1028367"/>
            <a:ext cx="1637687" cy="21842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1" name="Picture 8" descr="G:\Dibujos\Jacob\Hecho\BendiceHijosNietos\Bendice (10).jpg">
            <a:extLst>
              <a:ext uri="{FF2B5EF4-FFF2-40B4-BE49-F238E27FC236}">
                <a16:creationId xmlns:a16="http://schemas.microsoft.com/office/drawing/2014/main" id="{6DC02F5B-9B3C-6BE9-30B7-C2726FCA2951}"/>
              </a:ext>
            </a:extLst>
          </p:cNvPr>
          <p:cNvPicPr>
            <a:picLocks noChangeAspect="1" noChangeArrowheads="1"/>
          </p:cNvPicPr>
          <p:nvPr/>
        </p:nvPicPr>
        <p:blipFill>
          <a:blip r:embed="rId9" cstate="email"/>
          <a:srcRect/>
          <a:stretch>
            <a:fillRect/>
          </a:stretch>
        </p:blipFill>
        <p:spPr bwMode="auto">
          <a:xfrm>
            <a:off x="10477973" y="1028367"/>
            <a:ext cx="1539874" cy="22139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2" name="10 Rectángulo">
            <a:extLst>
              <a:ext uri="{FF2B5EF4-FFF2-40B4-BE49-F238E27FC236}">
                <a16:creationId xmlns:a16="http://schemas.microsoft.com/office/drawing/2014/main" id="{E2C26F61-5465-03AB-7C7E-64066E0135BD}"/>
              </a:ext>
            </a:extLst>
          </p:cNvPr>
          <p:cNvSpPr/>
          <p:nvPr/>
        </p:nvSpPr>
        <p:spPr>
          <a:xfrm>
            <a:off x="725186" y="6222351"/>
            <a:ext cx="965329" cy="400110"/>
          </a:xfrm>
          <a:prstGeom prst="rect">
            <a:avLst/>
          </a:prstGeom>
        </p:spPr>
        <p:txBody>
          <a:bodyPr wrap="none">
            <a:spAutoFit/>
          </a:bodyPr>
          <a:lstStyle/>
          <a:p>
            <a:r>
              <a:rPr lang="es-ES" sz="2000" b="1" dirty="0">
                <a:solidFill>
                  <a:prstClr val="black"/>
                </a:solidFill>
              </a:rPr>
              <a:t>Ra</a:t>
            </a:r>
            <a:r>
              <a:rPr lang="cs-CZ" sz="2000" b="1" dirty="0">
                <a:solidFill>
                  <a:prstClr val="black"/>
                </a:solidFill>
              </a:rPr>
              <a:t>c</a:t>
            </a:r>
            <a:r>
              <a:rPr lang="es-ES" sz="2000" b="1" dirty="0">
                <a:solidFill>
                  <a:prstClr val="black"/>
                </a:solidFill>
              </a:rPr>
              <a:t>hab</a:t>
            </a:r>
            <a:endParaRPr lang="es-ES" sz="2000" b="1" dirty="0"/>
          </a:p>
        </p:txBody>
      </p:sp>
      <p:sp>
        <p:nvSpPr>
          <p:cNvPr id="43" name="11 Rectángulo">
            <a:extLst>
              <a:ext uri="{FF2B5EF4-FFF2-40B4-BE49-F238E27FC236}">
                <a16:creationId xmlns:a16="http://schemas.microsoft.com/office/drawing/2014/main" id="{84BBCEC8-0216-694F-33B5-790841045206}"/>
              </a:ext>
            </a:extLst>
          </p:cNvPr>
          <p:cNvSpPr/>
          <p:nvPr/>
        </p:nvSpPr>
        <p:spPr>
          <a:xfrm>
            <a:off x="2256633" y="6222351"/>
            <a:ext cx="1021433" cy="400110"/>
          </a:xfrm>
          <a:prstGeom prst="rect">
            <a:avLst/>
          </a:prstGeom>
        </p:spPr>
        <p:txBody>
          <a:bodyPr wrap="none">
            <a:spAutoFit/>
          </a:bodyPr>
          <a:lstStyle/>
          <a:p>
            <a:r>
              <a:rPr lang="es-ES" sz="2000" b="1" dirty="0">
                <a:solidFill>
                  <a:prstClr val="black"/>
                </a:solidFill>
              </a:rPr>
              <a:t>Gedeón</a:t>
            </a:r>
            <a:endParaRPr lang="es-ES" sz="2000" b="1" dirty="0"/>
          </a:p>
        </p:txBody>
      </p:sp>
      <p:sp>
        <p:nvSpPr>
          <p:cNvPr id="44" name="12 Rectángulo">
            <a:extLst>
              <a:ext uri="{FF2B5EF4-FFF2-40B4-BE49-F238E27FC236}">
                <a16:creationId xmlns:a16="http://schemas.microsoft.com/office/drawing/2014/main" id="{E665A18B-F057-C504-F526-E10FD0A48E45}"/>
              </a:ext>
            </a:extLst>
          </p:cNvPr>
          <p:cNvSpPr/>
          <p:nvPr/>
        </p:nvSpPr>
        <p:spPr>
          <a:xfrm>
            <a:off x="4136670" y="6222351"/>
            <a:ext cx="791370" cy="400110"/>
          </a:xfrm>
          <a:prstGeom prst="rect">
            <a:avLst/>
          </a:prstGeom>
        </p:spPr>
        <p:txBody>
          <a:bodyPr wrap="none">
            <a:spAutoFit/>
          </a:bodyPr>
          <a:lstStyle/>
          <a:p>
            <a:r>
              <a:rPr lang="es-ES" sz="2000" b="1" dirty="0">
                <a:solidFill>
                  <a:prstClr val="black"/>
                </a:solidFill>
              </a:rPr>
              <a:t>Bar</a:t>
            </a:r>
            <a:r>
              <a:rPr lang="cs-CZ" sz="2000" b="1" dirty="0" err="1">
                <a:solidFill>
                  <a:prstClr val="black"/>
                </a:solidFill>
              </a:rPr>
              <a:t>ák</a:t>
            </a:r>
            <a:endParaRPr lang="es-ES" sz="2000" b="1" dirty="0"/>
          </a:p>
        </p:txBody>
      </p:sp>
      <p:sp>
        <p:nvSpPr>
          <p:cNvPr id="45" name="13 Rectángulo">
            <a:extLst>
              <a:ext uri="{FF2B5EF4-FFF2-40B4-BE49-F238E27FC236}">
                <a16:creationId xmlns:a16="http://schemas.microsoft.com/office/drawing/2014/main" id="{2695E34E-63BB-5F7F-FCB4-551B3D2C0896}"/>
              </a:ext>
            </a:extLst>
          </p:cNvPr>
          <p:cNvSpPr/>
          <p:nvPr/>
        </p:nvSpPr>
        <p:spPr>
          <a:xfrm>
            <a:off x="5621350" y="6222351"/>
            <a:ext cx="1019831" cy="400110"/>
          </a:xfrm>
          <a:prstGeom prst="rect">
            <a:avLst/>
          </a:prstGeom>
        </p:spPr>
        <p:txBody>
          <a:bodyPr wrap="none">
            <a:spAutoFit/>
          </a:bodyPr>
          <a:lstStyle/>
          <a:p>
            <a:r>
              <a:rPr lang="es-ES" sz="2000" b="1" dirty="0">
                <a:solidFill>
                  <a:prstClr val="black"/>
                </a:solidFill>
              </a:rPr>
              <a:t>Sa</a:t>
            </a:r>
            <a:r>
              <a:rPr lang="cs-CZ" sz="2000" b="1" dirty="0">
                <a:solidFill>
                  <a:prstClr val="black"/>
                </a:solidFill>
              </a:rPr>
              <a:t>m</a:t>
            </a:r>
            <a:r>
              <a:rPr lang="es-ES" sz="2000" b="1" dirty="0">
                <a:solidFill>
                  <a:prstClr val="black"/>
                </a:solidFill>
              </a:rPr>
              <a:t>s</a:t>
            </a:r>
            <a:r>
              <a:rPr lang="cs-CZ" sz="2000" b="1" dirty="0">
                <a:solidFill>
                  <a:prstClr val="black"/>
                </a:solidFill>
              </a:rPr>
              <a:t>o</a:t>
            </a:r>
            <a:r>
              <a:rPr lang="es-ES" sz="2000" b="1" dirty="0">
                <a:solidFill>
                  <a:prstClr val="black"/>
                </a:solidFill>
              </a:rPr>
              <a:t>n</a:t>
            </a:r>
            <a:endParaRPr lang="es-ES" sz="2000" b="1" dirty="0"/>
          </a:p>
        </p:txBody>
      </p:sp>
      <p:sp>
        <p:nvSpPr>
          <p:cNvPr id="46" name="14 Rectángulo">
            <a:extLst>
              <a:ext uri="{FF2B5EF4-FFF2-40B4-BE49-F238E27FC236}">
                <a16:creationId xmlns:a16="http://schemas.microsoft.com/office/drawing/2014/main" id="{AB410541-8DF6-BD3F-948F-CAF07C9CCA68}"/>
              </a:ext>
            </a:extLst>
          </p:cNvPr>
          <p:cNvSpPr/>
          <p:nvPr/>
        </p:nvSpPr>
        <p:spPr>
          <a:xfrm>
            <a:off x="7597817" y="6222351"/>
            <a:ext cx="694229" cy="400110"/>
          </a:xfrm>
          <a:prstGeom prst="rect">
            <a:avLst/>
          </a:prstGeom>
        </p:spPr>
        <p:txBody>
          <a:bodyPr wrap="none">
            <a:spAutoFit/>
          </a:bodyPr>
          <a:lstStyle/>
          <a:p>
            <a:r>
              <a:rPr lang="es-ES" sz="2000" b="1" dirty="0">
                <a:solidFill>
                  <a:prstClr val="black"/>
                </a:solidFill>
              </a:rPr>
              <a:t>Jeft</a:t>
            </a:r>
            <a:r>
              <a:rPr lang="cs-CZ" sz="2000" b="1" dirty="0">
                <a:solidFill>
                  <a:prstClr val="black"/>
                </a:solidFill>
              </a:rPr>
              <a:t>e</a:t>
            </a:r>
            <a:endParaRPr lang="es-ES" sz="2000" b="1" dirty="0"/>
          </a:p>
        </p:txBody>
      </p:sp>
      <p:sp>
        <p:nvSpPr>
          <p:cNvPr id="47" name="15 Rectángulo">
            <a:extLst>
              <a:ext uri="{FF2B5EF4-FFF2-40B4-BE49-F238E27FC236}">
                <a16:creationId xmlns:a16="http://schemas.microsoft.com/office/drawing/2014/main" id="{C1AA3DF2-A3EE-43BB-8988-7E6FD3ADD5F0}"/>
              </a:ext>
            </a:extLst>
          </p:cNvPr>
          <p:cNvSpPr/>
          <p:nvPr/>
        </p:nvSpPr>
        <p:spPr>
          <a:xfrm>
            <a:off x="9109204" y="6222351"/>
            <a:ext cx="791755" cy="400110"/>
          </a:xfrm>
          <a:prstGeom prst="rect">
            <a:avLst/>
          </a:prstGeom>
        </p:spPr>
        <p:txBody>
          <a:bodyPr wrap="none">
            <a:spAutoFit/>
          </a:bodyPr>
          <a:lstStyle/>
          <a:p>
            <a:r>
              <a:rPr lang="es-ES" sz="2000" b="1" dirty="0">
                <a:solidFill>
                  <a:prstClr val="black"/>
                </a:solidFill>
              </a:rPr>
              <a:t>David</a:t>
            </a:r>
            <a:endParaRPr lang="es-ES" sz="2000" b="1" dirty="0"/>
          </a:p>
        </p:txBody>
      </p:sp>
      <p:sp>
        <p:nvSpPr>
          <p:cNvPr id="48" name="16 Rectángulo">
            <a:extLst>
              <a:ext uri="{FF2B5EF4-FFF2-40B4-BE49-F238E27FC236}">
                <a16:creationId xmlns:a16="http://schemas.microsoft.com/office/drawing/2014/main" id="{A8F55521-B53A-1C07-7066-2573456E48DB}"/>
              </a:ext>
            </a:extLst>
          </p:cNvPr>
          <p:cNvSpPr/>
          <p:nvPr/>
        </p:nvSpPr>
        <p:spPr>
          <a:xfrm>
            <a:off x="10718118" y="6222351"/>
            <a:ext cx="971741" cy="400110"/>
          </a:xfrm>
          <a:prstGeom prst="rect">
            <a:avLst/>
          </a:prstGeom>
        </p:spPr>
        <p:txBody>
          <a:bodyPr wrap="none">
            <a:spAutoFit/>
          </a:bodyPr>
          <a:lstStyle/>
          <a:p>
            <a:r>
              <a:rPr lang="es-ES" sz="2000" b="1" dirty="0">
                <a:solidFill>
                  <a:prstClr val="black"/>
                </a:solidFill>
              </a:rPr>
              <a:t>Samuel</a:t>
            </a:r>
            <a:endParaRPr lang="es-ES" sz="2000" b="1" dirty="0"/>
          </a:p>
        </p:txBody>
      </p:sp>
      <p:pic>
        <p:nvPicPr>
          <p:cNvPr id="49" name="Picture 2" descr="G:\Dibujos\CainYAbel\cain abel.bmp">
            <a:extLst>
              <a:ext uri="{FF2B5EF4-FFF2-40B4-BE49-F238E27FC236}">
                <a16:creationId xmlns:a16="http://schemas.microsoft.com/office/drawing/2014/main" id="{09C1711D-D914-6634-0EBE-1F49F1D00462}"/>
              </a:ext>
            </a:extLst>
          </p:cNvPr>
          <p:cNvPicPr>
            <a:picLocks noChangeAspect="1" noChangeArrowheads="1"/>
          </p:cNvPicPr>
          <p:nvPr/>
        </p:nvPicPr>
        <p:blipFill>
          <a:blip r:embed="rId10" cstate="email"/>
          <a:stretch>
            <a:fillRect/>
          </a:stretch>
        </p:blipFill>
        <p:spPr bwMode="auto">
          <a:xfrm>
            <a:off x="379405" y="4007773"/>
            <a:ext cx="1466132"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0" name="Picture 3" descr="G:\Dibujos\Enoc\Hecho\Enoc (3).jpg">
            <a:extLst>
              <a:ext uri="{FF2B5EF4-FFF2-40B4-BE49-F238E27FC236}">
                <a16:creationId xmlns:a16="http://schemas.microsoft.com/office/drawing/2014/main" id="{96B9C581-DE83-CA3D-7143-0FD95067BF8E}"/>
              </a:ext>
            </a:extLst>
          </p:cNvPr>
          <p:cNvPicPr>
            <a:picLocks noChangeAspect="1" noChangeArrowheads="1"/>
          </p:cNvPicPr>
          <p:nvPr/>
        </p:nvPicPr>
        <p:blipFill>
          <a:blip r:embed="rId11" cstate="email"/>
          <a:stretch>
            <a:fillRect/>
          </a:stretch>
        </p:blipFill>
        <p:spPr bwMode="auto">
          <a:xfrm>
            <a:off x="1924473" y="3947507"/>
            <a:ext cx="1660414" cy="22145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1" name="Picture 4" descr="G:\Dibujos\Noe\Hecho\AntesDelDiluvio\AntesDelDiluvio (42).jpg">
            <a:extLst>
              <a:ext uri="{FF2B5EF4-FFF2-40B4-BE49-F238E27FC236}">
                <a16:creationId xmlns:a16="http://schemas.microsoft.com/office/drawing/2014/main" id="{21F799B7-2089-C736-0138-09A4CC6DD0FF}"/>
              </a:ext>
            </a:extLst>
          </p:cNvPr>
          <p:cNvPicPr>
            <a:picLocks noChangeAspect="1" noChangeArrowheads="1"/>
          </p:cNvPicPr>
          <p:nvPr/>
        </p:nvPicPr>
        <p:blipFill>
          <a:blip r:embed="rId12" cstate="email"/>
          <a:stretch>
            <a:fillRect/>
          </a:stretch>
        </p:blipFill>
        <p:spPr bwMode="auto">
          <a:xfrm>
            <a:off x="3663823" y="3947506"/>
            <a:ext cx="1558864" cy="221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2" name="Picture 5" descr="G:\Dibujos\Abraham\SacrificioIsaac\IsaacSacrificado (3).gif">
            <a:extLst>
              <a:ext uri="{FF2B5EF4-FFF2-40B4-BE49-F238E27FC236}">
                <a16:creationId xmlns:a16="http://schemas.microsoft.com/office/drawing/2014/main" id="{01E84D26-3747-A00F-9FFD-0660349EA4BD}"/>
              </a:ext>
            </a:extLst>
          </p:cNvPr>
          <p:cNvPicPr>
            <a:picLocks noChangeAspect="1" noChangeArrowheads="1"/>
          </p:cNvPicPr>
          <p:nvPr/>
        </p:nvPicPr>
        <p:blipFill>
          <a:blip r:embed="rId13" cstate="email"/>
          <a:stretch>
            <a:fillRect/>
          </a:stretch>
        </p:blipFill>
        <p:spPr bwMode="auto">
          <a:xfrm>
            <a:off x="5301623" y="3999551"/>
            <a:ext cx="1619818" cy="21604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3" name="Picture 6" descr="G:\Dibujos\Abraham\Sara\Sara.jpg">
            <a:extLst>
              <a:ext uri="{FF2B5EF4-FFF2-40B4-BE49-F238E27FC236}">
                <a16:creationId xmlns:a16="http://schemas.microsoft.com/office/drawing/2014/main" id="{C1B58C88-0C63-D9BF-2B4A-CBBD546444A0}"/>
              </a:ext>
            </a:extLst>
          </p:cNvPr>
          <p:cNvPicPr>
            <a:picLocks noChangeAspect="1" noChangeArrowheads="1"/>
          </p:cNvPicPr>
          <p:nvPr/>
        </p:nvPicPr>
        <p:blipFill>
          <a:blip r:embed="rId14" cstate="email"/>
          <a:stretch>
            <a:fillRect/>
          </a:stretch>
        </p:blipFill>
        <p:spPr bwMode="auto">
          <a:xfrm>
            <a:off x="7000377" y="3978106"/>
            <a:ext cx="1785950" cy="22442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4" name="Picture 7" descr="G:\Dibujos\Isaac\Hecho\Jacob\Jacob (3).jpg">
            <a:extLst>
              <a:ext uri="{FF2B5EF4-FFF2-40B4-BE49-F238E27FC236}">
                <a16:creationId xmlns:a16="http://schemas.microsoft.com/office/drawing/2014/main" id="{58F5E50E-9243-5C79-470F-539961762369}"/>
              </a:ext>
            </a:extLst>
          </p:cNvPr>
          <p:cNvPicPr>
            <a:picLocks noChangeAspect="1" noChangeArrowheads="1"/>
          </p:cNvPicPr>
          <p:nvPr/>
        </p:nvPicPr>
        <p:blipFill>
          <a:blip r:embed="rId15" cstate="email"/>
          <a:stretch>
            <a:fillRect/>
          </a:stretch>
        </p:blipFill>
        <p:spPr bwMode="auto">
          <a:xfrm>
            <a:off x="8865263" y="4007773"/>
            <a:ext cx="1441759" cy="21842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5" name="Picture 8" descr="G:\Dibujos\Jacob\Hecho\BendiceHijosNietos\Bendice (10).jpg">
            <a:extLst>
              <a:ext uri="{FF2B5EF4-FFF2-40B4-BE49-F238E27FC236}">
                <a16:creationId xmlns:a16="http://schemas.microsoft.com/office/drawing/2014/main" id="{9CEDE1FD-1CCC-1148-C38B-84F045EBF3B8}"/>
              </a:ext>
            </a:extLst>
          </p:cNvPr>
          <p:cNvPicPr>
            <a:picLocks noChangeAspect="1" noChangeArrowheads="1"/>
          </p:cNvPicPr>
          <p:nvPr/>
        </p:nvPicPr>
        <p:blipFill>
          <a:blip r:embed="rId16" cstate="email"/>
          <a:stretch>
            <a:fillRect/>
          </a:stretch>
        </p:blipFill>
        <p:spPr bwMode="auto">
          <a:xfrm>
            <a:off x="10385961" y="4017842"/>
            <a:ext cx="1539874" cy="214214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F91A60D1-9BFB-9411-FB51-4DEDEB90FA0F}"/>
              </a:ext>
            </a:extLst>
          </p:cNvPr>
          <p:cNvSpPr txBox="1"/>
          <p:nvPr/>
        </p:nvSpPr>
        <p:spPr>
          <a:xfrm>
            <a:off x="217162" y="197208"/>
            <a:ext cx="6424019" cy="400110"/>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p>
            <a:pPr algn="r"/>
            <a:r>
              <a:rPr lang="es-ES" sz="2000" b="1" dirty="0">
                <a:ln/>
                <a:solidFill>
                  <a:schemeClr val="accent6">
                    <a:lumMod val="50000"/>
                  </a:schemeClr>
                </a:solidFill>
              </a:rPr>
              <a:t>PŘÍKLADY VÍRY A VĚRNOSTI </a:t>
            </a:r>
            <a:r>
              <a:rPr lang="cs-CZ" sz="2000" b="1" dirty="0">
                <a:ln/>
                <a:solidFill>
                  <a:schemeClr val="accent6">
                    <a:lumMod val="50000"/>
                  </a:schemeClr>
                </a:solidFill>
              </a:rPr>
              <a:t>Z 11. KAPITOLY LISTU</a:t>
            </a:r>
            <a:r>
              <a:rPr lang="es-ES" sz="2000" b="1" dirty="0">
                <a:ln/>
                <a:solidFill>
                  <a:schemeClr val="accent6">
                    <a:lumMod val="50000"/>
                  </a:schemeClr>
                </a:solidFill>
              </a:rPr>
              <a:t> ŽIDŮM</a:t>
            </a:r>
          </a:p>
        </p:txBody>
      </p:sp>
      <p:pic>
        <p:nvPicPr>
          <p:cNvPr id="5" name="Imagen 4" descr="Forma, Círculo&#10;&#10;Descripción generada automáticamente">
            <a:extLst>
              <a:ext uri="{FF2B5EF4-FFF2-40B4-BE49-F238E27FC236}">
                <a16:creationId xmlns:a16="http://schemas.microsoft.com/office/drawing/2014/main" id="{C362431F-8B0C-973B-7E71-A27CB8B617D3}"/>
              </a:ext>
            </a:extLst>
          </p:cNvPr>
          <p:cNvPicPr>
            <a:picLocks noChangeAspect="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26206" y="197208"/>
            <a:ext cx="400269" cy="369624"/>
          </a:xfrm>
          <a:prstGeom prst="rect">
            <a:avLst/>
          </a:prstGeom>
        </p:spPr>
      </p:pic>
    </p:spTree>
    <p:extLst>
      <p:ext uri="{BB962C8B-B14F-4D97-AF65-F5344CB8AC3E}">
        <p14:creationId xmlns:p14="http://schemas.microsoft.com/office/powerpoint/2010/main" val="301463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ppt_w/2"/>
                                          </p:val>
                                        </p:tav>
                                        <p:tav tm="100000">
                                          <p:val>
                                            <p:strVal val="#ppt_x"/>
                                          </p:val>
                                        </p:tav>
                                      </p:tavLst>
                                    </p:anim>
                                    <p:anim calcmode="lin" valueType="num">
                                      <p:cBhvr>
                                        <p:cTn id="14" dur="500" fill="hold"/>
                                        <p:tgtEl>
                                          <p:spTgt spid="3"/>
                                        </p:tgtEl>
                                        <p:attrNameLst>
                                          <p:attrName>ppt_y</p:attrName>
                                        </p:attrNameLst>
                                      </p:cBhvr>
                                      <p:tavLst>
                                        <p:tav tm="0">
                                          <p:val>
                                            <p:strVal val="#ppt_y"/>
                                          </p:val>
                                        </p:tav>
                                        <p:tav tm="100000">
                                          <p:val>
                                            <p:strVal val="#ppt_y"/>
                                          </p:val>
                                        </p:tav>
                                      </p:tavLst>
                                    </p:anim>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ppt_x</p:attrName>
                                        </p:attrNameLst>
                                      </p:cBhvr>
                                      <p:tavLst>
                                        <p:tav tm="0">
                                          <p:val>
                                            <p:fltVal val="0.5"/>
                                          </p:val>
                                        </p:tav>
                                        <p:tav tm="100000">
                                          <p:val>
                                            <p:strVal val="#ppt_x"/>
                                          </p:val>
                                        </p:tav>
                                      </p:tavLst>
                                    </p:anim>
                                    <p:anim calcmode="lin" valueType="num">
                                      <p:cBhvr>
                                        <p:cTn id="24" dur="500" fill="hold"/>
                                        <p:tgtEl>
                                          <p:spTgt spid="4"/>
                                        </p:tgtEl>
                                        <p:attrNameLst>
                                          <p:attrName>ppt_y</p:attrName>
                                        </p:attrNameLst>
                                      </p:cBhvr>
                                      <p:tavLst>
                                        <p:tav tm="0">
                                          <p:val>
                                            <p:fltVal val="0.5"/>
                                          </p:val>
                                        </p:tav>
                                        <p:tav tm="100000">
                                          <p:val>
                                            <p:strVal val="#ppt_y"/>
                                          </p:val>
                                        </p:tav>
                                      </p:tavLst>
                                    </p:anim>
                                  </p:childTnLst>
                                </p:cTn>
                              </p:par>
                              <p:par>
                                <p:cTn id="25" presetID="23" presetClass="entr" presetSubtype="528"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 calcmode="lin" valueType="num">
                                      <p:cBhvr>
                                        <p:cTn id="29" dur="500" fill="hold"/>
                                        <p:tgtEl>
                                          <p:spTgt spid="35"/>
                                        </p:tgtEl>
                                        <p:attrNameLst>
                                          <p:attrName>ppt_x</p:attrName>
                                        </p:attrNameLst>
                                      </p:cBhvr>
                                      <p:tavLst>
                                        <p:tav tm="0">
                                          <p:val>
                                            <p:fltVal val="0.5"/>
                                          </p:val>
                                        </p:tav>
                                        <p:tav tm="100000">
                                          <p:val>
                                            <p:strVal val="#ppt_x"/>
                                          </p:val>
                                        </p:tav>
                                      </p:tavLst>
                                    </p:anim>
                                    <p:anim calcmode="lin" valueType="num">
                                      <p:cBhvr>
                                        <p:cTn id="30" dur="500" fill="hold"/>
                                        <p:tgtEl>
                                          <p:spTgt spid="35"/>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528"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 calcmode="lin" valueType="num">
                                      <p:cBhvr>
                                        <p:cTn id="37" dur="500" fill="hold"/>
                                        <p:tgtEl>
                                          <p:spTgt spid="36"/>
                                        </p:tgtEl>
                                        <p:attrNameLst>
                                          <p:attrName>ppt_x</p:attrName>
                                        </p:attrNameLst>
                                      </p:cBhvr>
                                      <p:tavLst>
                                        <p:tav tm="0">
                                          <p:val>
                                            <p:fltVal val="0.5"/>
                                          </p:val>
                                        </p:tav>
                                        <p:tav tm="100000">
                                          <p:val>
                                            <p:strVal val="#ppt_x"/>
                                          </p:val>
                                        </p:tav>
                                      </p:tavLst>
                                    </p:anim>
                                    <p:anim calcmode="lin" valueType="num">
                                      <p:cBhvr>
                                        <p:cTn id="38" dur="500" fill="hold"/>
                                        <p:tgtEl>
                                          <p:spTgt spid="36"/>
                                        </p:tgtEl>
                                        <p:attrNameLst>
                                          <p:attrName>ppt_y</p:attrName>
                                        </p:attrNameLst>
                                      </p:cBhvr>
                                      <p:tavLst>
                                        <p:tav tm="0">
                                          <p:val>
                                            <p:fltVal val="0.5"/>
                                          </p:val>
                                        </p:tav>
                                        <p:tav tm="100000">
                                          <p:val>
                                            <p:strVal val="#ppt_y"/>
                                          </p:val>
                                        </p:tav>
                                      </p:tavLst>
                                    </p:anim>
                                  </p:childTnLst>
                                </p:cTn>
                              </p:par>
                              <p:par>
                                <p:cTn id="39" presetID="23" presetClass="entr" presetSubtype="528"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 calcmode="lin" valueType="num">
                                      <p:cBhvr>
                                        <p:cTn id="43" dur="500" fill="hold"/>
                                        <p:tgtEl>
                                          <p:spTgt spid="29"/>
                                        </p:tgtEl>
                                        <p:attrNameLst>
                                          <p:attrName>ppt_x</p:attrName>
                                        </p:attrNameLst>
                                      </p:cBhvr>
                                      <p:tavLst>
                                        <p:tav tm="0">
                                          <p:val>
                                            <p:fltVal val="0.5"/>
                                          </p:val>
                                        </p:tav>
                                        <p:tav tm="100000">
                                          <p:val>
                                            <p:strVal val="#ppt_x"/>
                                          </p:val>
                                        </p:tav>
                                      </p:tavLst>
                                    </p:anim>
                                    <p:anim calcmode="lin" valueType="num">
                                      <p:cBhvr>
                                        <p:cTn id="44" dur="500" fill="hold"/>
                                        <p:tgtEl>
                                          <p:spTgt spid="29"/>
                                        </p:tgtEl>
                                        <p:attrNameLst>
                                          <p:attrName>ppt_y</p:attrName>
                                        </p:attrNameLst>
                                      </p:cBhvr>
                                      <p:tavLst>
                                        <p:tav tm="0">
                                          <p:val>
                                            <p:fltVal val="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52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p:cTn id="49" dur="500" fill="hold"/>
                                        <p:tgtEl>
                                          <p:spTgt spid="37"/>
                                        </p:tgtEl>
                                        <p:attrNameLst>
                                          <p:attrName>ppt_w</p:attrName>
                                        </p:attrNameLst>
                                      </p:cBhvr>
                                      <p:tavLst>
                                        <p:tav tm="0">
                                          <p:val>
                                            <p:fltVal val="0"/>
                                          </p:val>
                                        </p:tav>
                                        <p:tav tm="100000">
                                          <p:val>
                                            <p:strVal val="#ppt_w"/>
                                          </p:val>
                                        </p:tav>
                                      </p:tavLst>
                                    </p:anim>
                                    <p:anim calcmode="lin" valueType="num">
                                      <p:cBhvr>
                                        <p:cTn id="50" dur="500" fill="hold"/>
                                        <p:tgtEl>
                                          <p:spTgt spid="37"/>
                                        </p:tgtEl>
                                        <p:attrNameLst>
                                          <p:attrName>ppt_h</p:attrName>
                                        </p:attrNameLst>
                                      </p:cBhvr>
                                      <p:tavLst>
                                        <p:tav tm="0">
                                          <p:val>
                                            <p:fltVal val="0"/>
                                          </p:val>
                                        </p:tav>
                                        <p:tav tm="100000">
                                          <p:val>
                                            <p:strVal val="#ppt_h"/>
                                          </p:val>
                                        </p:tav>
                                      </p:tavLst>
                                    </p:anim>
                                    <p:anim calcmode="lin" valueType="num">
                                      <p:cBhvr>
                                        <p:cTn id="51" dur="500" fill="hold"/>
                                        <p:tgtEl>
                                          <p:spTgt spid="37"/>
                                        </p:tgtEl>
                                        <p:attrNameLst>
                                          <p:attrName>ppt_x</p:attrName>
                                        </p:attrNameLst>
                                      </p:cBhvr>
                                      <p:tavLst>
                                        <p:tav tm="0">
                                          <p:val>
                                            <p:fltVal val="0.5"/>
                                          </p:val>
                                        </p:tav>
                                        <p:tav tm="100000">
                                          <p:val>
                                            <p:strVal val="#ppt_x"/>
                                          </p:val>
                                        </p:tav>
                                      </p:tavLst>
                                    </p:anim>
                                    <p:anim calcmode="lin" valueType="num">
                                      <p:cBhvr>
                                        <p:cTn id="52" dur="500" fill="hold"/>
                                        <p:tgtEl>
                                          <p:spTgt spid="37"/>
                                        </p:tgtEl>
                                        <p:attrNameLst>
                                          <p:attrName>ppt_y</p:attrName>
                                        </p:attrNameLst>
                                      </p:cBhvr>
                                      <p:tavLst>
                                        <p:tav tm="0">
                                          <p:val>
                                            <p:fltVal val="0.5"/>
                                          </p:val>
                                        </p:tav>
                                        <p:tav tm="100000">
                                          <p:val>
                                            <p:strVal val="#ppt_y"/>
                                          </p:val>
                                        </p:tav>
                                      </p:tavLst>
                                    </p:anim>
                                  </p:childTnLst>
                                </p:cTn>
                              </p:par>
                              <p:par>
                                <p:cTn id="53" presetID="23" presetClass="entr" presetSubtype="52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 calcmode="lin" valueType="num">
                                      <p:cBhvr>
                                        <p:cTn id="57" dur="500" fill="hold"/>
                                        <p:tgtEl>
                                          <p:spTgt spid="30"/>
                                        </p:tgtEl>
                                        <p:attrNameLst>
                                          <p:attrName>ppt_x</p:attrName>
                                        </p:attrNameLst>
                                      </p:cBhvr>
                                      <p:tavLst>
                                        <p:tav tm="0">
                                          <p:val>
                                            <p:fltVal val="0.5"/>
                                          </p:val>
                                        </p:tav>
                                        <p:tav tm="100000">
                                          <p:val>
                                            <p:strVal val="#ppt_x"/>
                                          </p:val>
                                        </p:tav>
                                      </p:tavLst>
                                    </p:anim>
                                    <p:anim calcmode="lin" valueType="num">
                                      <p:cBhvr>
                                        <p:cTn id="58" dur="500" fill="hold"/>
                                        <p:tgtEl>
                                          <p:spTgt spid="30"/>
                                        </p:tgtEl>
                                        <p:attrNameLst>
                                          <p:attrName>ppt_y</p:attrName>
                                        </p:attrNameLst>
                                      </p:cBhvr>
                                      <p:tavLst>
                                        <p:tav tm="0">
                                          <p:val>
                                            <p:fltVal val="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528"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p:cTn id="63" dur="500" fill="hold"/>
                                        <p:tgtEl>
                                          <p:spTgt spid="38"/>
                                        </p:tgtEl>
                                        <p:attrNameLst>
                                          <p:attrName>ppt_w</p:attrName>
                                        </p:attrNameLst>
                                      </p:cBhvr>
                                      <p:tavLst>
                                        <p:tav tm="0">
                                          <p:val>
                                            <p:fltVal val="0"/>
                                          </p:val>
                                        </p:tav>
                                        <p:tav tm="100000">
                                          <p:val>
                                            <p:strVal val="#ppt_w"/>
                                          </p:val>
                                        </p:tav>
                                      </p:tavLst>
                                    </p:anim>
                                    <p:anim calcmode="lin" valueType="num">
                                      <p:cBhvr>
                                        <p:cTn id="64" dur="500" fill="hold"/>
                                        <p:tgtEl>
                                          <p:spTgt spid="38"/>
                                        </p:tgtEl>
                                        <p:attrNameLst>
                                          <p:attrName>ppt_h</p:attrName>
                                        </p:attrNameLst>
                                      </p:cBhvr>
                                      <p:tavLst>
                                        <p:tav tm="0">
                                          <p:val>
                                            <p:fltVal val="0"/>
                                          </p:val>
                                        </p:tav>
                                        <p:tav tm="100000">
                                          <p:val>
                                            <p:strVal val="#ppt_h"/>
                                          </p:val>
                                        </p:tav>
                                      </p:tavLst>
                                    </p:anim>
                                    <p:anim calcmode="lin" valueType="num">
                                      <p:cBhvr>
                                        <p:cTn id="65" dur="500" fill="hold"/>
                                        <p:tgtEl>
                                          <p:spTgt spid="38"/>
                                        </p:tgtEl>
                                        <p:attrNameLst>
                                          <p:attrName>ppt_x</p:attrName>
                                        </p:attrNameLst>
                                      </p:cBhvr>
                                      <p:tavLst>
                                        <p:tav tm="0">
                                          <p:val>
                                            <p:fltVal val="0.5"/>
                                          </p:val>
                                        </p:tav>
                                        <p:tav tm="100000">
                                          <p:val>
                                            <p:strVal val="#ppt_x"/>
                                          </p:val>
                                        </p:tav>
                                      </p:tavLst>
                                    </p:anim>
                                    <p:anim calcmode="lin" valueType="num">
                                      <p:cBhvr>
                                        <p:cTn id="66" dur="500" fill="hold"/>
                                        <p:tgtEl>
                                          <p:spTgt spid="38"/>
                                        </p:tgtEl>
                                        <p:attrNameLst>
                                          <p:attrName>ppt_y</p:attrName>
                                        </p:attrNameLst>
                                      </p:cBhvr>
                                      <p:tavLst>
                                        <p:tav tm="0">
                                          <p:val>
                                            <p:fltVal val="0.5"/>
                                          </p:val>
                                        </p:tav>
                                        <p:tav tm="100000">
                                          <p:val>
                                            <p:strVal val="#ppt_y"/>
                                          </p:val>
                                        </p:tav>
                                      </p:tavLst>
                                    </p:anim>
                                  </p:childTnLst>
                                </p:cTn>
                              </p:par>
                              <p:par>
                                <p:cTn id="67" presetID="23" presetClass="entr" presetSubtype="528"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500" fill="hold"/>
                                        <p:tgtEl>
                                          <p:spTgt spid="31"/>
                                        </p:tgtEl>
                                        <p:attrNameLst>
                                          <p:attrName>ppt_w</p:attrName>
                                        </p:attrNameLst>
                                      </p:cBhvr>
                                      <p:tavLst>
                                        <p:tav tm="0">
                                          <p:val>
                                            <p:fltVal val="0"/>
                                          </p:val>
                                        </p:tav>
                                        <p:tav tm="100000">
                                          <p:val>
                                            <p:strVal val="#ppt_w"/>
                                          </p:val>
                                        </p:tav>
                                      </p:tavLst>
                                    </p:anim>
                                    <p:anim calcmode="lin" valueType="num">
                                      <p:cBhvr>
                                        <p:cTn id="70" dur="500" fill="hold"/>
                                        <p:tgtEl>
                                          <p:spTgt spid="31"/>
                                        </p:tgtEl>
                                        <p:attrNameLst>
                                          <p:attrName>ppt_h</p:attrName>
                                        </p:attrNameLst>
                                      </p:cBhvr>
                                      <p:tavLst>
                                        <p:tav tm="0">
                                          <p:val>
                                            <p:fltVal val="0"/>
                                          </p:val>
                                        </p:tav>
                                        <p:tav tm="100000">
                                          <p:val>
                                            <p:strVal val="#ppt_h"/>
                                          </p:val>
                                        </p:tav>
                                      </p:tavLst>
                                    </p:anim>
                                    <p:anim calcmode="lin" valueType="num">
                                      <p:cBhvr>
                                        <p:cTn id="71" dur="500" fill="hold"/>
                                        <p:tgtEl>
                                          <p:spTgt spid="31"/>
                                        </p:tgtEl>
                                        <p:attrNameLst>
                                          <p:attrName>ppt_x</p:attrName>
                                        </p:attrNameLst>
                                      </p:cBhvr>
                                      <p:tavLst>
                                        <p:tav tm="0">
                                          <p:val>
                                            <p:fltVal val="0.5"/>
                                          </p:val>
                                        </p:tav>
                                        <p:tav tm="100000">
                                          <p:val>
                                            <p:strVal val="#ppt_x"/>
                                          </p:val>
                                        </p:tav>
                                      </p:tavLst>
                                    </p:anim>
                                    <p:anim calcmode="lin" valueType="num">
                                      <p:cBhvr>
                                        <p:cTn id="72" dur="500" fill="hold"/>
                                        <p:tgtEl>
                                          <p:spTgt spid="31"/>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528" fill="hold" nodeType="click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p:cTn id="77" dur="500" fill="hold"/>
                                        <p:tgtEl>
                                          <p:spTgt spid="39"/>
                                        </p:tgtEl>
                                        <p:attrNameLst>
                                          <p:attrName>ppt_w</p:attrName>
                                        </p:attrNameLst>
                                      </p:cBhvr>
                                      <p:tavLst>
                                        <p:tav tm="0">
                                          <p:val>
                                            <p:fltVal val="0"/>
                                          </p:val>
                                        </p:tav>
                                        <p:tav tm="100000">
                                          <p:val>
                                            <p:strVal val="#ppt_w"/>
                                          </p:val>
                                        </p:tav>
                                      </p:tavLst>
                                    </p:anim>
                                    <p:anim calcmode="lin" valueType="num">
                                      <p:cBhvr>
                                        <p:cTn id="78" dur="500" fill="hold"/>
                                        <p:tgtEl>
                                          <p:spTgt spid="39"/>
                                        </p:tgtEl>
                                        <p:attrNameLst>
                                          <p:attrName>ppt_h</p:attrName>
                                        </p:attrNameLst>
                                      </p:cBhvr>
                                      <p:tavLst>
                                        <p:tav tm="0">
                                          <p:val>
                                            <p:fltVal val="0"/>
                                          </p:val>
                                        </p:tav>
                                        <p:tav tm="100000">
                                          <p:val>
                                            <p:strVal val="#ppt_h"/>
                                          </p:val>
                                        </p:tav>
                                      </p:tavLst>
                                    </p:anim>
                                    <p:anim calcmode="lin" valueType="num">
                                      <p:cBhvr>
                                        <p:cTn id="79" dur="500" fill="hold"/>
                                        <p:tgtEl>
                                          <p:spTgt spid="39"/>
                                        </p:tgtEl>
                                        <p:attrNameLst>
                                          <p:attrName>ppt_x</p:attrName>
                                        </p:attrNameLst>
                                      </p:cBhvr>
                                      <p:tavLst>
                                        <p:tav tm="0">
                                          <p:val>
                                            <p:fltVal val="0.5"/>
                                          </p:val>
                                        </p:tav>
                                        <p:tav tm="100000">
                                          <p:val>
                                            <p:strVal val="#ppt_x"/>
                                          </p:val>
                                        </p:tav>
                                      </p:tavLst>
                                    </p:anim>
                                    <p:anim calcmode="lin" valueType="num">
                                      <p:cBhvr>
                                        <p:cTn id="80" dur="500" fill="hold"/>
                                        <p:tgtEl>
                                          <p:spTgt spid="39"/>
                                        </p:tgtEl>
                                        <p:attrNameLst>
                                          <p:attrName>ppt_y</p:attrName>
                                        </p:attrNameLst>
                                      </p:cBhvr>
                                      <p:tavLst>
                                        <p:tav tm="0">
                                          <p:val>
                                            <p:fltVal val="0.5"/>
                                          </p:val>
                                        </p:tav>
                                        <p:tav tm="100000">
                                          <p:val>
                                            <p:strVal val="#ppt_y"/>
                                          </p:val>
                                        </p:tav>
                                      </p:tavLst>
                                    </p:anim>
                                  </p:childTnLst>
                                </p:cTn>
                              </p:par>
                              <p:par>
                                <p:cTn id="81" presetID="23" presetClass="entr" presetSubtype="528"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p:cTn id="83" dur="500" fill="hold"/>
                                        <p:tgtEl>
                                          <p:spTgt spid="32"/>
                                        </p:tgtEl>
                                        <p:attrNameLst>
                                          <p:attrName>ppt_w</p:attrName>
                                        </p:attrNameLst>
                                      </p:cBhvr>
                                      <p:tavLst>
                                        <p:tav tm="0">
                                          <p:val>
                                            <p:fltVal val="0"/>
                                          </p:val>
                                        </p:tav>
                                        <p:tav tm="100000">
                                          <p:val>
                                            <p:strVal val="#ppt_w"/>
                                          </p:val>
                                        </p:tav>
                                      </p:tavLst>
                                    </p:anim>
                                    <p:anim calcmode="lin" valueType="num">
                                      <p:cBhvr>
                                        <p:cTn id="84" dur="500" fill="hold"/>
                                        <p:tgtEl>
                                          <p:spTgt spid="32"/>
                                        </p:tgtEl>
                                        <p:attrNameLst>
                                          <p:attrName>ppt_h</p:attrName>
                                        </p:attrNameLst>
                                      </p:cBhvr>
                                      <p:tavLst>
                                        <p:tav tm="0">
                                          <p:val>
                                            <p:fltVal val="0"/>
                                          </p:val>
                                        </p:tav>
                                        <p:tav tm="100000">
                                          <p:val>
                                            <p:strVal val="#ppt_h"/>
                                          </p:val>
                                        </p:tav>
                                      </p:tavLst>
                                    </p:anim>
                                    <p:anim calcmode="lin" valueType="num">
                                      <p:cBhvr>
                                        <p:cTn id="85" dur="500" fill="hold"/>
                                        <p:tgtEl>
                                          <p:spTgt spid="32"/>
                                        </p:tgtEl>
                                        <p:attrNameLst>
                                          <p:attrName>ppt_x</p:attrName>
                                        </p:attrNameLst>
                                      </p:cBhvr>
                                      <p:tavLst>
                                        <p:tav tm="0">
                                          <p:val>
                                            <p:fltVal val="0.5"/>
                                          </p:val>
                                        </p:tav>
                                        <p:tav tm="100000">
                                          <p:val>
                                            <p:strVal val="#ppt_x"/>
                                          </p:val>
                                        </p:tav>
                                      </p:tavLst>
                                    </p:anim>
                                    <p:anim calcmode="lin" valueType="num">
                                      <p:cBhvr>
                                        <p:cTn id="86" dur="500" fill="hold"/>
                                        <p:tgtEl>
                                          <p:spTgt spid="32"/>
                                        </p:tgtEl>
                                        <p:attrNameLst>
                                          <p:attrName>ppt_y</p:attrName>
                                        </p:attrNameLst>
                                      </p:cBhvr>
                                      <p:tavLst>
                                        <p:tav tm="0">
                                          <p:val>
                                            <p:fltVal val="0.5"/>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3" presetClass="entr" presetSubtype="528" fill="hold" nodeType="click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p:cTn id="91" dur="500" fill="hold"/>
                                        <p:tgtEl>
                                          <p:spTgt spid="40"/>
                                        </p:tgtEl>
                                        <p:attrNameLst>
                                          <p:attrName>ppt_w</p:attrName>
                                        </p:attrNameLst>
                                      </p:cBhvr>
                                      <p:tavLst>
                                        <p:tav tm="0">
                                          <p:val>
                                            <p:fltVal val="0"/>
                                          </p:val>
                                        </p:tav>
                                        <p:tav tm="100000">
                                          <p:val>
                                            <p:strVal val="#ppt_w"/>
                                          </p:val>
                                        </p:tav>
                                      </p:tavLst>
                                    </p:anim>
                                    <p:anim calcmode="lin" valueType="num">
                                      <p:cBhvr>
                                        <p:cTn id="92" dur="500" fill="hold"/>
                                        <p:tgtEl>
                                          <p:spTgt spid="40"/>
                                        </p:tgtEl>
                                        <p:attrNameLst>
                                          <p:attrName>ppt_h</p:attrName>
                                        </p:attrNameLst>
                                      </p:cBhvr>
                                      <p:tavLst>
                                        <p:tav tm="0">
                                          <p:val>
                                            <p:fltVal val="0"/>
                                          </p:val>
                                        </p:tav>
                                        <p:tav tm="100000">
                                          <p:val>
                                            <p:strVal val="#ppt_h"/>
                                          </p:val>
                                        </p:tav>
                                      </p:tavLst>
                                    </p:anim>
                                    <p:anim calcmode="lin" valueType="num">
                                      <p:cBhvr>
                                        <p:cTn id="93" dur="500" fill="hold"/>
                                        <p:tgtEl>
                                          <p:spTgt spid="40"/>
                                        </p:tgtEl>
                                        <p:attrNameLst>
                                          <p:attrName>ppt_x</p:attrName>
                                        </p:attrNameLst>
                                      </p:cBhvr>
                                      <p:tavLst>
                                        <p:tav tm="0">
                                          <p:val>
                                            <p:fltVal val="0.5"/>
                                          </p:val>
                                        </p:tav>
                                        <p:tav tm="100000">
                                          <p:val>
                                            <p:strVal val="#ppt_x"/>
                                          </p:val>
                                        </p:tav>
                                      </p:tavLst>
                                    </p:anim>
                                    <p:anim calcmode="lin" valueType="num">
                                      <p:cBhvr>
                                        <p:cTn id="94" dur="500" fill="hold"/>
                                        <p:tgtEl>
                                          <p:spTgt spid="40"/>
                                        </p:tgtEl>
                                        <p:attrNameLst>
                                          <p:attrName>ppt_y</p:attrName>
                                        </p:attrNameLst>
                                      </p:cBhvr>
                                      <p:tavLst>
                                        <p:tav tm="0">
                                          <p:val>
                                            <p:fltVal val="0.5"/>
                                          </p:val>
                                        </p:tav>
                                        <p:tav tm="100000">
                                          <p:val>
                                            <p:strVal val="#ppt_y"/>
                                          </p:val>
                                        </p:tav>
                                      </p:tavLst>
                                    </p:anim>
                                  </p:childTnLst>
                                </p:cTn>
                              </p:par>
                              <p:par>
                                <p:cTn id="95" presetID="23" presetClass="entr" presetSubtype="528" fill="hold" grpId="0" nodeType="withEffect">
                                  <p:stCondLst>
                                    <p:cond delay="0"/>
                                  </p:stCondLst>
                                  <p:childTnLst>
                                    <p:set>
                                      <p:cBhvr>
                                        <p:cTn id="96" dur="1" fill="hold">
                                          <p:stCondLst>
                                            <p:cond delay="0"/>
                                          </p:stCondLst>
                                        </p:cTn>
                                        <p:tgtEl>
                                          <p:spTgt spid="33"/>
                                        </p:tgtEl>
                                        <p:attrNameLst>
                                          <p:attrName>style.visibility</p:attrName>
                                        </p:attrNameLst>
                                      </p:cBhvr>
                                      <p:to>
                                        <p:strVal val="visible"/>
                                      </p:to>
                                    </p:set>
                                    <p:anim calcmode="lin" valueType="num">
                                      <p:cBhvr>
                                        <p:cTn id="97" dur="500" fill="hold"/>
                                        <p:tgtEl>
                                          <p:spTgt spid="33"/>
                                        </p:tgtEl>
                                        <p:attrNameLst>
                                          <p:attrName>ppt_w</p:attrName>
                                        </p:attrNameLst>
                                      </p:cBhvr>
                                      <p:tavLst>
                                        <p:tav tm="0">
                                          <p:val>
                                            <p:fltVal val="0"/>
                                          </p:val>
                                        </p:tav>
                                        <p:tav tm="100000">
                                          <p:val>
                                            <p:strVal val="#ppt_w"/>
                                          </p:val>
                                        </p:tav>
                                      </p:tavLst>
                                    </p:anim>
                                    <p:anim calcmode="lin" valueType="num">
                                      <p:cBhvr>
                                        <p:cTn id="98" dur="500" fill="hold"/>
                                        <p:tgtEl>
                                          <p:spTgt spid="33"/>
                                        </p:tgtEl>
                                        <p:attrNameLst>
                                          <p:attrName>ppt_h</p:attrName>
                                        </p:attrNameLst>
                                      </p:cBhvr>
                                      <p:tavLst>
                                        <p:tav tm="0">
                                          <p:val>
                                            <p:fltVal val="0"/>
                                          </p:val>
                                        </p:tav>
                                        <p:tav tm="100000">
                                          <p:val>
                                            <p:strVal val="#ppt_h"/>
                                          </p:val>
                                        </p:tav>
                                      </p:tavLst>
                                    </p:anim>
                                    <p:anim calcmode="lin" valueType="num">
                                      <p:cBhvr>
                                        <p:cTn id="99" dur="500" fill="hold"/>
                                        <p:tgtEl>
                                          <p:spTgt spid="33"/>
                                        </p:tgtEl>
                                        <p:attrNameLst>
                                          <p:attrName>ppt_x</p:attrName>
                                        </p:attrNameLst>
                                      </p:cBhvr>
                                      <p:tavLst>
                                        <p:tav tm="0">
                                          <p:val>
                                            <p:fltVal val="0.5"/>
                                          </p:val>
                                        </p:tav>
                                        <p:tav tm="100000">
                                          <p:val>
                                            <p:strVal val="#ppt_x"/>
                                          </p:val>
                                        </p:tav>
                                      </p:tavLst>
                                    </p:anim>
                                    <p:anim calcmode="lin" valueType="num">
                                      <p:cBhvr>
                                        <p:cTn id="100" dur="500" fill="hold"/>
                                        <p:tgtEl>
                                          <p:spTgt spid="33"/>
                                        </p:tgtEl>
                                        <p:attrNameLst>
                                          <p:attrName>ppt_y</p:attrName>
                                        </p:attrNameLst>
                                      </p:cBhvr>
                                      <p:tavLst>
                                        <p:tav tm="0">
                                          <p:val>
                                            <p:fltVal val="0.5"/>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3" presetClass="entr" presetSubtype="528" fill="hold" nodeType="clickEffect">
                                  <p:stCondLst>
                                    <p:cond delay="0"/>
                                  </p:stCondLst>
                                  <p:childTnLst>
                                    <p:set>
                                      <p:cBhvr>
                                        <p:cTn id="104" dur="1" fill="hold">
                                          <p:stCondLst>
                                            <p:cond delay="0"/>
                                          </p:stCondLst>
                                        </p:cTn>
                                        <p:tgtEl>
                                          <p:spTgt spid="41"/>
                                        </p:tgtEl>
                                        <p:attrNameLst>
                                          <p:attrName>style.visibility</p:attrName>
                                        </p:attrNameLst>
                                      </p:cBhvr>
                                      <p:to>
                                        <p:strVal val="visible"/>
                                      </p:to>
                                    </p:set>
                                    <p:anim calcmode="lin" valueType="num">
                                      <p:cBhvr>
                                        <p:cTn id="105" dur="500" fill="hold"/>
                                        <p:tgtEl>
                                          <p:spTgt spid="41"/>
                                        </p:tgtEl>
                                        <p:attrNameLst>
                                          <p:attrName>ppt_w</p:attrName>
                                        </p:attrNameLst>
                                      </p:cBhvr>
                                      <p:tavLst>
                                        <p:tav tm="0">
                                          <p:val>
                                            <p:fltVal val="0"/>
                                          </p:val>
                                        </p:tav>
                                        <p:tav tm="100000">
                                          <p:val>
                                            <p:strVal val="#ppt_w"/>
                                          </p:val>
                                        </p:tav>
                                      </p:tavLst>
                                    </p:anim>
                                    <p:anim calcmode="lin" valueType="num">
                                      <p:cBhvr>
                                        <p:cTn id="106" dur="500" fill="hold"/>
                                        <p:tgtEl>
                                          <p:spTgt spid="41"/>
                                        </p:tgtEl>
                                        <p:attrNameLst>
                                          <p:attrName>ppt_h</p:attrName>
                                        </p:attrNameLst>
                                      </p:cBhvr>
                                      <p:tavLst>
                                        <p:tav tm="0">
                                          <p:val>
                                            <p:fltVal val="0"/>
                                          </p:val>
                                        </p:tav>
                                        <p:tav tm="100000">
                                          <p:val>
                                            <p:strVal val="#ppt_h"/>
                                          </p:val>
                                        </p:tav>
                                      </p:tavLst>
                                    </p:anim>
                                    <p:anim calcmode="lin" valueType="num">
                                      <p:cBhvr>
                                        <p:cTn id="107" dur="500" fill="hold"/>
                                        <p:tgtEl>
                                          <p:spTgt spid="41"/>
                                        </p:tgtEl>
                                        <p:attrNameLst>
                                          <p:attrName>ppt_x</p:attrName>
                                        </p:attrNameLst>
                                      </p:cBhvr>
                                      <p:tavLst>
                                        <p:tav tm="0">
                                          <p:val>
                                            <p:fltVal val="0.5"/>
                                          </p:val>
                                        </p:tav>
                                        <p:tav tm="100000">
                                          <p:val>
                                            <p:strVal val="#ppt_x"/>
                                          </p:val>
                                        </p:tav>
                                      </p:tavLst>
                                    </p:anim>
                                    <p:anim calcmode="lin" valueType="num">
                                      <p:cBhvr>
                                        <p:cTn id="108" dur="500" fill="hold"/>
                                        <p:tgtEl>
                                          <p:spTgt spid="41"/>
                                        </p:tgtEl>
                                        <p:attrNameLst>
                                          <p:attrName>ppt_y</p:attrName>
                                        </p:attrNameLst>
                                      </p:cBhvr>
                                      <p:tavLst>
                                        <p:tav tm="0">
                                          <p:val>
                                            <p:fltVal val="0.5"/>
                                          </p:val>
                                        </p:tav>
                                        <p:tav tm="100000">
                                          <p:val>
                                            <p:strVal val="#ppt_y"/>
                                          </p:val>
                                        </p:tav>
                                      </p:tavLst>
                                    </p:anim>
                                  </p:childTnLst>
                                </p:cTn>
                              </p:par>
                              <p:par>
                                <p:cTn id="109" presetID="23" presetClass="entr" presetSubtype="528" fill="hold" grpId="0" nodeType="withEffect">
                                  <p:stCondLst>
                                    <p:cond delay="0"/>
                                  </p:stCondLst>
                                  <p:childTnLst>
                                    <p:set>
                                      <p:cBhvr>
                                        <p:cTn id="110" dur="1" fill="hold">
                                          <p:stCondLst>
                                            <p:cond delay="0"/>
                                          </p:stCondLst>
                                        </p:cTn>
                                        <p:tgtEl>
                                          <p:spTgt spid="34"/>
                                        </p:tgtEl>
                                        <p:attrNameLst>
                                          <p:attrName>style.visibility</p:attrName>
                                        </p:attrNameLst>
                                      </p:cBhvr>
                                      <p:to>
                                        <p:strVal val="visible"/>
                                      </p:to>
                                    </p:set>
                                    <p:anim calcmode="lin" valueType="num">
                                      <p:cBhvr>
                                        <p:cTn id="111" dur="500" fill="hold"/>
                                        <p:tgtEl>
                                          <p:spTgt spid="34"/>
                                        </p:tgtEl>
                                        <p:attrNameLst>
                                          <p:attrName>ppt_w</p:attrName>
                                        </p:attrNameLst>
                                      </p:cBhvr>
                                      <p:tavLst>
                                        <p:tav tm="0">
                                          <p:val>
                                            <p:fltVal val="0"/>
                                          </p:val>
                                        </p:tav>
                                        <p:tav tm="100000">
                                          <p:val>
                                            <p:strVal val="#ppt_w"/>
                                          </p:val>
                                        </p:tav>
                                      </p:tavLst>
                                    </p:anim>
                                    <p:anim calcmode="lin" valueType="num">
                                      <p:cBhvr>
                                        <p:cTn id="112" dur="500" fill="hold"/>
                                        <p:tgtEl>
                                          <p:spTgt spid="34"/>
                                        </p:tgtEl>
                                        <p:attrNameLst>
                                          <p:attrName>ppt_h</p:attrName>
                                        </p:attrNameLst>
                                      </p:cBhvr>
                                      <p:tavLst>
                                        <p:tav tm="0">
                                          <p:val>
                                            <p:fltVal val="0"/>
                                          </p:val>
                                        </p:tav>
                                        <p:tav tm="100000">
                                          <p:val>
                                            <p:strVal val="#ppt_h"/>
                                          </p:val>
                                        </p:tav>
                                      </p:tavLst>
                                    </p:anim>
                                    <p:anim calcmode="lin" valueType="num">
                                      <p:cBhvr>
                                        <p:cTn id="113" dur="500" fill="hold"/>
                                        <p:tgtEl>
                                          <p:spTgt spid="34"/>
                                        </p:tgtEl>
                                        <p:attrNameLst>
                                          <p:attrName>ppt_x</p:attrName>
                                        </p:attrNameLst>
                                      </p:cBhvr>
                                      <p:tavLst>
                                        <p:tav tm="0">
                                          <p:val>
                                            <p:fltVal val="0.5"/>
                                          </p:val>
                                        </p:tav>
                                        <p:tav tm="100000">
                                          <p:val>
                                            <p:strVal val="#ppt_x"/>
                                          </p:val>
                                        </p:tav>
                                      </p:tavLst>
                                    </p:anim>
                                    <p:anim calcmode="lin" valueType="num">
                                      <p:cBhvr>
                                        <p:cTn id="114" dur="500" fill="hold"/>
                                        <p:tgtEl>
                                          <p:spTgt spid="34"/>
                                        </p:tgtEl>
                                        <p:attrNameLst>
                                          <p:attrName>ppt_y</p:attrName>
                                        </p:attrNameLst>
                                      </p:cBhvr>
                                      <p:tavLst>
                                        <p:tav tm="0">
                                          <p:val>
                                            <p:fltVal val="0.5"/>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3" presetClass="entr" presetSubtype="528" fill="hold" nodeType="clickEffect">
                                  <p:stCondLst>
                                    <p:cond delay="0"/>
                                  </p:stCondLst>
                                  <p:childTnLst>
                                    <p:set>
                                      <p:cBhvr>
                                        <p:cTn id="118" dur="1" fill="hold">
                                          <p:stCondLst>
                                            <p:cond delay="0"/>
                                          </p:stCondLst>
                                        </p:cTn>
                                        <p:tgtEl>
                                          <p:spTgt spid="49"/>
                                        </p:tgtEl>
                                        <p:attrNameLst>
                                          <p:attrName>style.visibility</p:attrName>
                                        </p:attrNameLst>
                                      </p:cBhvr>
                                      <p:to>
                                        <p:strVal val="visible"/>
                                      </p:to>
                                    </p:set>
                                    <p:anim calcmode="lin" valueType="num">
                                      <p:cBhvr>
                                        <p:cTn id="119" dur="500" fill="hold"/>
                                        <p:tgtEl>
                                          <p:spTgt spid="49"/>
                                        </p:tgtEl>
                                        <p:attrNameLst>
                                          <p:attrName>ppt_w</p:attrName>
                                        </p:attrNameLst>
                                      </p:cBhvr>
                                      <p:tavLst>
                                        <p:tav tm="0">
                                          <p:val>
                                            <p:fltVal val="0"/>
                                          </p:val>
                                        </p:tav>
                                        <p:tav tm="100000">
                                          <p:val>
                                            <p:strVal val="#ppt_w"/>
                                          </p:val>
                                        </p:tav>
                                      </p:tavLst>
                                    </p:anim>
                                    <p:anim calcmode="lin" valueType="num">
                                      <p:cBhvr>
                                        <p:cTn id="120" dur="500" fill="hold"/>
                                        <p:tgtEl>
                                          <p:spTgt spid="49"/>
                                        </p:tgtEl>
                                        <p:attrNameLst>
                                          <p:attrName>ppt_h</p:attrName>
                                        </p:attrNameLst>
                                      </p:cBhvr>
                                      <p:tavLst>
                                        <p:tav tm="0">
                                          <p:val>
                                            <p:fltVal val="0"/>
                                          </p:val>
                                        </p:tav>
                                        <p:tav tm="100000">
                                          <p:val>
                                            <p:strVal val="#ppt_h"/>
                                          </p:val>
                                        </p:tav>
                                      </p:tavLst>
                                    </p:anim>
                                    <p:anim calcmode="lin" valueType="num">
                                      <p:cBhvr>
                                        <p:cTn id="121" dur="500" fill="hold"/>
                                        <p:tgtEl>
                                          <p:spTgt spid="49"/>
                                        </p:tgtEl>
                                        <p:attrNameLst>
                                          <p:attrName>ppt_x</p:attrName>
                                        </p:attrNameLst>
                                      </p:cBhvr>
                                      <p:tavLst>
                                        <p:tav tm="0">
                                          <p:val>
                                            <p:fltVal val="0.5"/>
                                          </p:val>
                                        </p:tav>
                                        <p:tav tm="100000">
                                          <p:val>
                                            <p:strVal val="#ppt_x"/>
                                          </p:val>
                                        </p:tav>
                                      </p:tavLst>
                                    </p:anim>
                                    <p:anim calcmode="lin" valueType="num">
                                      <p:cBhvr>
                                        <p:cTn id="122" dur="500" fill="hold"/>
                                        <p:tgtEl>
                                          <p:spTgt spid="49"/>
                                        </p:tgtEl>
                                        <p:attrNameLst>
                                          <p:attrName>ppt_y</p:attrName>
                                        </p:attrNameLst>
                                      </p:cBhvr>
                                      <p:tavLst>
                                        <p:tav tm="0">
                                          <p:val>
                                            <p:fltVal val="0.5"/>
                                          </p:val>
                                        </p:tav>
                                        <p:tav tm="100000">
                                          <p:val>
                                            <p:strVal val="#ppt_y"/>
                                          </p:val>
                                        </p:tav>
                                      </p:tavLst>
                                    </p:anim>
                                  </p:childTnLst>
                                </p:cTn>
                              </p:par>
                              <p:par>
                                <p:cTn id="123" presetID="23" presetClass="entr" presetSubtype="528" fill="hold" grpId="0" nodeType="withEffect">
                                  <p:stCondLst>
                                    <p:cond delay="0"/>
                                  </p:stCondLst>
                                  <p:childTnLst>
                                    <p:set>
                                      <p:cBhvr>
                                        <p:cTn id="124" dur="1" fill="hold">
                                          <p:stCondLst>
                                            <p:cond delay="0"/>
                                          </p:stCondLst>
                                        </p:cTn>
                                        <p:tgtEl>
                                          <p:spTgt spid="42"/>
                                        </p:tgtEl>
                                        <p:attrNameLst>
                                          <p:attrName>style.visibility</p:attrName>
                                        </p:attrNameLst>
                                      </p:cBhvr>
                                      <p:to>
                                        <p:strVal val="visible"/>
                                      </p:to>
                                    </p:set>
                                    <p:anim calcmode="lin" valueType="num">
                                      <p:cBhvr>
                                        <p:cTn id="125" dur="500" fill="hold"/>
                                        <p:tgtEl>
                                          <p:spTgt spid="42"/>
                                        </p:tgtEl>
                                        <p:attrNameLst>
                                          <p:attrName>ppt_w</p:attrName>
                                        </p:attrNameLst>
                                      </p:cBhvr>
                                      <p:tavLst>
                                        <p:tav tm="0">
                                          <p:val>
                                            <p:fltVal val="0"/>
                                          </p:val>
                                        </p:tav>
                                        <p:tav tm="100000">
                                          <p:val>
                                            <p:strVal val="#ppt_w"/>
                                          </p:val>
                                        </p:tav>
                                      </p:tavLst>
                                    </p:anim>
                                    <p:anim calcmode="lin" valueType="num">
                                      <p:cBhvr>
                                        <p:cTn id="126" dur="500" fill="hold"/>
                                        <p:tgtEl>
                                          <p:spTgt spid="42"/>
                                        </p:tgtEl>
                                        <p:attrNameLst>
                                          <p:attrName>ppt_h</p:attrName>
                                        </p:attrNameLst>
                                      </p:cBhvr>
                                      <p:tavLst>
                                        <p:tav tm="0">
                                          <p:val>
                                            <p:fltVal val="0"/>
                                          </p:val>
                                        </p:tav>
                                        <p:tav tm="100000">
                                          <p:val>
                                            <p:strVal val="#ppt_h"/>
                                          </p:val>
                                        </p:tav>
                                      </p:tavLst>
                                    </p:anim>
                                    <p:anim calcmode="lin" valueType="num">
                                      <p:cBhvr>
                                        <p:cTn id="127" dur="500" fill="hold"/>
                                        <p:tgtEl>
                                          <p:spTgt spid="42"/>
                                        </p:tgtEl>
                                        <p:attrNameLst>
                                          <p:attrName>ppt_x</p:attrName>
                                        </p:attrNameLst>
                                      </p:cBhvr>
                                      <p:tavLst>
                                        <p:tav tm="0">
                                          <p:val>
                                            <p:fltVal val="0.5"/>
                                          </p:val>
                                        </p:tav>
                                        <p:tav tm="100000">
                                          <p:val>
                                            <p:strVal val="#ppt_x"/>
                                          </p:val>
                                        </p:tav>
                                      </p:tavLst>
                                    </p:anim>
                                    <p:anim calcmode="lin" valueType="num">
                                      <p:cBhvr>
                                        <p:cTn id="128" dur="500" fill="hold"/>
                                        <p:tgtEl>
                                          <p:spTgt spid="42"/>
                                        </p:tgtEl>
                                        <p:attrNameLst>
                                          <p:attrName>ppt_y</p:attrName>
                                        </p:attrNameLst>
                                      </p:cBhvr>
                                      <p:tavLst>
                                        <p:tav tm="0">
                                          <p:val>
                                            <p:fltVal val="0.5"/>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3" presetClass="entr" presetSubtype="528" fill="hold" nodeType="clickEffect">
                                  <p:stCondLst>
                                    <p:cond delay="0"/>
                                  </p:stCondLst>
                                  <p:childTnLst>
                                    <p:set>
                                      <p:cBhvr>
                                        <p:cTn id="132" dur="1" fill="hold">
                                          <p:stCondLst>
                                            <p:cond delay="0"/>
                                          </p:stCondLst>
                                        </p:cTn>
                                        <p:tgtEl>
                                          <p:spTgt spid="50"/>
                                        </p:tgtEl>
                                        <p:attrNameLst>
                                          <p:attrName>style.visibility</p:attrName>
                                        </p:attrNameLst>
                                      </p:cBhvr>
                                      <p:to>
                                        <p:strVal val="visible"/>
                                      </p:to>
                                    </p:set>
                                    <p:anim calcmode="lin" valueType="num">
                                      <p:cBhvr>
                                        <p:cTn id="133" dur="500" fill="hold"/>
                                        <p:tgtEl>
                                          <p:spTgt spid="50"/>
                                        </p:tgtEl>
                                        <p:attrNameLst>
                                          <p:attrName>ppt_w</p:attrName>
                                        </p:attrNameLst>
                                      </p:cBhvr>
                                      <p:tavLst>
                                        <p:tav tm="0">
                                          <p:val>
                                            <p:fltVal val="0"/>
                                          </p:val>
                                        </p:tav>
                                        <p:tav tm="100000">
                                          <p:val>
                                            <p:strVal val="#ppt_w"/>
                                          </p:val>
                                        </p:tav>
                                      </p:tavLst>
                                    </p:anim>
                                    <p:anim calcmode="lin" valueType="num">
                                      <p:cBhvr>
                                        <p:cTn id="134" dur="500" fill="hold"/>
                                        <p:tgtEl>
                                          <p:spTgt spid="50"/>
                                        </p:tgtEl>
                                        <p:attrNameLst>
                                          <p:attrName>ppt_h</p:attrName>
                                        </p:attrNameLst>
                                      </p:cBhvr>
                                      <p:tavLst>
                                        <p:tav tm="0">
                                          <p:val>
                                            <p:fltVal val="0"/>
                                          </p:val>
                                        </p:tav>
                                        <p:tav tm="100000">
                                          <p:val>
                                            <p:strVal val="#ppt_h"/>
                                          </p:val>
                                        </p:tav>
                                      </p:tavLst>
                                    </p:anim>
                                    <p:anim calcmode="lin" valueType="num">
                                      <p:cBhvr>
                                        <p:cTn id="135" dur="500" fill="hold"/>
                                        <p:tgtEl>
                                          <p:spTgt spid="50"/>
                                        </p:tgtEl>
                                        <p:attrNameLst>
                                          <p:attrName>ppt_x</p:attrName>
                                        </p:attrNameLst>
                                      </p:cBhvr>
                                      <p:tavLst>
                                        <p:tav tm="0">
                                          <p:val>
                                            <p:fltVal val="0.5"/>
                                          </p:val>
                                        </p:tav>
                                        <p:tav tm="100000">
                                          <p:val>
                                            <p:strVal val="#ppt_x"/>
                                          </p:val>
                                        </p:tav>
                                      </p:tavLst>
                                    </p:anim>
                                    <p:anim calcmode="lin" valueType="num">
                                      <p:cBhvr>
                                        <p:cTn id="136" dur="500" fill="hold"/>
                                        <p:tgtEl>
                                          <p:spTgt spid="50"/>
                                        </p:tgtEl>
                                        <p:attrNameLst>
                                          <p:attrName>ppt_y</p:attrName>
                                        </p:attrNameLst>
                                      </p:cBhvr>
                                      <p:tavLst>
                                        <p:tav tm="0">
                                          <p:val>
                                            <p:fltVal val="0.5"/>
                                          </p:val>
                                        </p:tav>
                                        <p:tav tm="100000">
                                          <p:val>
                                            <p:strVal val="#ppt_y"/>
                                          </p:val>
                                        </p:tav>
                                      </p:tavLst>
                                    </p:anim>
                                  </p:childTnLst>
                                </p:cTn>
                              </p:par>
                              <p:par>
                                <p:cTn id="137" presetID="23" presetClass="entr" presetSubtype="528" fill="hold" grpId="0" nodeType="withEffect">
                                  <p:stCondLst>
                                    <p:cond delay="0"/>
                                  </p:stCondLst>
                                  <p:childTnLst>
                                    <p:set>
                                      <p:cBhvr>
                                        <p:cTn id="138" dur="1" fill="hold">
                                          <p:stCondLst>
                                            <p:cond delay="0"/>
                                          </p:stCondLst>
                                        </p:cTn>
                                        <p:tgtEl>
                                          <p:spTgt spid="43"/>
                                        </p:tgtEl>
                                        <p:attrNameLst>
                                          <p:attrName>style.visibility</p:attrName>
                                        </p:attrNameLst>
                                      </p:cBhvr>
                                      <p:to>
                                        <p:strVal val="visible"/>
                                      </p:to>
                                    </p:set>
                                    <p:anim calcmode="lin" valueType="num">
                                      <p:cBhvr>
                                        <p:cTn id="139" dur="500" fill="hold"/>
                                        <p:tgtEl>
                                          <p:spTgt spid="43"/>
                                        </p:tgtEl>
                                        <p:attrNameLst>
                                          <p:attrName>ppt_w</p:attrName>
                                        </p:attrNameLst>
                                      </p:cBhvr>
                                      <p:tavLst>
                                        <p:tav tm="0">
                                          <p:val>
                                            <p:fltVal val="0"/>
                                          </p:val>
                                        </p:tav>
                                        <p:tav tm="100000">
                                          <p:val>
                                            <p:strVal val="#ppt_w"/>
                                          </p:val>
                                        </p:tav>
                                      </p:tavLst>
                                    </p:anim>
                                    <p:anim calcmode="lin" valueType="num">
                                      <p:cBhvr>
                                        <p:cTn id="140" dur="500" fill="hold"/>
                                        <p:tgtEl>
                                          <p:spTgt spid="43"/>
                                        </p:tgtEl>
                                        <p:attrNameLst>
                                          <p:attrName>ppt_h</p:attrName>
                                        </p:attrNameLst>
                                      </p:cBhvr>
                                      <p:tavLst>
                                        <p:tav tm="0">
                                          <p:val>
                                            <p:fltVal val="0"/>
                                          </p:val>
                                        </p:tav>
                                        <p:tav tm="100000">
                                          <p:val>
                                            <p:strVal val="#ppt_h"/>
                                          </p:val>
                                        </p:tav>
                                      </p:tavLst>
                                    </p:anim>
                                    <p:anim calcmode="lin" valueType="num">
                                      <p:cBhvr>
                                        <p:cTn id="141" dur="500" fill="hold"/>
                                        <p:tgtEl>
                                          <p:spTgt spid="43"/>
                                        </p:tgtEl>
                                        <p:attrNameLst>
                                          <p:attrName>ppt_x</p:attrName>
                                        </p:attrNameLst>
                                      </p:cBhvr>
                                      <p:tavLst>
                                        <p:tav tm="0">
                                          <p:val>
                                            <p:fltVal val="0.5"/>
                                          </p:val>
                                        </p:tav>
                                        <p:tav tm="100000">
                                          <p:val>
                                            <p:strVal val="#ppt_x"/>
                                          </p:val>
                                        </p:tav>
                                      </p:tavLst>
                                    </p:anim>
                                    <p:anim calcmode="lin" valueType="num">
                                      <p:cBhvr>
                                        <p:cTn id="142" dur="500" fill="hold"/>
                                        <p:tgtEl>
                                          <p:spTgt spid="43"/>
                                        </p:tgtEl>
                                        <p:attrNameLst>
                                          <p:attrName>ppt_y</p:attrName>
                                        </p:attrNameLst>
                                      </p:cBhvr>
                                      <p:tavLst>
                                        <p:tav tm="0">
                                          <p:val>
                                            <p:fltVal val="0.5"/>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3" presetClass="entr" presetSubtype="528" fill="hold" nodeType="clickEffect">
                                  <p:stCondLst>
                                    <p:cond delay="0"/>
                                  </p:stCondLst>
                                  <p:childTnLst>
                                    <p:set>
                                      <p:cBhvr>
                                        <p:cTn id="146" dur="1" fill="hold">
                                          <p:stCondLst>
                                            <p:cond delay="0"/>
                                          </p:stCondLst>
                                        </p:cTn>
                                        <p:tgtEl>
                                          <p:spTgt spid="51"/>
                                        </p:tgtEl>
                                        <p:attrNameLst>
                                          <p:attrName>style.visibility</p:attrName>
                                        </p:attrNameLst>
                                      </p:cBhvr>
                                      <p:to>
                                        <p:strVal val="visible"/>
                                      </p:to>
                                    </p:set>
                                    <p:anim calcmode="lin" valueType="num">
                                      <p:cBhvr>
                                        <p:cTn id="147" dur="500" fill="hold"/>
                                        <p:tgtEl>
                                          <p:spTgt spid="51"/>
                                        </p:tgtEl>
                                        <p:attrNameLst>
                                          <p:attrName>ppt_w</p:attrName>
                                        </p:attrNameLst>
                                      </p:cBhvr>
                                      <p:tavLst>
                                        <p:tav tm="0">
                                          <p:val>
                                            <p:fltVal val="0"/>
                                          </p:val>
                                        </p:tav>
                                        <p:tav tm="100000">
                                          <p:val>
                                            <p:strVal val="#ppt_w"/>
                                          </p:val>
                                        </p:tav>
                                      </p:tavLst>
                                    </p:anim>
                                    <p:anim calcmode="lin" valueType="num">
                                      <p:cBhvr>
                                        <p:cTn id="148" dur="500" fill="hold"/>
                                        <p:tgtEl>
                                          <p:spTgt spid="51"/>
                                        </p:tgtEl>
                                        <p:attrNameLst>
                                          <p:attrName>ppt_h</p:attrName>
                                        </p:attrNameLst>
                                      </p:cBhvr>
                                      <p:tavLst>
                                        <p:tav tm="0">
                                          <p:val>
                                            <p:fltVal val="0"/>
                                          </p:val>
                                        </p:tav>
                                        <p:tav tm="100000">
                                          <p:val>
                                            <p:strVal val="#ppt_h"/>
                                          </p:val>
                                        </p:tav>
                                      </p:tavLst>
                                    </p:anim>
                                    <p:anim calcmode="lin" valueType="num">
                                      <p:cBhvr>
                                        <p:cTn id="149" dur="500" fill="hold"/>
                                        <p:tgtEl>
                                          <p:spTgt spid="51"/>
                                        </p:tgtEl>
                                        <p:attrNameLst>
                                          <p:attrName>ppt_x</p:attrName>
                                        </p:attrNameLst>
                                      </p:cBhvr>
                                      <p:tavLst>
                                        <p:tav tm="0">
                                          <p:val>
                                            <p:fltVal val="0.5"/>
                                          </p:val>
                                        </p:tav>
                                        <p:tav tm="100000">
                                          <p:val>
                                            <p:strVal val="#ppt_x"/>
                                          </p:val>
                                        </p:tav>
                                      </p:tavLst>
                                    </p:anim>
                                    <p:anim calcmode="lin" valueType="num">
                                      <p:cBhvr>
                                        <p:cTn id="150" dur="500" fill="hold"/>
                                        <p:tgtEl>
                                          <p:spTgt spid="51"/>
                                        </p:tgtEl>
                                        <p:attrNameLst>
                                          <p:attrName>ppt_y</p:attrName>
                                        </p:attrNameLst>
                                      </p:cBhvr>
                                      <p:tavLst>
                                        <p:tav tm="0">
                                          <p:val>
                                            <p:fltVal val="0.5"/>
                                          </p:val>
                                        </p:tav>
                                        <p:tav tm="100000">
                                          <p:val>
                                            <p:strVal val="#ppt_y"/>
                                          </p:val>
                                        </p:tav>
                                      </p:tavLst>
                                    </p:anim>
                                  </p:childTnLst>
                                </p:cTn>
                              </p:par>
                              <p:par>
                                <p:cTn id="151" presetID="23" presetClass="entr" presetSubtype="528" fill="hold" grpId="0" nodeType="withEffect">
                                  <p:stCondLst>
                                    <p:cond delay="0"/>
                                  </p:stCondLst>
                                  <p:childTnLst>
                                    <p:set>
                                      <p:cBhvr>
                                        <p:cTn id="152" dur="1" fill="hold">
                                          <p:stCondLst>
                                            <p:cond delay="0"/>
                                          </p:stCondLst>
                                        </p:cTn>
                                        <p:tgtEl>
                                          <p:spTgt spid="44"/>
                                        </p:tgtEl>
                                        <p:attrNameLst>
                                          <p:attrName>style.visibility</p:attrName>
                                        </p:attrNameLst>
                                      </p:cBhvr>
                                      <p:to>
                                        <p:strVal val="visible"/>
                                      </p:to>
                                    </p:set>
                                    <p:anim calcmode="lin" valueType="num">
                                      <p:cBhvr>
                                        <p:cTn id="153" dur="500" fill="hold"/>
                                        <p:tgtEl>
                                          <p:spTgt spid="44"/>
                                        </p:tgtEl>
                                        <p:attrNameLst>
                                          <p:attrName>ppt_w</p:attrName>
                                        </p:attrNameLst>
                                      </p:cBhvr>
                                      <p:tavLst>
                                        <p:tav tm="0">
                                          <p:val>
                                            <p:fltVal val="0"/>
                                          </p:val>
                                        </p:tav>
                                        <p:tav tm="100000">
                                          <p:val>
                                            <p:strVal val="#ppt_w"/>
                                          </p:val>
                                        </p:tav>
                                      </p:tavLst>
                                    </p:anim>
                                    <p:anim calcmode="lin" valueType="num">
                                      <p:cBhvr>
                                        <p:cTn id="154" dur="500" fill="hold"/>
                                        <p:tgtEl>
                                          <p:spTgt spid="44"/>
                                        </p:tgtEl>
                                        <p:attrNameLst>
                                          <p:attrName>ppt_h</p:attrName>
                                        </p:attrNameLst>
                                      </p:cBhvr>
                                      <p:tavLst>
                                        <p:tav tm="0">
                                          <p:val>
                                            <p:fltVal val="0"/>
                                          </p:val>
                                        </p:tav>
                                        <p:tav tm="100000">
                                          <p:val>
                                            <p:strVal val="#ppt_h"/>
                                          </p:val>
                                        </p:tav>
                                      </p:tavLst>
                                    </p:anim>
                                    <p:anim calcmode="lin" valueType="num">
                                      <p:cBhvr>
                                        <p:cTn id="155" dur="500" fill="hold"/>
                                        <p:tgtEl>
                                          <p:spTgt spid="44"/>
                                        </p:tgtEl>
                                        <p:attrNameLst>
                                          <p:attrName>ppt_x</p:attrName>
                                        </p:attrNameLst>
                                      </p:cBhvr>
                                      <p:tavLst>
                                        <p:tav tm="0">
                                          <p:val>
                                            <p:fltVal val="0.5"/>
                                          </p:val>
                                        </p:tav>
                                        <p:tav tm="100000">
                                          <p:val>
                                            <p:strVal val="#ppt_x"/>
                                          </p:val>
                                        </p:tav>
                                      </p:tavLst>
                                    </p:anim>
                                    <p:anim calcmode="lin" valueType="num">
                                      <p:cBhvr>
                                        <p:cTn id="156" dur="500" fill="hold"/>
                                        <p:tgtEl>
                                          <p:spTgt spid="44"/>
                                        </p:tgtEl>
                                        <p:attrNameLst>
                                          <p:attrName>ppt_y</p:attrName>
                                        </p:attrNameLst>
                                      </p:cBhvr>
                                      <p:tavLst>
                                        <p:tav tm="0">
                                          <p:val>
                                            <p:fltVal val="0.5"/>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3" presetClass="entr" presetSubtype="528" fill="hold" nodeType="clickEffect">
                                  <p:stCondLst>
                                    <p:cond delay="0"/>
                                  </p:stCondLst>
                                  <p:childTnLst>
                                    <p:set>
                                      <p:cBhvr>
                                        <p:cTn id="160" dur="1" fill="hold">
                                          <p:stCondLst>
                                            <p:cond delay="0"/>
                                          </p:stCondLst>
                                        </p:cTn>
                                        <p:tgtEl>
                                          <p:spTgt spid="52"/>
                                        </p:tgtEl>
                                        <p:attrNameLst>
                                          <p:attrName>style.visibility</p:attrName>
                                        </p:attrNameLst>
                                      </p:cBhvr>
                                      <p:to>
                                        <p:strVal val="visible"/>
                                      </p:to>
                                    </p:set>
                                    <p:anim calcmode="lin" valueType="num">
                                      <p:cBhvr>
                                        <p:cTn id="161" dur="500" fill="hold"/>
                                        <p:tgtEl>
                                          <p:spTgt spid="52"/>
                                        </p:tgtEl>
                                        <p:attrNameLst>
                                          <p:attrName>ppt_w</p:attrName>
                                        </p:attrNameLst>
                                      </p:cBhvr>
                                      <p:tavLst>
                                        <p:tav tm="0">
                                          <p:val>
                                            <p:fltVal val="0"/>
                                          </p:val>
                                        </p:tav>
                                        <p:tav tm="100000">
                                          <p:val>
                                            <p:strVal val="#ppt_w"/>
                                          </p:val>
                                        </p:tav>
                                      </p:tavLst>
                                    </p:anim>
                                    <p:anim calcmode="lin" valueType="num">
                                      <p:cBhvr>
                                        <p:cTn id="162" dur="500" fill="hold"/>
                                        <p:tgtEl>
                                          <p:spTgt spid="52"/>
                                        </p:tgtEl>
                                        <p:attrNameLst>
                                          <p:attrName>ppt_h</p:attrName>
                                        </p:attrNameLst>
                                      </p:cBhvr>
                                      <p:tavLst>
                                        <p:tav tm="0">
                                          <p:val>
                                            <p:fltVal val="0"/>
                                          </p:val>
                                        </p:tav>
                                        <p:tav tm="100000">
                                          <p:val>
                                            <p:strVal val="#ppt_h"/>
                                          </p:val>
                                        </p:tav>
                                      </p:tavLst>
                                    </p:anim>
                                    <p:anim calcmode="lin" valueType="num">
                                      <p:cBhvr>
                                        <p:cTn id="163" dur="500" fill="hold"/>
                                        <p:tgtEl>
                                          <p:spTgt spid="52"/>
                                        </p:tgtEl>
                                        <p:attrNameLst>
                                          <p:attrName>ppt_x</p:attrName>
                                        </p:attrNameLst>
                                      </p:cBhvr>
                                      <p:tavLst>
                                        <p:tav tm="0">
                                          <p:val>
                                            <p:fltVal val="0.5"/>
                                          </p:val>
                                        </p:tav>
                                        <p:tav tm="100000">
                                          <p:val>
                                            <p:strVal val="#ppt_x"/>
                                          </p:val>
                                        </p:tav>
                                      </p:tavLst>
                                    </p:anim>
                                    <p:anim calcmode="lin" valueType="num">
                                      <p:cBhvr>
                                        <p:cTn id="164" dur="500" fill="hold"/>
                                        <p:tgtEl>
                                          <p:spTgt spid="52"/>
                                        </p:tgtEl>
                                        <p:attrNameLst>
                                          <p:attrName>ppt_y</p:attrName>
                                        </p:attrNameLst>
                                      </p:cBhvr>
                                      <p:tavLst>
                                        <p:tav tm="0">
                                          <p:val>
                                            <p:fltVal val="0.5"/>
                                          </p:val>
                                        </p:tav>
                                        <p:tav tm="100000">
                                          <p:val>
                                            <p:strVal val="#ppt_y"/>
                                          </p:val>
                                        </p:tav>
                                      </p:tavLst>
                                    </p:anim>
                                  </p:childTnLst>
                                </p:cTn>
                              </p:par>
                              <p:par>
                                <p:cTn id="165" presetID="23" presetClass="entr" presetSubtype="528" fill="hold" grpId="0" nodeType="withEffect">
                                  <p:stCondLst>
                                    <p:cond delay="0"/>
                                  </p:stCondLst>
                                  <p:childTnLst>
                                    <p:set>
                                      <p:cBhvr>
                                        <p:cTn id="166" dur="1" fill="hold">
                                          <p:stCondLst>
                                            <p:cond delay="0"/>
                                          </p:stCondLst>
                                        </p:cTn>
                                        <p:tgtEl>
                                          <p:spTgt spid="45"/>
                                        </p:tgtEl>
                                        <p:attrNameLst>
                                          <p:attrName>style.visibility</p:attrName>
                                        </p:attrNameLst>
                                      </p:cBhvr>
                                      <p:to>
                                        <p:strVal val="visible"/>
                                      </p:to>
                                    </p:set>
                                    <p:anim calcmode="lin" valueType="num">
                                      <p:cBhvr>
                                        <p:cTn id="167" dur="500" fill="hold"/>
                                        <p:tgtEl>
                                          <p:spTgt spid="45"/>
                                        </p:tgtEl>
                                        <p:attrNameLst>
                                          <p:attrName>ppt_w</p:attrName>
                                        </p:attrNameLst>
                                      </p:cBhvr>
                                      <p:tavLst>
                                        <p:tav tm="0">
                                          <p:val>
                                            <p:fltVal val="0"/>
                                          </p:val>
                                        </p:tav>
                                        <p:tav tm="100000">
                                          <p:val>
                                            <p:strVal val="#ppt_w"/>
                                          </p:val>
                                        </p:tav>
                                      </p:tavLst>
                                    </p:anim>
                                    <p:anim calcmode="lin" valueType="num">
                                      <p:cBhvr>
                                        <p:cTn id="168" dur="500" fill="hold"/>
                                        <p:tgtEl>
                                          <p:spTgt spid="45"/>
                                        </p:tgtEl>
                                        <p:attrNameLst>
                                          <p:attrName>ppt_h</p:attrName>
                                        </p:attrNameLst>
                                      </p:cBhvr>
                                      <p:tavLst>
                                        <p:tav tm="0">
                                          <p:val>
                                            <p:fltVal val="0"/>
                                          </p:val>
                                        </p:tav>
                                        <p:tav tm="100000">
                                          <p:val>
                                            <p:strVal val="#ppt_h"/>
                                          </p:val>
                                        </p:tav>
                                      </p:tavLst>
                                    </p:anim>
                                    <p:anim calcmode="lin" valueType="num">
                                      <p:cBhvr>
                                        <p:cTn id="169" dur="500" fill="hold"/>
                                        <p:tgtEl>
                                          <p:spTgt spid="45"/>
                                        </p:tgtEl>
                                        <p:attrNameLst>
                                          <p:attrName>ppt_x</p:attrName>
                                        </p:attrNameLst>
                                      </p:cBhvr>
                                      <p:tavLst>
                                        <p:tav tm="0">
                                          <p:val>
                                            <p:fltVal val="0.5"/>
                                          </p:val>
                                        </p:tav>
                                        <p:tav tm="100000">
                                          <p:val>
                                            <p:strVal val="#ppt_x"/>
                                          </p:val>
                                        </p:tav>
                                      </p:tavLst>
                                    </p:anim>
                                    <p:anim calcmode="lin" valueType="num">
                                      <p:cBhvr>
                                        <p:cTn id="170" dur="500" fill="hold"/>
                                        <p:tgtEl>
                                          <p:spTgt spid="45"/>
                                        </p:tgtEl>
                                        <p:attrNameLst>
                                          <p:attrName>ppt_y</p:attrName>
                                        </p:attrNameLst>
                                      </p:cBhvr>
                                      <p:tavLst>
                                        <p:tav tm="0">
                                          <p:val>
                                            <p:fltVal val="0.5"/>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3" presetClass="entr" presetSubtype="528" fill="hold" nodeType="clickEffect">
                                  <p:stCondLst>
                                    <p:cond delay="0"/>
                                  </p:stCondLst>
                                  <p:childTnLst>
                                    <p:set>
                                      <p:cBhvr>
                                        <p:cTn id="174" dur="1" fill="hold">
                                          <p:stCondLst>
                                            <p:cond delay="0"/>
                                          </p:stCondLst>
                                        </p:cTn>
                                        <p:tgtEl>
                                          <p:spTgt spid="53"/>
                                        </p:tgtEl>
                                        <p:attrNameLst>
                                          <p:attrName>style.visibility</p:attrName>
                                        </p:attrNameLst>
                                      </p:cBhvr>
                                      <p:to>
                                        <p:strVal val="visible"/>
                                      </p:to>
                                    </p:set>
                                    <p:anim calcmode="lin" valueType="num">
                                      <p:cBhvr>
                                        <p:cTn id="175" dur="500" fill="hold"/>
                                        <p:tgtEl>
                                          <p:spTgt spid="53"/>
                                        </p:tgtEl>
                                        <p:attrNameLst>
                                          <p:attrName>ppt_w</p:attrName>
                                        </p:attrNameLst>
                                      </p:cBhvr>
                                      <p:tavLst>
                                        <p:tav tm="0">
                                          <p:val>
                                            <p:fltVal val="0"/>
                                          </p:val>
                                        </p:tav>
                                        <p:tav tm="100000">
                                          <p:val>
                                            <p:strVal val="#ppt_w"/>
                                          </p:val>
                                        </p:tav>
                                      </p:tavLst>
                                    </p:anim>
                                    <p:anim calcmode="lin" valueType="num">
                                      <p:cBhvr>
                                        <p:cTn id="176" dur="500" fill="hold"/>
                                        <p:tgtEl>
                                          <p:spTgt spid="53"/>
                                        </p:tgtEl>
                                        <p:attrNameLst>
                                          <p:attrName>ppt_h</p:attrName>
                                        </p:attrNameLst>
                                      </p:cBhvr>
                                      <p:tavLst>
                                        <p:tav tm="0">
                                          <p:val>
                                            <p:fltVal val="0"/>
                                          </p:val>
                                        </p:tav>
                                        <p:tav tm="100000">
                                          <p:val>
                                            <p:strVal val="#ppt_h"/>
                                          </p:val>
                                        </p:tav>
                                      </p:tavLst>
                                    </p:anim>
                                    <p:anim calcmode="lin" valueType="num">
                                      <p:cBhvr>
                                        <p:cTn id="177" dur="500" fill="hold"/>
                                        <p:tgtEl>
                                          <p:spTgt spid="53"/>
                                        </p:tgtEl>
                                        <p:attrNameLst>
                                          <p:attrName>ppt_x</p:attrName>
                                        </p:attrNameLst>
                                      </p:cBhvr>
                                      <p:tavLst>
                                        <p:tav tm="0">
                                          <p:val>
                                            <p:fltVal val="0.5"/>
                                          </p:val>
                                        </p:tav>
                                        <p:tav tm="100000">
                                          <p:val>
                                            <p:strVal val="#ppt_x"/>
                                          </p:val>
                                        </p:tav>
                                      </p:tavLst>
                                    </p:anim>
                                    <p:anim calcmode="lin" valueType="num">
                                      <p:cBhvr>
                                        <p:cTn id="178" dur="500" fill="hold"/>
                                        <p:tgtEl>
                                          <p:spTgt spid="53"/>
                                        </p:tgtEl>
                                        <p:attrNameLst>
                                          <p:attrName>ppt_y</p:attrName>
                                        </p:attrNameLst>
                                      </p:cBhvr>
                                      <p:tavLst>
                                        <p:tav tm="0">
                                          <p:val>
                                            <p:fltVal val="0.5"/>
                                          </p:val>
                                        </p:tav>
                                        <p:tav tm="100000">
                                          <p:val>
                                            <p:strVal val="#ppt_y"/>
                                          </p:val>
                                        </p:tav>
                                      </p:tavLst>
                                    </p:anim>
                                  </p:childTnLst>
                                </p:cTn>
                              </p:par>
                              <p:par>
                                <p:cTn id="179" presetID="23" presetClass="entr" presetSubtype="528" fill="hold" grpId="0" nodeType="withEffect">
                                  <p:stCondLst>
                                    <p:cond delay="0"/>
                                  </p:stCondLst>
                                  <p:childTnLst>
                                    <p:set>
                                      <p:cBhvr>
                                        <p:cTn id="180" dur="1" fill="hold">
                                          <p:stCondLst>
                                            <p:cond delay="0"/>
                                          </p:stCondLst>
                                        </p:cTn>
                                        <p:tgtEl>
                                          <p:spTgt spid="46"/>
                                        </p:tgtEl>
                                        <p:attrNameLst>
                                          <p:attrName>style.visibility</p:attrName>
                                        </p:attrNameLst>
                                      </p:cBhvr>
                                      <p:to>
                                        <p:strVal val="visible"/>
                                      </p:to>
                                    </p:set>
                                    <p:anim calcmode="lin" valueType="num">
                                      <p:cBhvr>
                                        <p:cTn id="181" dur="500" fill="hold"/>
                                        <p:tgtEl>
                                          <p:spTgt spid="46"/>
                                        </p:tgtEl>
                                        <p:attrNameLst>
                                          <p:attrName>ppt_w</p:attrName>
                                        </p:attrNameLst>
                                      </p:cBhvr>
                                      <p:tavLst>
                                        <p:tav tm="0">
                                          <p:val>
                                            <p:fltVal val="0"/>
                                          </p:val>
                                        </p:tav>
                                        <p:tav tm="100000">
                                          <p:val>
                                            <p:strVal val="#ppt_w"/>
                                          </p:val>
                                        </p:tav>
                                      </p:tavLst>
                                    </p:anim>
                                    <p:anim calcmode="lin" valueType="num">
                                      <p:cBhvr>
                                        <p:cTn id="182" dur="500" fill="hold"/>
                                        <p:tgtEl>
                                          <p:spTgt spid="46"/>
                                        </p:tgtEl>
                                        <p:attrNameLst>
                                          <p:attrName>ppt_h</p:attrName>
                                        </p:attrNameLst>
                                      </p:cBhvr>
                                      <p:tavLst>
                                        <p:tav tm="0">
                                          <p:val>
                                            <p:fltVal val="0"/>
                                          </p:val>
                                        </p:tav>
                                        <p:tav tm="100000">
                                          <p:val>
                                            <p:strVal val="#ppt_h"/>
                                          </p:val>
                                        </p:tav>
                                      </p:tavLst>
                                    </p:anim>
                                    <p:anim calcmode="lin" valueType="num">
                                      <p:cBhvr>
                                        <p:cTn id="183" dur="500" fill="hold"/>
                                        <p:tgtEl>
                                          <p:spTgt spid="46"/>
                                        </p:tgtEl>
                                        <p:attrNameLst>
                                          <p:attrName>ppt_x</p:attrName>
                                        </p:attrNameLst>
                                      </p:cBhvr>
                                      <p:tavLst>
                                        <p:tav tm="0">
                                          <p:val>
                                            <p:fltVal val="0.5"/>
                                          </p:val>
                                        </p:tav>
                                        <p:tav tm="100000">
                                          <p:val>
                                            <p:strVal val="#ppt_x"/>
                                          </p:val>
                                        </p:tav>
                                      </p:tavLst>
                                    </p:anim>
                                    <p:anim calcmode="lin" valueType="num">
                                      <p:cBhvr>
                                        <p:cTn id="184" dur="500" fill="hold"/>
                                        <p:tgtEl>
                                          <p:spTgt spid="46"/>
                                        </p:tgtEl>
                                        <p:attrNameLst>
                                          <p:attrName>ppt_y</p:attrName>
                                        </p:attrNameLst>
                                      </p:cBhvr>
                                      <p:tavLst>
                                        <p:tav tm="0">
                                          <p:val>
                                            <p:fltVal val="0.5"/>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3" presetClass="entr" presetSubtype="528" fill="hold" nodeType="clickEffect">
                                  <p:stCondLst>
                                    <p:cond delay="0"/>
                                  </p:stCondLst>
                                  <p:childTnLst>
                                    <p:set>
                                      <p:cBhvr>
                                        <p:cTn id="188" dur="1" fill="hold">
                                          <p:stCondLst>
                                            <p:cond delay="0"/>
                                          </p:stCondLst>
                                        </p:cTn>
                                        <p:tgtEl>
                                          <p:spTgt spid="54"/>
                                        </p:tgtEl>
                                        <p:attrNameLst>
                                          <p:attrName>style.visibility</p:attrName>
                                        </p:attrNameLst>
                                      </p:cBhvr>
                                      <p:to>
                                        <p:strVal val="visible"/>
                                      </p:to>
                                    </p:set>
                                    <p:anim calcmode="lin" valueType="num">
                                      <p:cBhvr>
                                        <p:cTn id="189" dur="500" fill="hold"/>
                                        <p:tgtEl>
                                          <p:spTgt spid="54"/>
                                        </p:tgtEl>
                                        <p:attrNameLst>
                                          <p:attrName>ppt_w</p:attrName>
                                        </p:attrNameLst>
                                      </p:cBhvr>
                                      <p:tavLst>
                                        <p:tav tm="0">
                                          <p:val>
                                            <p:fltVal val="0"/>
                                          </p:val>
                                        </p:tav>
                                        <p:tav tm="100000">
                                          <p:val>
                                            <p:strVal val="#ppt_w"/>
                                          </p:val>
                                        </p:tav>
                                      </p:tavLst>
                                    </p:anim>
                                    <p:anim calcmode="lin" valueType="num">
                                      <p:cBhvr>
                                        <p:cTn id="190" dur="500" fill="hold"/>
                                        <p:tgtEl>
                                          <p:spTgt spid="54"/>
                                        </p:tgtEl>
                                        <p:attrNameLst>
                                          <p:attrName>ppt_h</p:attrName>
                                        </p:attrNameLst>
                                      </p:cBhvr>
                                      <p:tavLst>
                                        <p:tav tm="0">
                                          <p:val>
                                            <p:fltVal val="0"/>
                                          </p:val>
                                        </p:tav>
                                        <p:tav tm="100000">
                                          <p:val>
                                            <p:strVal val="#ppt_h"/>
                                          </p:val>
                                        </p:tav>
                                      </p:tavLst>
                                    </p:anim>
                                    <p:anim calcmode="lin" valueType="num">
                                      <p:cBhvr>
                                        <p:cTn id="191" dur="500" fill="hold"/>
                                        <p:tgtEl>
                                          <p:spTgt spid="54"/>
                                        </p:tgtEl>
                                        <p:attrNameLst>
                                          <p:attrName>ppt_x</p:attrName>
                                        </p:attrNameLst>
                                      </p:cBhvr>
                                      <p:tavLst>
                                        <p:tav tm="0">
                                          <p:val>
                                            <p:fltVal val="0.5"/>
                                          </p:val>
                                        </p:tav>
                                        <p:tav tm="100000">
                                          <p:val>
                                            <p:strVal val="#ppt_x"/>
                                          </p:val>
                                        </p:tav>
                                      </p:tavLst>
                                    </p:anim>
                                    <p:anim calcmode="lin" valueType="num">
                                      <p:cBhvr>
                                        <p:cTn id="192" dur="500" fill="hold"/>
                                        <p:tgtEl>
                                          <p:spTgt spid="54"/>
                                        </p:tgtEl>
                                        <p:attrNameLst>
                                          <p:attrName>ppt_y</p:attrName>
                                        </p:attrNameLst>
                                      </p:cBhvr>
                                      <p:tavLst>
                                        <p:tav tm="0">
                                          <p:val>
                                            <p:fltVal val="0.5"/>
                                          </p:val>
                                        </p:tav>
                                        <p:tav tm="100000">
                                          <p:val>
                                            <p:strVal val="#ppt_y"/>
                                          </p:val>
                                        </p:tav>
                                      </p:tavLst>
                                    </p:anim>
                                  </p:childTnLst>
                                </p:cTn>
                              </p:par>
                              <p:par>
                                <p:cTn id="193" presetID="23" presetClass="entr" presetSubtype="528" fill="hold" grpId="0" nodeType="withEffect">
                                  <p:stCondLst>
                                    <p:cond delay="0"/>
                                  </p:stCondLst>
                                  <p:childTnLst>
                                    <p:set>
                                      <p:cBhvr>
                                        <p:cTn id="194" dur="1" fill="hold">
                                          <p:stCondLst>
                                            <p:cond delay="0"/>
                                          </p:stCondLst>
                                        </p:cTn>
                                        <p:tgtEl>
                                          <p:spTgt spid="47"/>
                                        </p:tgtEl>
                                        <p:attrNameLst>
                                          <p:attrName>style.visibility</p:attrName>
                                        </p:attrNameLst>
                                      </p:cBhvr>
                                      <p:to>
                                        <p:strVal val="visible"/>
                                      </p:to>
                                    </p:set>
                                    <p:anim calcmode="lin" valueType="num">
                                      <p:cBhvr>
                                        <p:cTn id="195" dur="500" fill="hold"/>
                                        <p:tgtEl>
                                          <p:spTgt spid="47"/>
                                        </p:tgtEl>
                                        <p:attrNameLst>
                                          <p:attrName>ppt_w</p:attrName>
                                        </p:attrNameLst>
                                      </p:cBhvr>
                                      <p:tavLst>
                                        <p:tav tm="0">
                                          <p:val>
                                            <p:fltVal val="0"/>
                                          </p:val>
                                        </p:tav>
                                        <p:tav tm="100000">
                                          <p:val>
                                            <p:strVal val="#ppt_w"/>
                                          </p:val>
                                        </p:tav>
                                      </p:tavLst>
                                    </p:anim>
                                    <p:anim calcmode="lin" valueType="num">
                                      <p:cBhvr>
                                        <p:cTn id="196" dur="500" fill="hold"/>
                                        <p:tgtEl>
                                          <p:spTgt spid="47"/>
                                        </p:tgtEl>
                                        <p:attrNameLst>
                                          <p:attrName>ppt_h</p:attrName>
                                        </p:attrNameLst>
                                      </p:cBhvr>
                                      <p:tavLst>
                                        <p:tav tm="0">
                                          <p:val>
                                            <p:fltVal val="0"/>
                                          </p:val>
                                        </p:tav>
                                        <p:tav tm="100000">
                                          <p:val>
                                            <p:strVal val="#ppt_h"/>
                                          </p:val>
                                        </p:tav>
                                      </p:tavLst>
                                    </p:anim>
                                    <p:anim calcmode="lin" valueType="num">
                                      <p:cBhvr>
                                        <p:cTn id="197" dur="500" fill="hold"/>
                                        <p:tgtEl>
                                          <p:spTgt spid="47"/>
                                        </p:tgtEl>
                                        <p:attrNameLst>
                                          <p:attrName>ppt_x</p:attrName>
                                        </p:attrNameLst>
                                      </p:cBhvr>
                                      <p:tavLst>
                                        <p:tav tm="0">
                                          <p:val>
                                            <p:fltVal val="0.5"/>
                                          </p:val>
                                        </p:tav>
                                        <p:tav tm="100000">
                                          <p:val>
                                            <p:strVal val="#ppt_x"/>
                                          </p:val>
                                        </p:tav>
                                      </p:tavLst>
                                    </p:anim>
                                    <p:anim calcmode="lin" valueType="num">
                                      <p:cBhvr>
                                        <p:cTn id="198" dur="500" fill="hold"/>
                                        <p:tgtEl>
                                          <p:spTgt spid="47"/>
                                        </p:tgtEl>
                                        <p:attrNameLst>
                                          <p:attrName>ppt_y</p:attrName>
                                        </p:attrNameLst>
                                      </p:cBhvr>
                                      <p:tavLst>
                                        <p:tav tm="0">
                                          <p:val>
                                            <p:fltVal val="0.5"/>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23" presetClass="entr" presetSubtype="528" fill="hold" nodeType="clickEffect">
                                  <p:stCondLst>
                                    <p:cond delay="0"/>
                                  </p:stCondLst>
                                  <p:childTnLst>
                                    <p:set>
                                      <p:cBhvr>
                                        <p:cTn id="202" dur="1" fill="hold">
                                          <p:stCondLst>
                                            <p:cond delay="0"/>
                                          </p:stCondLst>
                                        </p:cTn>
                                        <p:tgtEl>
                                          <p:spTgt spid="55"/>
                                        </p:tgtEl>
                                        <p:attrNameLst>
                                          <p:attrName>style.visibility</p:attrName>
                                        </p:attrNameLst>
                                      </p:cBhvr>
                                      <p:to>
                                        <p:strVal val="visible"/>
                                      </p:to>
                                    </p:set>
                                    <p:anim calcmode="lin" valueType="num">
                                      <p:cBhvr>
                                        <p:cTn id="203" dur="500" fill="hold"/>
                                        <p:tgtEl>
                                          <p:spTgt spid="55"/>
                                        </p:tgtEl>
                                        <p:attrNameLst>
                                          <p:attrName>ppt_w</p:attrName>
                                        </p:attrNameLst>
                                      </p:cBhvr>
                                      <p:tavLst>
                                        <p:tav tm="0">
                                          <p:val>
                                            <p:fltVal val="0"/>
                                          </p:val>
                                        </p:tav>
                                        <p:tav tm="100000">
                                          <p:val>
                                            <p:strVal val="#ppt_w"/>
                                          </p:val>
                                        </p:tav>
                                      </p:tavLst>
                                    </p:anim>
                                    <p:anim calcmode="lin" valueType="num">
                                      <p:cBhvr>
                                        <p:cTn id="204" dur="500" fill="hold"/>
                                        <p:tgtEl>
                                          <p:spTgt spid="55"/>
                                        </p:tgtEl>
                                        <p:attrNameLst>
                                          <p:attrName>ppt_h</p:attrName>
                                        </p:attrNameLst>
                                      </p:cBhvr>
                                      <p:tavLst>
                                        <p:tav tm="0">
                                          <p:val>
                                            <p:fltVal val="0"/>
                                          </p:val>
                                        </p:tav>
                                        <p:tav tm="100000">
                                          <p:val>
                                            <p:strVal val="#ppt_h"/>
                                          </p:val>
                                        </p:tav>
                                      </p:tavLst>
                                    </p:anim>
                                    <p:anim calcmode="lin" valueType="num">
                                      <p:cBhvr>
                                        <p:cTn id="205" dur="500" fill="hold"/>
                                        <p:tgtEl>
                                          <p:spTgt spid="55"/>
                                        </p:tgtEl>
                                        <p:attrNameLst>
                                          <p:attrName>ppt_x</p:attrName>
                                        </p:attrNameLst>
                                      </p:cBhvr>
                                      <p:tavLst>
                                        <p:tav tm="0">
                                          <p:val>
                                            <p:fltVal val="0.5"/>
                                          </p:val>
                                        </p:tav>
                                        <p:tav tm="100000">
                                          <p:val>
                                            <p:strVal val="#ppt_x"/>
                                          </p:val>
                                        </p:tav>
                                      </p:tavLst>
                                    </p:anim>
                                    <p:anim calcmode="lin" valueType="num">
                                      <p:cBhvr>
                                        <p:cTn id="206" dur="500" fill="hold"/>
                                        <p:tgtEl>
                                          <p:spTgt spid="55"/>
                                        </p:tgtEl>
                                        <p:attrNameLst>
                                          <p:attrName>ppt_y</p:attrName>
                                        </p:attrNameLst>
                                      </p:cBhvr>
                                      <p:tavLst>
                                        <p:tav tm="0">
                                          <p:val>
                                            <p:fltVal val="0.5"/>
                                          </p:val>
                                        </p:tav>
                                        <p:tav tm="100000">
                                          <p:val>
                                            <p:strVal val="#ppt_y"/>
                                          </p:val>
                                        </p:tav>
                                      </p:tavLst>
                                    </p:anim>
                                  </p:childTnLst>
                                </p:cTn>
                              </p:par>
                              <p:par>
                                <p:cTn id="207" presetID="23" presetClass="entr" presetSubtype="528" fill="hold" grpId="0" nodeType="withEffect">
                                  <p:stCondLst>
                                    <p:cond delay="0"/>
                                  </p:stCondLst>
                                  <p:childTnLst>
                                    <p:set>
                                      <p:cBhvr>
                                        <p:cTn id="208" dur="1" fill="hold">
                                          <p:stCondLst>
                                            <p:cond delay="0"/>
                                          </p:stCondLst>
                                        </p:cTn>
                                        <p:tgtEl>
                                          <p:spTgt spid="48"/>
                                        </p:tgtEl>
                                        <p:attrNameLst>
                                          <p:attrName>style.visibility</p:attrName>
                                        </p:attrNameLst>
                                      </p:cBhvr>
                                      <p:to>
                                        <p:strVal val="visible"/>
                                      </p:to>
                                    </p:set>
                                    <p:anim calcmode="lin" valueType="num">
                                      <p:cBhvr>
                                        <p:cTn id="209" dur="500" fill="hold"/>
                                        <p:tgtEl>
                                          <p:spTgt spid="48"/>
                                        </p:tgtEl>
                                        <p:attrNameLst>
                                          <p:attrName>ppt_w</p:attrName>
                                        </p:attrNameLst>
                                      </p:cBhvr>
                                      <p:tavLst>
                                        <p:tav tm="0">
                                          <p:val>
                                            <p:fltVal val="0"/>
                                          </p:val>
                                        </p:tav>
                                        <p:tav tm="100000">
                                          <p:val>
                                            <p:strVal val="#ppt_w"/>
                                          </p:val>
                                        </p:tav>
                                      </p:tavLst>
                                    </p:anim>
                                    <p:anim calcmode="lin" valueType="num">
                                      <p:cBhvr>
                                        <p:cTn id="210" dur="500" fill="hold"/>
                                        <p:tgtEl>
                                          <p:spTgt spid="48"/>
                                        </p:tgtEl>
                                        <p:attrNameLst>
                                          <p:attrName>ppt_h</p:attrName>
                                        </p:attrNameLst>
                                      </p:cBhvr>
                                      <p:tavLst>
                                        <p:tav tm="0">
                                          <p:val>
                                            <p:fltVal val="0"/>
                                          </p:val>
                                        </p:tav>
                                        <p:tav tm="100000">
                                          <p:val>
                                            <p:strVal val="#ppt_h"/>
                                          </p:val>
                                        </p:tav>
                                      </p:tavLst>
                                    </p:anim>
                                    <p:anim calcmode="lin" valueType="num">
                                      <p:cBhvr>
                                        <p:cTn id="211" dur="500" fill="hold"/>
                                        <p:tgtEl>
                                          <p:spTgt spid="48"/>
                                        </p:tgtEl>
                                        <p:attrNameLst>
                                          <p:attrName>ppt_x</p:attrName>
                                        </p:attrNameLst>
                                      </p:cBhvr>
                                      <p:tavLst>
                                        <p:tav tm="0">
                                          <p:val>
                                            <p:fltVal val="0.5"/>
                                          </p:val>
                                        </p:tav>
                                        <p:tav tm="100000">
                                          <p:val>
                                            <p:strVal val="#ppt_x"/>
                                          </p:val>
                                        </p:tav>
                                      </p:tavLst>
                                    </p:anim>
                                    <p:anim calcmode="lin" valueType="num">
                                      <p:cBhvr>
                                        <p:cTn id="212" dur="500" fill="hold"/>
                                        <p:tgtEl>
                                          <p:spTgt spid="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P spid="30" grpId="0"/>
      <p:bldP spid="31" grpId="0"/>
      <p:bldP spid="32" grpId="0"/>
      <p:bldP spid="33" grpId="0"/>
      <p:bldP spid="34" grpId="0"/>
      <p:bldP spid="42" grpId="0"/>
      <p:bldP spid="43" grpId="0"/>
      <p:bldP spid="44" grpId="0"/>
      <p:bldP spid="45" grpId="0"/>
      <p:bldP spid="46" grpId="0"/>
      <p:bldP spid="47" grpId="0"/>
      <p:bldP spid="48"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18FF7517-3DBF-314D-7EB8-448FF3247C2C}"/>
              </a:ext>
            </a:extLst>
          </p:cNvPr>
          <p:cNvSpPr txBox="1"/>
          <p:nvPr/>
        </p:nvSpPr>
        <p:spPr>
          <a:xfrm>
            <a:off x="3535042" y="329111"/>
            <a:ext cx="5970655" cy="1477328"/>
          </a:xfrm>
          <a:prstGeom prst="rect">
            <a:avLst/>
          </a:prstGeom>
          <a:noFill/>
        </p:spPr>
        <p:txBody>
          <a:bodyPr wrap="square">
            <a:spAutoFit/>
          </a:bodyPr>
          <a:lstStyle/>
          <a:p>
            <a:pPr>
              <a:spcBef>
                <a:spcPts val="600"/>
              </a:spcBef>
            </a:pPr>
            <a:r>
              <a:rPr lang="es-ES" sz="2000" b="1" dirty="0"/>
              <a:t>Jako věřící musíme být věrní ve všech aspektech našeho </a:t>
            </a:r>
            <a:r>
              <a:rPr lang="es-ES" sz="2000" b="1" dirty="0" err="1"/>
              <a:t>života</a:t>
            </a:r>
            <a:r>
              <a:rPr lang="es-ES" sz="2000" b="1" dirty="0"/>
              <a:t>.</a:t>
            </a:r>
          </a:p>
          <a:p>
            <a:pPr>
              <a:spcBef>
                <a:spcPts val="600"/>
              </a:spcBef>
            </a:pPr>
            <a:r>
              <a:rPr lang="es-ES" sz="2000" b="1" dirty="0"/>
              <a:t>Za</a:t>
            </a:r>
            <a:r>
              <a:rPr lang="cs-CZ" sz="2000" b="1" dirty="0"/>
              <a:t> </a:t>
            </a:r>
            <a:r>
              <a:rPr lang="es-ES" sz="2000" b="1" dirty="0"/>
              <a:t>prvé</a:t>
            </a:r>
            <a:r>
              <a:rPr lang="cs-CZ" sz="2000" b="1" dirty="0"/>
              <a:t> -</a:t>
            </a:r>
            <a:r>
              <a:rPr lang="es-ES" sz="2000" b="1" dirty="0"/>
              <a:t> věrnost Bohu a Jeho učení.</a:t>
            </a:r>
          </a:p>
          <a:p>
            <a:pPr>
              <a:spcBef>
                <a:spcPts val="600"/>
              </a:spcBef>
            </a:pPr>
            <a:r>
              <a:rPr lang="es-ES" sz="2000" b="1" dirty="0"/>
              <a:t>Za</a:t>
            </a:r>
            <a:r>
              <a:rPr lang="cs-CZ" sz="2000" b="1" dirty="0"/>
              <a:t> </a:t>
            </a:r>
            <a:r>
              <a:rPr lang="es-ES" sz="2000" b="1" dirty="0"/>
              <a:t>druhé – projevovat věrnost ve vztazích s druhými.</a:t>
            </a:r>
          </a:p>
        </p:txBody>
      </p:sp>
      <p:sp>
        <p:nvSpPr>
          <p:cNvPr id="7" name="CuadroTexto 6">
            <a:extLst>
              <a:ext uri="{FF2B5EF4-FFF2-40B4-BE49-F238E27FC236}">
                <a16:creationId xmlns:a16="http://schemas.microsoft.com/office/drawing/2014/main" id="{DF664768-FEB7-A909-65DC-FB00623130EE}"/>
              </a:ext>
            </a:extLst>
          </p:cNvPr>
          <p:cNvSpPr txBox="1"/>
          <p:nvPr/>
        </p:nvSpPr>
        <p:spPr>
          <a:xfrm>
            <a:off x="541189" y="223334"/>
            <a:ext cx="2956367" cy="400110"/>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p>
            <a:r>
              <a:rPr lang="pt-BR" sz="2000" b="1" dirty="0">
                <a:ln/>
                <a:solidFill>
                  <a:schemeClr val="accent6">
                    <a:lumMod val="50000"/>
                  </a:schemeClr>
                </a:solidFill>
              </a:rPr>
              <a:t>MÁ VÍRA A MÁ VĚRNOST</a:t>
            </a:r>
            <a:endParaRPr lang="es-ES" sz="2000" b="1" dirty="0">
              <a:ln/>
              <a:solidFill>
                <a:schemeClr val="accent6">
                  <a:lumMod val="50000"/>
                </a:schemeClr>
              </a:solidFill>
            </a:endParaRPr>
          </a:p>
        </p:txBody>
      </p:sp>
      <p:pic>
        <p:nvPicPr>
          <p:cNvPr id="9" name="Imagen 8" descr="Forma, Círculo&#10;&#10;Descripción generada automáticamente">
            <a:extLst>
              <a:ext uri="{FF2B5EF4-FFF2-40B4-BE49-F238E27FC236}">
                <a16:creationId xmlns:a16="http://schemas.microsoft.com/office/drawing/2014/main" id="{61DB722A-A857-9361-CD60-3E4285BCBE79}"/>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2163" y="235741"/>
            <a:ext cx="400269" cy="369624"/>
          </a:xfrm>
          <a:prstGeom prst="rect">
            <a:avLst/>
          </a:prstGeom>
        </p:spPr>
      </p:pic>
      <p:pic>
        <p:nvPicPr>
          <p:cNvPr id="13" name="Imagen 12" descr="Un grupo de personas en un escenario&#10;&#10;Descripción generada automáticamente">
            <a:extLst>
              <a:ext uri="{FF2B5EF4-FFF2-40B4-BE49-F238E27FC236}">
                <a16:creationId xmlns:a16="http://schemas.microsoft.com/office/drawing/2014/main" id="{99C15FDE-8E73-13AA-FDB7-8AC82B71C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97" y="3059765"/>
            <a:ext cx="3220615" cy="1977441"/>
          </a:xfrm>
          <a:prstGeom prst="rect">
            <a:avLst/>
          </a:prstGeom>
          <a:solidFill>
            <a:srgbClr val="FFFFFF">
              <a:shade val="85000"/>
            </a:srgbClr>
          </a:solidFill>
          <a:ln w="38100" cap="sq">
            <a:solidFill>
              <a:srgbClr val="3FC7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D0EB37CF-475E-FE23-424A-C30B1C96975F}"/>
              </a:ext>
            </a:extLst>
          </p:cNvPr>
          <p:cNvSpPr txBox="1"/>
          <p:nvPr/>
        </p:nvSpPr>
        <p:spPr>
          <a:xfrm>
            <a:off x="3500208" y="2304440"/>
            <a:ext cx="4381051" cy="1708160"/>
          </a:xfrm>
          <a:prstGeom prst="rect">
            <a:avLst/>
          </a:prstGeom>
          <a:noFill/>
        </p:spPr>
        <p:txBody>
          <a:bodyPr wrap="square">
            <a:spAutoFit/>
          </a:bodyPr>
          <a:lstStyle/>
          <a:p>
            <a:pPr>
              <a:spcBef>
                <a:spcPts val="600"/>
              </a:spcBef>
            </a:pPr>
            <a:r>
              <a:rPr lang="es-ES" sz="2000" b="1" dirty="0"/>
              <a:t>To je možné pouze tehdy, když se neu</a:t>
            </a:r>
            <a:r>
              <a:rPr lang="cs-CZ" sz="2000" b="1" dirty="0"/>
              <a:t>-</a:t>
            </a:r>
            <a:r>
              <a:rPr lang="es-ES" sz="2000" b="1" dirty="0"/>
              <a:t>stále a denně odevzdáváme Bohu a ne</a:t>
            </a:r>
            <a:r>
              <a:rPr lang="cs-CZ" sz="2000" b="1" dirty="0"/>
              <a:t>-</a:t>
            </a:r>
            <a:r>
              <a:rPr lang="es-ES" sz="2000" b="1" dirty="0"/>
              <a:t>cháváme Ducha svatého, aby v nás roz</a:t>
            </a:r>
            <a:r>
              <a:rPr lang="cs-CZ" sz="2000" b="1" dirty="0"/>
              <a:t>-</a:t>
            </a:r>
            <a:r>
              <a:rPr lang="es-ES" sz="2000" b="1" dirty="0"/>
              <a:t>vinul toto ovoce.
</a:t>
            </a:r>
          </a:p>
        </p:txBody>
      </p:sp>
      <p:sp>
        <p:nvSpPr>
          <p:cNvPr id="17" name="CuadroTexto 16">
            <a:extLst>
              <a:ext uri="{FF2B5EF4-FFF2-40B4-BE49-F238E27FC236}">
                <a16:creationId xmlns:a16="http://schemas.microsoft.com/office/drawing/2014/main" id="{32728E01-DD60-47AC-1E52-AF37764EC2E7}"/>
              </a:ext>
            </a:extLst>
          </p:cNvPr>
          <p:cNvSpPr txBox="1"/>
          <p:nvPr/>
        </p:nvSpPr>
        <p:spPr>
          <a:xfrm>
            <a:off x="308696" y="5023993"/>
            <a:ext cx="7720705" cy="1708160"/>
          </a:xfrm>
          <a:prstGeom prst="rect">
            <a:avLst/>
          </a:prstGeom>
          <a:noFill/>
        </p:spPr>
        <p:txBody>
          <a:bodyPr wrap="square">
            <a:spAutoFit/>
          </a:bodyPr>
          <a:lstStyle/>
          <a:p>
            <a:pPr>
              <a:spcBef>
                <a:spcPts val="600"/>
              </a:spcBef>
            </a:pPr>
            <a:r>
              <a:rPr lang="cs-CZ" sz="2000" b="1" dirty="0"/>
              <a:t>I když se nám může zdát, že Ježíš s druhým příchodem otálí,</a:t>
            </a:r>
            <a:r>
              <a:rPr lang="es-ES" sz="2000" b="1" dirty="0"/>
              <a:t> očekává</a:t>
            </a:r>
            <a:r>
              <a:rPr lang="cs-CZ" sz="2000" b="1" dirty="0"/>
              <a:t>   od nás Bůh</a:t>
            </a:r>
            <a:r>
              <a:rPr lang="es-ES" sz="2000" b="1" dirty="0"/>
              <a:t>, že zachováme věrnost, dokud neuslyšíme z Ježíšových úst následující </a:t>
            </a:r>
            <a:r>
              <a:rPr lang="es-ES" sz="2000" b="1" dirty="0" err="1"/>
              <a:t>slova</a:t>
            </a:r>
            <a:r>
              <a:rPr lang="es-ES" sz="2000" b="1" dirty="0"/>
              <a:t>:</a:t>
            </a:r>
          </a:p>
          <a:p>
            <a:pPr>
              <a:spcBef>
                <a:spcPts val="600"/>
              </a:spcBef>
            </a:pPr>
            <a:r>
              <a:rPr lang="es-ES" sz="2000" b="1" dirty="0"/>
              <a:t>"</a:t>
            </a:r>
            <a:r>
              <a:rPr lang="cs-CZ" sz="2000" b="1" dirty="0"/>
              <a:t>Správně</a:t>
            </a:r>
            <a:r>
              <a:rPr lang="es-ES" sz="2000" b="1" dirty="0"/>
              <a:t>, služebníku dobrý a věrný</a:t>
            </a:r>
            <a:r>
              <a:rPr lang="cs-CZ" sz="2000" b="1" dirty="0"/>
              <a:t>, n</a:t>
            </a:r>
            <a:r>
              <a:rPr lang="es-ES" sz="2000" b="1" dirty="0"/>
              <a:t>ad mál</a:t>
            </a:r>
            <a:r>
              <a:rPr lang="cs-CZ" sz="2000" b="1" dirty="0" err="1"/>
              <a:t>em</a:t>
            </a:r>
            <a:r>
              <a:rPr lang="es-ES" sz="2000" b="1" dirty="0"/>
              <a:t> jsi byla věrn</a:t>
            </a:r>
            <a:r>
              <a:rPr lang="cs-CZ" sz="2000" b="1" dirty="0"/>
              <a:t>ý</a:t>
            </a:r>
            <a:r>
              <a:rPr lang="es-ES" sz="2000" b="1" dirty="0"/>
              <a:t>,</a:t>
            </a:r>
            <a:r>
              <a:rPr lang="cs-CZ" sz="2000" b="1" dirty="0"/>
              <a:t> ustanovím tě</a:t>
            </a:r>
            <a:r>
              <a:rPr lang="es-ES" sz="2000" b="1" dirty="0"/>
              <a:t> nad mnoh</a:t>
            </a:r>
            <a:r>
              <a:rPr lang="cs-CZ" sz="2000" b="1" dirty="0" err="1"/>
              <a:t>ým</a:t>
            </a:r>
            <a:r>
              <a:rPr lang="cs-CZ" sz="2000" b="1" dirty="0"/>
              <a:t>;</a:t>
            </a:r>
            <a:r>
              <a:rPr lang="es-ES" sz="2000" b="1" dirty="0"/>
              <a:t> vejdi </a:t>
            </a:r>
            <a:r>
              <a:rPr lang="cs-CZ" sz="2000" b="1" dirty="0"/>
              <a:t>a</a:t>
            </a:r>
            <a:r>
              <a:rPr lang="es-ES" sz="2000" b="1" dirty="0"/>
              <a:t> rad</a:t>
            </a:r>
            <a:r>
              <a:rPr lang="cs-CZ" sz="2000" b="1" dirty="0" err="1"/>
              <a:t>uj</a:t>
            </a:r>
            <a:r>
              <a:rPr lang="cs-CZ" sz="2000" b="1" dirty="0"/>
              <a:t> se u</a:t>
            </a:r>
            <a:r>
              <a:rPr lang="es-ES" sz="2000" b="1" dirty="0"/>
              <a:t> svého </a:t>
            </a:r>
            <a:r>
              <a:rPr lang="es-ES" sz="2000" b="1" dirty="0" err="1"/>
              <a:t>Pána</a:t>
            </a:r>
            <a:r>
              <a:rPr lang="es-ES" sz="2000" b="1" dirty="0"/>
              <a:t>."</a:t>
            </a:r>
          </a:p>
        </p:txBody>
      </p:sp>
      <p:sp>
        <p:nvSpPr>
          <p:cNvPr id="19" name="CuadroTexto 18">
            <a:extLst>
              <a:ext uri="{FF2B5EF4-FFF2-40B4-BE49-F238E27FC236}">
                <a16:creationId xmlns:a16="http://schemas.microsoft.com/office/drawing/2014/main" id="{C20C5ABD-A728-CC91-E55D-03BF0BEDCFEA}"/>
              </a:ext>
            </a:extLst>
          </p:cNvPr>
          <p:cNvSpPr txBox="1"/>
          <p:nvPr/>
        </p:nvSpPr>
        <p:spPr>
          <a:xfrm>
            <a:off x="3500208" y="3818104"/>
            <a:ext cx="4676503" cy="1400383"/>
          </a:xfrm>
          <a:prstGeom prst="rect">
            <a:avLst/>
          </a:prstGeom>
          <a:noFill/>
        </p:spPr>
        <p:txBody>
          <a:bodyPr wrap="square">
            <a:spAutoFit/>
          </a:bodyPr>
          <a:lstStyle/>
          <a:p>
            <a:pPr>
              <a:spcBef>
                <a:spcPts val="600"/>
              </a:spcBef>
            </a:pPr>
            <a:r>
              <a:rPr lang="es-ES" sz="2000" b="1" dirty="0"/>
              <a:t>Bůh od nás očekává, že Mu budeme </a:t>
            </a:r>
            <a:r>
              <a:rPr lang="cs-CZ" sz="2000" b="1" dirty="0"/>
              <a:t>    </a:t>
            </a:r>
            <a:r>
              <a:rPr lang="es-ES" sz="2000" b="1" dirty="0"/>
              <a:t>věrní po celý život: "Buďte věrní až do smrti a já vám dám korunu života."
</a:t>
            </a:r>
          </a:p>
        </p:txBody>
      </p:sp>
      <p:pic>
        <p:nvPicPr>
          <p:cNvPr id="21" name="Imagen 20" descr="Personas en un escenario&#10;&#10;Descripción generada automáticamente con confianza media">
            <a:extLst>
              <a:ext uri="{FF2B5EF4-FFF2-40B4-BE49-F238E27FC236}">
                <a16:creationId xmlns:a16="http://schemas.microsoft.com/office/drawing/2014/main" id="{4CE14E1D-59F3-4043-DC56-968A2624B6EF}"/>
              </a:ext>
            </a:extLst>
          </p:cNvPr>
          <p:cNvPicPr>
            <a:picLocks noChangeAspect="1"/>
          </p:cNvPicPr>
          <p:nvPr/>
        </p:nvPicPr>
        <p:blipFill rotWithShape="1">
          <a:blip r:embed="rId5">
            <a:extLst>
              <a:ext uri="{28A0092B-C50C-407E-A947-70E740481C1C}">
                <a14:useLocalDpi xmlns:a14="http://schemas.microsoft.com/office/drawing/2010/main" val="0"/>
              </a:ext>
            </a:extLst>
          </a:blip>
          <a:srcRect b="3252"/>
          <a:stretch/>
        </p:blipFill>
        <p:spPr>
          <a:xfrm>
            <a:off x="8147496" y="1785946"/>
            <a:ext cx="3800203" cy="4902166"/>
          </a:xfrm>
          <a:prstGeom prst="rect">
            <a:avLst/>
          </a:prstGeom>
          <a:ln w="38100" cap="rnd">
            <a:solidFill>
              <a:srgbClr val="FFFF00"/>
            </a:solidFill>
          </a:ln>
          <a:effectLst/>
          <a:scene3d>
            <a:camera prst="orthographicFront"/>
            <a:lightRig rig="twoPt" dir="t">
              <a:rot lat="0" lon="0" rev="7800000"/>
            </a:lightRig>
          </a:scene3d>
          <a:sp3d contourW="6350">
            <a:bevelT w="50800" h="16510"/>
            <a:contourClr>
              <a:srgbClr val="C0C0C0"/>
            </a:contourClr>
          </a:sp3d>
        </p:spPr>
      </p:pic>
      <p:pic>
        <p:nvPicPr>
          <p:cNvPr id="23" name="Imagen 22" descr="Dibujo de una persona&#10;&#10;Descripción generada automáticamente con confianza media">
            <a:extLst>
              <a:ext uri="{FF2B5EF4-FFF2-40B4-BE49-F238E27FC236}">
                <a16:creationId xmlns:a16="http://schemas.microsoft.com/office/drawing/2014/main" id="{599EAF3F-84FB-597A-71BD-B33C8E48CC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405" y="864752"/>
            <a:ext cx="3215407" cy="2066584"/>
          </a:xfrm>
          <a:prstGeom prst="rect">
            <a:avLst/>
          </a:prstGeom>
          <a:solidFill>
            <a:srgbClr val="FFFFFF">
              <a:shade val="85000"/>
            </a:srgbClr>
          </a:solidFill>
          <a:ln w="38100" cap="sq">
            <a:solidFill>
              <a:srgbClr val="F1B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Imagen 24">
            <a:extLst>
              <a:ext uri="{FF2B5EF4-FFF2-40B4-BE49-F238E27FC236}">
                <a16:creationId xmlns:a16="http://schemas.microsoft.com/office/drawing/2014/main" id="{FE5070D3-C72D-FD23-3307-DAF353EE46B8}"/>
              </a:ext>
            </a:extLst>
          </p:cNvPr>
          <p:cNvPicPr>
            <a:picLocks noChangeAspect="1"/>
          </p:cNvPicPr>
          <p:nvPr/>
        </p:nvPicPr>
        <p:blipFill>
          <a:blip r:embed="rId7"/>
          <a:stretch>
            <a:fillRect/>
          </a:stretch>
        </p:blipFill>
        <p:spPr>
          <a:xfrm>
            <a:off x="9524441" y="204266"/>
            <a:ext cx="2383182" cy="1492607"/>
          </a:xfrm>
          <a:prstGeom prst="rect">
            <a:avLst/>
          </a:prstGeom>
          <a:solidFill>
            <a:srgbClr val="FFFFFF">
              <a:shade val="85000"/>
            </a:srgbClr>
          </a:solidFill>
          <a:ln w="38100" cap="sq">
            <a:solidFill>
              <a:schemeClr val="accent6">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7704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ppt_w/2"/>
                                          </p:val>
                                        </p:tav>
                                        <p:tav tm="100000">
                                          <p:val>
                                            <p:strVal val="#ppt_x"/>
                                          </p:val>
                                        </p:tav>
                                      </p:tavLst>
                                    </p:anim>
                                    <p:anim calcmode="lin" valueType="num">
                                      <p:cBhvr>
                                        <p:cTn id="14" dur="500" fill="hold"/>
                                        <p:tgtEl>
                                          <p:spTgt spid="7"/>
                                        </p:tgtEl>
                                        <p:attrNameLst>
                                          <p:attrName>ppt_y</p:attrName>
                                        </p:attrNameLst>
                                      </p:cBhvr>
                                      <p:tavLst>
                                        <p:tav tm="0">
                                          <p:val>
                                            <p:strVal val="#ppt_y"/>
                                          </p:val>
                                        </p:tav>
                                        <p:tav tm="100000">
                                          <p:val>
                                            <p:strVal val="#ppt_y"/>
                                          </p:val>
                                        </p:tav>
                                      </p:tavLst>
                                    </p:anim>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24" dur="1000" fill="hold"/>
                                        <p:tgtEl>
                                          <p:spTgt spid="2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25"/>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wipe(left)">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wipe(left)">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wipe(left)">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50" dur="1000" fill="hold"/>
                                        <p:tgtEl>
                                          <p:spTgt spid="23"/>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23"/>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5"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66" dur="1000" fill="hold"/>
                                        <p:tgtEl>
                                          <p:spTgt spid="13"/>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13"/>
                                        </p:tgtEl>
                                      </p:cBhvr>
                                    </p:animEffec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82" dur="1000" fill="hold"/>
                                        <p:tgtEl>
                                          <p:spTgt spid="21"/>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21"/>
                                        </p:tgtEl>
                                      </p:cBhvr>
                                    </p:animEffect>
                                  </p:childTnLst>
                                </p:cTn>
                              </p:par>
                            </p:childTnLst>
                          </p:cTn>
                        </p:par>
                        <p:par>
                          <p:cTn id="87" fill="hold">
                            <p:stCondLst>
                              <p:cond delay="1000"/>
                            </p:stCondLst>
                            <p:childTnLst>
                              <p:par>
                                <p:cTn id="88" presetID="22" presetClass="entr" presetSubtype="8" fill="hold" grpId="0" nodeType="afterEffect">
                                  <p:stCondLst>
                                    <p:cond delay="0"/>
                                  </p:stCondLst>
                                  <p:childTnLst>
                                    <p:set>
                                      <p:cBhvr>
                                        <p:cTn id="89" dur="1" fill="hold">
                                          <p:stCondLst>
                                            <p:cond delay="0"/>
                                          </p:stCondLst>
                                        </p:cTn>
                                        <p:tgtEl>
                                          <p:spTgt spid="17">
                                            <p:txEl>
                                              <p:pRg st="0" end="0"/>
                                            </p:txEl>
                                          </p:spTgt>
                                        </p:tgtEl>
                                        <p:attrNameLst>
                                          <p:attrName>style.visibility</p:attrName>
                                        </p:attrNameLst>
                                      </p:cBhvr>
                                      <p:to>
                                        <p:strVal val="visible"/>
                                      </p:to>
                                    </p:set>
                                    <p:animEffect transition="in" filter="wipe(left)">
                                      <p:cBhvr>
                                        <p:cTn id="90" dur="500"/>
                                        <p:tgtEl>
                                          <p:spTgt spid="17">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7">
                                            <p:txEl>
                                              <p:pRg st="1" end="1"/>
                                            </p:txEl>
                                          </p:spTgt>
                                        </p:tgtEl>
                                        <p:attrNameLst>
                                          <p:attrName>style.visibility</p:attrName>
                                        </p:attrNameLst>
                                      </p:cBhvr>
                                      <p:to>
                                        <p:strVal val="visible"/>
                                      </p:to>
                                    </p:set>
                                    <p:animEffect transition="in" filter="wipe(left)">
                                      <p:cBhvr>
                                        <p:cTn id="9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animBg="1"/>
      <p:bldP spid="15" grpId="0"/>
      <p:bldP spid="17" grpId="0" uiExpand="1" build="p"/>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Mesa de madera&#10;&#10;Descripción generada automáticamente con confianza baja">
            <a:extLst>
              <a:ext uri="{FF2B5EF4-FFF2-40B4-BE49-F238E27FC236}">
                <a16:creationId xmlns:a16="http://schemas.microsoft.com/office/drawing/2014/main" id="{3941E884-7172-8D7F-290D-A5C5AA28C6AF}"/>
              </a:ext>
            </a:extLst>
          </p:cNvPr>
          <p:cNvPicPr>
            <a:picLocks noChangeAspect="1"/>
          </p:cNvPicPr>
          <p:nvPr/>
        </p:nvPicPr>
        <p:blipFill rotWithShape="1">
          <a:blip r:embed="rId2">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Forma, Rectángulo&#10;&#10;Descripción generada automáticamente">
            <a:extLst>
              <a:ext uri="{FF2B5EF4-FFF2-40B4-BE49-F238E27FC236}">
                <a16:creationId xmlns:a16="http://schemas.microsoft.com/office/drawing/2014/main" id="{2DE492A1-7F74-BCC4-A962-7199BD028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196" y="1821486"/>
            <a:ext cx="5965073" cy="1419635"/>
          </a:xfrm>
          <a:prstGeom prst="rect">
            <a:avLst/>
          </a:prstGeom>
        </p:spPr>
      </p:pic>
      <p:sp>
        <p:nvSpPr>
          <p:cNvPr id="5" name="1 CuadroTexto">
            <a:extLst>
              <a:ext uri="{FF2B5EF4-FFF2-40B4-BE49-F238E27FC236}">
                <a16:creationId xmlns:a16="http://schemas.microsoft.com/office/drawing/2014/main" id="{95CD8764-B8C8-FADB-EAD2-A3CD383B804C}"/>
              </a:ext>
            </a:extLst>
          </p:cNvPr>
          <p:cNvSpPr txBox="1"/>
          <p:nvPr/>
        </p:nvSpPr>
        <p:spPr>
          <a:xfrm>
            <a:off x="7768744" y="2187687"/>
            <a:ext cx="3160545" cy="646331"/>
          </a:xfrm>
          <a:prstGeom prst="rect">
            <a:avLst/>
          </a:prstGeom>
          <a:noFill/>
        </p:spPr>
        <p:txBody>
          <a:bodyPr wrap="none" rtlCol="0">
            <a:spAutoFit/>
          </a:bodyPr>
          <a:lstStyle/>
          <a:p>
            <a:pPr algn="ctr"/>
            <a:r>
              <a:rPr lang="es-ES" sz="3600" b="1" dirty="0">
                <a:solidFill>
                  <a:srgbClr val="AD589A"/>
                </a:solidFill>
              </a:rPr>
              <a:t>CO JE </a:t>
            </a:r>
            <a:r>
              <a:rPr lang="cs-CZ" sz="3600" b="1" dirty="0">
                <a:solidFill>
                  <a:srgbClr val="AD589A"/>
                </a:solidFill>
              </a:rPr>
              <a:t>POKORA</a:t>
            </a:r>
            <a:r>
              <a:rPr lang="es-ES" sz="3600" b="1" dirty="0">
                <a:solidFill>
                  <a:srgbClr val="AD589A"/>
                </a:solidFill>
              </a:rPr>
              <a:t>?</a:t>
            </a:r>
          </a:p>
        </p:txBody>
      </p:sp>
      <p:sp>
        <p:nvSpPr>
          <p:cNvPr id="6" name="CuadroTexto 5">
            <a:extLst>
              <a:ext uri="{FF2B5EF4-FFF2-40B4-BE49-F238E27FC236}">
                <a16:creationId xmlns:a16="http://schemas.microsoft.com/office/drawing/2014/main" id="{55B016DB-49A2-3DE8-94F8-443701E1F61F}"/>
              </a:ext>
            </a:extLst>
          </p:cNvPr>
          <p:cNvSpPr txBox="1"/>
          <p:nvPr/>
        </p:nvSpPr>
        <p:spPr>
          <a:xfrm>
            <a:off x="4001102" y="3674533"/>
            <a:ext cx="7836713" cy="2708434"/>
          </a:xfrm>
          <a:prstGeom prst="rect">
            <a:avLst/>
          </a:prstGeom>
          <a:noFill/>
        </p:spPr>
        <p:txBody>
          <a:bodyPr wrap="square">
            <a:spAutoFit/>
          </a:bodyPr>
          <a:lstStyle/>
          <a:p>
            <a:pPr>
              <a:spcBef>
                <a:spcPts val="600"/>
              </a:spcBef>
              <a:spcAft>
                <a:spcPts val="600"/>
              </a:spcAft>
            </a:pPr>
            <a:r>
              <a:rPr lang="es-ES" sz="2000" b="1" dirty="0">
                <a:solidFill>
                  <a:schemeClr val="bg1"/>
                </a:solidFill>
              </a:rPr>
              <a:t>„</a:t>
            </a:r>
            <a:r>
              <a:rPr lang="cs-CZ" sz="2000" b="1" dirty="0">
                <a:solidFill>
                  <a:schemeClr val="bg1"/>
                </a:solidFill>
              </a:rPr>
              <a:t>Pokora</a:t>
            </a:r>
            <a:r>
              <a:rPr lang="es-ES" sz="2000" b="1" dirty="0">
                <a:solidFill>
                  <a:schemeClr val="bg1"/>
                </a:solidFill>
              </a:rPr>
              <a:t> je vzácná milost, která nás činí ochotnými trpět v tichosti </a:t>
            </a:r>
            <a:r>
              <a:rPr lang="cs-CZ" sz="2000" b="1" dirty="0">
                <a:solidFill>
                  <a:schemeClr val="bg1"/>
                </a:solidFill>
              </a:rPr>
              <a:t>            </a:t>
            </a:r>
            <a:r>
              <a:rPr lang="es-ES" sz="2000" b="1" dirty="0">
                <a:solidFill>
                  <a:schemeClr val="bg1"/>
                </a:solidFill>
              </a:rPr>
              <a:t>a snášet zkoušky. </a:t>
            </a:r>
            <a:r>
              <a:rPr lang="cs-CZ" sz="2000" b="1" dirty="0">
                <a:solidFill>
                  <a:schemeClr val="bg1"/>
                </a:solidFill>
              </a:rPr>
              <a:t>Pokora</a:t>
            </a:r>
            <a:r>
              <a:rPr lang="es-ES" sz="2000" b="1" dirty="0">
                <a:solidFill>
                  <a:schemeClr val="bg1"/>
                </a:solidFill>
              </a:rPr>
              <a:t> je trpělivá a pracuje na tom, aby byla šťastná </a:t>
            </a:r>
            <a:r>
              <a:rPr lang="cs-CZ" sz="2000" b="1" dirty="0">
                <a:solidFill>
                  <a:schemeClr val="bg1"/>
                </a:solidFill>
              </a:rPr>
              <a:t>    </a:t>
            </a:r>
            <a:r>
              <a:rPr lang="es-ES" sz="2000" b="1" dirty="0">
                <a:solidFill>
                  <a:schemeClr val="bg1"/>
                </a:solidFill>
              </a:rPr>
              <a:t>za všech okolností. </a:t>
            </a:r>
            <a:r>
              <a:rPr lang="cs-CZ" sz="2000" b="1" dirty="0">
                <a:solidFill>
                  <a:schemeClr val="bg1"/>
                </a:solidFill>
              </a:rPr>
              <a:t>Pokora</a:t>
            </a:r>
            <a:r>
              <a:rPr lang="es-ES" sz="2000" b="1" dirty="0">
                <a:solidFill>
                  <a:schemeClr val="bg1"/>
                </a:solidFill>
              </a:rPr>
              <a:t> je vždy vděčná, skládá své vlastní písně štěstí a naplňuje srdce melodiemi pro Boha.</a:t>
            </a:r>
          </a:p>
          <a:p>
            <a:pPr>
              <a:spcBef>
                <a:spcPts val="600"/>
              </a:spcBef>
              <a:spcAft>
                <a:spcPts val="600"/>
              </a:spcAft>
            </a:pPr>
            <a:r>
              <a:rPr lang="cs-CZ" sz="2000" b="1" dirty="0">
                <a:solidFill>
                  <a:schemeClr val="bg1"/>
                </a:solidFill>
              </a:rPr>
              <a:t>Pokora</a:t>
            </a:r>
            <a:r>
              <a:rPr lang="es-ES" sz="2000" b="1" dirty="0">
                <a:solidFill>
                  <a:schemeClr val="bg1"/>
                </a:solidFill>
              </a:rPr>
              <a:t> utrpí zklamání a škody, aniž by usilovala o odvetu. </a:t>
            </a:r>
            <a:r>
              <a:rPr lang="cs-CZ" sz="2000" b="1" dirty="0">
                <a:solidFill>
                  <a:schemeClr val="bg1"/>
                </a:solidFill>
              </a:rPr>
              <a:t>Pokora</a:t>
            </a:r>
            <a:r>
              <a:rPr lang="es-ES" sz="2000" b="1" dirty="0">
                <a:solidFill>
                  <a:schemeClr val="bg1"/>
                </a:solidFill>
              </a:rPr>
              <a:t> není </a:t>
            </a:r>
            <a:r>
              <a:rPr lang="cs-CZ" sz="2000" b="1" dirty="0">
                <a:solidFill>
                  <a:schemeClr val="bg1"/>
                </a:solidFill>
              </a:rPr>
              <a:t>  </a:t>
            </a:r>
            <a:r>
              <a:rPr lang="es-ES" sz="2000" b="1" dirty="0">
                <a:solidFill>
                  <a:schemeClr val="bg1"/>
                </a:solidFill>
              </a:rPr>
              <a:t> mlčení a trucování. Zasmušilý temperament je opakem </a:t>
            </a:r>
            <a:r>
              <a:rPr lang="cs-CZ" sz="2000" b="1" dirty="0">
                <a:solidFill>
                  <a:schemeClr val="bg1"/>
                </a:solidFill>
              </a:rPr>
              <a:t>pokory</a:t>
            </a:r>
            <a:r>
              <a:rPr lang="es-ES" sz="2000" b="1" dirty="0">
                <a:solidFill>
                  <a:schemeClr val="bg1"/>
                </a:solidFill>
              </a:rPr>
              <a:t>; neboť nedělá nic jiného, než že zraňuje a působí bolest jiným, aniž by pro sebe získával potěšení" E.G.W. (Klenoty svědectví, svazek 3, str. 48, 49</a:t>
            </a:r>
            <a:r>
              <a:rPr lang="cs-CZ" sz="2000" b="1" dirty="0">
                <a:solidFill>
                  <a:schemeClr val="bg1"/>
                </a:solidFill>
              </a:rPr>
              <a:t>)</a:t>
            </a:r>
            <a:endParaRPr lang="es-ES" b="1" dirty="0">
              <a:solidFill>
                <a:schemeClr val="bg1"/>
              </a:solidFill>
            </a:endParaRPr>
          </a:p>
        </p:txBody>
      </p:sp>
      <p:sp>
        <p:nvSpPr>
          <p:cNvPr id="13" name="2 Rectángulo">
            <a:extLst>
              <a:ext uri="{FF2B5EF4-FFF2-40B4-BE49-F238E27FC236}">
                <a16:creationId xmlns:a16="http://schemas.microsoft.com/office/drawing/2014/main" id="{7960BA7A-8CFF-E844-B9B7-471EDC22D3E1}"/>
              </a:ext>
            </a:extLst>
          </p:cNvPr>
          <p:cNvSpPr/>
          <p:nvPr/>
        </p:nvSpPr>
        <p:spPr>
          <a:xfrm>
            <a:off x="6423395" y="189828"/>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4">
                    <a:extLst>
                      <a:ext uri="{28A0092B-C50C-407E-A947-70E740481C1C}">
                        <a14:useLocalDpi xmlns:a14="http://schemas.microsoft.com/office/drawing/2010/main" val="0"/>
                      </a:ext>
                    </a:extLst>
                  </a:blip>
                  <a:srcRect/>
                  <a:stretch>
                    <a:fillRect/>
                  </a:stretch>
                </a:blipFill>
                <a:effectLst/>
                <a:uLnTx/>
                <a:uFillTx/>
              </a:rPr>
              <a:t>P</a:t>
            </a:r>
            <a:endParaRPr kumimoji="0" lang="es-ES" sz="1800" b="0" i="0" u="none" strike="noStrike" kern="0" cap="none" spc="0" normalizeH="0" baseline="0" noProof="0" dirty="0">
              <a:ln w="38100">
                <a:solidFill>
                  <a:srgbClr val="ECAAB8"/>
                </a:solidFill>
              </a:ln>
              <a:blipFill dpi="0" rotWithShape="1">
                <a:blip r:embed="rId4">
                  <a:extLst>
                    <a:ext uri="{28A0092B-C50C-407E-A947-70E740481C1C}">
                      <a14:useLocalDpi xmlns:a14="http://schemas.microsoft.com/office/drawing/2010/main" val="0"/>
                    </a:ext>
                  </a:extLst>
                </a:blip>
                <a:srcRect/>
                <a:stretch>
                  <a:fillRect/>
                </a:stretch>
              </a:blipFill>
              <a:effectLst/>
              <a:uLnTx/>
              <a:uFillTx/>
            </a:endParaRPr>
          </a:p>
        </p:txBody>
      </p:sp>
      <p:sp>
        <p:nvSpPr>
          <p:cNvPr id="25" name="4 Rectángulo">
            <a:extLst>
              <a:ext uri="{FF2B5EF4-FFF2-40B4-BE49-F238E27FC236}">
                <a16:creationId xmlns:a16="http://schemas.microsoft.com/office/drawing/2014/main" id="{0B8887C4-7EAC-F42F-3718-AD879A9BBD6B}"/>
              </a:ext>
            </a:extLst>
          </p:cNvPr>
          <p:cNvSpPr/>
          <p:nvPr/>
        </p:nvSpPr>
        <p:spPr>
          <a:xfrm>
            <a:off x="7236613" y="150564"/>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4">
                    <a:extLst>
                      <a:ext uri="{28A0092B-C50C-407E-A947-70E740481C1C}">
                        <a14:useLocalDpi xmlns:a14="http://schemas.microsoft.com/office/drawing/2010/main" val="0"/>
                      </a:ext>
                    </a:extLst>
                  </a:blip>
                  <a:srcRect/>
                  <a:stretch>
                    <a:fillRect/>
                  </a:stretch>
                </a:blipFill>
                <a:effectLst/>
                <a:uLnTx/>
                <a:uFillTx/>
              </a:rPr>
              <a:t>O</a:t>
            </a:r>
            <a:endParaRPr kumimoji="0" lang="es-ES" sz="1800" b="0" i="0" u="none" strike="noStrike" kern="0" cap="none" spc="0" normalizeH="0" baseline="0" noProof="0" dirty="0">
              <a:ln w="38100">
                <a:solidFill>
                  <a:srgbClr val="ECAAB8"/>
                </a:solidFill>
              </a:ln>
              <a:blipFill dpi="0" rotWithShape="1">
                <a:blip r:embed="rId4">
                  <a:extLst>
                    <a:ext uri="{28A0092B-C50C-407E-A947-70E740481C1C}">
                      <a14:useLocalDpi xmlns:a14="http://schemas.microsoft.com/office/drawing/2010/main" val="0"/>
                    </a:ext>
                  </a:extLst>
                </a:blip>
                <a:srcRect/>
                <a:stretch>
                  <a:fillRect/>
                </a:stretch>
              </a:blipFill>
              <a:effectLst/>
              <a:uLnTx/>
              <a:uFillTx/>
            </a:endParaRPr>
          </a:p>
        </p:txBody>
      </p:sp>
      <p:sp>
        <p:nvSpPr>
          <p:cNvPr id="26" name="5 Rectángulo">
            <a:extLst>
              <a:ext uri="{FF2B5EF4-FFF2-40B4-BE49-F238E27FC236}">
                <a16:creationId xmlns:a16="http://schemas.microsoft.com/office/drawing/2014/main" id="{6B678A92-71B7-058A-C8E7-04B35E858279}"/>
              </a:ext>
            </a:extLst>
          </p:cNvPr>
          <p:cNvSpPr/>
          <p:nvPr/>
        </p:nvSpPr>
        <p:spPr>
          <a:xfrm>
            <a:off x="8200751" y="142936"/>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4">
                    <a:extLst>
                      <a:ext uri="{28A0092B-C50C-407E-A947-70E740481C1C}">
                        <a14:useLocalDpi xmlns:a14="http://schemas.microsoft.com/office/drawing/2010/main" val="0"/>
                      </a:ext>
                    </a:extLst>
                  </a:blip>
                  <a:srcRect/>
                  <a:stretch>
                    <a:fillRect/>
                  </a:stretch>
                </a:blipFill>
                <a:effectLst/>
                <a:uLnTx/>
                <a:uFillTx/>
              </a:rPr>
              <a:t>K</a:t>
            </a:r>
            <a:endParaRPr kumimoji="0" lang="es-ES" sz="1800" b="0" i="0" u="none" strike="noStrike" kern="0" cap="none" spc="0" normalizeH="0" baseline="0" noProof="0" dirty="0">
              <a:ln w="38100">
                <a:solidFill>
                  <a:srgbClr val="ECAAB8"/>
                </a:solidFill>
              </a:ln>
              <a:blipFill dpi="0" rotWithShape="1">
                <a:blip r:embed="rId4">
                  <a:extLst>
                    <a:ext uri="{28A0092B-C50C-407E-A947-70E740481C1C}">
                      <a14:useLocalDpi xmlns:a14="http://schemas.microsoft.com/office/drawing/2010/main" val="0"/>
                    </a:ext>
                  </a:extLst>
                </a:blip>
                <a:srcRect/>
                <a:stretch>
                  <a:fillRect/>
                </a:stretch>
              </a:blipFill>
              <a:effectLst/>
              <a:uLnTx/>
              <a:uFillTx/>
            </a:endParaRPr>
          </a:p>
        </p:txBody>
      </p:sp>
      <p:sp>
        <p:nvSpPr>
          <p:cNvPr id="27" name="6 Rectángulo">
            <a:extLst>
              <a:ext uri="{FF2B5EF4-FFF2-40B4-BE49-F238E27FC236}">
                <a16:creationId xmlns:a16="http://schemas.microsoft.com/office/drawing/2014/main" id="{BAC5E2DC-0A78-9C4C-41D8-EFE144135BCD}"/>
              </a:ext>
            </a:extLst>
          </p:cNvPr>
          <p:cNvSpPr/>
          <p:nvPr/>
        </p:nvSpPr>
        <p:spPr>
          <a:xfrm>
            <a:off x="9040601" y="120055"/>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4">
                    <a:extLst>
                      <a:ext uri="{28A0092B-C50C-407E-A947-70E740481C1C}">
                        <a14:useLocalDpi xmlns:a14="http://schemas.microsoft.com/office/drawing/2010/main" val="0"/>
                      </a:ext>
                    </a:extLst>
                  </a:blip>
                  <a:srcRect/>
                  <a:stretch>
                    <a:fillRect/>
                  </a:stretch>
                </a:blipFill>
                <a:effectLst/>
                <a:uLnTx/>
                <a:uFillTx/>
              </a:rPr>
              <a:t>O</a:t>
            </a:r>
            <a:endParaRPr kumimoji="0" lang="es-ES" sz="1800" b="0" i="0" u="none" strike="noStrike" kern="0" cap="none" spc="0" normalizeH="0" baseline="0" noProof="0" dirty="0">
              <a:ln w="38100">
                <a:solidFill>
                  <a:srgbClr val="ECAAB8"/>
                </a:solidFill>
              </a:ln>
              <a:blipFill dpi="0" rotWithShape="1">
                <a:blip r:embed="rId4">
                  <a:extLst>
                    <a:ext uri="{28A0092B-C50C-407E-A947-70E740481C1C}">
                      <a14:useLocalDpi xmlns:a14="http://schemas.microsoft.com/office/drawing/2010/main" val="0"/>
                    </a:ext>
                  </a:extLst>
                </a:blip>
                <a:srcRect/>
                <a:stretch>
                  <a:fillRect/>
                </a:stretch>
              </a:blipFill>
              <a:effectLst/>
              <a:uLnTx/>
              <a:uFillTx/>
            </a:endParaRPr>
          </a:p>
        </p:txBody>
      </p:sp>
      <p:sp>
        <p:nvSpPr>
          <p:cNvPr id="28" name="7 Rectángulo">
            <a:extLst>
              <a:ext uri="{FF2B5EF4-FFF2-40B4-BE49-F238E27FC236}">
                <a16:creationId xmlns:a16="http://schemas.microsoft.com/office/drawing/2014/main" id="{F4F398D4-1574-BCB5-9DA9-0AED785E4C7F}"/>
              </a:ext>
            </a:extLst>
          </p:cNvPr>
          <p:cNvSpPr/>
          <p:nvPr/>
        </p:nvSpPr>
        <p:spPr>
          <a:xfrm>
            <a:off x="9969229" y="112428"/>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4">
                    <a:extLst>
                      <a:ext uri="{28A0092B-C50C-407E-A947-70E740481C1C}">
                        <a14:useLocalDpi xmlns:a14="http://schemas.microsoft.com/office/drawing/2010/main" val="0"/>
                      </a:ext>
                    </a:extLst>
                  </a:blip>
                  <a:srcRect/>
                  <a:stretch>
                    <a:fillRect/>
                  </a:stretch>
                </a:blipFill>
                <a:effectLst/>
                <a:uLnTx/>
                <a:uFillTx/>
              </a:rPr>
              <a:t>R</a:t>
            </a:r>
            <a:endParaRPr kumimoji="0" lang="es-ES" sz="1800" b="0" i="0" u="none" strike="noStrike" kern="0" cap="none" spc="0" normalizeH="0" baseline="0" noProof="0" dirty="0">
              <a:ln w="38100">
                <a:solidFill>
                  <a:srgbClr val="ECAAB8"/>
                </a:solidFill>
              </a:ln>
              <a:blipFill dpi="0" rotWithShape="1">
                <a:blip r:embed="rId4">
                  <a:extLst>
                    <a:ext uri="{28A0092B-C50C-407E-A947-70E740481C1C}">
                      <a14:useLocalDpi xmlns:a14="http://schemas.microsoft.com/office/drawing/2010/main" val="0"/>
                    </a:ext>
                  </a:extLst>
                </a:blip>
                <a:srcRect/>
                <a:stretch>
                  <a:fillRect/>
                </a:stretch>
              </a:blipFill>
              <a:effectLst/>
              <a:uLnTx/>
              <a:uFillTx/>
            </a:endParaRPr>
          </a:p>
        </p:txBody>
      </p:sp>
      <p:sp>
        <p:nvSpPr>
          <p:cNvPr id="29" name="13 Rectángulo">
            <a:extLst>
              <a:ext uri="{FF2B5EF4-FFF2-40B4-BE49-F238E27FC236}">
                <a16:creationId xmlns:a16="http://schemas.microsoft.com/office/drawing/2014/main" id="{5FE8540F-5C44-D7E8-5E3B-7C4E3AFADA13}"/>
              </a:ext>
            </a:extLst>
          </p:cNvPr>
          <p:cNvSpPr/>
          <p:nvPr/>
        </p:nvSpPr>
        <p:spPr>
          <a:xfrm>
            <a:off x="10835714" y="135309"/>
            <a:ext cx="178595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ECAAB8"/>
                  </a:solidFill>
                </a:ln>
                <a:blipFill dpi="0" rotWithShape="1">
                  <a:blip r:embed="rId4">
                    <a:extLst>
                      <a:ext uri="{28A0092B-C50C-407E-A947-70E740481C1C}">
                        <a14:useLocalDpi xmlns:a14="http://schemas.microsoft.com/office/drawing/2010/main" val="0"/>
                      </a:ext>
                    </a:extLst>
                  </a:blip>
                  <a:srcRect/>
                  <a:stretch>
                    <a:fillRect/>
                  </a:stretch>
                </a:blipFill>
                <a:effectLst/>
                <a:uLnTx/>
                <a:uFillTx/>
              </a:rPr>
              <a:t>A</a:t>
            </a:r>
            <a:endParaRPr kumimoji="0" lang="es-ES" sz="1800" b="0" i="0" u="none" strike="noStrike" kern="0" cap="none" spc="0" normalizeH="0" baseline="0" noProof="0" dirty="0">
              <a:ln w="38100">
                <a:solidFill>
                  <a:srgbClr val="ECAAB8"/>
                </a:solidFill>
              </a:ln>
              <a:blipFill dpi="0" rotWithShape="1">
                <a:blip r:embed="rId4">
                  <a:extLst>
                    <a:ext uri="{28A0092B-C50C-407E-A947-70E740481C1C}">
                      <a14:useLocalDpi xmlns:a14="http://schemas.microsoft.com/office/drawing/2010/main" val="0"/>
                    </a:ext>
                  </a:extLst>
                </a:blip>
                <a:srcRect/>
                <a:stretch>
                  <a:fillRect/>
                </a:stretch>
              </a:blipFill>
              <a:effectLst/>
              <a:uLnTx/>
              <a:uFillTx/>
            </a:endParaRPr>
          </a:p>
        </p:txBody>
      </p:sp>
    </p:spTree>
    <p:extLst>
      <p:ext uri="{BB962C8B-B14F-4D97-AF65-F5344CB8AC3E}">
        <p14:creationId xmlns:p14="http://schemas.microsoft.com/office/powerpoint/2010/main" val="349381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50" fill="hold"/>
                                        <p:tgtEl>
                                          <p:spTgt spid="13"/>
                                        </p:tgtEl>
                                        <p:attrNameLst>
                                          <p:attrName>ppt_x</p:attrName>
                                        </p:attrNameLst>
                                      </p:cBhvr>
                                      <p:tavLst>
                                        <p:tav tm="0">
                                          <p:val>
                                            <p:strVal val="1+#ppt_w/2"/>
                                          </p:val>
                                        </p:tav>
                                        <p:tav tm="100000">
                                          <p:val>
                                            <p:strVal val="#ppt_x"/>
                                          </p:val>
                                        </p:tav>
                                      </p:tavLst>
                                    </p:anim>
                                    <p:anim calcmode="lin" valueType="num">
                                      <p:cBhvr additive="base">
                                        <p:cTn id="8" dur="25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250" fill="hold"/>
                                        <p:tgtEl>
                                          <p:spTgt spid="25"/>
                                        </p:tgtEl>
                                        <p:attrNameLst>
                                          <p:attrName>ppt_x</p:attrName>
                                        </p:attrNameLst>
                                      </p:cBhvr>
                                      <p:tavLst>
                                        <p:tav tm="0">
                                          <p:val>
                                            <p:strVal val="1+#ppt_w/2"/>
                                          </p:val>
                                        </p:tav>
                                        <p:tav tm="100000">
                                          <p:val>
                                            <p:strVal val="#ppt_x"/>
                                          </p:val>
                                        </p:tav>
                                      </p:tavLst>
                                    </p:anim>
                                    <p:anim calcmode="lin" valueType="num">
                                      <p:cBhvr additive="base">
                                        <p:cTn id="13" dur="250" fill="hold"/>
                                        <p:tgtEl>
                                          <p:spTgt spid="25"/>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250" fill="hold"/>
                                        <p:tgtEl>
                                          <p:spTgt spid="26"/>
                                        </p:tgtEl>
                                        <p:attrNameLst>
                                          <p:attrName>ppt_x</p:attrName>
                                        </p:attrNameLst>
                                      </p:cBhvr>
                                      <p:tavLst>
                                        <p:tav tm="0">
                                          <p:val>
                                            <p:strVal val="1+#ppt_w/2"/>
                                          </p:val>
                                        </p:tav>
                                        <p:tav tm="100000">
                                          <p:val>
                                            <p:strVal val="#ppt_x"/>
                                          </p:val>
                                        </p:tav>
                                      </p:tavLst>
                                    </p:anim>
                                    <p:anim calcmode="lin" valueType="num">
                                      <p:cBhvr additive="base">
                                        <p:cTn id="18" dur="250" fill="hold"/>
                                        <p:tgtEl>
                                          <p:spTgt spid="26"/>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250" fill="hold"/>
                                        <p:tgtEl>
                                          <p:spTgt spid="27"/>
                                        </p:tgtEl>
                                        <p:attrNameLst>
                                          <p:attrName>ppt_x</p:attrName>
                                        </p:attrNameLst>
                                      </p:cBhvr>
                                      <p:tavLst>
                                        <p:tav tm="0">
                                          <p:val>
                                            <p:strVal val="1+#ppt_w/2"/>
                                          </p:val>
                                        </p:tav>
                                        <p:tav tm="100000">
                                          <p:val>
                                            <p:strVal val="#ppt_x"/>
                                          </p:val>
                                        </p:tav>
                                      </p:tavLst>
                                    </p:anim>
                                    <p:anim calcmode="lin" valueType="num">
                                      <p:cBhvr additive="base">
                                        <p:cTn id="23" dur="250" fill="hold"/>
                                        <p:tgtEl>
                                          <p:spTgt spid="27"/>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50" fill="hold"/>
                                        <p:tgtEl>
                                          <p:spTgt spid="28"/>
                                        </p:tgtEl>
                                        <p:attrNameLst>
                                          <p:attrName>ppt_x</p:attrName>
                                        </p:attrNameLst>
                                      </p:cBhvr>
                                      <p:tavLst>
                                        <p:tav tm="0">
                                          <p:val>
                                            <p:strVal val="1+#ppt_w/2"/>
                                          </p:val>
                                        </p:tav>
                                        <p:tav tm="100000">
                                          <p:val>
                                            <p:strVal val="#ppt_x"/>
                                          </p:val>
                                        </p:tav>
                                      </p:tavLst>
                                    </p:anim>
                                    <p:anim calcmode="lin" valueType="num">
                                      <p:cBhvr additive="base">
                                        <p:cTn id="28" dur="250" fill="hold"/>
                                        <p:tgtEl>
                                          <p:spTgt spid="28"/>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250" fill="hold"/>
                                        <p:tgtEl>
                                          <p:spTgt spid="29"/>
                                        </p:tgtEl>
                                        <p:attrNameLst>
                                          <p:attrName>ppt_x</p:attrName>
                                        </p:attrNameLst>
                                      </p:cBhvr>
                                      <p:tavLst>
                                        <p:tav tm="0">
                                          <p:val>
                                            <p:strVal val="1+#ppt_w/2"/>
                                          </p:val>
                                        </p:tav>
                                        <p:tav tm="100000">
                                          <p:val>
                                            <p:strVal val="#ppt_x"/>
                                          </p:val>
                                        </p:tav>
                                      </p:tavLst>
                                    </p:anim>
                                    <p:anim calcmode="lin" valueType="num">
                                      <p:cBhvr additive="base">
                                        <p:cTn id="33" dur="25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0-#ppt_w/2"/>
                                          </p:val>
                                        </p:tav>
                                        <p:tav tm="100000">
                                          <p:val>
                                            <p:strVal val="#ppt_x"/>
                                          </p:val>
                                        </p:tav>
                                      </p:tavLst>
                                    </p:anim>
                                    <p:anim calcmode="lin" valueType="num">
                                      <p:cBhvr additive="base">
                                        <p:cTn id="39" dur="500" fill="hold"/>
                                        <p:tgtEl>
                                          <p:spTgt spid="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26"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80">
                                          <p:stCondLst>
                                            <p:cond delay="0"/>
                                          </p:stCondLst>
                                        </p:cTn>
                                        <p:tgtEl>
                                          <p:spTgt spid="5"/>
                                        </p:tgtEl>
                                      </p:cBhvr>
                                    </p:animEffect>
                                    <p:anim calcmode="lin" valueType="num">
                                      <p:cBhvr>
                                        <p:cTn id="4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9" dur="26">
                                          <p:stCondLst>
                                            <p:cond delay="650"/>
                                          </p:stCondLst>
                                        </p:cTn>
                                        <p:tgtEl>
                                          <p:spTgt spid="5"/>
                                        </p:tgtEl>
                                      </p:cBhvr>
                                      <p:to x="100000" y="60000"/>
                                    </p:animScale>
                                    <p:animScale>
                                      <p:cBhvr>
                                        <p:cTn id="50" dur="166" decel="50000">
                                          <p:stCondLst>
                                            <p:cond delay="676"/>
                                          </p:stCondLst>
                                        </p:cTn>
                                        <p:tgtEl>
                                          <p:spTgt spid="5"/>
                                        </p:tgtEl>
                                      </p:cBhvr>
                                      <p:to x="100000" y="100000"/>
                                    </p:animScale>
                                    <p:animScale>
                                      <p:cBhvr>
                                        <p:cTn id="51" dur="26">
                                          <p:stCondLst>
                                            <p:cond delay="1312"/>
                                          </p:stCondLst>
                                        </p:cTn>
                                        <p:tgtEl>
                                          <p:spTgt spid="5"/>
                                        </p:tgtEl>
                                      </p:cBhvr>
                                      <p:to x="100000" y="80000"/>
                                    </p:animScale>
                                    <p:animScale>
                                      <p:cBhvr>
                                        <p:cTn id="52" dur="166" decel="50000">
                                          <p:stCondLst>
                                            <p:cond delay="1338"/>
                                          </p:stCondLst>
                                        </p:cTn>
                                        <p:tgtEl>
                                          <p:spTgt spid="5"/>
                                        </p:tgtEl>
                                      </p:cBhvr>
                                      <p:to x="100000" y="100000"/>
                                    </p:animScale>
                                    <p:animScale>
                                      <p:cBhvr>
                                        <p:cTn id="53" dur="26">
                                          <p:stCondLst>
                                            <p:cond delay="1642"/>
                                          </p:stCondLst>
                                        </p:cTn>
                                        <p:tgtEl>
                                          <p:spTgt spid="5"/>
                                        </p:tgtEl>
                                      </p:cBhvr>
                                      <p:to x="100000" y="90000"/>
                                    </p:animScale>
                                    <p:animScale>
                                      <p:cBhvr>
                                        <p:cTn id="54" dur="166" decel="50000">
                                          <p:stCondLst>
                                            <p:cond delay="1668"/>
                                          </p:stCondLst>
                                        </p:cTn>
                                        <p:tgtEl>
                                          <p:spTgt spid="5"/>
                                        </p:tgtEl>
                                      </p:cBhvr>
                                      <p:to x="100000" y="100000"/>
                                    </p:animScale>
                                    <p:animScale>
                                      <p:cBhvr>
                                        <p:cTn id="55" dur="26">
                                          <p:stCondLst>
                                            <p:cond delay="1808"/>
                                          </p:stCondLst>
                                        </p:cTn>
                                        <p:tgtEl>
                                          <p:spTgt spid="5"/>
                                        </p:tgtEl>
                                      </p:cBhvr>
                                      <p:to x="100000" y="95000"/>
                                    </p:animScale>
                                    <p:animScale>
                                      <p:cBhvr>
                                        <p:cTn id="56" dur="166" decel="50000">
                                          <p:stCondLst>
                                            <p:cond delay="1834"/>
                                          </p:stCondLst>
                                        </p:cTn>
                                        <p:tgtEl>
                                          <p:spTgt spid="5"/>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
                                            <p:txEl>
                                              <p:pRg st="0" end="0"/>
                                            </p:txEl>
                                          </p:spTgt>
                                        </p:tgtEl>
                                        <p:attrNameLst>
                                          <p:attrName>style.visibility</p:attrName>
                                        </p:attrNameLst>
                                      </p:cBhvr>
                                      <p:to>
                                        <p:strVal val="visible"/>
                                      </p:to>
                                    </p:set>
                                    <p:animEffect transition="in" filter="wipe(left)">
                                      <p:cBhvr>
                                        <p:cTn id="61" dur="500"/>
                                        <p:tgtEl>
                                          <p:spTgt spid="6">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6">
                                            <p:txEl>
                                              <p:pRg st="1" end="1"/>
                                            </p:txEl>
                                          </p:spTgt>
                                        </p:tgtEl>
                                        <p:attrNameLst>
                                          <p:attrName>style.visibility</p:attrName>
                                        </p:attrNameLst>
                                      </p:cBhvr>
                                      <p:to>
                                        <p:strVal val="visible"/>
                                      </p:to>
                                    </p:set>
                                    <p:animEffect transition="in" filter="wipe(left)">
                                      <p:cBhvr>
                                        <p:cTn id="6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P spid="13" grpId="0"/>
      <p:bldP spid="25" grpId="0"/>
      <p:bldP spid="26" grpId="0"/>
      <p:bldP spid="27" grpId="0"/>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5000"/>
            <a:lum/>
          </a:blip>
          <a:srcRect/>
          <a:stretch>
            <a:fillRect/>
          </a:stretch>
        </a:blipFill>
        <a:effectLst/>
      </p:bgPr>
    </p:bg>
    <p:spTree>
      <p:nvGrpSpPr>
        <p:cNvPr id="1" name=""/>
        <p:cNvGrpSpPr/>
        <p:nvPr/>
      </p:nvGrpSpPr>
      <p:grpSpPr>
        <a:xfrm>
          <a:off x="0" y="0"/>
          <a:ext cx="0" cy="0"/>
          <a:chOff x="0" y="0"/>
          <a:chExt cx="0" cy="0"/>
        </a:xfrm>
      </p:grpSpPr>
      <p:graphicFrame>
        <p:nvGraphicFramePr>
          <p:cNvPr id="5" name="8 Diagrama">
            <a:extLst>
              <a:ext uri="{FF2B5EF4-FFF2-40B4-BE49-F238E27FC236}">
                <a16:creationId xmlns:a16="http://schemas.microsoft.com/office/drawing/2014/main" id="{6A6AEFEE-5CFC-997A-D4FB-BC1A6E532E8F}"/>
              </a:ext>
            </a:extLst>
          </p:cNvPr>
          <p:cNvGraphicFramePr/>
          <p:nvPr>
            <p:extLst>
              <p:ext uri="{D42A27DB-BD31-4B8C-83A1-F6EECF244321}">
                <p14:modId xmlns:p14="http://schemas.microsoft.com/office/powerpoint/2010/main" val="2354235691"/>
              </p:ext>
            </p:extLst>
          </p:nvPr>
        </p:nvGraphicFramePr>
        <p:xfrm>
          <a:off x="1470358" y="828675"/>
          <a:ext cx="8930942" cy="3147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10 Diagrama">
            <a:extLst>
              <a:ext uri="{FF2B5EF4-FFF2-40B4-BE49-F238E27FC236}">
                <a16:creationId xmlns:a16="http://schemas.microsoft.com/office/drawing/2014/main" id="{05899CE2-01B2-0898-C850-0452F44A6105}"/>
              </a:ext>
            </a:extLst>
          </p:cNvPr>
          <p:cNvGraphicFramePr/>
          <p:nvPr>
            <p:extLst>
              <p:ext uri="{D42A27DB-BD31-4B8C-83A1-F6EECF244321}">
                <p14:modId xmlns:p14="http://schemas.microsoft.com/office/powerpoint/2010/main" val="1210887028"/>
              </p:ext>
            </p:extLst>
          </p:nvPr>
        </p:nvGraphicFramePr>
        <p:xfrm>
          <a:off x="1613266" y="3862203"/>
          <a:ext cx="2643174" cy="30718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11 Diagrama">
            <a:extLst>
              <a:ext uri="{FF2B5EF4-FFF2-40B4-BE49-F238E27FC236}">
                <a16:creationId xmlns:a16="http://schemas.microsoft.com/office/drawing/2014/main" id="{6F50B17B-1C0A-CD24-11E3-14A39963C675}"/>
              </a:ext>
            </a:extLst>
          </p:cNvPr>
          <p:cNvGraphicFramePr/>
          <p:nvPr>
            <p:extLst>
              <p:ext uri="{D42A27DB-BD31-4B8C-83A1-F6EECF244321}">
                <p14:modId xmlns:p14="http://schemas.microsoft.com/office/powerpoint/2010/main" val="4294134412"/>
              </p:ext>
            </p:extLst>
          </p:nvPr>
        </p:nvGraphicFramePr>
        <p:xfrm>
          <a:off x="8078468" y="3942981"/>
          <a:ext cx="2643174" cy="307181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CuadroTexto 7">
            <a:extLst>
              <a:ext uri="{FF2B5EF4-FFF2-40B4-BE49-F238E27FC236}">
                <a16:creationId xmlns:a16="http://schemas.microsoft.com/office/drawing/2014/main" id="{918A0A30-FC3F-FD73-94C0-68373D847B78}"/>
              </a:ext>
            </a:extLst>
          </p:cNvPr>
          <p:cNvSpPr txBox="1"/>
          <p:nvPr/>
        </p:nvSpPr>
        <p:spPr>
          <a:xfrm>
            <a:off x="1406829" y="442855"/>
            <a:ext cx="2849611" cy="400110"/>
          </a:xfrm>
          <a:prstGeom prst="rect">
            <a:avLst/>
          </a:prstGeom>
          <a:gradFill>
            <a:gsLst>
              <a:gs pos="0">
                <a:srgbClr val="D4A8CA"/>
              </a:gs>
              <a:gs pos="35000">
                <a:srgbClr val="D7ADCD"/>
              </a:gs>
              <a:gs pos="100000">
                <a:srgbClr val="ECD8E7"/>
              </a:gs>
            </a:gsLst>
          </a:gradFill>
          <a:ln/>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p>
            <a:pPr algn="r"/>
            <a:r>
              <a:rPr lang="cs-CZ" sz="2000" b="1" dirty="0">
                <a:ln/>
                <a:solidFill>
                  <a:srgbClr val="492340"/>
                </a:solidFill>
              </a:rPr>
              <a:t>ODMĚNA POKORNÝM:</a:t>
            </a:r>
            <a:endParaRPr lang="es-ES" sz="2000" b="1" dirty="0">
              <a:ln/>
              <a:solidFill>
                <a:srgbClr val="492340"/>
              </a:solidFill>
            </a:endParaRPr>
          </a:p>
        </p:txBody>
      </p:sp>
      <p:pic>
        <p:nvPicPr>
          <p:cNvPr id="10" name="Imagen 9" descr="Forma, Círculo&#10;&#10;Descripción generada automáticamente">
            <a:extLst>
              <a:ext uri="{FF2B5EF4-FFF2-40B4-BE49-F238E27FC236}">
                <a16:creationId xmlns:a16="http://schemas.microsoft.com/office/drawing/2014/main" id="{A378804A-D7F3-98E4-6A5A-61E5625B5962}"/>
              </a:ext>
            </a:extLst>
          </p:cNvPr>
          <p:cNvPicPr>
            <a:picLocks noChangeAspect="1"/>
          </p:cNvPicPr>
          <p:nvPr/>
        </p:nvPicPr>
        <p:blipFill>
          <a:blip r:embed="rId18">
            <a:duotone>
              <a:prstClr val="black"/>
              <a:srgbClr val="D7ADCD">
                <a:tint val="45000"/>
                <a:satMod val="400000"/>
              </a:srgbClr>
            </a:duotone>
            <a:extLst>
              <a:ext uri="{BEBA8EAE-BF5A-486C-A8C5-ECC9F3942E4B}">
                <a14:imgProps xmlns:a14="http://schemas.microsoft.com/office/drawing/2010/main">
                  <a14:imgLayer r:embed="rId1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50016" y="460127"/>
            <a:ext cx="400269" cy="369624"/>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ppt_x</p:attrName>
                                        </p:attrNameLst>
                                      </p:cBhvr>
                                      <p:tavLst>
                                        <p:tav tm="0">
                                          <p:val>
                                            <p:strVal val="#ppt_x-#ppt_w/2"/>
                                          </p:val>
                                        </p:tav>
                                        <p:tav tm="100000">
                                          <p:val>
                                            <p:strVal val="#ppt_x"/>
                                          </p:val>
                                        </p:tav>
                                      </p:tavLst>
                                    </p:anim>
                                    <p:anim calcmode="lin" valueType="num">
                                      <p:cBhvr>
                                        <p:cTn id="14" dur="500" fill="hold"/>
                                        <p:tgtEl>
                                          <p:spTgt spid="8"/>
                                        </p:tgtEl>
                                        <p:attrNameLst>
                                          <p:attrName>ppt_y</p:attrName>
                                        </p:attrNameLst>
                                      </p:cBhvr>
                                      <p:tavLst>
                                        <p:tav tm="0">
                                          <p:val>
                                            <p:strVal val="#ppt_y"/>
                                          </p:val>
                                        </p:tav>
                                        <p:tav tm="100000">
                                          <p:val>
                                            <p:strVal val="#ppt_y"/>
                                          </p:val>
                                        </p:tav>
                                      </p:tavLst>
                                    </p:anim>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5">
                                            <p:graphicEl>
                                              <a:dgm id="{65DD52F0-8092-42EF-A6C2-8BE37C486F3D}"/>
                                            </p:graphicEl>
                                          </p:spTgt>
                                        </p:tgtEl>
                                        <p:attrNameLst>
                                          <p:attrName>style.visibility</p:attrName>
                                        </p:attrNameLst>
                                      </p:cBhvr>
                                      <p:to>
                                        <p:strVal val="visible"/>
                                      </p:to>
                                    </p:set>
                                    <p:animEffect transition="in" filter="fade">
                                      <p:cBhvr>
                                        <p:cTn id="21" dur="800" decel="100000"/>
                                        <p:tgtEl>
                                          <p:spTgt spid="5">
                                            <p:graphicEl>
                                              <a:dgm id="{65DD52F0-8092-42EF-A6C2-8BE37C486F3D}"/>
                                            </p:graphicEl>
                                          </p:spTgt>
                                        </p:tgtEl>
                                      </p:cBhvr>
                                    </p:animEffect>
                                    <p:anim calcmode="lin" valueType="num">
                                      <p:cBhvr>
                                        <p:cTn id="22" dur="800" decel="100000" fill="hold"/>
                                        <p:tgtEl>
                                          <p:spTgt spid="5">
                                            <p:graphicEl>
                                              <a:dgm id="{65DD52F0-8092-42EF-A6C2-8BE37C486F3D}"/>
                                            </p:graphicEl>
                                          </p:spTgt>
                                        </p:tgtEl>
                                        <p:attrNameLst>
                                          <p:attrName>style.rotation</p:attrName>
                                        </p:attrNameLst>
                                      </p:cBhvr>
                                      <p:tavLst>
                                        <p:tav tm="0">
                                          <p:val>
                                            <p:fltVal val="-90"/>
                                          </p:val>
                                        </p:tav>
                                        <p:tav tm="100000">
                                          <p:val>
                                            <p:fltVal val="0"/>
                                          </p:val>
                                        </p:tav>
                                      </p:tavLst>
                                    </p:anim>
                                    <p:anim calcmode="lin" valueType="num">
                                      <p:cBhvr>
                                        <p:cTn id="23" dur="800" decel="100000" fill="hold"/>
                                        <p:tgtEl>
                                          <p:spTgt spid="5">
                                            <p:graphicEl>
                                              <a:dgm id="{65DD52F0-8092-42EF-A6C2-8BE37C486F3D}"/>
                                            </p:graphicEl>
                                          </p:spTgt>
                                        </p:tgtEl>
                                        <p:attrNameLst>
                                          <p:attrName>ppt_x</p:attrName>
                                        </p:attrNameLst>
                                      </p:cBhvr>
                                      <p:tavLst>
                                        <p:tav tm="0">
                                          <p:val>
                                            <p:strVal val="#ppt_x+0.4"/>
                                          </p:val>
                                        </p:tav>
                                        <p:tav tm="100000">
                                          <p:val>
                                            <p:strVal val="#ppt_x-0.05"/>
                                          </p:val>
                                        </p:tav>
                                      </p:tavLst>
                                    </p:anim>
                                    <p:anim calcmode="lin" valueType="num">
                                      <p:cBhvr>
                                        <p:cTn id="24" dur="800" decel="100000" fill="hold"/>
                                        <p:tgtEl>
                                          <p:spTgt spid="5">
                                            <p:graphicEl>
                                              <a:dgm id="{65DD52F0-8092-42EF-A6C2-8BE37C486F3D}"/>
                                            </p:graphicEl>
                                          </p:spTgt>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5">
                                            <p:graphicEl>
                                              <a:dgm id="{65DD52F0-8092-42EF-A6C2-8BE37C486F3D}"/>
                                            </p:graphicEl>
                                          </p:spTgt>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5">
                                            <p:graphicEl>
                                              <a:dgm id="{65DD52F0-8092-42EF-A6C2-8BE37C486F3D}"/>
                                            </p:graphicEl>
                                          </p:spTgt>
                                        </p:tgtEl>
                                        <p:attrNameLst>
                                          <p:attrName>ppt_y</p:attrName>
                                        </p:attrNameLst>
                                      </p:cBhvr>
                                      <p:tavLst>
                                        <p:tav tm="0">
                                          <p:val>
                                            <p:strVal val="#ppt_y+0.1"/>
                                          </p:val>
                                        </p:tav>
                                        <p:tav tm="100000">
                                          <p:val>
                                            <p:strVal val="#ppt_y"/>
                                          </p:val>
                                        </p:tav>
                                      </p:tavLst>
                                    </p:anim>
                                  </p:childTnLst>
                                </p:cTn>
                              </p:par>
                              <p:par>
                                <p:cTn id="27" presetID="30" presetClass="entr" presetSubtype="0" fill="hold" grpId="0" nodeType="withEffect">
                                  <p:stCondLst>
                                    <p:cond delay="0"/>
                                  </p:stCondLst>
                                  <p:childTnLst>
                                    <p:set>
                                      <p:cBhvr>
                                        <p:cTn id="28" dur="1" fill="hold">
                                          <p:stCondLst>
                                            <p:cond delay="0"/>
                                          </p:stCondLst>
                                        </p:cTn>
                                        <p:tgtEl>
                                          <p:spTgt spid="5">
                                            <p:graphicEl>
                                              <a:dgm id="{9F2CC440-5055-4197-A4D2-6C5B1403F13D}"/>
                                            </p:graphicEl>
                                          </p:spTgt>
                                        </p:tgtEl>
                                        <p:attrNameLst>
                                          <p:attrName>style.visibility</p:attrName>
                                        </p:attrNameLst>
                                      </p:cBhvr>
                                      <p:to>
                                        <p:strVal val="visible"/>
                                      </p:to>
                                    </p:set>
                                    <p:animEffect transition="in" filter="fade">
                                      <p:cBhvr>
                                        <p:cTn id="29" dur="800" decel="100000"/>
                                        <p:tgtEl>
                                          <p:spTgt spid="5">
                                            <p:graphicEl>
                                              <a:dgm id="{9F2CC440-5055-4197-A4D2-6C5B1403F13D}"/>
                                            </p:graphicEl>
                                          </p:spTgt>
                                        </p:tgtEl>
                                      </p:cBhvr>
                                    </p:animEffect>
                                    <p:anim calcmode="lin" valueType="num">
                                      <p:cBhvr>
                                        <p:cTn id="30" dur="800" decel="100000" fill="hold"/>
                                        <p:tgtEl>
                                          <p:spTgt spid="5">
                                            <p:graphicEl>
                                              <a:dgm id="{9F2CC440-5055-4197-A4D2-6C5B1403F13D}"/>
                                            </p:graphicEl>
                                          </p:spTgt>
                                        </p:tgtEl>
                                        <p:attrNameLst>
                                          <p:attrName>style.rotation</p:attrName>
                                        </p:attrNameLst>
                                      </p:cBhvr>
                                      <p:tavLst>
                                        <p:tav tm="0">
                                          <p:val>
                                            <p:fltVal val="-90"/>
                                          </p:val>
                                        </p:tav>
                                        <p:tav tm="100000">
                                          <p:val>
                                            <p:fltVal val="0"/>
                                          </p:val>
                                        </p:tav>
                                      </p:tavLst>
                                    </p:anim>
                                    <p:anim calcmode="lin" valueType="num">
                                      <p:cBhvr>
                                        <p:cTn id="31" dur="800" decel="100000" fill="hold"/>
                                        <p:tgtEl>
                                          <p:spTgt spid="5">
                                            <p:graphicEl>
                                              <a:dgm id="{9F2CC440-5055-4197-A4D2-6C5B1403F13D}"/>
                                            </p:graphicEl>
                                          </p:spTgt>
                                        </p:tgtEl>
                                        <p:attrNameLst>
                                          <p:attrName>ppt_x</p:attrName>
                                        </p:attrNameLst>
                                      </p:cBhvr>
                                      <p:tavLst>
                                        <p:tav tm="0">
                                          <p:val>
                                            <p:strVal val="#ppt_x+0.4"/>
                                          </p:val>
                                        </p:tav>
                                        <p:tav tm="100000">
                                          <p:val>
                                            <p:strVal val="#ppt_x-0.05"/>
                                          </p:val>
                                        </p:tav>
                                      </p:tavLst>
                                    </p:anim>
                                    <p:anim calcmode="lin" valueType="num">
                                      <p:cBhvr>
                                        <p:cTn id="32" dur="800" decel="100000" fill="hold"/>
                                        <p:tgtEl>
                                          <p:spTgt spid="5">
                                            <p:graphicEl>
                                              <a:dgm id="{9F2CC440-5055-4197-A4D2-6C5B1403F13D}"/>
                                            </p:graphicEl>
                                          </p:spTgt>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5">
                                            <p:graphicEl>
                                              <a:dgm id="{9F2CC440-5055-4197-A4D2-6C5B1403F13D}"/>
                                            </p:graphicEl>
                                          </p:spTgt>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5">
                                            <p:graphicEl>
                                              <a:dgm id="{9F2CC440-5055-4197-A4D2-6C5B1403F13D}"/>
                                            </p:graphicEl>
                                          </p:spTgt>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0" presetClass="entr" presetSubtype="0" fill="hold" grpId="0" nodeType="clickEffect">
                                  <p:stCondLst>
                                    <p:cond delay="0"/>
                                  </p:stCondLst>
                                  <p:childTnLst>
                                    <p:set>
                                      <p:cBhvr>
                                        <p:cTn id="38" dur="1" fill="hold">
                                          <p:stCondLst>
                                            <p:cond delay="0"/>
                                          </p:stCondLst>
                                        </p:cTn>
                                        <p:tgtEl>
                                          <p:spTgt spid="5">
                                            <p:graphicEl>
                                              <a:dgm id="{86B82F43-9713-4AE9-94FD-FE68633C1644}"/>
                                            </p:graphicEl>
                                          </p:spTgt>
                                        </p:tgtEl>
                                        <p:attrNameLst>
                                          <p:attrName>style.visibility</p:attrName>
                                        </p:attrNameLst>
                                      </p:cBhvr>
                                      <p:to>
                                        <p:strVal val="visible"/>
                                      </p:to>
                                    </p:set>
                                    <p:animEffect transition="in" filter="fade">
                                      <p:cBhvr>
                                        <p:cTn id="39" dur="800" decel="100000"/>
                                        <p:tgtEl>
                                          <p:spTgt spid="5">
                                            <p:graphicEl>
                                              <a:dgm id="{86B82F43-9713-4AE9-94FD-FE68633C1644}"/>
                                            </p:graphicEl>
                                          </p:spTgt>
                                        </p:tgtEl>
                                      </p:cBhvr>
                                    </p:animEffect>
                                    <p:anim calcmode="lin" valueType="num">
                                      <p:cBhvr>
                                        <p:cTn id="40" dur="800" decel="100000" fill="hold"/>
                                        <p:tgtEl>
                                          <p:spTgt spid="5">
                                            <p:graphicEl>
                                              <a:dgm id="{86B82F43-9713-4AE9-94FD-FE68633C1644}"/>
                                            </p:graphicEl>
                                          </p:spTgt>
                                        </p:tgtEl>
                                        <p:attrNameLst>
                                          <p:attrName>style.rotation</p:attrName>
                                        </p:attrNameLst>
                                      </p:cBhvr>
                                      <p:tavLst>
                                        <p:tav tm="0">
                                          <p:val>
                                            <p:fltVal val="-90"/>
                                          </p:val>
                                        </p:tav>
                                        <p:tav tm="100000">
                                          <p:val>
                                            <p:fltVal val="0"/>
                                          </p:val>
                                        </p:tav>
                                      </p:tavLst>
                                    </p:anim>
                                    <p:anim calcmode="lin" valueType="num">
                                      <p:cBhvr>
                                        <p:cTn id="41" dur="800" decel="100000" fill="hold"/>
                                        <p:tgtEl>
                                          <p:spTgt spid="5">
                                            <p:graphicEl>
                                              <a:dgm id="{86B82F43-9713-4AE9-94FD-FE68633C1644}"/>
                                            </p:graphicEl>
                                          </p:spTgt>
                                        </p:tgtEl>
                                        <p:attrNameLst>
                                          <p:attrName>ppt_x</p:attrName>
                                        </p:attrNameLst>
                                      </p:cBhvr>
                                      <p:tavLst>
                                        <p:tav tm="0">
                                          <p:val>
                                            <p:strVal val="#ppt_x+0.4"/>
                                          </p:val>
                                        </p:tav>
                                        <p:tav tm="100000">
                                          <p:val>
                                            <p:strVal val="#ppt_x-0.05"/>
                                          </p:val>
                                        </p:tav>
                                      </p:tavLst>
                                    </p:anim>
                                    <p:anim calcmode="lin" valueType="num">
                                      <p:cBhvr>
                                        <p:cTn id="42" dur="800" decel="100000" fill="hold"/>
                                        <p:tgtEl>
                                          <p:spTgt spid="5">
                                            <p:graphicEl>
                                              <a:dgm id="{86B82F43-9713-4AE9-94FD-FE68633C1644}"/>
                                            </p:graphicEl>
                                          </p:spTgt>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5">
                                            <p:graphicEl>
                                              <a:dgm id="{86B82F43-9713-4AE9-94FD-FE68633C1644}"/>
                                            </p:graphicEl>
                                          </p:spTgt>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5">
                                            <p:graphicEl>
                                              <a:dgm id="{86B82F43-9713-4AE9-94FD-FE68633C1644}"/>
                                            </p:graphicEl>
                                          </p:spTgt>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0"/>
                                  </p:stCondLst>
                                  <p:childTnLst>
                                    <p:set>
                                      <p:cBhvr>
                                        <p:cTn id="46" dur="1" fill="hold">
                                          <p:stCondLst>
                                            <p:cond delay="0"/>
                                          </p:stCondLst>
                                        </p:cTn>
                                        <p:tgtEl>
                                          <p:spTgt spid="5">
                                            <p:graphicEl>
                                              <a:dgm id="{3A0BAF87-C4C1-4F63-83E2-7F07ABA80BCF}"/>
                                            </p:graphicEl>
                                          </p:spTgt>
                                        </p:tgtEl>
                                        <p:attrNameLst>
                                          <p:attrName>style.visibility</p:attrName>
                                        </p:attrNameLst>
                                      </p:cBhvr>
                                      <p:to>
                                        <p:strVal val="visible"/>
                                      </p:to>
                                    </p:set>
                                    <p:animEffect transition="in" filter="fade">
                                      <p:cBhvr>
                                        <p:cTn id="47" dur="800" decel="100000"/>
                                        <p:tgtEl>
                                          <p:spTgt spid="5">
                                            <p:graphicEl>
                                              <a:dgm id="{3A0BAF87-C4C1-4F63-83E2-7F07ABA80BCF}"/>
                                            </p:graphicEl>
                                          </p:spTgt>
                                        </p:tgtEl>
                                      </p:cBhvr>
                                    </p:animEffect>
                                    <p:anim calcmode="lin" valueType="num">
                                      <p:cBhvr>
                                        <p:cTn id="48" dur="800" decel="100000" fill="hold"/>
                                        <p:tgtEl>
                                          <p:spTgt spid="5">
                                            <p:graphicEl>
                                              <a:dgm id="{3A0BAF87-C4C1-4F63-83E2-7F07ABA80BCF}"/>
                                            </p:graphicEl>
                                          </p:spTgt>
                                        </p:tgtEl>
                                        <p:attrNameLst>
                                          <p:attrName>style.rotation</p:attrName>
                                        </p:attrNameLst>
                                      </p:cBhvr>
                                      <p:tavLst>
                                        <p:tav tm="0">
                                          <p:val>
                                            <p:fltVal val="-90"/>
                                          </p:val>
                                        </p:tav>
                                        <p:tav tm="100000">
                                          <p:val>
                                            <p:fltVal val="0"/>
                                          </p:val>
                                        </p:tav>
                                      </p:tavLst>
                                    </p:anim>
                                    <p:anim calcmode="lin" valueType="num">
                                      <p:cBhvr>
                                        <p:cTn id="49" dur="800" decel="100000" fill="hold"/>
                                        <p:tgtEl>
                                          <p:spTgt spid="5">
                                            <p:graphicEl>
                                              <a:dgm id="{3A0BAF87-C4C1-4F63-83E2-7F07ABA80BCF}"/>
                                            </p:graphic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5">
                                            <p:graphicEl>
                                              <a:dgm id="{3A0BAF87-C4C1-4F63-83E2-7F07ABA80BCF}"/>
                                            </p:graphic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5">
                                            <p:graphicEl>
                                              <a:dgm id="{3A0BAF87-C4C1-4F63-83E2-7F07ABA80BCF}"/>
                                            </p:graphic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5">
                                            <p:graphicEl>
                                              <a:dgm id="{3A0BAF87-C4C1-4F63-83E2-7F07ABA80BCF}"/>
                                            </p:graphic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5">
                                            <p:graphicEl>
                                              <a:dgm id="{A8B6BD23-AE28-409A-BF37-E71DA8B28AC7}"/>
                                            </p:graphicEl>
                                          </p:spTgt>
                                        </p:tgtEl>
                                        <p:attrNameLst>
                                          <p:attrName>style.visibility</p:attrName>
                                        </p:attrNameLst>
                                      </p:cBhvr>
                                      <p:to>
                                        <p:strVal val="visible"/>
                                      </p:to>
                                    </p:set>
                                    <p:animEffect transition="in" filter="fade">
                                      <p:cBhvr>
                                        <p:cTn id="57" dur="800" decel="100000"/>
                                        <p:tgtEl>
                                          <p:spTgt spid="5">
                                            <p:graphicEl>
                                              <a:dgm id="{A8B6BD23-AE28-409A-BF37-E71DA8B28AC7}"/>
                                            </p:graphicEl>
                                          </p:spTgt>
                                        </p:tgtEl>
                                      </p:cBhvr>
                                    </p:animEffect>
                                    <p:anim calcmode="lin" valueType="num">
                                      <p:cBhvr>
                                        <p:cTn id="58" dur="800" decel="100000" fill="hold"/>
                                        <p:tgtEl>
                                          <p:spTgt spid="5">
                                            <p:graphicEl>
                                              <a:dgm id="{A8B6BD23-AE28-409A-BF37-E71DA8B28AC7}"/>
                                            </p:graphicEl>
                                          </p:spTgt>
                                        </p:tgtEl>
                                        <p:attrNameLst>
                                          <p:attrName>style.rotation</p:attrName>
                                        </p:attrNameLst>
                                      </p:cBhvr>
                                      <p:tavLst>
                                        <p:tav tm="0">
                                          <p:val>
                                            <p:fltVal val="-90"/>
                                          </p:val>
                                        </p:tav>
                                        <p:tav tm="100000">
                                          <p:val>
                                            <p:fltVal val="0"/>
                                          </p:val>
                                        </p:tav>
                                      </p:tavLst>
                                    </p:anim>
                                    <p:anim calcmode="lin" valueType="num">
                                      <p:cBhvr>
                                        <p:cTn id="59" dur="800" decel="100000" fill="hold"/>
                                        <p:tgtEl>
                                          <p:spTgt spid="5">
                                            <p:graphicEl>
                                              <a:dgm id="{A8B6BD23-AE28-409A-BF37-E71DA8B28AC7}"/>
                                            </p:graphic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5">
                                            <p:graphicEl>
                                              <a:dgm id="{A8B6BD23-AE28-409A-BF37-E71DA8B28AC7}"/>
                                            </p:graphic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5">
                                            <p:graphicEl>
                                              <a:dgm id="{A8B6BD23-AE28-409A-BF37-E71DA8B28AC7}"/>
                                            </p:graphic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5">
                                            <p:graphicEl>
                                              <a:dgm id="{A8B6BD23-AE28-409A-BF37-E71DA8B28AC7}"/>
                                            </p:graphicEl>
                                          </p:spTgt>
                                        </p:tgtEl>
                                        <p:attrNameLst>
                                          <p:attrName>ppt_y</p:attrName>
                                        </p:attrNameLst>
                                      </p:cBhvr>
                                      <p:tavLst>
                                        <p:tav tm="0">
                                          <p:val>
                                            <p:strVal val="#ppt_y+0.1"/>
                                          </p:val>
                                        </p:tav>
                                        <p:tav tm="100000">
                                          <p:val>
                                            <p:strVal val="#ppt_y"/>
                                          </p:val>
                                        </p:tav>
                                      </p:tavLst>
                                    </p:anim>
                                  </p:childTnLst>
                                </p:cTn>
                              </p:par>
                              <p:par>
                                <p:cTn id="63" presetID="30" presetClass="entr" presetSubtype="0" fill="hold" grpId="0" nodeType="withEffect">
                                  <p:stCondLst>
                                    <p:cond delay="0"/>
                                  </p:stCondLst>
                                  <p:childTnLst>
                                    <p:set>
                                      <p:cBhvr>
                                        <p:cTn id="64" dur="1" fill="hold">
                                          <p:stCondLst>
                                            <p:cond delay="0"/>
                                          </p:stCondLst>
                                        </p:cTn>
                                        <p:tgtEl>
                                          <p:spTgt spid="5">
                                            <p:graphicEl>
                                              <a:dgm id="{E3F250FB-A053-405A-A91D-761B6A56266B}"/>
                                            </p:graphicEl>
                                          </p:spTgt>
                                        </p:tgtEl>
                                        <p:attrNameLst>
                                          <p:attrName>style.visibility</p:attrName>
                                        </p:attrNameLst>
                                      </p:cBhvr>
                                      <p:to>
                                        <p:strVal val="visible"/>
                                      </p:to>
                                    </p:set>
                                    <p:animEffect transition="in" filter="fade">
                                      <p:cBhvr>
                                        <p:cTn id="65" dur="800" decel="100000"/>
                                        <p:tgtEl>
                                          <p:spTgt spid="5">
                                            <p:graphicEl>
                                              <a:dgm id="{E3F250FB-A053-405A-A91D-761B6A56266B}"/>
                                            </p:graphicEl>
                                          </p:spTgt>
                                        </p:tgtEl>
                                      </p:cBhvr>
                                    </p:animEffect>
                                    <p:anim calcmode="lin" valueType="num">
                                      <p:cBhvr>
                                        <p:cTn id="66" dur="800" decel="100000" fill="hold"/>
                                        <p:tgtEl>
                                          <p:spTgt spid="5">
                                            <p:graphicEl>
                                              <a:dgm id="{E3F250FB-A053-405A-A91D-761B6A56266B}"/>
                                            </p:graphicEl>
                                          </p:spTgt>
                                        </p:tgtEl>
                                        <p:attrNameLst>
                                          <p:attrName>style.rotation</p:attrName>
                                        </p:attrNameLst>
                                      </p:cBhvr>
                                      <p:tavLst>
                                        <p:tav tm="0">
                                          <p:val>
                                            <p:fltVal val="-90"/>
                                          </p:val>
                                        </p:tav>
                                        <p:tav tm="100000">
                                          <p:val>
                                            <p:fltVal val="0"/>
                                          </p:val>
                                        </p:tav>
                                      </p:tavLst>
                                    </p:anim>
                                    <p:anim calcmode="lin" valueType="num">
                                      <p:cBhvr>
                                        <p:cTn id="67" dur="800" decel="100000" fill="hold"/>
                                        <p:tgtEl>
                                          <p:spTgt spid="5">
                                            <p:graphicEl>
                                              <a:dgm id="{E3F250FB-A053-405A-A91D-761B6A56266B}"/>
                                            </p:graphicEl>
                                          </p:spTgt>
                                        </p:tgtEl>
                                        <p:attrNameLst>
                                          <p:attrName>ppt_x</p:attrName>
                                        </p:attrNameLst>
                                      </p:cBhvr>
                                      <p:tavLst>
                                        <p:tav tm="0">
                                          <p:val>
                                            <p:strVal val="#ppt_x+0.4"/>
                                          </p:val>
                                        </p:tav>
                                        <p:tav tm="100000">
                                          <p:val>
                                            <p:strVal val="#ppt_x-0.05"/>
                                          </p:val>
                                        </p:tav>
                                      </p:tavLst>
                                    </p:anim>
                                    <p:anim calcmode="lin" valueType="num">
                                      <p:cBhvr>
                                        <p:cTn id="68" dur="800" decel="100000" fill="hold"/>
                                        <p:tgtEl>
                                          <p:spTgt spid="5">
                                            <p:graphicEl>
                                              <a:dgm id="{E3F250FB-A053-405A-A91D-761B6A56266B}"/>
                                            </p:graphicEl>
                                          </p:spTgt>
                                        </p:tgtEl>
                                        <p:attrNameLst>
                                          <p:attrName>ppt_y</p:attrName>
                                        </p:attrNameLst>
                                      </p:cBhvr>
                                      <p:tavLst>
                                        <p:tav tm="0">
                                          <p:val>
                                            <p:strVal val="#ppt_y-0.4"/>
                                          </p:val>
                                        </p:tav>
                                        <p:tav tm="100000">
                                          <p:val>
                                            <p:strVal val="#ppt_y+0.1"/>
                                          </p:val>
                                        </p:tav>
                                      </p:tavLst>
                                    </p:anim>
                                    <p:anim calcmode="lin" valueType="num">
                                      <p:cBhvr>
                                        <p:cTn id="69" dur="200" accel="100000" fill="hold">
                                          <p:stCondLst>
                                            <p:cond delay="800"/>
                                          </p:stCondLst>
                                        </p:cTn>
                                        <p:tgtEl>
                                          <p:spTgt spid="5">
                                            <p:graphicEl>
                                              <a:dgm id="{E3F250FB-A053-405A-A91D-761B6A56266B}"/>
                                            </p:graphicEl>
                                          </p:spTgt>
                                        </p:tgtEl>
                                        <p:attrNameLst>
                                          <p:attrName>ppt_x</p:attrName>
                                        </p:attrNameLst>
                                      </p:cBhvr>
                                      <p:tavLst>
                                        <p:tav tm="0">
                                          <p:val>
                                            <p:strVal val="#ppt_x-0.05"/>
                                          </p:val>
                                        </p:tav>
                                        <p:tav tm="100000">
                                          <p:val>
                                            <p:strVal val="#ppt_x"/>
                                          </p:val>
                                        </p:tav>
                                      </p:tavLst>
                                    </p:anim>
                                    <p:anim calcmode="lin" valueType="num">
                                      <p:cBhvr>
                                        <p:cTn id="70" dur="200" accel="100000" fill="hold">
                                          <p:stCondLst>
                                            <p:cond delay="800"/>
                                          </p:stCondLst>
                                        </p:cTn>
                                        <p:tgtEl>
                                          <p:spTgt spid="5">
                                            <p:graphicEl>
                                              <a:dgm id="{E3F250FB-A053-405A-A91D-761B6A56266B}"/>
                                            </p:graphicEl>
                                          </p:spTgt>
                                        </p:tgtEl>
                                        <p:attrNameLst>
                                          <p:attrName>ppt_y</p:attrName>
                                        </p:attrNameLst>
                                      </p:cBhvr>
                                      <p:tavLst>
                                        <p:tav tm="0">
                                          <p:val>
                                            <p:strVal val="#ppt_y+0.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30"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800" decel="100000"/>
                                        <p:tgtEl>
                                          <p:spTgt spid="6"/>
                                        </p:tgtEl>
                                      </p:cBhvr>
                                    </p:animEffect>
                                    <p:anim calcmode="lin" valueType="num">
                                      <p:cBhvr>
                                        <p:cTn id="76" dur="800" decel="100000" fill="hold"/>
                                        <p:tgtEl>
                                          <p:spTgt spid="6"/>
                                        </p:tgtEl>
                                        <p:attrNameLst>
                                          <p:attrName>style.rotation</p:attrName>
                                        </p:attrNameLst>
                                      </p:cBhvr>
                                      <p:tavLst>
                                        <p:tav tm="0">
                                          <p:val>
                                            <p:fltVal val="-90"/>
                                          </p:val>
                                        </p:tav>
                                        <p:tav tm="100000">
                                          <p:val>
                                            <p:fltVal val="0"/>
                                          </p:val>
                                        </p:tav>
                                      </p:tavLst>
                                    </p:anim>
                                    <p:anim calcmode="lin" valueType="num">
                                      <p:cBhvr>
                                        <p:cTn id="77" dur="800" decel="100000" fill="hold"/>
                                        <p:tgtEl>
                                          <p:spTgt spid="6"/>
                                        </p:tgtEl>
                                        <p:attrNameLst>
                                          <p:attrName>ppt_x</p:attrName>
                                        </p:attrNameLst>
                                      </p:cBhvr>
                                      <p:tavLst>
                                        <p:tav tm="0">
                                          <p:val>
                                            <p:strVal val="#ppt_x+0.4"/>
                                          </p:val>
                                        </p:tav>
                                        <p:tav tm="100000">
                                          <p:val>
                                            <p:strVal val="#ppt_x-0.05"/>
                                          </p:val>
                                        </p:tav>
                                      </p:tavLst>
                                    </p:anim>
                                    <p:anim calcmode="lin" valueType="num">
                                      <p:cBhvr>
                                        <p:cTn id="78" dur="800" decel="100000" fill="hold"/>
                                        <p:tgtEl>
                                          <p:spTgt spid="6"/>
                                        </p:tgtEl>
                                        <p:attrNameLst>
                                          <p:attrName>ppt_y</p:attrName>
                                        </p:attrNameLst>
                                      </p:cBhvr>
                                      <p:tavLst>
                                        <p:tav tm="0">
                                          <p:val>
                                            <p:strVal val="#ppt_y-0.4"/>
                                          </p:val>
                                        </p:tav>
                                        <p:tav tm="100000">
                                          <p:val>
                                            <p:strVal val="#ppt_y+0.1"/>
                                          </p:val>
                                        </p:tav>
                                      </p:tavLst>
                                    </p:anim>
                                    <p:anim calcmode="lin" valueType="num">
                                      <p:cBhvr>
                                        <p:cTn id="79"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80"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0" presetClass="entr" presetSubtype="0"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800" decel="100000"/>
                                        <p:tgtEl>
                                          <p:spTgt spid="7"/>
                                        </p:tgtEl>
                                      </p:cBhvr>
                                    </p:animEffect>
                                    <p:anim calcmode="lin" valueType="num">
                                      <p:cBhvr>
                                        <p:cTn id="86" dur="800" decel="100000" fill="hold"/>
                                        <p:tgtEl>
                                          <p:spTgt spid="7"/>
                                        </p:tgtEl>
                                        <p:attrNameLst>
                                          <p:attrName>style.rotation</p:attrName>
                                        </p:attrNameLst>
                                      </p:cBhvr>
                                      <p:tavLst>
                                        <p:tav tm="0">
                                          <p:val>
                                            <p:fltVal val="-90"/>
                                          </p:val>
                                        </p:tav>
                                        <p:tav tm="100000">
                                          <p:val>
                                            <p:fltVal val="0"/>
                                          </p:val>
                                        </p:tav>
                                      </p:tavLst>
                                    </p:anim>
                                    <p:anim calcmode="lin" valueType="num">
                                      <p:cBhvr>
                                        <p:cTn id="87" dur="800" decel="100000" fill="hold"/>
                                        <p:tgtEl>
                                          <p:spTgt spid="7"/>
                                        </p:tgtEl>
                                        <p:attrNameLst>
                                          <p:attrName>ppt_x</p:attrName>
                                        </p:attrNameLst>
                                      </p:cBhvr>
                                      <p:tavLst>
                                        <p:tav tm="0">
                                          <p:val>
                                            <p:strVal val="#ppt_x+0.4"/>
                                          </p:val>
                                        </p:tav>
                                        <p:tav tm="100000">
                                          <p:val>
                                            <p:strVal val="#ppt_x-0.05"/>
                                          </p:val>
                                        </p:tav>
                                      </p:tavLst>
                                    </p:anim>
                                    <p:anim calcmode="lin" valueType="num">
                                      <p:cBhvr>
                                        <p:cTn id="88" dur="800" decel="100000" fill="hold"/>
                                        <p:tgtEl>
                                          <p:spTgt spid="7"/>
                                        </p:tgtEl>
                                        <p:attrNameLst>
                                          <p:attrName>ppt_y</p:attrName>
                                        </p:attrNameLst>
                                      </p:cBhvr>
                                      <p:tavLst>
                                        <p:tav tm="0">
                                          <p:val>
                                            <p:strVal val="#ppt_y-0.4"/>
                                          </p:val>
                                        </p:tav>
                                        <p:tav tm="100000">
                                          <p:val>
                                            <p:strVal val="#ppt_y+0.1"/>
                                          </p:val>
                                        </p:tav>
                                      </p:tavLst>
                                    </p:anim>
                                    <p:anim calcmode="lin" valueType="num">
                                      <p:cBhvr>
                                        <p:cTn id="8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9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6" grpId="0">
        <p:bldAsOne/>
      </p:bldGraphic>
      <p:bldGraphic spid="7" grpId="0">
        <p:bldAsOne/>
      </p:bldGraphic>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 dibujo de una persona&#10;&#10;Descripción generada automáticamente con confianza media">
            <a:extLst>
              <a:ext uri="{FF2B5EF4-FFF2-40B4-BE49-F238E27FC236}">
                <a16:creationId xmlns:a16="http://schemas.microsoft.com/office/drawing/2014/main" id="{820A673F-EF7D-3EF6-8700-2C24035DA3B7}"/>
              </a:ext>
            </a:extLst>
          </p:cNvPr>
          <p:cNvPicPr>
            <a:picLocks noChangeAspect="1"/>
          </p:cNvPicPr>
          <p:nvPr/>
        </p:nvPicPr>
        <p:blipFill rotWithShape="1">
          <a:blip r:embed="rId2">
            <a:extLst>
              <a:ext uri="{28A0092B-C50C-407E-A947-70E740481C1C}">
                <a14:useLocalDpi xmlns:a14="http://schemas.microsoft.com/office/drawing/2010/main" val="0"/>
              </a:ext>
            </a:extLst>
          </a:blip>
          <a:srcRect t="21921" b="3328"/>
          <a:stretch/>
        </p:blipFill>
        <p:spPr>
          <a:xfrm>
            <a:off x="0" y="9167"/>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73DA4178-9E29-32C8-ED5F-1686D4E629D2}"/>
              </a:ext>
            </a:extLst>
          </p:cNvPr>
          <p:cNvSpPr txBox="1"/>
          <p:nvPr/>
        </p:nvSpPr>
        <p:spPr>
          <a:xfrm>
            <a:off x="298751" y="4352741"/>
            <a:ext cx="6485226" cy="1938992"/>
          </a:xfrm>
          <a:prstGeom prst="rect">
            <a:avLst/>
          </a:prstGeom>
          <a:noFill/>
        </p:spPr>
        <p:txBody>
          <a:bodyPr wrap="square">
            <a:spAutoFit/>
          </a:bodyPr>
          <a:lstStyle/>
          <a:p>
            <a:pPr lvl="0"/>
            <a:r>
              <a:rPr lang="es-ES" sz="2000" b="1" dirty="0" err="1">
                <a:solidFill>
                  <a:prstClr val="white"/>
                </a:solidFill>
                <a:effectLst>
                  <a:outerShdw blurRad="38100" dist="38100" dir="2700000" algn="tl">
                    <a:srgbClr val="000000">
                      <a:alpha val="43137"/>
                    </a:srgbClr>
                  </a:outerShdw>
                </a:effectLst>
              </a:rPr>
              <a:t>Agape</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láska</a:t>
            </a:r>
            <a:r>
              <a:rPr lang="es-ES" sz="2000" b="1" dirty="0">
                <a:solidFill>
                  <a:prstClr val="white"/>
                </a:solidFill>
                <a:effectLst>
                  <a:outerShdw blurRad="38100" dist="38100" dir="2700000" algn="tl">
                    <a:srgbClr val="000000">
                      <a:alpha val="43137"/>
                    </a:srgbClr>
                  </a:outerShdw>
                </a:effectLst>
              </a:rPr>
              <a:t> je </a:t>
            </a:r>
            <a:r>
              <a:rPr lang="es-ES" sz="2000" b="1" dirty="0" err="1">
                <a:solidFill>
                  <a:prstClr val="white"/>
                </a:solidFill>
                <a:effectLst>
                  <a:outerShdw blurRad="38100" dist="38100" dir="2700000" algn="tl">
                    <a:srgbClr val="000000">
                      <a:alpha val="43137"/>
                    </a:srgbClr>
                  </a:outerShdw>
                </a:effectLst>
              </a:rPr>
              <a:t>čistá</a:t>
            </a:r>
            <a:r>
              <a:rPr lang="es-ES" sz="2000" b="1" dirty="0">
                <a:solidFill>
                  <a:prstClr val="white"/>
                </a:solidFill>
                <a:effectLst>
                  <a:outerShdw blurRad="38100" dist="38100" dir="2700000" algn="tl">
                    <a:srgbClr val="000000">
                      <a:alpha val="43137"/>
                    </a:srgbClr>
                  </a:outerShdw>
                </a:effectLst>
              </a:rPr>
              <a:t> a </a:t>
            </a:r>
            <a:r>
              <a:rPr lang="es-ES" sz="2000" b="1" dirty="0" err="1">
                <a:solidFill>
                  <a:prstClr val="white"/>
                </a:solidFill>
                <a:effectLst>
                  <a:outerShdw blurRad="38100" dist="38100" dir="2700000" algn="tl">
                    <a:srgbClr val="000000">
                      <a:alpha val="43137"/>
                    </a:srgbClr>
                  </a:outerShdw>
                </a:effectLst>
              </a:rPr>
              <a:t>nesobecká</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láska</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bez</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ohledu</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na</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okolnosti</a:t>
            </a:r>
            <a:r>
              <a:rPr lang="es-ES" sz="2000" b="1" dirty="0">
                <a:solidFill>
                  <a:prstClr val="white"/>
                </a:solidFill>
                <a:effectLst>
                  <a:outerShdw blurRad="38100" dist="38100" dir="2700000" algn="tl">
                    <a:srgbClr val="000000">
                      <a:alpha val="43137"/>
                    </a:srgbClr>
                  </a:outerShdw>
                </a:effectLst>
              </a:rPr>
              <a:t>; je </a:t>
            </a:r>
            <a:r>
              <a:rPr lang="es-ES" sz="2000" b="1" dirty="0" err="1">
                <a:solidFill>
                  <a:prstClr val="white"/>
                </a:solidFill>
                <a:effectLst>
                  <a:outerShdw blurRad="38100" dist="38100" dir="2700000" algn="tl">
                    <a:srgbClr val="000000">
                      <a:alpha val="43137"/>
                    </a:srgbClr>
                  </a:outerShdw>
                </a:effectLst>
              </a:rPr>
              <a:t>to</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Boží</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láska</a:t>
            </a:r>
            <a:r>
              <a:rPr lang="es-ES" sz="2000" b="1" dirty="0">
                <a:solidFill>
                  <a:prstClr val="white"/>
                </a:solidFill>
                <a:effectLst>
                  <a:outerShdw blurRad="38100" dist="38100" dir="2700000" algn="tl">
                    <a:srgbClr val="000000">
                      <a:alpha val="43137"/>
                    </a:srgbClr>
                  </a:outerShdw>
                </a:effectLst>
              </a:rPr>
              <a:t> k </a:t>
            </a:r>
            <a:r>
              <a:rPr lang="es-ES" sz="2000" b="1" dirty="0" err="1">
                <a:solidFill>
                  <a:prstClr val="white"/>
                </a:solidFill>
                <a:effectLst>
                  <a:outerShdw blurRad="38100" dist="38100" dir="2700000" algn="tl">
                    <a:srgbClr val="000000">
                      <a:alpha val="43137"/>
                    </a:srgbClr>
                  </a:outerShdw>
                </a:effectLst>
              </a:rPr>
              <a:t>nám</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Neboť</a:t>
            </a:r>
            <a:r>
              <a:rPr lang="es-ES" sz="2000" b="1" dirty="0">
                <a:solidFill>
                  <a:prstClr val="white"/>
                </a:solidFill>
                <a:effectLst>
                  <a:outerShdw blurRad="38100" dist="38100" dir="2700000" algn="tl">
                    <a:srgbClr val="000000">
                      <a:alpha val="43137"/>
                    </a:srgbClr>
                  </a:outerShdw>
                </a:effectLst>
              </a:rPr>
              <a:t> je </a:t>
            </a:r>
            <a:r>
              <a:rPr lang="es-ES" sz="2000" b="1" dirty="0" err="1">
                <a:solidFill>
                  <a:prstClr val="white"/>
                </a:solidFill>
                <a:effectLst>
                  <a:outerShdw blurRad="38100" dist="38100" dir="2700000" algn="tl">
                    <a:srgbClr val="000000">
                      <a:alpha val="43137"/>
                    </a:srgbClr>
                  </a:outerShdw>
                </a:effectLst>
              </a:rPr>
              <a:t>to</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božský</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princip</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myšlení</a:t>
            </a:r>
            <a:r>
              <a:rPr lang="es-ES" sz="2000" b="1" dirty="0">
                <a:solidFill>
                  <a:prstClr val="white"/>
                </a:solidFill>
                <a:effectLst>
                  <a:outerShdw blurRad="38100" dist="38100" dir="2700000" algn="tl">
                    <a:srgbClr val="000000">
                      <a:alpha val="43137"/>
                    </a:srgbClr>
                  </a:outerShdw>
                </a:effectLst>
              </a:rPr>
              <a:t> a </a:t>
            </a:r>
            <a:r>
              <a:rPr lang="es-ES" sz="2000" b="1" dirty="0" err="1">
                <a:solidFill>
                  <a:prstClr val="white"/>
                </a:solidFill>
                <a:effectLst>
                  <a:outerShdw blurRad="38100" dist="38100" dir="2700000" algn="tl">
                    <a:srgbClr val="000000">
                      <a:alpha val="43137"/>
                    </a:srgbClr>
                  </a:outerShdw>
                </a:effectLst>
              </a:rPr>
              <a:t>jednání</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který</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mění</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charakter</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ovládá</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impulsy</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ovládá</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vášně</a:t>
            </a:r>
            <a:r>
              <a:rPr lang="es-ES" sz="2000" b="1" dirty="0">
                <a:solidFill>
                  <a:prstClr val="white"/>
                </a:solidFill>
                <a:effectLst>
                  <a:outerShdw blurRad="38100" dist="38100" dir="2700000" algn="tl">
                    <a:srgbClr val="000000">
                      <a:alpha val="43137"/>
                    </a:srgbClr>
                  </a:outerShdw>
                </a:effectLst>
              </a:rPr>
              <a:t> a </a:t>
            </a:r>
            <a:r>
              <a:rPr lang="es-ES" sz="2000" b="1" dirty="0" err="1">
                <a:solidFill>
                  <a:prstClr val="white"/>
                </a:solidFill>
                <a:effectLst>
                  <a:outerShdw blurRad="38100" dist="38100" dir="2700000" algn="tl">
                    <a:srgbClr val="000000">
                      <a:alpha val="43137"/>
                    </a:srgbClr>
                  </a:outerShdw>
                </a:effectLst>
              </a:rPr>
              <a:t>zušlechťuje</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city</a:t>
            </a:r>
            <a:r>
              <a:rPr lang="es-ES" sz="2000" b="1" dirty="0">
                <a:solidFill>
                  <a:prstClr val="white"/>
                </a:solidFill>
                <a:effectLst>
                  <a:outerShdw blurRad="38100" dist="38100" dir="2700000" algn="tl">
                    <a:srgbClr val="000000">
                      <a:alpha val="43137"/>
                    </a:srgbClr>
                  </a:outerShdw>
                </a:effectLst>
              </a:rPr>
              <a:t>. Je </a:t>
            </a:r>
            <a:r>
              <a:rPr lang="es-ES" sz="2000" b="1" dirty="0" err="1">
                <a:solidFill>
                  <a:prstClr val="white"/>
                </a:solidFill>
                <a:effectLst>
                  <a:outerShdw blurRad="38100" dist="38100" dir="2700000" algn="tl">
                    <a:srgbClr val="000000">
                      <a:alpha val="43137"/>
                    </a:srgbClr>
                  </a:outerShdw>
                </a:effectLst>
              </a:rPr>
              <a:t>to</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nejvyšší</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druh</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lásky</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protože</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nás</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motivuje</a:t>
            </a:r>
            <a:r>
              <a:rPr lang="es-ES" sz="2000" b="1" dirty="0">
                <a:solidFill>
                  <a:prstClr val="white"/>
                </a:solidFill>
                <a:effectLst>
                  <a:outerShdw blurRad="38100" dist="38100" dir="2700000" algn="tl">
                    <a:srgbClr val="000000">
                      <a:alpha val="43137"/>
                    </a:srgbClr>
                  </a:outerShdw>
                </a:effectLst>
              </a:rPr>
              <a:t> k </a:t>
            </a:r>
            <a:r>
              <a:rPr lang="es-ES" sz="2000" b="1" dirty="0" err="1">
                <a:solidFill>
                  <a:prstClr val="white"/>
                </a:solidFill>
                <a:effectLst>
                  <a:outerShdw blurRad="38100" dist="38100" dir="2700000" algn="tl">
                    <a:srgbClr val="000000">
                      <a:alpha val="43137"/>
                    </a:srgbClr>
                  </a:outerShdw>
                </a:effectLst>
              </a:rPr>
              <a:t>tomu</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abychom</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dělali</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to</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co</a:t>
            </a:r>
            <a:r>
              <a:rPr lang="es-ES" sz="2000" b="1" dirty="0">
                <a:solidFill>
                  <a:prstClr val="white"/>
                </a:solidFill>
                <a:effectLst>
                  <a:outerShdw blurRad="38100" dist="38100" dir="2700000" algn="tl">
                    <a:srgbClr val="000000">
                      <a:alpha val="43137"/>
                    </a:srgbClr>
                  </a:outerShdw>
                </a:effectLst>
              </a:rPr>
              <a:t> je </a:t>
            </a:r>
            <a:r>
              <a:rPr lang="es-ES" sz="2000" b="1" dirty="0" err="1">
                <a:solidFill>
                  <a:prstClr val="white"/>
                </a:solidFill>
                <a:effectLst>
                  <a:outerShdw blurRad="38100" dist="38100" dir="2700000" algn="tl">
                    <a:srgbClr val="000000">
                      <a:alpha val="43137"/>
                    </a:srgbClr>
                  </a:outerShdw>
                </a:effectLst>
              </a:rPr>
              <a:t>správné</a:t>
            </a:r>
            <a:r>
              <a:rPr lang="es-ES" sz="2000" b="1" dirty="0">
                <a:solidFill>
                  <a:prstClr val="white"/>
                </a:solidFill>
                <a:effectLst>
                  <a:outerShdw blurRad="38100" dist="38100" dir="2700000" algn="tl">
                    <a:srgbClr val="000000">
                      <a:alpha val="43137"/>
                    </a:srgbClr>
                  </a:outerShdw>
                </a:effectLst>
              </a:rPr>
              <a:t> a </a:t>
            </a:r>
            <a:r>
              <a:rPr lang="es-ES" sz="2000" b="1" dirty="0" err="1">
                <a:solidFill>
                  <a:prstClr val="white"/>
                </a:solidFill>
                <a:effectLst>
                  <a:outerShdw blurRad="38100" dist="38100" dir="2700000" algn="tl">
                    <a:srgbClr val="000000">
                      <a:alpha val="43137"/>
                    </a:srgbClr>
                  </a:outerShdw>
                </a:effectLst>
              </a:rPr>
              <a:t>ušlechtilé</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bez</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ohledu</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na</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to</a:t>
            </a:r>
            <a:r>
              <a:rPr lang="es-ES" sz="2000" b="1" dirty="0">
                <a:solidFill>
                  <a:prstClr val="white"/>
                </a:solidFill>
                <a:effectLst>
                  <a:outerShdw blurRad="38100" dist="38100" dir="2700000" algn="tl">
                    <a:srgbClr val="000000">
                      <a:alpha val="43137"/>
                    </a:srgbClr>
                  </a:outerShdw>
                </a:effectLst>
              </a:rPr>
              <a:t>, </a:t>
            </a:r>
            <a:r>
              <a:rPr lang="es-ES" sz="2000" b="1" dirty="0" err="1">
                <a:solidFill>
                  <a:prstClr val="white"/>
                </a:solidFill>
                <a:effectLst>
                  <a:outerShdw blurRad="38100" dist="38100" dir="2700000" algn="tl">
                    <a:srgbClr val="000000">
                      <a:alpha val="43137"/>
                    </a:srgbClr>
                  </a:outerShdw>
                </a:effectLst>
              </a:rPr>
              <a:t>jak</a:t>
            </a:r>
            <a:r>
              <a:rPr lang="es-ES" sz="2000" b="1" dirty="0">
                <a:solidFill>
                  <a:prstClr val="white"/>
                </a:solidFill>
                <a:effectLst>
                  <a:outerShdw blurRad="38100" dist="38100" dir="2700000" algn="tl">
                    <a:srgbClr val="000000">
                      <a:alpha val="43137"/>
                    </a:srgbClr>
                  </a:outerShdw>
                </a:effectLst>
              </a:rPr>
              <a:t> se </a:t>
            </a:r>
            <a:r>
              <a:rPr lang="es-ES" sz="2000" b="1" dirty="0" err="1">
                <a:solidFill>
                  <a:prstClr val="white"/>
                </a:solidFill>
                <a:effectLst>
                  <a:outerShdw blurRad="38100" dist="38100" dir="2700000" algn="tl">
                    <a:srgbClr val="000000">
                      <a:alpha val="43137"/>
                    </a:srgbClr>
                  </a:outerShdw>
                </a:effectLst>
              </a:rPr>
              <a:t>cítíme</a:t>
            </a:r>
            <a:r>
              <a:rPr lang="es-ES" sz="2000" b="1" dirty="0">
                <a:solidFill>
                  <a:prstClr val="white"/>
                </a:solidFill>
                <a:effectLst>
                  <a:outerShdw blurRad="38100" dist="38100" dir="2700000" algn="tl">
                    <a:srgbClr val="000000">
                      <a:alpha val="43137"/>
                    </a:srgbClr>
                  </a:outerShdw>
                </a:effectLst>
              </a:rPr>
              <a:t>..</a:t>
            </a:r>
            <a:endPar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 name="2 CuadroTexto">
            <a:extLst>
              <a:ext uri="{FF2B5EF4-FFF2-40B4-BE49-F238E27FC236}">
                <a16:creationId xmlns:a16="http://schemas.microsoft.com/office/drawing/2014/main" id="{C37DFDED-E9A7-A911-260D-069C51B57A11}"/>
              </a:ext>
            </a:extLst>
          </p:cNvPr>
          <p:cNvSpPr txBox="1"/>
          <p:nvPr/>
        </p:nvSpPr>
        <p:spPr>
          <a:xfrm>
            <a:off x="505282" y="-64281"/>
            <a:ext cx="2364858" cy="2862322"/>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0" b="1" i="0" u="none" strike="noStrike" kern="0" cap="none" spc="0" normalizeH="0" baseline="0" noProof="0" dirty="0">
                <a:ln w="76200">
                  <a:solidFill>
                    <a:srgbClr val="E2FA5F"/>
                  </a:solidFill>
                </a:ln>
                <a:blipFill>
                  <a:blip r:embed="rId3"/>
                  <a:stretch>
                    <a:fillRect/>
                  </a:stretch>
                </a:blipFill>
                <a:effectLst/>
                <a:uLnTx/>
                <a:uFillTx/>
                <a:latin typeface="Calibri" panose="020F0502020204030204"/>
                <a:ea typeface="+mn-ea"/>
                <a:cs typeface="+mn-cs"/>
              </a:rPr>
              <a:t>L</a:t>
            </a:r>
            <a:endParaRPr kumimoji="0" lang="es-ES" sz="18000" b="1" i="0" u="none" strike="noStrike" kern="0" cap="none" spc="0" normalizeH="0" baseline="0" noProof="0" dirty="0">
              <a:ln w="76200">
                <a:solidFill>
                  <a:srgbClr val="E2FA5F"/>
                </a:solidFill>
              </a:ln>
              <a:solidFill>
                <a:prstClr val="black"/>
              </a:solidFill>
              <a:effectLst/>
              <a:uLnTx/>
              <a:uFillTx/>
              <a:latin typeface="Calibri" panose="020F0502020204030204"/>
              <a:ea typeface="+mn-ea"/>
              <a:cs typeface="+mn-cs"/>
            </a:endParaRPr>
          </a:p>
        </p:txBody>
      </p:sp>
      <p:sp>
        <p:nvSpPr>
          <p:cNvPr id="5" name="3 CuadroTexto">
            <a:extLst>
              <a:ext uri="{FF2B5EF4-FFF2-40B4-BE49-F238E27FC236}">
                <a16:creationId xmlns:a16="http://schemas.microsoft.com/office/drawing/2014/main" id="{9CC1FFB9-D109-F0E9-8F08-DCFEBFA8DF53}"/>
              </a:ext>
            </a:extLst>
          </p:cNvPr>
          <p:cNvSpPr txBox="1"/>
          <p:nvPr/>
        </p:nvSpPr>
        <p:spPr>
          <a:xfrm>
            <a:off x="4264454" y="-47276"/>
            <a:ext cx="1260753" cy="2862322"/>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0" b="1" i="0" u="none" strike="noStrike" kern="0" cap="none" spc="0" normalizeH="0" baseline="0" noProof="0" dirty="0">
                <a:ln w="76200">
                  <a:solidFill>
                    <a:srgbClr val="E2FA5F"/>
                  </a:solidFill>
                </a:ln>
                <a:blipFill>
                  <a:blip r:embed="rId3"/>
                  <a:stretch>
                    <a:fillRect/>
                  </a:stretch>
                </a:blipFill>
                <a:effectLst/>
                <a:uLnTx/>
                <a:uFillTx/>
                <a:latin typeface="Calibri" panose="020F0502020204030204"/>
                <a:ea typeface="+mn-ea"/>
                <a:cs typeface="+mn-cs"/>
              </a:rPr>
              <a:t>K</a:t>
            </a:r>
          </a:p>
        </p:txBody>
      </p:sp>
      <p:sp>
        <p:nvSpPr>
          <p:cNvPr id="9" name="5 CuadroTexto">
            <a:extLst>
              <a:ext uri="{FF2B5EF4-FFF2-40B4-BE49-F238E27FC236}">
                <a16:creationId xmlns:a16="http://schemas.microsoft.com/office/drawing/2014/main" id="{062A5B14-CAA0-D7A9-07FF-459A06795755}"/>
              </a:ext>
            </a:extLst>
          </p:cNvPr>
          <p:cNvSpPr txBox="1"/>
          <p:nvPr/>
        </p:nvSpPr>
        <p:spPr>
          <a:xfrm>
            <a:off x="1701392" y="185586"/>
            <a:ext cx="3313224"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0" b="1" i="0" u="none" strike="noStrike" kern="0" cap="none" spc="0" normalizeH="0" baseline="0" noProof="0" dirty="0">
                <a:ln w="76200">
                  <a:solidFill>
                    <a:srgbClr val="E2FA5F"/>
                  </a:solidFill>
                </a:ln>
                <a:blipFill>
                  <a:blip r:embed="rId3"/>
                  <a:stretch>
                    <a:fillRect/>
                  </a:stretch>
                </a:blipFill>
                <a:effectLst/>
                <a:uLnTx/>
                <a:uFillTx/>
                <a:latin typeface="Calibri" panose="020F0502020204030204"/>
                <a:ea typeface="+mn-ea"/>
                <a:cs typeface="+mn-cs"/>
              </a:rPr>
              <a:t>Á</a:t>
            </a:r>
            <a:endParaRPr kumimoji="0" lang="es-ES" sz="16000" b="1" i="0" u="none" strike="noStrike" kern="0" cap="none" spc="0" normalizeH="0" baseline="0" noProof="0" dirty="0">
              <a:ln w="76200">
                <a:solidFill>
                  <a:srgbClr val="E2FA5F"/>
                </a:solidFill>
              </a:ln>
              <a:solidFill>
                <a:prstClr val="black"/>
              </a:solidFill>
              <a:effectLst/>
              <a:uLnTx/>
              <a:uFillTx/>
              <a:latin typeface="Calibri" panose="020F0502020204030204"/>
              <a:ea typeface="+mn-ea"/>
              <a:cs typeface="+mn-cs"/>
            </a:endParaRPr>
          </a:p>
        </p:txBody>
      </p:sp>
      <p:sp>
        <p:nvSpPr>
          <p:cNvPr id="10" name="3 CuadroTexto">
            <a:extLst>
              <a:ext uri="{FF2B5EF4-FFF2-40B4-BE49-F238E27FC236}">
                <a16:creationId xmlns:a16="http://schemas.microsoft.com/office/drawing/2014/main" id="{E2E564B7-069E-0C1D-B8DC-A1EB96A4A2A0}"/>
              </a:ext>
            </a:extLst>
          </p:cNvPr>
          <p:cNvSpPr txBox="1"/>
          <p:nvPr/>
        </p:nvSpPr>
        <p:spPr>
          <a:xfrm>
            <a:off x="3097155" y="-67373"/>
            <a:ext cx="1260753" cy="2862322"/>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0" b="1" i="0" u="none" strike="noStrike" kern="0" cap="none" spc="0" normalizeH="0" baseline="0" noProof="0" dirty="0">
                <a:ln w="76200">
                  <a:solidFill>
                    <a:srgbClr val="E2FA5F"/>
                  </a:solidFill>
                </a:ln>
                <a:blipFill>
                  <a:blip r:embed="rId3"/>
                  <a:stretch>
                    <a:fillRect/>
                  </a:stretch>
                </a:blipFill>
                <a:effectLst/>
                <a:uLnTx/>
                <a:uFillTx/>
                <a:latin typeface="Calibri" panose="020F0502020204030204"/>
                <a:ea typeface="+mn-ea"/>
                <a:cs typeface="+mn-cs"/>
              </a:rPr>
              <a:t>S</a:t>
            </a:r>
          </a:p>
        </p:txBody>
      </p:sp>
      <p:pic>
        <p:nvPicPr>
          <p:cNvPr id="22" name="Imagen 21" descr="Forma, Flecha&#10;&#10;Descripción generada automáticamente">
            <a:extLst>
              <a:ext uri="{FF2B5EF4-FFF2-40B4-BE49-F238E27FC236}">
                <a16:creationId xmlns:a16="http://schemas.microsoft.com/office/drawing/2014/main" id="{B729D9E0-CCC9-6AEE-DD08-15AFD4C2E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991" y="3009136"/>
            <a:ext cx="3909348" cy="955424"/>
          </a:xfrm>
          <a:prstGeom prst="rect">
            <a:avLst/>
          </a:prstGeom>
        </p:spPr>
      </p:pic>
      <p:sp>
        <p:nvSpPr>
          <p:cNvPr id="4" name="1 CuadroTexto">
            <a:extLst>
              <a:ext uri="{FF2B5EF4-FFF2-40B4-BE49-F238E27FC236}">
                <a16:creationId xmlns:a16="http://schemas.microsoft.com/office/drawing/2014/main" id="{7099B266-40AC-47DE-AF4A-4355A2989F97}"/>
              </a:ext>
            </a:extLst>
          </p:cNvPr>
          <p:cNvSpPr txBox="1"/>
          <p:nvPr/>
        </p:nvSpPr>
        <p:spPr>
          <a:xfrm>
            <a:off x="1701393" y="3252790"/>
            <a:ext cx="3007946" cy="646331"/>
          </a:xfrm>
          <a:prstGeom prst="rect">
            <a:avLst/>
          </a:prstGeom>
          <a:noFill/>
        </p:spPr>
        <p:txBody>
          <a:bodyPr wrap="square" rtlCol="0">
            <a:spAutoFit/>
          </a:bodyPr>
          <a:lstStyle/>
          <a:p>
            <a:pPr lvl="0" algn="ctr"/>
            <a:r>
              <a:rPr lang="es-ES" sz="3600" b="1" dirty="0">
                <a:solidFill>
                  <a:srgbClr val="C00000"/>
                </a:solidFill>
              </a:rPr>
              <a:t>CO JE LÁSKA?</a:t>
            </a:r>
            <a:endParaRPr kumimoji="0" lang="es-ES" sz="3600" b="1" i="0" u="none" strike="noStrike" kern="1200" cap="none" spc="0" normalizeH="0" baseline="0" noProof="0" dirty="0">
              <a:ln>
                <a:noFill/>
              </a:ln>
              <a:solidFill>
                <a:srgbClr val="C00000"/>
              </a:solidFill>
              <a:effectLst/>
              <a:uLnTx/>
              <a:uFillTx/>
              <a:latin typeface="Calibri" panose="020F0502020204030204"/>
            </a:endParaRPr>
          </a:p>
        </p:txBody>
      </p:sp>
      <p:sp>
        <p:nvSpPr>
          <p:cNvPr id="12" name="3 CuadroTexto">
            <a:extLst>
              <a:ext uri="{FF2B5EF4-FFF2-40B4-BE49-F238E27FC236}">
                <a16:creationId xmlns:a16="http://schemas.microsoft.com/office/drawing/2014/main" id="{BD49DE0A-CB7C-0D94-FBBD-465A565BE6F3}"/>
              </a:ext>
            </a:extLst>
          </p:cNvPr>
          <p:cNvSpPr txBox="1"/>
          <p:nvPr/>
        </p:nvSpPr>
        <p:spPr>
          <a:xfrm>
            <a:off x="5743095" y="-76082"/>
            <a:ext cx="1260753" cy="2862322"/>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0" b="1" i="0" u="none" strike="noStrike" kern="0" cap="none" spc="0" normalizeH="0" baseline="0" noProof="0" dirty="0">
                <a:ln w="76200">
                  <a:solidFill>
                    <a:srgbClr val="E2FA5F"/>
                  </a:solidFill>
                </a:ln>
                <a:blipFill>
                  <a:blip r:embed="rId3"/>
                  <a:stretch>
                    <a:fillRect/>
                  </a:stretch>
                </a:blipFill>
                <a:effectLst/>
                <a:uLnTx/>
                <a:uFillTx/>
                <a:latin typeface="Calibri" panose="020F0502020204030204"/>
                <a:ea typeface="+mn-ea"/>
                <a:cs typeface="+mn-cs"/>
              </a:rPr>
              <a:t>A</a:t>
            </a:r>
          </a:p>
        </p:txBody>
      </p:sp>
    </p:spTree>
    <p:extLst>
      <p:ext uri="{BB962C8B-B14F-4D97-AF65-F5344CB8AC3E}">
        <p14:creationId xmlns:p14="http://schemas.microsoft.com/office/powerpoint/2010/main" val="3382142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50" fill="hold"/>
                                        <p:tgtEl>
                                          <p:spTgt spid="12"/>
                                        </p:tgtEl>
                                        <p:attrNameLst>
                                          <p:attrName>ppt_x</p:attrName>
                                        </p:attrNameLst>
                                      </p:cBhvr>
                                      <p:tavLst>
                                        <p:tav tm="0">
                                          <p:val>
                                            <p:strVal val="0-#ppt_w/2"/>
                                          </p:val>
                                        </p:tav>
                                        <p:tav tm="100000">
                                          <p:val>
                                            <p:strVal val="#ppt_x"/>
                                          </p:val>
                                        </p:tav>
                                      </p:tavLst>
                                    </p:anim>
                                    <p:anim calcmode="lin" valueType="num">
                                      <p:cBhvr additive="base">
                                        <p:cTn id="8" dur="25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50" fill="hold"/>
                                        <p:tgtEl>
                                          <p:spTgt spid="5"/>
                                        </p:tgtEl>
                                        <p:attrNameLst>
                                          <p:attrName>ppt_x</p:attrName>
                                        </p:attrNameLst>
                                      </p:cBhvr>
                                      <p:tavLst>
                                        <p:tav tm="0">
                                          <p:val>
                                            <p:strVal val="0-#ppt_w/2"/>
                                          </p:val>
                                        </p:tav>
                                        <p:tav tm="100000">
                                          <p:val>
                                            <p:strVal val="#ppt_x"/>
                                          </p:val>
                                        </p:tav>
                                      </p:tavLst>
                                    </p:anim>
                                    <p:anim calcmode="lin" valueType="num">
                                      <p:cBhvr additive="base">
                                        <p:cTn id="13" dur="25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250" fill="hold"/>
                                        <p:tgtEl>
                                          <p:spTgt spid="10"/>
                                        </p:tgtEl>
                                        <p:attrNameLst>
                                          <p:attrName>ppt_x</p:attrName>
                                        </p:attrNameLst>
                                      </p:cBhvr>
                                      <p:tavLst>
                                        <p:tav tm="0">
                                          <p:val>
                                            <p:strVal val="0-#ppt_w/2"/>
                                          </p:val>
                                        </p:tav>
                                        <p:tav tm="100000">
                                          <p:val>
                                            <p:strVal val="#ppt_x"/>
                                          </p:val>
                                        </p:tav>
                                      </p:tavLst>
                                    </p:anim>
                                    <p:anim calcmode="lin" valueType="num">
                                      <p:cBhvr additive="base">
                                        <p:cTn id="18" dur="25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0-#ppt_w/2"/>
                                          </p:val>
                                        </p:tav>
                                        <p:tav tm="100000">
                                          <p:val>
                                            <p:strVal val="#ppt_x"/>
                                          </p:val>
                                        </p:tav>
                                      </p:tavLst>
                                    </p:anim>
                                    <p:anim calcmode="lin" valueType="num">
                                      <p:cBhvr additive="base">
                                        <p:cTn id="23" dur="2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250" fill="hold"/>
                                        <p:tgtEl>
                                          <p:spTgt spid="2"/>
                                        </p:tgtEl>
                                        <p:attrNameLst>
                                          <p:attrName>ppt_x</p:attrName>
                                        </p:attrNameLst>
                                      </p:cBhvr>
                                      <p:tavLst>
                                        <p:tav tm="0">
                                          <p:val>
                                            <p:strVal val="0-#ppt_w/2"/>
                                          </p:val>
                                        </p:tav>
                                        <p:tav tm="100000">
                                          <p:val>
                                            <p:strVal val="#ppt_x"/>
                                          </p:val>
                                        </p:tav>
                                      </p:tavLst>
                                    </p:anim>
                                    <p:anim calcmode="lin" valueType="num">
                                      <p:cBhvr additive="base">
                                        <p:cTn id="28" dur="25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8"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ppt_y"/>
                                          </p:val>
                                        </p:tav>
                                        <p:tav tm="100000">
                                          <p:val>
                                            <p:strVal val="#ppt_y"/>
                                          </p:val>
                                        </p:tav>
                                      </p:tavLst>
                                    </p:anim>
                                  </p:childTnLst>
                                </p:cTn>
                              </p:par>
                            </p:childTnLst>
                          </p:cTn>
                        </p:par>
                        <p:par>
                          <p:cTn id="34" fill="hold">
                            <p:stCondLst>
                              <p:cond delay="1750"/>
                            </p:stCondLst>
                            <p:childTnLst>
                              <p:par>
                                <p:cTn id="35" presetID="26"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290">
                                          <p:stCondLst>
                                            <p:cond delay="0"/>
                                          </p:stCondLst>
                                        </p:cTn>
                                        <p:tgtEl>
                                          <p:spTgt spid="4"/>
                                        </p:tgtEl>
                                      </p:cBhvr>
                                    </p:animEffect>
                                    <p:anim calcmode="lin" valueType="num">
                                      <p:cBhvr>
                                        <p:cTn id="3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4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4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43" dur="13">
                                          <p:stCondLst>
                                            <p:cond delay="325"/>
                                          </p:stCondLst>
                                        </p:cTn>
                                        <p:tgtEl>
                                          <p:spTgt spid="4"/>
                                        </p:tgtEl>
                                      </p:cBhvr>
                                      <p:to x="100000" y="60000"/>
                                    </p:animScale>
                                    <p:animScale>
                                      <p:cBhvr>
                                        <p:cTn id="44" dur="83" decel="50000">
                                          <p:stCondLst>
                                            <p:cond delay="338"/>
                                          </p:stCondLst>
                                        </p:cTn>
                                        <p:tgtEl>
                                          <p:spTgt spid="4"/>
                                        </p:tgtEl>
                                      </p:cBhvr>
                                      <p:to x="100000" y="100000"/>
                                    </p:animScale>
                                    <p:animScale>
                                      <p:cBhvr>
                                        <p:cTn id="45" dur="13">
                                          <p:stCondLst>
                                            <p:cond delay="656"/>
                                          </p:stCondLst>
                                        </p:cTn>
                                        <p:tgtEl>
                                          <p:spTgt spid="4"/>
                                        </p:tgtEl>
                                      </p:cBhvr>
                                      <p:to x="100000" y="80000"/>
                                    </p:animScale>
                                    <p:animScale>
                                      <p:cBhvr>
                                        <p:cTn id="46" dur="83" decel="50000">
                                          <p:stCondLst>
                                            <p:cond delay="669"/>
                                          </p:stCondLst>
                                        </p:cTn>
                                        <p:tgtEl>
                                          <p:spTgt spid="4"/>
                                        </p:tgtEl>
                                      </p:cBhvr>
                                      <p:to x="100000" y="100000"/>
                                    </p:animScale>
                                    <p:animScale>
                                      <p:cBhvr>
                                        <p:cTn id="47" dur="13">
                                          <p:stCondLst>
                                            <p:cond delay="821"/>
                                          </p:stCondLst>
                                        </p:cTn>
                                        <p:tgtEl>
                                          <p:spTgt spid="4"/>
                                        </p:tgtEl>
                                      </p:cBhvr>
                                      <p:to x="100000" y="90000"/>
                                    </p:animScale>
                                    <p:animScale>
                                      <p:cBhvr>
                                        <p:cTn id="48" dur="83" decel="50000">
                                          <p:stCondLst>
                                            <p:cond delay="834"/>
                                          </p:stCondLst>
                                        </p:cTn>
                                        <p:tgtEl>
                                          <p:spTgt spid="4"/>
                                        </p:tgtEl>
                                      </p:cBhvr>
                                      <p:to x="100000" y="100000"/>
                                    </p:animScale>
                                    <p:animScale>
                                      <p:cBhvr>
                                        <p:cTn id="49" dur="13">
                                          <p:stCondLst>
                                            <p:cond delay="904"/>
                                          </p:stCondLst>
                                        </p:cTn>
                                        <p:tgtEl>
                                          <p:spTgt spid="4"/>
                                        </p:tgtEl>
                                      </p:cBhvr>
                                      <p:to x="100000" y="95000"/>
                                    </p:animScale>
                                    <p:animScale>
                                      <p:cBhvr>
                                        <p:cTn id="50" dur="83" decel="50000">
                                          <p:stCondLst>
                                            <p:cond delay="917"/>
                                          </p:stCondLst>
                                        </p:cTn>
                                        <p:tgtEl>
                                          <p:spTgt spid="4"/>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5" grpId="0"/>
      <p:bldP spid="9" grpId="0"/>
      <p:bldP spid="10" grpId="0"/>
      <p:bldP spid="4"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Diagrama 12">
            <a:extLst>
              <a:ext uri="{FF2B5EF4-FFF2-40B4-BE49-F238E27FC236}">
                <a16:creationId xmlns:a16="http://schemas.microsoft.com/office/drawing/2014/main" id="{05EEB005-D28F-98A3-1E80-056AF6B6C3A2}"/>
              </a:ext>
            </a:extLst>
          </p:cNvPr>
          <p:cNvGraphicFramePr/>
          <p:nvPr>
            <p:extLst>
              <p:ext uri="{D42A27DB-BD31-4B8C-83A1-F6EECF244321}">
                <p14:modId xmlns:p14="http://schemas.microsoft.com/office/powerpoint/2010/main" val="736554937"/>
              </p:ext>
            </p:extLst>
          </p:nvPr>
        </p:nvGraphicFramePr>
        <p:xfrm>
          <a:off x="287066" y="852971"/>
          <a:ext cx="9961835" cy="5632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I:\Dibujos\Biblia\N034.JPG">
            <a:extLst>
              <a:ext uri="{FF2B5EF4-FFF2-40B4-BE49-F238E27FC236}">
                <a16:creationId xmlns:a16="http://schemas.microsoft.com/office/drawing/2014/main" id="{0B7A9FAE-7BBF-E235-A729-AA9F8AD283CA}"/>
              </a:ext>
            </a:extLst>
          </p:cNvPr>
          <p:cNvPicPr>
            <a:picLocks noChangeAspect="1" noChangeArrowheads="1"/>
          </p:cNvPicPr>
          <p:nvPr/>
        </p:nvPicPr>
        <p:blipFill>
          <a:blip r:embed="rId8" cstate="email"/>
          <a:srcRect/>
          <a:stretch>
            <a:fillRect/>
          </a:stretch>
        </p:blipFill>
        <p:spPr bwMode="auto">
          <a:xfrm>
            <a:off x="8752845" y="190630"/>
            <a:ext cx="3278182" cy="2458637"/>
          </a:xfrm>
          <a:prstGeom prst="rect">
            <a:avLst/>
          </a:prstGeom>
          <a:solidFill>
            <a:srgbClr val="FFFFFF">
              <a:shade val="85000"/>
            </a:srgbClr>
          </a:solidFill>
          <a:ln w="57150" cap="rnd">
            <a:solidFill>
              <a:srgbClr val="AE599C"/>
            </a:solidFill>
          </a:ln>
          <a:effectLst>
            <a:outerShdw blurRad="88900" dist="1397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6" name="Picture 2" descr="I:\Dibujos\Biblia\N034.JPG">
            <a:extLst>
              <a:ext uri="{FF2B5EF4-FFF2-40B4-BE49-F238E27FC236}">
                <a16:creationId xmlns:a16="http://schemas.microsoft.com/office/drawing/2014/main" id="{50BF4093-5E0F-BAB9-D99B-A73D774DD69A}"/>
              </a:ext>
            </a:extLst>
          </p:cNvPr>
          <p:cNvPicPr>
            <a:picLocks noChangeAspect="1" noChangeArrowheads="1"/>
          </p:cNvPicPr>
          <p:nvPr/>
        </p:nvPicPr>
        <p:blipFill>
          <a:blip r:embed="rId9" cstate="email"/>
          <a:stretch>
            <a:fillRect/>
          </a:stretch>
        </p:blipFill>
        <p:spPr bwMode="auto">
          <a:xfrm>
            <a:off x="7414610" y="4905692"/>
            <a:ext cx="2147914" cy="1718332"/>
          </a:xfrm>
          <a:prstGeom prst="rect">
            <a:avLst/>
          </a:prstGeom>
          <a:solidFill>
            <a:srgbClr val="FFFFFF">
              <a:shade val="85000"/>
            </a:srgbClr>
          </a:solidFill>
          <a:ln w="76200" cap="rnd">
            <a:solidFill>
              <a:srgbClr val="AE599C"/>
            </a:solidFill>
          </a:ln>
          <a:effectLst>
            <a:outerShdw blurRad="88900" dist="1397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11" name="Imagen 10" descr="Un hombre con la mano en la cara&#10;&#10;Descripción generada automáticamente con confianza baja">
            <a:extLst>
              <a:ext uri="{FF2B5EF4-FFF2-40B4-BE49-F238E27FC236}">
                <a16:creationId xmlns:a16="http://schemas.microsoft.com/office/drawing/2014/main" id="{67B7E76F-6089-4754-DF7D-52BED3D8618B}"/>
              </a:ext>
            </a:extLst>
          </p:cNvPr>
          <p:cNvPicPr>
            <a:picLocks noChangeAspect="1"/>
          </p:cNvPicPr>
          <p:nvPr/>
        </p:nvPicPr>
        <p:blipFill rotWithShape="1">
          <a:blip r:embed="rId10">
            <a:extLst>
              <a:ext uri="{28A0092B-C50C-407E-A947-70E740481C1C}">
                <a14:useLocalDpi xmlns:a14="http://schemas.microsoft.com/office/drawing/2010/main" val="0"/>
              </a:ext>
            </a:extLst>
          </a:blip>
          <a:srcRect l="14092" r="23209"/>
          <a:stretch/>
        </p:blipFill>
        <p:spPr>
          <a:xfrm>
            <a:off x="10144600" y="4410838"/>
            <a:ext cx="1886427" cy="2256532"/>
          </a:xfrm>
          <a:prstGeom prst="rect">
            <a:avLst/>
          </a:prstGeom>
          <a:solidFill>
            <a:srgbClr val="FFFFFF">
              <a:shade val="85000"/>
            </a:srgbClr>
          </a:solidFill>
          <a:ln w="76200" cap="rnd">
            <a:solidFill>
              <a:srgbClr val="AE599C"/>
            </a:solidFill>
          </a:ln>
          <a:effectLst>
            <a:outerShdw blurRad="88900" dist="1397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15" name="Imagen 14" descr="Hombre y mujer posando para la cámara con un fondo azul&#10;&#10;Descripción generada automáticamente con confianza media">
            <a:extLst>
              <a:ext uri="{FF2B5EF4-FFF2-40B4-BE49-F238E27FC236}">
                <a16:creationId xmlns:a16="http://schemas.microsoft.com/office/drawing/2014/main" id="{59DEA585-B9DA-C564-4C43-83B3482194C8}"/>
              </a:ext>
            </a:extLst>
          </p:cNvPr>
          <p:cNvPicPr>
            <a:picLocks noChangeAspect="1"/>
          </p:cNvPicPr>
          <p:nvPr/>
        </p:nvPicPr>
        <p:blipFill rotWithShape="1">
          <a:blip r:embed="rId11">
            <a:extLst>
              <a:ext uri="{28A0092B-C50C-407E-A947-70E740481C1C}">
                <a14:useLocalDpi xmlns:a14="http://schemas.microsoft.com/office/drawing/2010/main" val="0"/>
              </a:ext>
            </a:extLst>
          </a:blip>
          <a:srcRect l="2912" t="2991" r="2752"/>
          <a:stretch/>
        </p:blipFill>
        <p:spPr>
          <a:xfrm>
            <a:off x="9198667" y="2786259"/>
            <a:ext cx="2422188" cy="1239128"/>
          </a:xfrm>
          <a:prstGeom prst="rect">
            <a:avLst/>
          </a:prstGeom>
          <a:solidFill>
            <a:srgbClr val="FFFFFF">
              <a:shade val="85000"/>
            </a:srgbClr>
          </a:solidFill>
          <a:ln w="57150" cap="rnd">
            <a:solidFill>
              <a:srgbClr val="AE599C"/>
            </a:solidFill>
          </a:ln>
          <a:effectLst>
            <a:outerShdw blurRad="88900" dist="1397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16" name="CuadroTexto 15">
            <a:extLst>
              <a:ext uri="{FF2B5EF4-FFF2-40B4-BE49-F238E27FC236}">
                <a16:creationId xmlns:a16="http://schemas.microsoft.com/office/drawing/2014/main" id="{7505321E-07F4-7D07-9BAD-FE2F17C8A2B3}"/>
              </a:ext>
            </a:extLst>
          </p:cNvPr>
          <p:cNvSpPr txBox="1"/>
          <p:nvPr/>
        </p:nvSpPr>
        <p:spPr>
          <a:xfrm>
            <a:off x="735419" y="195336"/>
            <a:ext cx="3899643" cy="400110"/>
          </a:xfrm>
          <a:prstGeom prst="rect">
            <a:avLst/>
          </a:prstGeom>
          <a:gradFill rotWithShape="1">
            <a:gsLst>
              <a:gs pos="0">
                <a:srgbClr val="D4A8CA"/>
              </a:gs>
              <a:gs pos="35000">
                <a:srgbClr val="D7ADCD"/>
              </a:gs>
              <a:gs pos="100000">
                <a:srgbClr val="ECD8E7"/>
              </a:gs>
            </a:gsLst>
            <a:lin ang="16200000" scaled="1"/>
          </a:gradFill>
          <a:ln w="9525" cap="flat" cmpd="sng" algn="ctr">
            <a:solidFill>
              <a:srgbClr val="9C85C0">
                <a:shade val="95000"/>
                <a:satMod val="105000"/>
              </a:srgbClr>
            </a:solidFill>
            <a:prstDash val="solid"/>
          </a:ln>
          <a:effectLst>
            <a:outerShdw blurRad="40000" dist="20000" dir="5400000" rotWithShape="0">
              <a:srgbClr val="000000">
                <a:alpha val="38000"/>
              </a:srgbClr>
            </a:outerShdw>
          </a:effectLst>
        </p:spPr>
        <p:txBody>
          <a:bodyPr wrap="square">
            <a:spAutoFit/>
            <a:scene3d>
              <a:camera prst="orthographicFront"/>
              <a:lightRig rig="soft" dir="t">
                <a:rot lat="0" lon="0" rev="15600000"/>
              </a:lightRig>
            </a:scene3d>
            <a:sp3d extrusionH="57150" prstMaterial="softEdge">
              <a:bevelT w="25400" h="38100"/>
            </a:sp3d>
          </a:bodyPr>
          <a:lstStyle/>
          <a:p>
            <a:pPr lvl="0" algn="r">
              <a:defRPr/>
            </a:pPr>
            <a:r>
              <a:rPr lang="pl-PL" sz="2000" b="1" kern="0" dirty="0">
                <a:ln/>
                <a:solidFill>
                  <a:srgbClr val="492340"/>
                </a:solidFill>
              </a:rPr>
              <a:t>K ČEMU JE POKORA NEZBYTNÁ?</a:t>
            </a:r>
            <a:endParaRPr kumimoji="0" lang="es-ES" sz="2000" b="1" i="0" u="none" strike="noStrike" kern="0" cap="none" spc="0" normalizeH="0" baseline="0" noProof="0" dirty="0">
              <a:ln/>
              <a:solidFill>
                <a:srgbClr val="492340"/>
              </a:solidFill>
              <a:effectLst/>
              <a:uLnTx/>
              <a:uFillTx/>
              <a:latin typeface="Calibri"/>
              <a:ea typeface="+mn-ea"/>
              <a:cs typeface="+mn-cs"/>
            </a:endParaRPr>
          </a:p>
        </p:txBody>
      </p:sp>
      <p:pic>
        <p:nvPicPr>
          <p:cNvPr id="17" name="Imagen 16" descr="Forma, Círculo&#10;&#10;Descripción generada automáticamente">
            <a:extLst>
              <a:ext uri="{FF2B5EF4-FFF2-40B4-BE49-F238E27FC236}">
                <a16:creationId xmlns:a16="http://schemas.microsoft.com/office/drawing/2014/main" id="{E57A8781-687A-8C1F-5EBD-ABA081DB6BAC}"/>
              </a:ext>
            </a:extLst>
          </p:cNvPr>
          <p:cNvPicPr>
            <a:picLocks noChangeAspect="1"/>
          </p:cNvPicPr>
          <p:nvPr/>
        </p:nvPicPr>
        <p:blipFill>
          <a:blip r:embed="rId12">
            <a:duotone>
              <a:prstClr val="black"/>
              <a:srgbClr val="D7ADCD">
                <a:tint val="45000"/>
                <a:satMod val="400000"/>
              </a:srgbClr>
            </a:duotone>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78605" y="212608"/>
            <a:ext cx="400269" cy="369624"/>
          </a:xfrm>
          <a:prstGeom prst="rect">
            <a:avLst/>
          </a:prstGeom>
          <a:ln>
            <a:noFill/>
          </a:ln>
        </p:spPr>
      </p:pic>
    </p:spTree>
    <p:extLst>
      <p:ext uri="{BB962C8B-B14F-4D97-AF65-F5344CB8AC3E}">
        <p14:creationId xmlns:p14="http://schemas.microsoft.com/office/powerpoint/2010/main" val="313105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ppt_w/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3">
                                            <p:graphicEl>
                                              <a:dgm id="{30EB047A-66D2-41DE-A879-1CE4D35FE3B7}"/>
                                            </p:graphicEl>
                                          </p:spTgt>
                                        </p:tgtEl>
                                        <p:attrNameLst>
                                          <p:attrName>style.visibility</p:attrName>
                                        </p:attrNameLst>
                                      </p:cBhvr>
                                      <p:to>
                                        <p:strVal val="visible"/>
                                      </p:to>
                                    </p:set>
                                    <p:anim calcmode="lin" valueType="num">
                                      <p:cBhvr>
                                        <p:cTn id="27" dur="500" fill="hold"/>
                                        <p:tgtEl>
                                          <p:spTgt spid="13">
                                            <p:graphicEl>
                                              <a:dgm id="{30EB047A-66D2-41DE-A879-1CE4D35FE3B7}"/>
                                            </p:graphicEl>
                                          </p:spTgt>
                                        </p:tgtEl>
                                        <p:attrNameLst>
                                          <p:attrName>ppt_w</p:attrName>
                                        </p:attrNameLst>
                                      </p:cBhvr>
                                      <p:tavLst>
                                        <p:tav tm="0">
                                          <p:val>
                                            <p:fltVal val="0"/>
                                          </p:val>
                                        </p:tav>
                                        <p:tav tm="100000">
                                          <p:val>
                                            <p:strVal val="#ppt_w"/>
                                          </p:val>
                                        </p:tav>
                                      </p:tavLst>
                                    </p:anim>
                                    <p:anim calcmode="lin" valueType="num">
                                      <p:cBhvr>
                                        <p:cTn id="28" dur="500" fill="hold"/>
                                        <p:tgtEl>
                                          <p:spTgt spid="13">
                                            <p:graphicEl>
                                              <a:dgm id="{30EB047A-66D2-41DE-A879-1CE4D35FE3B7}"/>
                                            </p:graphicEl>
                                          </p:spTgt>
                                        </p:tgtEl>
                                        <p:attrNameLst>
                                          <p:attrName>ppt_h</p:attrName>
                                        </p:attrNameLst>
                                      </p:cBhvr>
                                      <p:tavLst>
                                        <p:tav tm="0">
                                          <p:val>
                                            <p:fltVal val="0"/>
                                          </p:val>
                                        </p:tav>
                                        <p:tav tm="100000">
                                          <p:val>
                                            <p:strVal val="#ppt_h"/>
                                          </p:val>
                                        </p:tav>
                                      </p:tavLst>
                                    </p:anim>
                                    <p:animEffect transition="in" filter="fade">
                                      <p:cBhvr>
                                        <p:cTn id="29" dur="500"/>
                                        <p:tgtEl>
                                          <p:spTgt spid="13">
                                            <p:graphicEl>
                                              <a:dgm id="{30EB047A-66D2-41DE-A879-1CE4D35FE3B7}"/>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graphicEl>
                                              <a:dgm id="{167AC418-0A7C-49B9-B60D-8317C2E5A2E2}"/>
                                            </p:graphicEl>
                                          </p:spTgt>
                                        </p:tgtEl>
                                        <p:attrNameLst>
                                          <p:attrName>style.visibility</p:attrName>
                                        </p:attrNameLst>
                                      </p:cBhvr>
                                      <p:to>
                                        <p:strVal val="visible"/>
                                      </p:to>
                                    </p:set>
                                    <p:animEffect transition="in" filter="wipe(left)">
                                      <p:cBhvr>
                                        <p:cTn id="34" dur="500"/>
                                        <p:tgtEl>
                                          <p:spTgt spid="13">
                                            <p:graphicEl>
                                              <a:dgm id="{167AC418-0A7C-49B9-B60D-8317C2E5A2E2}"/>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3">
                                            <p:graphicEl>
                                              <a:dgm id="{87740069-7385-4D8B-9C5C-0FA8BDBD7DFB}"/>
                                            </p:graphicEl>
                                          </p:spTgt>
                                        </p:tgtEl>
                                        <p:attrNameLst>
                                          <p:attrName>style.visibility</p:attrName>
                                        </p:attrNameLst>
                                      </p:cBhvr>
                                      <p:to>
                                        <p:strVal val="visible"/>
                                      </p:to>
                                    </p:set>
                                    <p:anim calcmode="lin" valueType="num">
                                      <p:cBhvr>
                                        <p:cTn id="39" dur="500" fill="hold"/>
                                        <p:tgtEl>
                                          <p:spTgt spid="13">
                                            <p:graphicEl>
                                              <a:dgm id="{87740069-7385-4D8B-9C5C-0FA8BDBD7DFB}"/>
                                            </p:graphicEl>
                                          </p:spTgt>
                                        </p:tgtEl>
                                        <p:attrNameLst>
                                          <p:attrName>ppt_w</p:attrName>
                                        </p:attrNameLst>
                                      </p:cBhvr>
                                      <p:tavLst>
                                        <p:tav tm="0">
                                          <p:val>
                                            <p:fltVal val="0"/>
                                          </p:val>
                                        </p:tav>
                                        <p:tav tm="100000">
                                          <p:val>
                                            <p:strVal val="#ppt_w"/>
                                          </p:val>
                                        </p:tav>
                                      </p:tavLst>
                                    </p:anim>
                                    <p:anim calcmode="lin" valueType="num">
                                      <p:cBhvr>
                                        <p:cTn id="40" dur="500" fill="hold"/>
                                        <p:tgtEl>
                                          <p:spTgt spid="13">
                                            <p:graphicEl>
                                              <a:dgm id="{87740069-7385-4D8B-9C5C-0FA8BDBD7DFB}"/>
                                            </p:graphicEl>
                                          </p:spTgt>
                                        </p:tgtEl>
                                        <p:attrNameLst>
                                          <p:attrName>ppt_h</p:attrName>
                                        </p:attrNameLst>
                                      </p:cBhvr>
                                      <p:tavLst>
                                        <p:tav tm="0">
                                          <p:val>
                                            <p:fltVal val="0"/>
                                          </p:val>
                                        </p:tav>
                                        <p:tav tm="100000">
                                          <p:val>
                                            <p:strVal val="#ppt_h"/>
                                          </p:val>
                                        </p:tav>
                                      </p:tavLst>
                                    </p:anim>
                                    <p:animEffect transition="in" filter="fade">
                                      <p:cBhvr>
                                        <p:cTn id="41" dur="500"/>
                                        <p:tgtEl>
                                          <p:spTgt spid="13">
                                            <p:graphicEl>
                                              <a:dgm id="{87740069-7385-4D8B-9C5C-0FA8BDBD7DFB}"/>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graphicEl>
                                              <a:dgm id="{D6677FF4-BB86-42BF-8F28-27752E6C5CD9}"/>
                                            </p:graphicEl>
                                          </p:spTgt>
                                        </p:tgtEl>
                                        <p:attrNameLst>
                                          <p:attrName>style.visibility</p:attrName>
                                        </p:attrNameLst>
                                      </p:cBhvr>
                                      <p:to>
                                        <p:strVal val="visible"/>
                                      </p:to>
                                    </p:set>
                                    <p:animEffect transition="in" filter="wipe(left)">
                                      <p:cBhvr>
                                        <p:cTn id="46" dur="500"/>
                                        <p:tgtEl>
                                          <p:spTgt spid="13">
                                            <p:graphicEl>
                                              <a:dgm id="{D6677FF4-BB86-42BF-8F28-27752E6C5CD9}"/>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strVal val="#ppt_w*0.70"/>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Effect transition="in" filter="fade">
                                      <p:cBhvr>
                                        <p:cTn id="53" dur="1000"/>
                                        <p:tgtEl>
                                          <p:spTgt spid="11"/>
                                        </p:tgtEl>
                                      </p:cBhvr>
                                    </p:animEffect>
                                  </p:childTnLst>
                                </p:cTn>
                              </p:par>
                            </p:childTnLst>
                          </p:cTn>
                        </p:par>
                        <p:par>
                          <p:cTn id="54" fill="hold">
                            <p:stCondLst>
                              <p:cond delay="1000"/>
                            </p:stCondLst>
                            <p:childTnLst>
                              <p:par>
                                <p:cTn id="55" presetID="53" presetClass="entr" presetSubtype="16" fill="hold" grpId="0" nodeType="afterEffect">
                                  <p:stCondLst>
                                    <p:cond delay="0"/>
                                  </p:stCondLst>
                                  <p:childTnLst>
                                    <p:set>
                                      <p:cBhvr>
                                        <p:cTn id="56" dur="1" fill="hold">
                                          <p:stCondLst>
                                            <p:cond delay="0"/>
                                          </p:stCondLst>
                                        </p:cTn>
                                        <p:tgtEl>
                                          <p:spTgt spid="13">
                                            <p:graphicEl>
                                              <a:dgm id="{B8412D10-3641-4031-8894-5EE185B76B26}"/>
                                            </p:graphicEl>
                                          </p:spTgt>
                                        </p:tgtEl>
                                        <p:attrNameLst>
                                          <p:attrName>style.visibility</p:attrName>
                                        </p:attrNameLst>
                                      </p:cBhvr>
                                      <p:to>
                                        <p:strVal val="visible"/>
                                      </p:to>
                                    </p:set>
                                    <p:anim calcmode="lin" valueType="num">
                                      <p:cBhvr>
                                        <p:cTn id="57" dur="500" fill="hold"/>
                                        <p:tgtEl>
                                          <p:spTgt spid="13">
                                            <p:graphicEl>
                                              <a:dgm id="{B8412D10-3641-4031-8894-5EE185B76B26}"/>
                                            </p:graphicEl>
                                          </p:spTgt>
                                        </p:tgtEl>
                                        <p:attrNameLst>
                                          <p:attrName>ppt_w</p:attrName>
                                        </p:attrNameLst>
                                      </p:cBhvr>
                                      <p:tavLst>
                                        <p:tav tm="0">
                                          <p:val>
                                            <p:fltVal val="0"/>
                                          </p:val>
                                        </p:tav>
                                        <p:tav tm="100000">
                                          <p:val>
                                            <p:strVal val="#ppt_w"/>
                                          </p:val>
                                        </p:tav>
                                      </p:tavLst>
                                    </p:anim>
                                    <p:anim calcmode="lin" valueType="num">
                                      <p:cBhvr>
                                        <p:cTn id="58" dur="500" fill="hold"/>
                                        <p:tgtEl>
                                          <p:spTgt spid="13">
                                            <p:graphicEl>
                                              <a:dgm id="{B8412D10-3641-4031-8894-5EE185B76B26}"/>
                                            </p:graphicEl>
                                          </p:spTgt>
                                        </p:tgtEl>
                                        <p:attrNameLst>
                                          <p:attrName>ppt_h</p:attrName>
                                        </p:attrNameLst>
                                      </p:cBhvr>
                                      <p:tavLst>
                                        <p:tav tm="0">
                                          <p:val>
                                            <p:fltVal val="0"/>
                                          </p:val>
                                        </p:tav>
                                        <p:tav tm="100000">
                                          <p:val>
                                            <p:strVal val="#ppt_h"/>
                                          </p:val>
                                        </p:tav>
                                      </p:tavLst>
                                    </p:anim>
                                    <p:animEffect transition="in" filter="fade">
                                      <p:cBhvr>
                                        <p:cTn id="59" dur="500"/>
                                        <p:tgtEl>
                                          <p:spTgt spid="13">
                                            <p:graphicEl>
                                              <a:dgm id="{B8412D10-3641-4031-8894-5EE185B76B26}"/>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3">
                                            <p:graphicEl>
                                              <a:dgm id="{352B96B4-4371-4C80-B540-21B645E45F7C}"/>
                                            </p:graphicEl>
                                          </p:spTgt>
                                        </p:tgtEl>
                                        <p:attrNameLst>
                                          <p:attrName>style.visibility</p:attrName>
                                        </p:attrNameLst>
                                      </p:cBhvr>
                                      <p:to>
                                        <p:strVal val="visible"/>
                                      </p:to>
                                    </p:set>
                                    <p:animEffect transition="in" filter="wipe(left)">
                                      <p:cBhvr>
                                        <p:cTn id="64" dur="500"/>
                                        <p:tgtEl>
                                          <p:spTgt spid="13">
                                            <p:graphicEl>
                                              <a:dgm id="{352B96B4-4371-4C80-B540-21B645E45F7C}"/>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55"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strVal val="#ppt_w*0.70"/>
                                          </p:val>
                                        </p:tav>
                                        <p:tav tm="100000">
                                          <p:val>
                                            <p:strVal val="#ppt_w"/>
                                          </p:val>
                                        </p:tav>
                                      </p:tavLst>
                                    </p:anim>
                                    <p:anim calcmode="lin" valueType="num">
                                      <p:cBhvr>
                                        <p:cTn id="70" dur="1000" fill="hold"/>
                                        <p:tgtEl>
                                          <p:spTgt spid="15"/>
                                        </p:tgtEl>
                                        <p:attrNameLst>
                                          <p:attrName>ppt_h</p:attrName>
                                        </p:attrNameLst>
                                      </p:cBhvr>
                                      <p:tavLst>
                                        <p:tav tm="0">
                                          <p:val>
                                            <p:strVal val="#ppt_h"/>
                                          </p:val>
                                        </p:tav>
                                        <p:tav tm="100000">
                                          <p:val>
                                            <p:strVal val="#ppt_h"/>
                                          </p:val>
                                        </p:tav>
                                      </p:tavLst>
                                    </p:anim>
                                    <p:animEffect transition="in" filter="fade">
                                      <p:cBhvr>
                                        <p:cTn id="71" dur="1000"/>
                                        <p:tgtEl>
                                          <p:spTgt spid="15"/>
                                        </p:tgtEl>
                                      </p:cBhvr>
                                    </p:animEffect>
                                  </p:childTnLst>
                                </p:cTn>
                              </p:par>
                            </p:childTnLst>
                          </p:cTn>
                        </p:par>
                        <p:par>
                          <p:cTn id="72" fill="hold">
                            <p:stCondLst>
                              <p:cond delay="1000"/>
                            </p:stCondLst>
                            <p:childTnLst>
                              <p:par>
                                <p:cTn id="73" presetID="53" presetClass="entr" presetSubtype="16" fill="hold" grpId="0" nodeType="afterEffect">
                                  <p:stCondLst>
                                    <p:cond delay="0"/>
                                  </p:stCondLst>
                                  <p:childTnLst>
                                    <p:set>
                                      <p:cBhvr>
                                        <p:cTn id="74" dur="1" fill="hold">
                                          <p:stCondLst>
                                            <p:cond delay="0"/>
                                          </p:stCondLst>
                                        </p:cTn>
                                        <p:tgtEl>
                                          <p:spTgt spid="13">
                                            <p:graphicEl>
                                              <a:dgm id="{E2B8586E-CE04-4A31-9BF7-56D6ECFB59E2}"/>
                                            </p:graphicEl>
                                          </p:spTgt>
                                        </p:tgtEl>
                                        <p:attrNameLst>
                                          <p:attrName>style.visibility</p:attrName>
                                        </p:attrNameLst>
                                      </p:cBhvr>
                                      <p:to>
                                        <p:strVal val="visible"/>
                                      </p:to>
                                    </p:set>
                                    <p:anim calcmode="lin" valueType="num">
                                      <p:cBhvr>
                                        <p:cTn id="75" dur="500" fill="hold"/>
                                        <p:tgtEl>
                                          <p:spTgt spid="13">
                                            <p:graphicEl>
                                              <a:dgm id="{E2B8586E-CE04-4A31-9BF7-56D6ECFB59E2}"/>
                                            </p:graphicEl>
                                          </p:spTgt>
                                        </p:tgtEl>
                                        <p:attrNameLst>
                                          <p:attrName>ppt_w</p:attrName>
                                        </p:attrNameLst>
                                      </p:cBhvr>
                                      <p:tavLst>
                                        <p:tav tm="0">
                                          <p:val>
                                            <p:fltVal val="0"/>
                                          </p:val>
                                        </p:tav>
                                        <p:tav tm="100000">
                                          <p:val>
                                            <p:strVal val="#ppt_w"/>
                                          </p:val>
                                        </p:tav>
                                      </p:tavLst>
                                    </p:anim>
                                    <p:anim calcmode="lin" valueType="num">
                                      <p:cBhvr>
                                        <p:cTn id="76" dur="500" fill="hold"/>
                                        <p:tgtEl>
                                          <p:spTgt spid="13">
                                            <p:graphicEl>
                                              <a:dgm id="{E2B8586E-CE04-4A31-9BF7-56D6ECFB59E2}"/>
                                            </p:graphicEl>
                                          </p:spTgt>
                                        </p:tgtEl>
                                        <p:attrNameLst>
                                          <p:attrName>ppt_h</p:attrName>
                                        </p:attrNameLst>
                                      </p:cBhvr>
                                      <p:tavLst>
                                        <p:tav tm="0">
                                          <p:val>
                                            <p:fltVal val="0"/>
                                          </p:val>
                                        </p:tav>
                                        <p:tav tm="100000">
                                          <p:val>
                                            <p:strVal val="#ppt_h"/>
                                          </p:val>
                                        </p:tav>
                                      </p:tavLst>
                                    </p:anim>
                                    <p:animEffect transition="in" filter="fade">
                                      <p:cBhvr>
                                        <p:cTn id="77" dur="500"/>
                                        <p:tgtEl>
                                          <p:spTgt spid="13">
                                            <p:graphicEl>
                                              <a:dgm id="{E2B8586E-CE04-4A31-9BF7-56D6ECFB59E2}"/>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3">
                                            <p:graphicEl>
                                              <a:dgm id="{5F4DC330-A16A-4DF2-AC50-D11E2E0E91DA}"/>
                                            </p:graphicEl>
                                          </p:spTgt>
                                        </p:tgtEl>
                                        <p:attrNameLst>
                                          <p:attrName>style.visibility</p:attrName>
                                        </p:attrNameLst>
                                      </p:cBhvr>
                                      <p:to>
                                        <p:strVal val="visible"/>
                                      </p:to>
                                    </p:set>
                                    <p:animEffect transition="in" filter="wipe(left)">
                                      <p:cBhvr>
                                        <p:cTn id="82" dur="500"/>
                                        <p:tgtEl>
                                          <p:spTgt spid="13">
                                            <p:graphicEl>
                                              <a:dgm id="{5F4DC330-A16A-4DF2-AC50-D11E2E0E91DA}"/>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3">
                                            <p:graphicEl>
                                              <a:dgm id="{E2DA2BC5-E313-456B-811E-3045102F0EC6}"/>
                                            </p:graphicEl>
                                          </p:spTgt>
                                        </p:tgtEl>
                                        <p:attrNameLst>
                                          <p:attrName>style.visibility</p:attrName>
                                        </p:attrNameLst>
                                      </p:cBhvr>
                                      <p:to>
                                        <p:strVal val="visible"/>
                                      </p:to>
                                    </p:set>
                                    <p:anim calcmode="lin" valueType="num">
                                      <p:cBhvr>
                                        <p:cTn id="87" dur="500" fill="hold"/>
                                        <p:tgtEl>
                                          <p:spTgt spid="13">
                                            <p:graphicEl>
                                              <a:dgm id="{E2DA2BC5-E313-456B-811E-3045102F0EC6}"/>
                                            </p:graphicEl>
                                          </p:spTgt>
                                        </p:tgtEl>
                                        <p:attrNameLst>
                                          <p:attrName>ppt_w</p:attrName>
                                        </p:attrNameLst>
                                      </p:cBhvr>
                                      <p:tavLst>
                                        <p:tav tm="0">
                                          <p:val>
                                            <p:fltVal val="0"/>
                                          </p:val>
                                        </p:tav>
                                        <p:tav tm="100000">
                                          <p:val>
                                            <p:strVal val="#ppt_w"/>
                                          </p:val>
                                        </p:tav>
                                      </p:tavLst>
                                    </p:anim>
                                    <p:anim calcmode="lin" valueType="num">
                                      <p:cBhvr>
                                        <p:cTn id="88" dur="500" fill="hold"/>
                                        <p:tgtEl>
                                          <p:spTgt spid="13">
                                            <p:graphicEl>
                                              <a:dgm id="{E2DA2BC5-E313-456B-811E-3045102F0EC6}"/>
                                            </p:graphicEl>
                                          </p:spTgt>
                                        </p:tgtEl>
                                        <p:attrNameLst>
                                          <p:attrName>ppt_h</p:attrName>
                                        </p:attrNameLst>
                                      </p:cBhvr>
                                      <p:tavLst>
                                        <p:tav tm="0">
                                          <p:val>
                                            <p:fltVal val="0"/>
                                          </p:val>
                                        </p:tav>
                                        <p:tav tm="100000">
                                          <p:val>
                                            <p:strVal val="#ppt_h"/>
                                          </p:val>
                                        </p:tav>
                                      </p:tavLst>
                                    </p:anim>
                                    <p:animEffect transition="in" filter="fade">
                                      <p:cBhvr>
                                        <p:cTn id="89" dur="500"/>
                                        <p:tgtEl>
                                          <p:spTgt spid="13">
                                            <p:graphicEl>
                                              <a:dgm id="{E2DA2BC5-E313-456B-811E-3045102F0EC6}"/>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13">
                                            <p:graphicEl>
                                              <a:dgm id="{DF05BD2C-AC6E-4473-A45C-2AEECFEED818}"/>
                                            </p:graphicEl>
                                          </p:spTgt>
                                        </p:tgtEl>
                                        <p:attrNameLst>
                                          <p:attrName>style.visibility</p:attrName>
                                        </p:attrNameLst>
                                      </p:cBhvr>
                                      <p:to>
                                        <p:strVal val="visible"/>
                                      </p:to>
                                    </p:set>
                                    <p:animEffect transition="in" filter="wipe(left)">
                                      <p:cBhvr>
                                        <p:cTn id="94" dur="500"/>
                                        <p:tgtEl>
                                          <p:spTgt spid="13">
                                            <p:graphicEl>
                                              <a:dgm id="{DF05BD2C-AC6E-4473-A45C-2AEECFEED818}"/>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5" presetClass="entr" presetSubtype="0"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 calcmode="lin" valueType="num">
                                      <p:cBhvr>
                                        <p:cTn id="99" dur="1000" fill="hold"/>
                                        <p:tgtEl>
                                          <p:spTgt spid="6"/>
                                        </p:tgtEl>
                                        <p:attrNameLst>
                                          <p:attrName>ppt_w</p:attrName>
                                        </p:attrNameLst>
                                      </p:cBhvr>
                                      <p:tavLst>
                                        <p:tav tm="0">
                                          <p:val>
                                            <p:strVal val="#ppt_w*0.70"/>
                                          </p:val>
                                        </p:tav>
                                        <p:tav tm="100000">
                                          <p:val>
                                            <p:strVal val="#ppt_w"/>
                                          </p:val>
                                        </p:tav>
                                      </p:tavLst>
                                    </p:anim>
                                    <p:anim calcmode="lin" valueType="num">
                                      <p:cBhvr>
                                        <p:cTn id="100" dur="1000" fill="hold"/>
                                        <p:tgtEl>
                                          <p:spTgt spid="6"/>
                                        </p:tgtEl>
                                        <p:attrNameLst>
                                          <p:attrName>ppt_h</p:attrName>
                                        </p:attrNameLst>
                                      </p:cBhvr>
                                      <p:tavLst>
                                        <p:tav tm="0">
                                          <p:val>
                                            <p:strVal val="#ppt_h"/>
                                          </p:val>
                                        </p:tav>
                                        <p:tav tm="100000">
                                          <p:val>
                                            <p:strVal val="#ppt_h"/>
                                          </p:val>
                                        </p:tav>
                                      </p:tavLst>
                                    </p:anim>
                                    <p:animEffect transition="in" filter="fade">
                                      <p:cBhvr>
                                        <p:cTn id="101" dur="1000"/>
                                        <p:tgtEl>
                                          <p:spTgt spid="6"/>
                                        </p:tgtEl>
                                      </p:cBhvr>
                                    </p:animEffect>
                                  </p:childTnLst>
                                </p:cTn>
                              </p:par>
                            </p:childTnLst>
                          </p:cTn>
                        </p:par>
                        <p:par>
                          <p:cTn id="102" fill="hold">
                            <p:stCondLst>
                              <p:cond delay="1000"/>
                            </p:stCondLst>
                            <p:childTnLst>
                              <p:par>
                                <p:cTn id="103" presetID="53" presetClass="entr" presetSubtype="16" fill="hold" grpId="0" nodeType="afterEffect">
                                  <p:stCondLst>
                                    <p:cond delay="0"/>
                                  </p:stCondLst>
                                  <p:childTnLst>
                                    <p:set>
                                      <p:cBhvr>
                                        <p:cTn id="104" dur="1" fill="hold">
                                          <p:stCondLst>
                                            <p:cond delay="0"/>
                                          </p:stCondLst>
                                        </p:cTn>
                                        <p:tgtEl>
                                          <p:spTgt spid="13">
                                            <p:graphicEl>
                                              <a:dgm id="{F9E39D06-352C-49A4-B76C-6A45351B0AEE}"/>
                                            </p:graphicEl>
                                          </p:spTgt>
                                        </p:tgtEl>
                                        <p:attrNameLst>
                                          <p:attrName>style.visibility</p:attrName>
                                        </p:attrNameLst>
                                      </p:cBhvr>
                                      <p:to>
                                        <p:strVal val="visible"/>
                                      </p:to>
                                    </p:set>
                                    <p:anim calcmode="lin" valueType="num">
                                      <p:cBhvr>
                                        <p:cTn id="105" dur="500" fill="hold"/>
                                        <p:tgtEl>
                                          <p:spTgt spid="13">
                                            <p:graphicEl>
                                              <a:dgm id="{F9E39D06-352C-49A4-B76C-6A45351B0AEE}"/>
                                            </p:graphicEl>
                                          </p:spTgt>
                                        </p:tgtEl>
                                        <p:attrNameLst>
                                          <p:attrName>ppt_w</p:attrName>
                                        </p:attrNameLst>
                                      </p:cBhvr>
                                      <p:tavLst>
                                        <p:tav tm="0">
                                          <p:val>
                                            <p:fltVal val="0"/>
                                          </p:val>
                                        </p:tav>
                                        <p:tav tm="100000">
                                          <p:val>
                                            <p:strVal val="#ppt_w"/>
                                          </p:val>
                                        </p:tav>
                                      </p:tavLst>
                                    </p:anim>
                                    <p:anim calcmode="lin" valueType="num">
                                      <p:cBhvr>
                                        <p:cTn id="106" dur="500" fill="hold"/>
                                        <p:tgtEl>
                                          <p:spTgt spid="13">
                                            <p:graphicEl>
                                              <a:dgm id="{F9E39D06-352C-49A4-B76C-6A45351B0AEE}"/>
                                            </p:graphicEl>
                                          </p:spTgt>
                                        </p:tgtEl>
                                        <p:attrNameLst>
                                          <p:attrName>ppt_h</p:attrName>
                                        </p:attrNameLst>
                                      </p:cBhvr>
                                      <p:tavLst>
                                        <p:tav tm="0">
                                          <p:val>
                                            <p:fltVal val="0"/>
                                          </p:val>
                                        </p:tav>
                                        <p:tav tm="100000">
                                          <p:val>
                                            <p:strVal val="#ppt_h"/>
                                          </p:val>
                                        </p:tav>
                                      </p:tavLst>
                                    </p:anim>
                                    <p:animEffect transition="in" filter="fade">
                                      <p:cBhvr>
                                        <p:cTn id="107" dur="500"/>
                                        <p:tgtEl>
                                          <p:spTgt spid="13">
                                            <p:graphicEl>
                                              <a:dgm id="{F9E39D06-352C-49A4-B76C-6A45351B0AEE}"/>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13">
                                            <p:graphicEl>
                                              <a:dgm id="{04D027AF-8AC9-463B-BDAB-042B8439B626}"/>
                                            </p:graphicEl>
                                          </p:spTgt>
                                        </p:tgtEl>
                                        <p:attrNameLst>
                                          <p:attrName>style.visibility</p:attrName>
                                        </p:attrNameLst>
                                      </p:cBhvr>
                                      <p:to>
                                        <p:strVal val="visible"/>
                                      </p:to>
                                    </p:set>
                                    <p:animEffect transition="in" filter="wipe(left)">
                                      <p:cBhvr>
                                        <p:cTn id="112" dur="500"/>
                                        <p:tgtEl>
                                          <p:spTgt spid="13">
                                            <p:graphicEl>
                                              <a:dgm id="{04D027AF-8AC9-463B-BDAB-042B8439B626}"/>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3">
                                            <p:graphicEl>
                                              <a:dgm id="{8659766B-75D2-41C1-963F-5C9B0421C7B8}"/>
                                            </p:graphicEl>
                                          </p:spTgt>
                                        </p:tgtEl>
                                        <p:attrNameLst>
                                          <p:attrName>style.visibility</p:attrName>
                                        </p:attrNameLst>
                                      </p:cBhvr>
                                      <p:to>
                                        <p:strVal val="visible"/>
                                      </p:to>
                                    </p:set>
                                    <p:anim calcmode="lin" valueType="num">
                                      <p:cBhvr>
                                        <p:cTn id="117" dur="500" fill="hold"/>
                                        <p:tgtEl>
                                          <p:spTgt spid="13">
                                            <p:graphicEl>
                                              <a:dgm id="{8659766B-75D2-41C1-963F-5C9B0421C7B8}"/>
                                            </p:graphicEl>
                                          </p:spTgt>
                                        </p:tgtEl>
                                        <p:attrNameLst>
                                          <p:attrName>ppt_w</p:attrName>
                                        </p:attrNameLst>
                                      </p:cBhvr>
                                      <p:tavLst>
                                        <p:tav tm="0">
                                          <p:val>
                                            <p:fltVal val="0"/>
                                          </p:val>
                                        </p:tav>
                                        <p:tav tm="100000">
                                          <p:val>
                                            <p:strVal val="#ppt_w"/>
                                          </p:val>
                                        </p:tav>
                                      </p:tavLst>
                                    </p:anim>
                                    <p:anim calcmode="lin" valueType="num">
                                      <p:cBhvr>
                                        <p:cTn id="118" dur="500" fill="hold"/>
                                        <p:tgtEl>
                                          <p:spTgt spid="13">
                                            <p:graphicEl>
                                              <a:dgm id="{8659766B-75D2-41C1-963F-5C9B0421C7B8}"/>
                                            </p:graphicEl>
                                          </p:spTgt>
                                        </p:tgtEl>
                                        <p:attrNameLst>
                                          <p:attrName>ppt_h</p:attrName>
                                        </p:attrNameLst>
                                      </p:cBhvr>
                                      <p:tavLst>
                                        <p:tav tm="0">
                                          <p:val>
                                            <p:fltVal val="0"/>
                                          </p:val>
                                        </p:tav>
                                        <p:tav tm="100000">
                                          <p:val>
                                            <p:strVal val="#ppt_h"/>
                                          </p:val>
                                        </p:tav>
                                      </p:tavLst>
                                    </p:anim>
                                    <p:animEffect transition="in" filter="fade">
                                      <p:cBhvr>
                                        <p:cTn id="119" dur="500"/>
                                        <p:tgtEl>
                                          <p:spTgt spid="13">
                                            <p:graphicEl>
                                              <a:dgm id="{8659766B-75D2-41C1-963F-5C9B0421C7B8}"/>
                                            </p:graphic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13">
                                            <p:graphicEl>
                                              <a:dgm id="{D3A459CF-9C78-4137-891E-040949B1FD54}"/>
                                            </p:graphicEl>
                                          </p:spTgt>
                                        </p:tgtEl>
                                        <p:attrNameLst>
                                          <p:attrName>style.visibility</p:attrName>
                                        </p:attrNameLst>
                                      </p:cBhvr>
                                      <p:to>
                                        <p:strVal val="visible"/>
                                      </p:to>
                                    </p:set>
                                    <p:animEffect transition="in" filter="wipe(left)">
                                      <p:cBhvr>
                                        <p:cTn id="124" dur="500"/>
                                        <p:tgtEl>
                                          <p:spTgt spid="13">
                                            <p:graphicEl>
                                              <a:dgm id="{D3A459CF-9C78-4137-891E-040949B1FD5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adroTexto 15">
            <a:extLst>
              <a:ext uri="{FF2B5EF4-FFF2-40B4-BE49-F238E27FC236}">
                <a16:creationId xmlns:a16="http://schemas.microsoft.com/office/drawing/2014/main" id="{7505321E-07F4-7D07-9BAD-FE2F17C8A2B3}"/>
              </a:ext>
            </a:extLst>
          </p:cNvPr>
          <p:cNvSpPr txBox="1"/>
          <p:nvPr/>
        </p:nvSpPr>
        <p:spPr>
          <a:xfrm>
            <a:off x="763994" y="182122"/>
            <a:ext cx="3493681" cy="400110"/>
          </a:xfrm>
          <a:prstGeom prst="rect">
            <a:avLst/>
          </a:prstGeom>
          <a:gradFill rotWithShape="1">
            <a:gsLst>
              <a:gs pos="0">
                <a:srgbClr val="D4A8CA"/>
              </a:gs>
              <a:gs pos="35000">
                <a:srgbClr val="D7ADCD"/>
              </a:gs>
              <a:gs pos="100000">
                <a:srgbClr val="ECD8E7"/>
              </a:gs>
            </a:gsLst>
            <a:lin ang="16200000" scaled="1"/>
          </a:gradFill>
          <a:ln w="9525" cap="flat" cmpd="sng" algn="ctr">
            <a:solidFill>
              <a:srgbClr val="9C85C0">
                <a:shade val="95000"/>
                <a:satMod val="105000"/>
              </a:srgbClr>
            </a:solidFill>
            <a:prstDash val="solid"/>
          </a:ln>
          <a:effectLst>
            <a:outerShdw blurRad="40000" dist="20000" dir="5400000" rotWithShape="0">
              <a:srgbClr val="000000">
                <a:alpha val="38000"/>
              </a:srgbClr>
            </a:outerShdw>
          </a:effectLst>
        </p:spPr>
        <p:txBody>
          <a:bodyPr wrap="square">
            <a:spAutoFit/>
            <a:scene3d>
              <a:camera prst="orthographicFront"/>
              <a:lightRig rig="soft" dir="t">
                <a:rot lat="0" lon="0" rev="15600000"/>
              </a:lightRig>
            </a:scene3d>
            <a:sp3d extrusionH="57150" prstMaterial="softEdge">
              <a:bevelT w="25400" h="38100"/>
            </a:sp3d>
          </a:bodyPr>
          <a:lstStyle/>
          <a:p>
            <a:pPr lvl="0" algn="ctr">
              <a:defRPr/>
            </a:pPr>
            <a:r>
              <a:rPr lang="es-ES" sz="2000" b="1" kern="0" dirty="0">
                <a:ln/>
                <a:solidFill>
                  <a:srgbClr val="492340"/>
                </a:solidFill>
              </a:rPr>
              <a:t>MODELY </a:t>
            </a:r>
            <a:r>
              <a:rPr lang="cs-CZ" sz="2000" b="1" kern="0" dirty="0">
                <a:ln/>
                <a:solidFill>
                  <a:srgbClr val="492340"/>
                </a:solidFill>
              </a:rPr>
              <a:t>POKORY</a:t>
            </a:r>
            <a:endParaRPr kumimoji="0" lang="es-ES" sz="2000" b="1" i="0" u="none" strike="noStrike" kern="0" cap="none" spc="0" normalizeH="0" baseline="0" noProof="0" dirty="0">
              <a:ln/>
              <a:solidFill>
                <a:srgbClr val="492340"/>
              </a:solidFill>
              <a:effectLst/>
              <a:uLnTx/>
              <a:uFillTx/>
              <a:latin typeface="Calibri"/>
              <a:ea typeface="+mn-ea"/>
              <a:cs typeface="+mn-cs"/>
            </a:endParaRPr>
          </a:p>
        </p:txBody>
      </p:sp>
      <p:pic>
        <p:nvPicPr>
          <p:cNvPr id="17" name="Imagen 16" descr="Forma, Círculo&#10;&#10;Descripción generada automáticamente">
            <a:extLst>
              <a:ext uri="{FF2B5EF4-FFF2-40B4-BE49-F238E27FC236}">
                <a16:creationId xmlns:a16="http://schemas.microsoft.com/office/drawing/2014/main" id="{E57A8781-687A-8C1F-5EBD-ABA081DB6BAC}"/>
              </a:ext>
            </a:extLst>
          </p:cNvPr>
          <p:cNvPicPr>
            <a:picLocks noChangeAspect="1"/>
          </p:cNvPicPr>
          <p:nvPr/>
        </p:nvPicPr>
        <p:blipFill>
          <a:blip r:embed="rId3">
            <a:duotone>
              <a:prstClr val="black"/>
              <a:srgbClr val="D7ADCD">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78605" y="212608"/>
            <a:ext cx="400269" cy="369624"/>
          </a:xfrm>
          <a:prstGeom prst="rect">
            <a:avLst/>
          </a:prstGeom>
          <a:ln>
            <a:noFill/>
          </a:ln>
        </p:spPr>
      </p:pic>
      <p:graphicFrame>
        <p:nvGraphicFramePr>
          <p:cNvPr id="12" name="Diagrama 11">
            <a:extLst>
              <a:ext uri="{FF2B5EF4-FFF2-40B4-BE49-F238E27FC236}">
                <a16:creationId xmlns:a16="http://schemas.microsoft.com/office/drawing/2014/main" id="{9C2D941A-4197-1563-8FD9-70489A79B8F4}"/>
              </a:ext>
            </a:extLst>
          </p:cNvPr>
          <p:cNvGraphicFramePr/>
          <p:nvPr>
            <p:extLst>
              <p:ext uri="{D42A27DB-BD31-4B8C-83A1-F6EECF244321}">
                <p14:modId xmlns:p14="http://schemas.microsoft.com/office/powerpoint/2010/main" val="1676813997"/>
              </p:ext>
            </p:extLst>
          </p:nvPr>
        </p:nvGraphicFramePr>
        <p:xfrm>
          <a:off x="878874" y="679647"/>
          <a:ext cx="10684476" cy="5965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8342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ppt_w/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12">
                                            <p:graphicEl>
                                              <a:dgm id="{85944F6C-9DAA-45D3-99E9-923045A9B11A}"/>
                                            </p:graphicEl>
                                          </p:spTgt>
                                        </p:tgtEl>
                                        <p:attrNameLst>
                                          <p:attrName>style.visibility</p:attrName>
                                        </p:attrNameLst>
                                      </p:cBhvr>
                                      <p:to>
                                        <p:strVal val="visible"/>
                                      </p:to>
                                    </p:set>
                                    <p:anim calcmode="lin" valueType="num">
                                      <p:cBhvr>
                                        <p:cTn id="21" dur="500" fill="hold"/>
                                        <p:tgtEl>
                                          <p:spTgt spid="12">
                                            <p:graphicEl>
                                              <a:dgm id="{85944F6C-9DAA-45D3-99E9-923045A9B11A}"/>
                                            </p:graphicEl>
                                          </p:spTgt>
                                        </p:tgtEl>
                                        <p:attrNameLst>
                                          <p:attrName>ppt_w</p:attrName>
                                        </p:attrNameLst>
                                      </p:cBhvr>
                                      <p:tavLst>
                                        <p:tav tm="0">
                                          <p:val>
                                            <p:fltVal val="0"/>
                                          </p:val>
                                        </p:tav>
                                        <p:tav tm="100000">
                                          <p:val>
                                            <p:strVal val="#ppt_w"/>
                                          </p:val>
                                        </p:tav>
                                      </p:tavLst>
                                    </p:anim>
                                    <p:anim calcmode="lin" valueType="num">
                                      <p:cBhvr>
                                        <p:cTn id="22" dur="500" fill="hold"/>
                                        <p:tgtEl>
                                          <p:spTgt spid="12">
                                            <p:graphicEl>
                                              <a:dgm id="{85944F6C-9DAA-45D3-99E9-923045A9B11A}"/>
                                            </p:graphicEl>
                                          </p:spTgt>
                                        </p:tgtEl>
                                        <p:attrNameLst>
                                          <p:attrName>ppt_h</p:attrName>
                                        </p:attrNameLst>
                                      </p:cBhvr>
                                      <p:tavLst>
                                        <p:tav tm="0">
                                          <p:val>
                                            <p:fltVal val="0"/>
                                          </p:val>
                                        </p:tav>
                                        <p:tav tm="100000">
                                          <p:val>
                                            <p:strVal val="#ppt_h"/>
                                          </p:val>
                                        </p:tav>
                                      </p:tavLst>
                                    </p:anim>
                                    <p:animEffect transition="in" filter="fade">
                                      <p:cBhvr>
                                        <p:cTn id="23" dur="500"/>
                                        <p:tgtEl>
                                          <p:spTgt spid="12">
                                            <p:graphicEl>
                                              <a:dgm id="{85944F6C-9DAA-45D3-99E9-923045A9B11A}"/>
                                            </p:graphicEl>
                                          </p:spTgt>
                                        </p:tgtEl>
                                      </p:cBhvr>
                                    </p:animEffect>
                                    <p:anim calcmode="lin" valueType="num">
                                      <p:cBhvr>
                                        <p:cTn id="24" dur="500" fill="hold"/>
                                        <p:tgtEl>
                                          <p:spTgt spid="12">
                                            <p:graphicEl>
                                              <a:dgm id="{85944F6C-9DAA-45D3-99E9-923045A9B11A}"/>
                                            </p:graphicEl>
                                          </p:spTgt>
                                        </p:tgtEl>
                                        <p:attrNameLst>
                                          <p:attrName>ppt_x</p:attrName>
                                        </p:attrNameLst>
                                      </p:cBhvr>
                                      <p:tavLst>
                                        <p:tav tm="0">
                                          <p:val>
                                            <p:fltVal val="0.5"/>
                                          </p:val>
                                        </p:tav>
                                        <p:tav tm="100000">
                                          <p:val>
                                            <p:strVal val="#ppt_x"/>
                                          </p:val>
                                        </p:tav>
                                      </p:tavLst>
                                    </p:anim>
                                    <p:anim calcmode="lin" valueType="num">
                                      <p:cBhvr>
                                        <p:cTn id="25" dur="500" fill="hold"/>
                                        <p:tgtEl>
                                          <p:spTgt spid="12">
                                            <p:graphicEl>
                                              <a:dgm id="{85944F6C-9DAA-45D3-99E9-923045A9B11A}"/>
                                            </p:graphicEl>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2">
                                            <p:graphicEl>
                                              <a:dgm id="{338CA7CD-04EE-4E22-B3E7-A3BF1F35A0E5}"/>
                                            </p:graphicEl>
                                          </p:spTgt>
                                        </p:tgtEl>
                                        <p:attrNameLst>
                                          <p:attrName>style.visibility</p:attrName>
                                        </p:attrNameLst>
                                      </p:cBhvr>
                                      <p:to>
                                        <p:strVal val="visible"/>
                                      </p:to>
                                    </p:set>
                                    <p:anim calcmode="lin" valueType="num">
                                      <p:cBhvr>
                                        <p:cTn id="28" dur="500" fill="hold"/>
                                        <p:tgtEl>
                                          <p:spTgt spid="12">
                                            <p:graphicEl>
                                              <a:dgm id="{338CA7CD-04EE-4E22-B3E7-A3BF1F35A0E5}"/>
                                            </p:graphicEl>
                                          </p:spTgt>
                                        </p:tgtEl>
                                        <p:attrNameLst>
                                          <p:attrName>ppt_w</p:attrName>
                                        </p:attrNameLst>
                                      </p:cBhvr>
                                      <p:tavLst>
                                        <p:tav tm="0">
                                          <p:val>
                                            <p:fltVal val="0"/>
                                          </p:val>
                                        </p:tav>
                                        <p:tav tm="100000">
                                          <p:val>
                                            <p:strVal val="#ppt_w"/>
                                          </p:val>
                                        </p:tav>
                                      </p:tavLst>
                                    </p:anim>
                                    <p:anim calcmode="lin" valueType="num">
                                      <p:cBhvr>
                                        <p:cTn id="29" dur="500" fill="hold"/>
                                        <p:tgtEl>
                                          <p:spTgt spid="12">
                                            <p:graphicEl>
                                              <a:dgm id="{338CA7CD-04EE-4E22-B3E7-A3BF1F35A0E5}"/>
                                            </p:graphicEl>
                                          </p:spTgt>
                                        </p:tgtEl>
                                        <p:attrNameLst>
                                          <p:attrName>ppt_h</p:attrName>
                                        </p:attrNameLst>
                                      </p:cBhvr>
                                      <p:tavLst>
                                        <p:tav tm="0">
                                          <p:val>
                                            <p:fltVal val="0"/>
                                          </p:val>
                                        </p:tav>
                                        <p:tav tm="100000">
                                          <p:val>
                                            <p:strVal val="#ppt_h"/>
                                          </p:val>
                                        </p:tav>
                                      </p:tavLst>
                                    </p:anim>
                                    <p:animEffect transition="in" filter="fade">
                                      <p:cBhvr>
                                        <p:cTn id="30" dur="500"/>
                                        <p:tgtEl>
                                          <p:spTgt spid="12">
                                            <p:graphicEl>
                                              <a:dgm id="{338CA7CD-04EE-4E22-B3E7-A3BF1F35A0E5}"/>
                                            </p:graphicEl>
                                          </p:spTgt>
                                        </p:tgtEl>
                                      </p:cBhvr>
                                    </p:animEffect>
                                    <p:anim calcmode="lin" valueType="num">
                                      <p:cBhvr>
                                        <p:cTn id="31" dur="500" fill="hold"/>
                                        <p:tgtEl>
                                          <p:spTgt spid="12">
                                            <p:graphicEl>
                                              <a:dgm id="{338CA7CD-04EE-4E22-B3E7-A3BF1F35A0E5}"/>
                                            </p:graphicEl>
                                          </p:spTgt>
                                        </p:tgtEl>
                                        <p:attrNameLst>
                                          <p:attrName>ppt_x</p:attrName>
                                        </p:attrNameLst>
                                      </p:cBhvr>
                                      <p:tavLst>
                                        <p:tav tm="0">
                                          <p:val>
                                            <p:fltVal val="0.5"/>
                                          </p:val>
                                        </p:tav>
                                        <p:tav tm="100000">
                                          <p:val>
                                            <p:strVal val="#ppt_x"/>
                                          </p:val>
                                        </p:tav>
                                      </p:tavLst>
                                    </p:anim>
                                    <p:anim calcmode="lin" valueType="num">
                                      <p:cBhvr>
                                        <p:cTn id="32" dur="500" fill="hold"/>
                                        <p:tgtEl>
                                          <p:spTgt spid="12">
                                            <p:graphicEl>
                                              <a:dgm id="{338CA7CD-04EE-4E22-B3E7-A3BF1F35A0E5}"/>
                                            </p:graphic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528" fill="hold" grpId="0" nodeType="clickEffect">
                                  <p:stCondLst>
                                    <p:cond delay="0"/>
                                  </p:stCondLst>
                                  <p:childTnLst>
                                    <p:set>
                                      <p:cBhvr>
                                        <p:cTn id="36" dur="1" fill="hold">
                                          <p:stCondLst>
                                            <p:cond delay="0"/>
                                          </p:stCondLst>
                                        </p:cTn>
                                        <p:tgtEl>
                                          <p:spTgt spid="12">
                                            <p:graphicEl>
                                              <a:dgm id="{8FD4BF0E-4AFE-4FE2-AD84-3D13CE50221C}"/>
                                            </p:graphicEl>
                                          </p:spTgt>
                                        </p:tgtEl>
                                        <p:attrNameLst>
                                          <p:attrName>style.visibility</p:attrName>
                                        </p:attrNameLst>
                                      </p:cBhvr>
                                      <p:to>
                                        <p:strVal val="visible"/>
                                      </p:to>
                                    </p:set>
                                    <p:anim calcmode="lin" valueType="num">
                                      <p:cBhvr>
                                        <p:cTn id="37" dur="500" fill="hold"/>
                                        <p:tgtEl>
                                          <p:spTgt spid="12">
                                            <p:graphicEl>
                                              <a:dgm id="{8FD4BF0E-4AFE-4FE2-AD84-3D13CE50221C}"/>
                                            </p:graphicEl>
                                          </p:spTgt>
                                        </p:tgtEl>
                                        <p:attrNameLst>
                                          <p:attrName>ppt_w</p:attrName>
                                        </p:attrNameLst>
                                      </p:cBhvr>
                                      <p:tavLst>
                                        <p:tav tm="0">
                                          <p:val>
                                            <p:fltVal val="0"/>
                                          </p:val>
                                        </p:tav>
                                        <p:tav tm="100000">
                                          <p:val>
                                            <p:strVal val="#ppt_w"/>
                                          </p:val>
                                        </p:tav>
                                      </p:tavLst>
                                    </p:anim>
                                    <p:anim calcmode="lin" valueType="num">
                                      <p:cBhvr>
                                        <p:cTn id="38" dur="500" fill="hold"/>
                                        <p:tgtEl>
                                          <p:spTgt spid="12">
                                            <p:graphicEl>
                                              <a:dgm id="{8FD4BF0E-4AFE-4FE2-AD84-3D13CE50221C}"/>
                                            </p:graphicEl>
                                          </p:spTgt>
                                        </p:tgtEl>
                                        <p:attrNameLst>
                                          <p:attrName>ppt_h</p:attrName>
                                        </p:attrNameLst>
                                      </p:cBhvr>
                                      <p:tavLst>
                                        <p:tav tm="0">
                                          <p:val>
                                            <p:fltVal val="0"/>
                                          </p:val>
                                        </p:tav>
                                        <p:tav tm="100000">
                                          <p:val>
                                            <p:strVal val="#ppt_h"/>
                                          </p:val>
                                        </p:tav>
                                      </p:tavLst>
                                    </p:anim>
                                    <p:animEffect transition="in" filter="fade">
                                      <p:cBhvr>
                                        <p:cTn id="39" dur="500"/>
                                        <p:tgtEl>
                                          <p:spTgt spid="12">
                                            <p:graphicEl>
                                              <a:dgm id="{8FD4BF0E-4AFE-4FE2-AD84-3D13CE50221C}"/>
                                            </p:graphicEl>
                                          </p:spTgt>
                                        </p:tgtEl>
                                      </p:cBhvr>
                                    </p:animEffect>
                                    <p:anim calcmode="lin" valueType="num">
                                      <p:cBhvr>
                                        <p:cTn id="40" dur="500" fill="hold"/>
                                        <p:tgtEl>
                                          <p:spTgt spid="12">
                                            <p:graphicEl>
                                              <a:dgm id="{8FD4BF0E-4AFE-4FE2-AD84-3D13CE50221C}"/>
                                            </p:graphicEl>
                                          </p:spTgt>
                                        </p:tgtEl>
                                        <p:attrNameLst>
                                          <p:attrName>ppt_x</p:attrName>
                                        </p:attrNameLst>
                                      </p:cBhvr>
                                      <p:tavLst>
                                        <p:tav tm="0">
                                          <p:val>
                                            <p:fltVal val="0.5"/>
                                          </p:val>
                                        </p:tav>
                                        <p:tav tm="100000">
                                          <p:val>
                                            <p:strVal val="#ppt_x"/>
                                          </p:val>
                                        </p:tav>
                                      </p:tavLst>
                                    </p:anim>
                                    <p:anim calcmode="lin" valueType="num">
                                      <p:cBhvr>
                                        <p:cTn id="41" dur="500" fill="hold"/>
                                        <p:tgtEl>
                                          <p:spTgt spid="12">
                                            <p:graphicEl>
                                              <a:dgm id="{8FD4BF0E-4AFE-4FE2-AD84-3D13CE50221C}"/>
                                            </p:graphicEl>
                                          </p:spTgt>
                                        </p:tgtEl>
                                        <p:attrNameLst>
                                          <p:attrName>ppt_y</p:attrName>
                                        </p:attrNameLst>
                                      </p:cBhvr>
                                      <p:tavLst>
                                        <p:tav tm="0">
                                          <p:val>
                                            <p:fltVal val="0.5"/>
                                          </p:val>
                                        </p:tav>
                                        <p:tav tm="100000">
                                          <p:val>
                                            <p:strVal val="#ppt_y"/>
                                          </p:val>
                                        </p:tav>
                                      </p:tavLst>
                                    </p:anim>
                                  </p:childTnLst>
                                </p:cTn>
                              </p:par>
                              <p:par>
                                <p:cTn id="42" presetID="53" presetClass="entr" presetSubtype="528" fill="hold" grpId="0" nodeType="withEffect">
                                  <p:stCondLst>
                                    <p:cond delay="0"/>
                                  </p:stCondLst>
                                  <p:childTnLst>
                                    <p:set>
                                      <p:cBhvr>
                                        <p:cTn id="43" dur="1" fill="hold">
                                          <p:stCondLst>
                                            <p:cond delay="0"/>
                                          </p:stCondLst>
                                        </p:cTn>
                                        <p:tgtEl>
                                          <p:spTgt spid="12">
                                            <p:graphicEl>
                                              <a:dgm id="{5104EDFE-CAD4-4881-9D51-34DD4DEE43D3}"/>
                                            </p:graphicEl>
                                          </p:spTgt>
                                        </p:tgtEl>
                                        <p:attrNameLst>
                                          <p:attrName>style.visibility</p:attrName>
                                        </p:attrNameLst>
                                      </p:cBhvr>
                                      <p:to>
                                        <p:strVal val="visible"/>
                                      </p:to>
                                    </p:set>
                                    <p:anim calcmode="lin" valueType="num">
                                      <p:cBhvr>
                                        <p:cTn id="44" dur="500" fill="hold"/>
                                        <p:tgtEl>
                                          <p:spTgt spid="12">
                                            <p:graphicEl>
                                              <a:dgm id="{5104EDFE-CAD4-4881-9D51-34DD4DEE43D3}"/>
                                            </p:graphicEl>
                                          </p:spTgt>
                                        </p:tgtEl>
                                        <p:attrNameLst>
                                          <p:attrName>ppt_w</p:attrName>
                                        </p:attrNameLst>
                                      </p:cBhvr>
                                      <p:tavLst>
                                        <p:tav tm="0">
                                          <p:val>
                                            <p:fltVal val="0"/>
                                          </p:val>
                                        </p:tav>
                                        <p:tav tm="100000">
                                          <p:val>
                                            <p:strVal val="#ppt_w"/>
                                          </p:val>
                                        </p:tav>
                                      </p:tavLst>
                                    </p:anim>
                                    <p:anim calcmode="lin" valueType="num">
                                      <p:cBhvr>
                                        <p:cTn id="45" dur="500" fill="hold"/>
                                        <p:tgtEl>
                                          <p:spTgt spid="12">
                                            <p:graphicEl>
                                              <a:dgm id="{5104EDFE-CAD4-4881-9D51-34DD4DEE43D3}"/>
                                            </p:graphicEl>
                                          </p:spTgt>
                                        </p:tgtEl>
                                        <p:attrNameLst>
                                          <p:attrName>ppt_h</p:attrName>
                                        </p:attrNameLst>
                                      </p:cBhvr>
                                      <p:tavLst>
                                        <p:tav tm="0">
                                          <p:val>
                                            <p:fltVal val="0"/>
                                          </p:val>
                                        </p:tav>
                                        <p:tav tm="100000">
                                          <p:val>
                                            <p:strVal val="#ppt_h"/>
                                          </p:val>
                                        </p:tav>
                                      </p:tavLst>
                                    </p:anim>
                                    <p:animEffect transition="in" filter="fade">
                                      <p:cBhvr>
                                        <p:cTn id="46" dur="500"/>
                                        <p:tgtEl>
                                          <p:spTgt spid="12">
                                            <p:graphicEl>
                                              <a:dgm id="{5104EDFE-CAD4-4881-9D51-34DD4DEE43D3}"/>
                                            </p:graphicEl>
                                          </p:spTgt>
                                        </p:tgtEl>
                                      </p:cBhvr>
                                    </p:animEffect>
                                    <p:anim calcmode="lin" valueType="num">
                                      <p:cBhvr>
                                        <p:cTn id="47" dur="500" fill="hold"/>
                                        <p:tgtEl>
                                          <p:spTgt spid="12">
                                            <p:graphicEl>
                                              <a:dgm id="{5104EDFE-CAD4-4881-9D51-34DD4DEE43D3}"/>
                                            </p:graphicEl>
                                          </p:spTgt>
                                        </p:tgtEl>
                                        <p:attrNameLst>
                                          <p:attrName>ppt_x</p:attrName>
                                        </p:attrNameLst>
                                      </p:cBhvr>
                                      <p:tavLst>
                                        <p:tav tm="0">
                                          <p:val>
                                            <p:fltVal val="0.5"/>
                                          </p:val>
                                        </p:tav>
                                        <p:tav tm="100000">
                                          <p:val>
                                            <p:strVal val="#ppt_x"/>
                                          </p:val>
                                        </p:tav>
                                      </p:tavLst>
                                    </p:anim>
                                    <p:anim calcmode="lin" valueType="num">
                                      <p:cBhvr>
                                        <p:cTn id="48" dur="500" fill="hold"/>
                                        <p:tgtEl>
                                          <p:spTgt spid="12">
                                            <p:graphicEl>
                                              <a:dgm id="{5104EDFE-CAD4-4881-9D51-34DD4DEE43D3}"/>
                                            </p:graphicEl>
                                          </p:spTgt>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528" fill="hold" grpId="0" nodeType="clickEffect">
                                  <p:stCondLst>
                                    <p:cond delay="0"/>
                                  </p:stCondLst>
                                  <p:childTnLst>
                                    <p:set>
                                      <p:cBhvr>
                                        <p:cTn id="52" dur="1" fill="hold">
                                          <p:stCondLst>
                                            <p:cond delay="0"/>
                                          </p:stCondLst>
                                        </p:cTn>
                                        <p:tgtEl>
                                          <p:spTgt spid="12">
                                            <p:graphicEl>
                                              <a:dgm id="{9497814A-3E85-48F2-A24E-5AB5AD150872}"/>
                                            </p:graphicEl>
                                          </p:spTgt>
                                        </p:tgtEl>
                                        <p:attrNameLst>
                                          <p:attrName>style.visibility</p:attrName>
                                        </p:attrNameLst>
                                      </p:cBhvr>
                                      <p:to>
                                        <p:strVal val="visible"/>
                                      </p:to>
                                    </p:set>
                                    <p:anim calcmode="lin" valueType="num">
                                      <p:cBhvr>
                                        <p:cTn id="53" dur="500" fill="hold"/>
                                        <p:tgtEl>
                                          <p:spTgt spid="12">
                                            <p:graphicEl>
                                              <a:dgm id="{9497814A-3E85-48F2-A24E-5AB5AD150872}"/>
                                            </p:graphicEl>
                                          </p:spTgt>
                                        </p:tgtEl>
                                        <p:attrNameLst>
                                          <p:attrName>ppt_w</p:attrName>
                                        </p:attrNameLst>
                                      </p:cBhvr>
                                      <p:tavLst>
                                        <p:tav tm="0">
                                          <p:val>
                                            <p:fltVal val="0"/>
                                          </p:val>
                                        </p:tav>
                                        <p:tav tm="100000">
                                          <p:val>
                                            <p:strVal val="#ppt_w"/>
                                          </p:val>
                                        </p:tav>
                                      </p:tavLst>
                                    </p:anim>
                                    <p:anim calcmode="lin" valueType="num">
                                      <p:cBhvr>
                                        <p:cTn id="54" dur="500" fill="hold"/>
                                        <p:tgtEl>
                                          <p:spTgt spid="12">
                                            <p:graphicEl>
                                              <a:dgm id="{9497814A-3E85-48F2-A24E-5AB5AD150872}"/>
                                            </p:graphicEl>
                                          </p:spTgt>
                                        </p:tgtEl>
                                        <p:attrNameLst>
                                          <p:attrName>ppt_h</p:attrName>
                                        </p:attrNameLst>
                                      </p:cBhvr>
                                      <p:tavLst>
                                        <p:tav tm="0">
                                          <p:val>
                                            <p:fltVal val="0"/>
                                          </p:val>
                                        </p:tav>
                                        <p:tav tm="100000">
                                          <p:val>
                                            <p:strVal val="#ppt_h"/>
                                          </p:val>
                                        </p:tav>
                                      </p:tavLst>
                                    </p:anim>
                                    <p:animEffect transition="in" filter="fade">
                                      <p:cBhvr>
                                        <p:cTn id="55" dur="500"/>
                                        <p:tgtEl>
                                          <p:spTgt spid="12">
                                            <p:graphicEl>
                                              <a:dgm id="{9497814A-3E85-48F2-A24E-5AB5AD150872}"/>
                                            </p:graphicEl>
                                          </p:spTgt>
                                        </p:tgtEl>
                                      </p:cBhvr>
                                    </p:animEffect>
                                    <p:anim calcmode="lin" valueType="num">
                                      <p:cBhvr>
                                        <p:cTn id="56" dur="500" fill="hold"/>
                                        <p:tgtEl>
                                          <p:spTgt spid="12">
                                            <p:graphicEl>
                                              <a:dgm id="{9497814A-3E85-48F2-A24E-5AB5AD150872}"/>
                                            </p:graphicEl>
                                          </p:spTgt>
                                        </p:tgtEl>
                                        <p:attrNameLst>
                                          <p:attrName>ppt_x</p:attrName>
                                        </p:attrNameLst>
                                      </p:cBhvr>
                                      <p:tavLst>
                                        <p:tav tm="0">
                                          <p:val>
                                            <p:fltVal val="0.5"/>
                                          </p:val>
                                        </p:tav>
                                        <p:tav tm="100000">
                                          <p:val>
                                            <p:strVal val="#ppt_x"/>
                                          </p:val>
                                        </p:tav>
                                      </p:tavLst>
                                    </p:anim>
                                    <p:anim calcmode="lin" valueType="num">
                                      <p:cBhvr>
                                        <p:cTn id="57" dur="500" fill="hold"/>
                                        <p:tgtEl>
                                          <p:spTgt spid="12">
                                            <p:graphicEl>
                                              <a:dgm id="{9497814A-3E85-48F2-A24E-5AB5AD150872}"/>
                                            </p:graphicEl>
                                          </p:spTgt>
                                        </p:tgtEl>
                                        <p:attrNameLst>
                                          <p:attrName>ppt_y</p:attrName>
                                        </p:attrNameLst>
                                      </p:cBhvr>
                                      <p:tavLst>
                                        <p:tav tm="0">
                                          <p:val>
                                            <p:fltVal val="0.5"/>
                                          </p:val>
                                        </p:tav>
                                        <p:tav tm="100000">
                                          <p:val>
                                            <p:strVal val="#ppt_y"/>
                                          </p:val>
                                        </p:tav>
                                      </p:tavLst>
                                    </p:anim>
                                  </p:childTnLst>
                                </p:cTn>
                              </p:par>
                              <p:par>
                                <p:cTn id="58" presetID="53" presetClass="entr" presetSubtype="528" fill="hold" grpId="0" nodeType="withEffect">
                                  <p:stCondLst>
                                    <p:cond delay="0"/>
                                  </p:stCondLst>
                                  <p:childTnLst>
                                    <p:set>
                                      <p:cBhvr>
                                        <p:cTn id="59" dur="1" fill="hold">
                                          <p:stCondLst>
                                            <p:cond delay="0"/>
                                          </p:stCondLst>
                                        </p:cTn>
                                        <p:tgtEl>
                                          <p:spTgt spid="12">
                                            <p:graphicEl>
                                              <a:dgm id="{0F05C98A-3D06-4637-88F2-84C2FFB0466A}"/>
                                            </p:graphicEl>
                                          </p:spTgt>
                                        </p:tgtEl>
                                        <p:attrNameLst>
                                          <p:attrName>style.visibility</p:attrName>
                                        </p:attrNameLst>
                                      </p:cBhvr>
                                      <p:to>
                                        <p:strVal val="visible"/>
                                      </p:to>
                                    </p:set>
                                    <p:anim calcmode="lin" valueType="num">
                                      <p:cBhvr>
                                        <p:cTn id="60" dur="500" fill="hold"/>
                                        <p:tgtEl>
                                          <p:spTgt spid="12">
                                            <p:graphicEl>
                                              <a:dgm id="{0F05C98A-3D06-4637-88F2-84C2FFB0466A}"/>
                                            </p:graphicEl>
                                          </p:spTgt>
                                        </p:tgtEl>
                                        <p:attrNameLst>
                                          <p:attrName>ppt_w</p:attrName>
                                        </p:attrNameLst>
                                      </p:cBhvr>
                                      <p:tavLst>
                                        <p:tav tm="0">
                                          <p:val>
                                            <p:fltVal val="0"/>
                                          </p:val>
                                        </p:tav>
                                        <p:tav tm="100000">
                                          <p:val>
                                            <p:strVal val="#ppt_w"/>
                                          </p:val>
                                        </p:tav>
                                      </p:tavLst>
                                    </p:anim>
                                    <p:anim calcmode="lin" valueType="num">
                                      <p:cBhvr>
                                        <p:cTn id="61" dur="500" fill="hold"/>
                                        <p:tgtEl>
                                          <p:spTgt spid="12">
                                            <p:graphicEl>
                                              <a:dgm id="{0F05C98A-3D06-4637-88F2-84C2FFB0466A}"/>
                                            </p:graphicEl>
                                          </p:spTgt>
                                        </p:tgtEl>
                                        <p:attrNameLst>
                                          <p:attrName>ppt_h</p:attrName>
                                        </p:attrNameLst>
                                      </p:cBhvr>
                                      <p:tavLst>
                                        <p:tav tm="0">
                                          <p:val>
                                            <p:fltVal val="0"/>
                                          </p:val>
                                        </p:tav>
                                        <p:tav tm="100000">
                                          <p:val>
                                            <p:strVal val="#ppt_h"/>
                                          </p:val>
                                        </p:tav>
                                      </p:tavLst>
                                    </p:anim>
                                    <p:animEffect transition="in" filter="fade">
                                      <p:cBhvr>
                                        <p:cTn id="62" dur="500"/>
                                        <p:tgtEl>
                                          <p:spTgt spid="12">
                                            <p:graphicEl>
                                              <a:dgm id="{0F05C98A-3D06-4637-88F2-84C2FFB0466A}"/>
                                            </p:graphicEl>
                                          </p:spTgt>
                                        </p:tgtEl>
                                      </p:cBhvr>
                                    </p:animEffect>
                                    <p:anim calcmode="lin" valueType="num">
                                      <p:cBhvr>
                                        <p:cTn id="63" dur="500" fill="hold"/>
                                        <p:tgtEl>
                                          <p:spTgt spid="12">
                                            <p:graphicEl>
                                              <a:dgm id="{0F05C98A-3D06-4637-88F2-84C2FFB0466A}"/>
                                            </p:graphicEl>
                                          </p:spTgt>
                                        </p:tgtEl>
                                        <p:attrNameLst>
                                          <p:attrName>ppt_x</p:attrName>
                                        </p:attrNameLst>
                                      </p:cBhvr>
                                      <p:tavLst>
                                        <p:tav tm="0">
                                          <p:val>
                                            <p:fltVal val="0.5"/>
                                          </p:val>
                                        </p:tav>
                                        <p:tav tm="100000">
                                          <p:val>
                                            <p:strVal val="#ppt_x"/>
                                          </p:val>
                                        </p:tav>
                                      </p:tavLst>
                                    </p:anim>
                                    <p:anim calcmode="lin" valueType="num">
                                      <p:cBhvr>
                                        <p:cTn id="64" dur="500" fill="hold"/>
                                        <p:tgtEl>
                                          <p:spTgt spid="12">
                                            <p:graphicEl>
                                              <a:dgm id="{0F05C98A-3D06-4637-88F2-84C2FFB0466A}"/>
                                            </p:graphicEl>
                                          </p:spTgt>
                                        </p:tgtEl>
                                        <p:attrNameLst>
                                          <p:attrName>ppt_y</p:attrName>
                                        </p:attrNameLst>
                                      </p:cBhvr>
                                      <p:tavLst>
                                        <p:tav tm="0">
                                          <p:val>
                                            <p:fltVal val="0.5"/>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53" presetClass="entr" presetSubtype="528" fill="hold" grpId="0" nodeType="clickEffect">
                                  <p:stCondLst>
                                    <p:cond delay="0"/>
                                  </p:stCondLst>
                                  <p:childTnLst>
                                    <p:set>
                                      <p:cBhvr>
                                        <p:cTn id="68" dur="1" fill="hold">
                                          <p:stCondLst>
                                            <p:cond delay="0"/>
                                          </p:stCondLst>
                                        </p:cTn>
                                        <p:tgtEl>
                                          <p:spTgt spid="12">
                                            <p:graphicEl>
                                              <a:dgm id="{9727AF64-97E6-4C61-963D-BCFAD3C5E114}"/>
                                            </p:graphicEl>
                                          </p:spTgt>
                                        </p:tgtEl>
                                        <p:attrNameLst>
                                          <p:attrName>style.visibility</p:attrName>
                                        </p:attrNameLst>
                                      </p:cBhvr>
                                      <p:to>
                                        <p:strVal val="visible"/>
                                      </p:to>
                                    </p:set>
                                    <p:anim calcmode="lin" valueType="num">
                                      <p:cBhvr>
                                        <p:cTn id="69" dur="500" fill="hold"/>
                                        <p:tgtEl>
                                          <p:spTgt spid="12">
                                            <p:graphicEl>
                                              <a:dgm id="{9727AF64-97E6-4C61-963D-BCFAD3C5E114}"/>
                                            </p:graphicEl>
                                          </p:spTgt>
                                        </p:tgtEl>
                                        <p:attrNameLst>
                                          <p:attrName>ppt_w</p:attrName>
                                        </p:attrNameLst>
                                      </p:cBhvr>
                                      <p:tavLst>
                                        <p:tav tm="0">
                                          <p:val>
                                            <p:fltVal val="0"/>
                                          </p:val>
                                        </p:tav>
                                        <p:tav tm="100000">
                                          <p:val>
                                            <p:strVal val="#ppt_w"/>
                                          </p:val>
                                        </p:tav>
                                      </p:tavLst>
                                    </p:anim>
                                    <p:anim calcmode="lin" valueType="num">
                                      <p:cBhvr>
                                        <p:cTn id="70" dur="500" fill="hold"/>
                                        <p:tgtEl>
                                          <p:spTgt spid="12">
                                            <p:graphicEl>
                                              <a:dgm id="{9727AF64-97E6-4C61-963D-BCFAD3C5E114}"/>
                                            </p:graphicEl>
                                          </p:spTgt>
                                        </p:tgtEl>
                                        <p:attrNameLst>
                                          <p:attrName>ppt_h</p:attrName>
                                        </p:attrNameLst>
                                      </p:cBhvr>
                                      <p:tavLst>
                                        <p:tav tm="0">
                                          <p:val>
                                            <p:fltVal val="0"/>
                                          </p:val>
                                        </p:tav>
                                        <p:tav tm="100000">
                                          <p:val>
                                            <p:strVal val="#ppt_h"/>
                                          </p:val>
                                        </p:tav>
                                      </p:tavLst>
                                    </p:anim>
                                    <p:animEffect transition="in" filter="fade">
                                      <p:cBhvr>
                                        <p:cTn id="71" dur="500"/>
                                        <p:tgtEl>
                                          <p:spTgt spid="12">
                                            <p:graphicEl>
                                              <a:dgm id="{9727AF64-97E6-4C61-963D-BCFAD3C5E114}"/>
                                            </p:graphicEl>
                                          </p:spTgt>
                                        </p:tgtEl>
                                      </p:cBhvr>
                                    </p:animEffect>
                                    <p:anim calcmode="lin" valueType="num">
                                      <p:cBhvr>
                                        <p:cTn id="72" dur="500" fill="hold"/>
                                        <p:tgtEl>
                                          <p:spTgt spid="12">
                                            <p:graphicEl>
                                              <a:dgm id="{9727AF64-97E6-4C61-963D-BCFAD3C5E114}"/>
                                            </p:graphicEl>
                                          </p:spTgt>
                                        </p:tgtEl>
                                        <p:attrNameLst>
                                          <p:attrName>ppt_x</p:attrName>
                                        </p:attrNameLst>
                                      </p:cBhvr>
                                      <p:tavLst>
                                        <p:tav tm="0">
                                          <p:val>
                                            <p:fltVal val="0.5"/>
                                          </p:val>
                                        </p:tav>
                                        <p:tav tm="100000">
                                          <p:val>
                                            <p:strVal val="#ppt_x"/>
                                          </p:val>
                                        </p:tav>
                                      </p:tavLst>
                                    </p:anim>
                                    <p:anim calcmode="lin" valueType="num">
                                      <p:cBhvr>
                                        <p:cTn id="73" dur="500" fill="hold"/>
                                        <p:tgtEl>
                                          <p:spTgt spid="12">
                                            <p:graphicEl>
                                              <a:dgm id="{9727AF64-97E6-4C61-963D-BCFAD3C5E114}"/>
                                            </p:graphicEl>
                                          </p:spTgt>
                                        </p:tgtEl>
                                        <p:attrNameLst>
                                          <p:attrName>ppt_y</p:attrName>
                                        </p:attrNameLst>
                                      </p:cBhvr>
                                      <p:tavLst>
                                        <p:tav tm="0">
                                          <p:val>
                                            <p:fltVal val="0.5"/>
                                          </p:val>
                                        </p:tav>
                                        <p:tav tm="100000">
                                          <p:val>
                                            <p:strVal val="#ppt_y"/>
                                          </p:val>
                                        </p:tav>
                                      </p:tavLst>
                                    </p:anim>
                                  </p:childTnLst>
                                </p:cTn>
                              </p:par>
                              <p:par>
                                <p:cTn id="74" presetID="53" presetClass="entr" presetSubtype="528" fill="hold" grpId="0" nodeType="withEffect">
                                  <p:stCondLst>
                                    <p:cond delay="0"/>
                                  </p:stCondLst>
                                  <p:childTnLst>
                                    <p:set>
                                      <p:cBhvr>
                                        <p:cTn id="75" dur="1" fill="hold">
                                          <p:stCondLst>
                                            <p:cond delay="0"/>
                                          </p:stCondLst>
                                        </p:cTn>
                                        <p:tgtEl>
                                          <p:spTgt spid="12">
                                            <p:graphicEl>
                                              <a:dgm id="{6737E10D-60B8-49D5-AEA2-2A7093A2A939}"/>
                                            </p:graphicEl>
                                          </p:spTgt>
                                        </p:tgtEl>
                                        <p:attrNameLst>
                                          <p:attrName>style.visibility</p:attrName>
                                        </p:attrNameLst>
                                      </p:cBhvr>
                                      <p:to>
                                        <p:strVal val="visible"/>
                                      </p:to>
                                    </p:set>
                                    <p:anim calcmode="lin" valueType="num">
                                      <p:cBhvr>
                                        <p:cTn id="76" dur="500" fill="hold"/>
                                        <p:tgtEl>
                                          <p:spTgt spid="12">
                                            <p:graphicEl>
                                              <a:dgm id="{6737E10D-60B8-49D5-AEA2-2A7093A2A939}"/>
                                            </p:graphicEl>
                                          </p:spTgt>
                                        </p:tgtEl>
                                        <p:attrNameLst>
                                          <p:attrName>ppt_w</p:attrName>
                                        </p:attrNameLst>
                                      </p:cBhvr>
                                      <p:tavLst>
                                        <p:tav tm="0">
                                          <p:val>
                                            <p:fltVal val="0"/>
                                          </p:val>
                                        </p:tav>
                                        <p:tav tm="100000">
                                          <p:val>
                                            <p:strVal val="#ppt_w"/>
                                          </p:val>
                                        </p:tav>
                                      </p:tavLst>
                                    </p:anim>
                                    <p:anim calcmode="lin" valueType="num">
                                      <p:cBhvr>
                                        <p:cTn id="77" dur="500" fill="hold"/>
                                        <p:tgtEl>
                                          <p:spTgt spid="12">
                                            <p:graphicEl>
                                              <a:dgm id="{6737E10D-60B8-49D5-AEA2-2A7093A2A939}"/>
                                            </p:graphicEl>
                                          </p:spTgt>
                                        </p:tgtEl>
                                        <p:attrNameLst>
                                          <p:attrName>ppt_h</p:attrName>
                                        </p:attrNameLst>
                                      </p:cBhvr>
                                      <p:tavLst>
                                        <p:tav tm="0">
                                          <p:val>
                                            <p:fltVal val="0"/>
                                          </p:val>
                                        </p:tav>
                                        <p:tav tm="100000">
                                          <p:val>
                                            <p:strVal val="#ppt_h"/>
                                          </p:val>
                                        </p:tav>
                                      </p:tavLst>
                                    </p:anim>
                                    <p:animEffect transition="in" filter="fade">
                                      <p:cBhvr>
                                        <p:cTn id="78" dur="500"/>
                                        <p:tgtEl>
                                          <p:spTgt spid="12">
                                            <p:graphicEl>
                                              <a:dgm id="{6737E10D-60B8-49D5-AEA2-2A7093A2A939}"/>
                                            </p:graphicEl>
                                          </p:spTgt>
                                        </p:tgtEl>
                                      </p:cBhvr>
                                    </p:animEffect>
                                    <p:anim calcmode="lin" valueType="num">
                                      <p:cBhvr>
                                        <p:cTn id="79" dur="500" fill="hold"/>
                                        <p:tgtEl>
                                          <p:spTgt spid="12">
                                            <p:graphicEl>
                                              <a:dgm id="{6737E10D-60B8-49D5-AEA2-2A7093A2A939}"/>
                                            </p:graphicEl>
                                          </p:spTgt>
                                        </p:tgtEl>
                                        <p:attrNameLst>
                                          <p:attrName>ppt_x</p:attrName>
                                        </p:attrNameLst>
                                      </p:cBhvr>
                                      <p:tavLst>
                                        <p:tav tm="0">
                                          <p:val>
                                            <p:fltVal val="0.5"/>
                                          </p:val>
                                        </p:tav>
                                        <p:tav tm="100000">
                                          <p:val>
                                            <p:strVal val="#ppt_x"/>
                                          </p:val>
                                        </p:tav>
                                      </p:tavLst>
                                    </p:anim>
                                    <p:anim calcmode="lin" valueType="num">
                                      <p:cBhvr>
                                        <p:cTn id="80" dur="500" fill="hold"/>
                                        <p:tgtEl>
                                          <p:spTgt spid="12">
                                            <p:graphicEl>
                                              <a:dgm id="{6737E10D-60B8-49D5-AEA2-2A7093A2A939}"/>
                                            </p:graphicEl>
                                          </p:spTgt>
                                        </p:tgtEl>
                                        <p:attrNameLst>
                                          <p:attrName>ppt_y</p:attrName>
                                        </p:attrNameLst>
                                      </p:cBhvr>
                                      <p:tavLst>
                                        <p:tav tm="0">
                                          <p:val>
                                            <p:fltVal val="0.5"/>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53" presetClass="entr" presetSubtype="528" fill="hold" grpId="0" nodeType="clickEffect">
                                  <p:stCondLst>
                                    <p:cond delay="0"/>
                                  </p:stCondLst>
                                  <p:childTnLst>
                                    <p:set>
                                      <p:cBhvr>
                                        <p:cTn id="84" dur="1" fill="hold">
                                          <p:stCondLst>
                                            <p:cond delay="0"/>
                                          </p:stCondLst>
                                        </p:cTn>
                                        <p:tgtEl>
                                          <p:spTgt spid="12">
                                            <p:graphicEl>
                                              <a:dgm id="{E8B4368A-A3EE-4107-BB2C-53F4C7832935}"/>
                                            </p:graphicEl>
                                          </p:spTgt>
                                        </p:tgtEl>
                                        <p:attrNameLst>
                                          <p:attrName>style.visibility</p:attrName>
                                        </p:attrNameLst>
                                      </p:cBhvr>
                                      <p:to>
                                        <p:strVal val="visible"/>
                                      </p:to>
                                    </p:set>
                                    <p:anim calcmode="lin" valueType="num">
                                      <p:cBhvr>
                                        <p:cTn id="85" dur="500" fill="hold"/>
                                        <p:tgtEl>
                                          <p:spTgt spid="12">
                                            <p:graphicEl>
                                              <a:dgm id="{E8B4368A-A3EE-4107-BB2C-53F4C7832935}"/>
                                            </p:graphicEl>
                                          </p:spTgt>
                                        </p:tgtEl>
                                        <p:attrNameLst>
                                          <p:attrName>ppt_w</p:attrName>
                                        </p:attrNameLst>
                                      </p:cBhvr>
                                      <p:tavLst>
                                        <p:tav tm="0">
                                          <p:val>
                                            <p:fltVal val="0"/>
                                          </p:val>
                                        </p:tav>
                                        <p:tav tm="100000">
                                          <p:val>
                                            <p:strVal val="#ppt_w"/>
                                          </p:val>
                                        </p:tav>
                                      </p:tavLst>
                                    </p:anim>
                                    <p:anim calcmode="lin" valueType="num">
                                      <p:cBhvr>
                                        <p:cTn id="86" dur="500" fill="hold"/>
                                        <p:tgtEl>
                                          <p:spTgt spid="12">
                                            <p:graphicEl>
                                              <a:dgm id="{E8B4368A-A3EE-4107-BB2C-53F4C7832935}"/>
                                            </p:graphicEl>
                                          </p:spTgt>
                                        </p:tgtEl>
                                        <p:attrNameLst>
                                          <p:attrName>ppt_h</p:attrName>
                                        </p:attrNameLst>
                                      </p:cBhvr>
                                      <p:tavLst>
                                        <p:tav tm="0">
                                          <p:val>
                                            <p:fltVal val="0"/>
                                          </p:val>
                                        </p:tav>
                                        <p:tav tm="100000">
                                          <p:val>
                                            <p:strVal val="#ppt_h"/>
                                          </p:val>
                                        </p:tav>
                                      </p:tavLst>
                                    </p:anim>
                                    <p:animEffect transition="in" filter="fade">
                                      <p:cBhvr>
                                        <p:cTn id="87" dur="500"/>
                                        <p:tgtEl>
                                          <p:spTgt spid="12">
                                            <p:graphicEl>
                                              <a:dgm id="{E8B4368A-A3EE-4107-BB2C-53F4C7832935}"/>
                                            </p:graphicEl>
                                          </p:spTgt>
                                        </p:tgtEl>
                                      </p:cBhvr>
                                    </p:animEffect>
                                    <p:anim calcmode="lin" valueType="num">
                                      <p:cBhvr>
                                        <p:cTn id="88" dur="500" fill="hold"/>
                                        <p:tgtEl>
                                          <p:spTgt spid="12">
                                            <p:graphicEl>
                                              <a:dgm id="{E8B4368A-A3EE-4107-BB2C-53F4C7832935}"/>
                                            </p:graphicEl>
                                          </p:spTgt>
                                        </p:tgtEl>
                                        <p:attrNameLst>
                                          <p:attrName>ppt_x</p:attrName>
                                        </p:attrNameLst>
                                      </p:cBhvr>
                                      <p:tavLst>
                                        <p:tav tm="0">
                                          <p:val>
                                            <p:fltVal val="0.5"/>
                                          </p:val>
                                        </p:tav>
                                        <p:tav tm="100000">
                                          <p:val>
                                            <p:strVal val="#ppt_x"/>
                                          </p:val>
                                        </p:tav>
                                      </p:tavLst>
                                    </p:anim>
                                    <p:anim calcmode="lin" valueType="num">
                                      <p:cBhvr>
                                        <p:cTn id="89" dur="500" fill="hold"/>
                                        <p:tgtEl>
                                          <p:spTgt spid="12">
                                            <p:graphicEl>
                                              <a:dgm id="{E8B4368A-A3EE-4107-BB2C-53F4C7832935}"/>
                                            </p:graphicEl>
                                          </p:spTgt>
                                        </p:tgtEl>
                                        <p:attrNameLst>
                                          <p:attrName>ppt_y</p:attrName>
                                        </p:attrNameLst>
                                      </p:cBhvr>
                                      <p:tavLst>
                                        <p:tav tm="0">
                                          <p:val>
                                            <p:fltVal val="0.5"/>
                                          </p:val>
                                        </p:tav>
                                        <p:tav tm="100000">
                                          <p:val>
                                            <p:strVal val="#ppt_y"/>
                                          </p:val>
                                        </p:tav>
                                      </p:tavLst>
                                    </p:anim>
                                  </p:childTnLst>
                                </p:cTn>
                              </p:par>
                              <p:par>
                                <p:cTn id="90" presetID="53" presetClass="entr" presetSubtype="528" fill="hold" grpId="0" nodeType="withEffect">
                                  <p:stCondLst>
                                    <p:cond delay="0"/>
                                  </p:stCondLst>
                                  <p:childTnLst>
                                    <p:set>
                                      <p:cBhvr>
                                        <p:cTn id="91" dur="1" fill="hold">
                                          <p:stCondLst>
                                            <p:cond delay="0"/>
                                          </p:stCondLst>
                                        </p:cTn>
                                        <p:tgtEl>
                                          <p:spTgt spid="12">
                                            <p:graphicEl>
                                              <a:dgm id="{13311ACA-21D3-4100-BE05-3DE7BBA164FF}"/>
                                            </p:graphicEl>
                                          </p:spTgt>
                                        </p:tgtEl>
                                        <p:attrNameLst>
                                          <p:attrName>style.visibility</p:attrName>
                                        </p:attrNameLst>
                                      </p:cBhvr>
                                      <p:to>
                                        <p:strVal val="visible"/>
                                      </p:to>
                                    </p:set>
                                    <p:anim calcmode="lin" valueType="num">
                                      <p:cBhvr>
                                        <p:cTn id="92" dur="500" fill="hold"/>
                                        <p:tgtEl>
                                          <p:spTgt spid="12">
                                            <p:graphicEl>
                                              <a:dgm id="{13311ACA-21D3-4100-BE05-3DE7BBA164FF}"/>
                                            </p:graphicEl>
                                          </p:spTgt>
                                        </p:tgtEl>
                                        <p:attrNameLst>
                                          <p:attrName>ppt_w</p:attrName>
                                        </p:attrNameLst>
                                      </p:cBhvr>
                                      <p:tavLst>
                                        <p:tav tm="0">
                                          <p:val>
                                            <p:fltVal val="0"/>
                                          </p:val>
                                        </p:tav>
                                        <p:tav tm="100000">
                                          <p:val>
                                            <p:strVal val="#ppt_w"/>
                                          </p:val>
                                        </p:tav>
                                      </p:tavLst>
                                    </p:anim>
                                    <p:anim calcmode="lin" valueType="num">
                                      <p:cBhvr>
                                        <p:cTn id="93" dur="500" fill="hold"/>
                                        <p:tgtEl>
                                          <p:spTgt spid="12">
                                            <p:graphicEl>
                                              <a:dgm id="{13311ACA-21D3-4100-BE05-3DE7BBA164FF}"/>
                                            </p:graphicEl>
                                          </p:spTgt>
                                        </p:tgtEl>
                                        <p:attrNameLst>
                                          <p:attrName>ppt_h</p:attrName>
                                        </p:attrNameLst>
                                      </p:cBhvr>
                                      <p:tavLst>
                                        <p:tav tm="0">
                                          <p:val>
                                            <p:fltVal val="0"/>
                                          </p:val>
                                        </p:tav>
                                        <p:tav tm="100000">
                                          <p:val>
                                            <p:strVal val="#ppt_h"/>
                                          </p:val>
                                        </p:tav>
                                      </p:tavLst>
                                    </p:anim>
                                    <p:animEffect transition="in" filter="fade">
                                      <p:cBhvr>
                                        <p:cTn id="94" dur="500"/>
                                        <p:tgtEl>
                                          <p:spTgt spid="12">
                                            <p:graphicEl>
                                              <a:dgm id="{13311ACA-21D3-4100-BE05-3DE7BBA164FF}"/>
                                            </p:graphicEl>
                                          </p:spTgt>
                                        </p:tgtEl>
                                      </p:cBhvr>
                                    </p:animEffect>
                                    <p:anim calcmode="lin" valueType="num">
                                      <p:cBhvr>
                                        <p:cTn id="95" dur="500" fill="hold"/>
                                        <p:tgtEl>
                                          <p:spTgt spid="12">
                                            <p:graphicEl>
                                              <a:dgm id="{13311ACA-21D3-4100-BE05-3DE7BBA164FF}"/>
                                            </p:graphicEl>
                                          </p:spTgt>
                                        </p:tgtEl>
                                        <p:attrNameLst>
                                          <p:attrName>ppt_x</p:attrName>
                                        </p:attrNameLst>
                                      </p:cBhvr>
                                      <p:tavLst>
                                        <p:tav tm="0">
                                          <p:val>
                                            <p:fltVal val="0.5"/>
                                          </p:val>
                                        </p:tav>
                                        <p:tav tm="100000">
                                          <p:val>
                                            <p:strVal val="#ppt_x"/>
                                          </p:val>
                                        </p:tav>
                                      </p:tavLst>
                                    </p:anim>
                                    <p:anim calcmode="lin" valueType="num">
                                      <p:cBhvr>
                                        <p:cTn id="96" dur="500" fill="hold"/>
                                        <p:tgtEl>
                                          <p:spTgt spid="12">
                                            <p:graphicEl>
                                              <a:dgm id="{13311ACA-21D3-4100-BE05-3DE7BBA164FF}"/>
                                            </p:graphicEl>
                                          </p:spTgt>
                                        </p:tgtEl>
                                        <p:attrNameLst>
                                          <p:attrName>ppt_y</p:attrName>
                                        </p:attrNameLst>
                                      </p:cBhvr>
                                      <p:tavLst>
                                        <p:tav tm="0">
                                          <p:val>
                                            <p:fltVal val="0.5"/>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53" presetClass="entr" presetSubtype="528" fill="hold" grpId="0" nodeType="clickEffect">
                                  <p:stCondLst>
                                    <p:cond delay="0"/>
                                  </p:stCondLst>
                                  <p:childTnLst>
                                    <p:set>
                                      <p:cBhvr>
                                        <p:cTn id="100" dur="1" fill="hold">
                                          <p:stCondLst>
                                            <p:cond delay="0"/>
                                          </p:stCondLst>
                                        </p:cTn>
                                        <p:tgtEl>
                                          <p:spTgt spid="12">
                                            <p:graphicEl>
                                              <a:dgm id="{F7A33D78-2904-4918-97F2-E7FB3C6430EA}"/>
                                            </p:graphicEl>
                                          </p:spTgt>
                                        </p:tgtEl>
                                        <p:attrNameLst>
                                          <p:attrName>style.visibility</p:attrName>
                                        </p:attrNameLst>
                                      </p:cBhvr>
                                      <p:to>
                                        <p:strVal val="visible"/>
                                      </p:to>
                                    </p:set>
                                    <p:anim calcmode="lin" valueType="num">
                                      <p:cBhvr>
                                        <p:cTn id="101" dur="500" fill="hold"/>
                                        <p:tgtEl>
                                          <p:spTgt spid="12">
                                            <p:graphicEl>
                                              <a:dgm id="{F7A33D78-2904-4918-97F2-E7FB3C6430EA}"/>
                                            </p:graphicEl>
                                          </p:spTgt>
                                        </p:tgtEl>
                                        <p:attrNameLst>
                                          <p:attrName>ppt_w</p:attrName>
                                        </p:attrNameLst>
                                      </p:cBhvr>
                                      <p:tavLst>
                                        <p:tav tm="0">
                                          <p:val>
                                            <p:fltVal val="0"/>
                                          </p:val>
                                        </p:tav>
                                        <p:tav tm="100000">
                                          <p:val>
                                            <p:strVal val="#ppt_w"/>
                                          </p:val>
                                        </p:tav>
                                      </p:tavLst>
                                    </p:anim>
                                    <p:anim calcmode="lin" valueType="num">
                                      <p:cBhvr>
                                        <p:cTn id="102" dur="500" fill="hold"/>
                                        <p:tgtEl>
                                          <p:spTgt spid="12">
                                            <p:graphicEl>
                                              <a:dgm id="{F7A33D78-2904-4918-97F2-E7FB3C6430EA}"/>
                                            </p:graphicEl>
                                          </p:spTgt>
                                        </p:tgtEl>
                                        <p:attrNameLst>
                                          <p:attrName>ppt_h</p:attrName>
                                        </p:attrNameLst>
                                      </p:cBhvr>
                                      <p:tavLst>
                                        <p:tav tm="0">
                                          <p:val>
                                            <p:fltVal val="0"/>
                                          </p:val>
                                        </p:tav>
                                        <p:tav tm="100000">
                                          <p:val>
                                            <p:strVal val="#ppt_h"/>
                                          </p:val>
                                        </p:tav>
                                      </p:tavLst>
                                    </p:anim>
                                    <p:animEffect transition="in" filter="fade">
                                      <p:cBhvr>
                                        <p:cTn id="103" dur="500"/>
                                        <p:tgtEl>
                                          <p:spTgt spid="12">
                                            <p:graphicEl>
                                              <a:dgm id="{F7A33D78-2904-4918-97F2-E7FB3C6430EA}"/>
                                            </p:graphicEl>
                                          </p:spTgt>
                                        </p:tgtEl>
                                      </p:cBhvr>
                                    </p:animEffect>
                                    <p:anim calcmode="lin" valueType="num">
                                      <p:cBhvr>
                                        <p:cTn id="104" dur="500" fill="hold"/>
                                        <p:tgtEl>
                                          <p:spTgt spid="12">
                                            <p:graphicEl>
                                              <a:dgm id="{F7A33D78-2904-4918-97F2-E7FB3C6430EA}"/>
                                            </p:graphicEl>
                                          </p:spTgt>
                                        </p:tgtEl>
                                        <p:attrNameLst>
                                          <p:attrName>ppt_x</p:attrName>
                                        </p:attrNameLst>
                                      </p:cBhvr>
                                      <p:tavLst>
                                        <p:tav tm="0">
                                          <p:val>
                                            <p:fltVal val="0.5"/>
                                          </p:val>
                                        </p:tav>
                                        <p:tav tm="100000">
                                          <p:val>
                                            <p:strVal val="#ppt_x"/>
                                          </p:val>
                                        </p:tav>
                                      </p:tavLst>
                                    </p:anim>
                                    <p:anim calcmode="lin" valueType="num">
                                      <p:cBhvr>
                                        <p:cTn id="105" dur="500" fill="hold"/>
                                        <p:tgtEl>
                                          <p:spTgt spid="12">
                                            <p:graphicEl>
                                              <a:dgm id="{F7A33D78-2904-4918-97F2-E7FB3C6430EA}"/>
                                            </p:graphicEl>
                                          </p:spTgt>
                                        </p:tgtEl>
                                        <p:attrNameLst>
                                          <p:attrName>ppt_y</p:attrName>
                                        </p:attrNameLst>
                                      </p:cBhvr>
                                      <p:tavLst>
                                        <p:tav tm="0">
                                          <p:val>
                                            <p:fltVal val="0.5"/>
                                          </p:val>
                                        </p:tav>
                                        <p:tav tm="100000">
                                          <p:val>
                                            <p:strVal val="#ppt_y"/>
                                          </p:val>
                                        </p:tav>
                                      </p:tavLst>
                                    </p:anim>
                                  </p:childTnLst>
                                </p:cTn>
                              </p:par>
                              <p:par>
                                <p:cTn id="106" presetID="53" presetClass="entr" presetSubtype="528" fill="hold" grpId="0" nodeType="withEffect">
                                  <p:stCondLst>
                                    <p:cond delay="0"/>
                                  </p:stCondLst>
                                  <p:childTnLst>
                                    <p:set>
                                      <p:cBhvr>
                                        <p:cTn id="107" dur="1" fill="hold">
                                          <p:stCondLst>
                                            <p:cond delay="0"/>
                                          </p:stCondLst>
                                        </p:cTn>
                                        <p:tgtEl>
                                          <p:spTgt spid="12">
                                            <p:graphicEl>
                                              <a:dgm id="{6EC2BE97-56DE-4282-98F0-97CBAE03867C}"/>
                                            </p:graphicEl>
                                          </p:spTgt>
                                        </p:tgtEl>
                                        <p:attrNameLst>
                                          <p:attrName>style.visibility</p:attrName>
                                        </p:attrNameLst>
                                      </p:cBhvr>
                                      <p:to>
                                        <p:strVal val="visible"/>
                                      </p:to>
                                    </p:set>
                                    <p:anim calcmode="lin" valueType="num">
                                      <p:cBhvr>
                                        <p:cTn id="108" dur="500" fill="hold"/>
                                        <p:tgtEl>
                                          <p:spTgt spid="12">
                                            <p:graphicEl>
                                              <a:dgm id="{6EC2BE97-56DE-4282-98F0-97CBAE03867C}"/>
                                            </p:graphicEl>
                                          </p:spTgt>
                                        </p:tgtEl>
                                        <p:attrNameLst>
                                          <p:attrName>ppt_w</p:attrName>
                                        </p:attrNameLst>
                                      </p:cBhvr>
                                      <p:tavLst>
                                        <p:tav tm="0">
                                          <p:val>
                                            <p:fltVal val="0"/>
                                          </p:val>
                                        </p:tav>
                                        <p:tav tm="100000">
                                          <p:val>
                                            <p:strVal val="#ppt_w"/>
                                          </p:val>
                                        </p:tav>
                                      </p:tavLst>
                                    </p:anim>
                                    <p:anim calcmode="lin" valueType="num">
                                      <p:cBhvr>
                                        <p:cTn id="109" dur="500" fill="hold"/>
                                        <p:tgtEl>
                                          <p:spTgt spid="12">
                                            <p:graphicEl>
                                              <a:dgm id="{6EC2BE97-56DE-4282-98F0-97CBAE03867C}"/>
                                            </p:graphicEl>
                                          </p:spTgt>
                                        </p:tgtEl>
                                        <p:attrNameLst>
                                          <p:attrName>ppt_h</p:attrName>
                                        </p:attrNameLst>
                                      </p:cBhvr>
                                      <p:tavLst>
                                        <p:tav tm="0">
                                          <p:val>
                                            <p:fltVal val="0"/>
                                          </p:val>
                                        </p:tav>
                                        <p:tav tm="100000">
                                          <p:val>
                                            <p:strVal val="#ppt_h"/>
                                          </p:val>
                                        </p:tav>
                                      </p:tavLst>
                                    </p:anim>
                                    <p:animEffect transition="in" filter="fade">
                                      <p:cBhvr>
                                        <p:cTn id="110" dur="500"/>
                                        <p:tgtEl>
                                          <p:spTgt spid="12">
                                            <p:graphicEl>
                                              <a:dgm id="{6EC2BE97-56DE-4282-98F0-97CBAE03867C}"/>
                                            </p:graphicEl>
                                          </p:spTgt>
                                        </p:tgtEl>
                                      </p:cBhvr>
                                    </p:animEffect>
                                    <p:anim calcmode="lin" valueType="num">
                                      <p:cBhvr>
                                        <p:cTn id="111" dur="500" fill="hold"/>
                                        <p:tgtEl>
                                          <p:spTgt spid="12">
                                            <p:graphicEl>
                                              <a:dgm id="{6EC2BE97-56DE-4282-98F0-97CBAE03867C}"/>
                                            </p:graphicEl>
                                          </p:spTgt>
                                        </p:tgtEl>
                                        <p:attrNameLst>
                                          <p:attrName>ppt_x</p:attrName>
                                        </p:attrNameLst>
                                      </p:cBhvr>
                                      <p:tavLst>
                                        <p:tav tm="0">
                                          <p:val>
                                            <p:fltVal val="0.5"/>
                                          </p:val>
                                        </p:tav>
                                        <p:tav tm="100000">
                                          <p:val>
                                            <p:strVal val="#ppt_x"/>
                                          </p:val>
                                        </p:tav>
                                      </p:tavLst>
                                    </p:anim>
                                    <p:anim calcmode="lin" valueType="num">
                                      <p:cBhvr>
                                        <p:cTn id="112" dur="500" fill="hold"/>
                                        <p:tgtEl>
                                          <p:spTgt spid="12">
                                            <p:graphicEl>
                                              <a:dgm id="{6EC2BE97-56DE-4282-98F0-97CBAE03867C}"/>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12" grpId="0" uiExpand="1">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adroTexto 15">
            <a:extLst>
              <a:ext uri="{FF2B5EF4-FFF2-40B4-BE49-F238E27FC236}">
                <a16:creationId xmlns:a16="http://schemas.microsoft.com/office/drawing/2014/main" id="{7505321E-07F4-7D07-9BAD-FE2F17C8A2B3}"/>
              </a:ext>
            </a:extLst>
          </p:cNvPr>
          <p:cNvSpPr txBox="1"/>
          <p:nvPr/>
        </p:nvSpPr>
        <p:spPr>
          <a:xfrm>
            <a:off x="763994" y="182122"/>
            <a:ext cx="4443244" cy="400110"/>
          </a:xfrm>
          <a:prstGeom prst="rect">
            <a:avLst/>
          </a:prstGeom>
          <a:gradFill rotWithShape="1">
            <a:gsLst>
              <a:gs pos="0">
                <a:srgbClr val="D4A8CA"/>
              </a:gs>
              <a:gs pos="35000">
                <a:srgbClr val="D7ADCD"/>
              </a:gs>
              <a:gs pos="100000">
                <a:srgbClr val="ECD8E7"/>
              </a:gs>
            </a:gsLst>
            <a:lin ang="16200000" scaled="1"/>
          </a:gradFill>
          <a:ln w="9525" cap="flat" cmpd="sng" algn="ctr">
            <a:solidFill>
              <a:srgbClr val="9C85C0">
                <a:shade val="95000"/>
                <a:satMod val="105000"/>
              </a:srgbClr>
            </a:solidFill>
            <a:prstDash val="solid"/>
          </a:ln>
          <a:effectLst>
            <a:outerShdw blurRad="40000" dist="20000" dir="5400000" rotWithShape="0">
              <a:srgbClr val="000000">
                <a:alpha val="38000"/>
              </a:srgbClr>
            </a:outerShdw>
          </a:effectLst>
        </p:spPr>
        <p:txBody>
          <a:bodyPr wrap="square">
            <a:spAutoFit/>
            <a:scene3d>
              <a:camera prst="orthographicFront"/>
              <a:lightRig rig="soft" dir="t">
                <a:rot lat="0" lon="0" rev="15600000"/>
              </a:lightRig>
            </a:scene3d>
            <a:sp3d extrusionH="57150" prstMaterial="softEdge">
              <a:bevelT w="25400" h="38100"/>
            </a:sp3d>
          </a:bodyPr>
          <a:lstStyle/>
          <a:p>
            <a:pPr lvl="0" algn="ctr">
              <a:defRPr/>
            </a:pPr>
            <a:r>
              <a:rPr lang="es-ES" sz="2000" b="1" kern="0" dirty="0">
                <a:ln/>
                <a:solidFill>
                  <a:srgbClr val="492340"/>
                </a:solidFill>
              </a:rPr>
              <a:t>JEŽÍŠ </a:t>
            </a:r>
            <a:r>
              <a:rPr lang="cs-CZ" sz="2000" b="1" kern="0" dirty="0">
                <a:ln/>
                <a:solidFill>
                  <a:srgbClr val="492340"/>
                </a:solidFill>
              </a:rPr>
              <a:t>JE </a:t>
            </a:r>
            <a:r>
              <a:rPr lang="es-ES" sz="2000" b="1" kern="0" dirty="0">
                <a:ln/>
                <a:solidFill>
                  <a:srgbClr val="492340"/>
                </a:solidFill>
              </a:rPr>
              <a:t>VZOR</a:t>
            </a:r>
            <a:r>
              <a:rPr lang="cs-CZ" sz="2000" b="1" kern="0" dirty="0">
                <a:ln/>
                <a:solidFill>
                  <a:srgbClr val="492340"/>
                </a:solidFill>
              </a:rPr>
              <a:t>EM</a:t>
            </a:r>
            <a:r>
              <a:rPr lang="es-ES" sz="2000" b="1" kern="0" dirty="0">
                <a:ln/>
                <a:solidFill>
                  <a:srgbClr val="492340"/>
                </a:solidFill>
              </a:rPr>
              <a:t> PAR EXCELLENCE</a:t>
            </a:r>
            <a:endParaRPr kumimoji="0" lang="es-ES" sz="2000" b="1" i="0" u="none" strike="noStrike" kern="0" cap="none" spc="0" normalizeH="0" baseline="0" noProof="0" dirty="0">
              <a:ln/>
              <a:solidFill>
                <a:srgbClr val="492340"/>
              </a:solidFill>
              <a:effectLst/>
              <a:uLnTx/>
              <a:uFillTx/>
              <a:latin typeface="Calibri"/>
              <a:ea typeface="+mn-ea"/>
              <a:cs typeface="+mn-cs"/>
            </a:endParaRPr>
          </a:p>
        </p:txBody>
      </p:sp>
      <p:pic>
        <p:nvPicPr>
          <p:cNvPr id="17" name="Imagen 16" descr="Forma, Círculo&#10;&#10;Descripción generada automáticamente">
            <a:extLst>
              <a:ext uri="{FF2B5EF4-FFF2-40B4-BE49-F238E27FC236}">
                <a16:creationId xmlns:a16="http://schemas.microsoft.com/office/drawing/2014/main" id="{E57A8781-687A-8C1F-5EBD-ABA081DB6BAC}"/>
              </a:ext>
            </a:extLst>
          </p:cNvPr>
          <p:cNvPicPr>
            <a:picLocks noChangeAspect="1"/>
          </p:cNvPicPr>
          <p:nvPr/>
        </p:nvPicPr>
        <p:blipFill>
          <a:blip r:embed="rId3">
            <a:duotone>
              <a:prstClr val="black"/>
              <a:srgbClr val="D7ADCD">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78605" y="212608"/>
            <a:ext cx="400269" cy="369624"/>
          </a:xfrm>
          <a:prstGeom prst="rect">
            <a:avLst/>
          </a:prstGeom>
          <a:ln>
            <a:noFill/>
          </a:ln>
        </p:spPr>
      </p:pic>
      <p:pic>
        <p:nvPicPr>
          <p:cNvPr id="2" name="Picture 2">
            <a:extLst>
              <a:ext uri="{FF2B5EF4-FFF2-40B4-BE49-F238E27FC236}">
                <a16:creationId xmlns:a16="http://schemas.microsoft.com/office/drawing/2014/main" id="{9A1E6292-8EDB-1D5E-119A-498AAC84DFFB}"/>
              </a:ext>
            </a:extLst>
          </p:cNvPr>
          <p:cNvPicPr>
            <a:picLocks noChangeAspect="1" noChangeArrowheads="1"/>
          </p:cNvPicPr>
          <p:nvPr/>
        </p:nvPicPr>
        <p:blipFill rotWithShape="1">
          <a:blip r:embed="rId5" cstate="email"/>
          <a:srcRect/>
          <a:stretch/>
        </p:blipFill>
        <p:spPr bwMode="auto">
          <a:xfrm>
            <a:off x="4771091" y="3852949"/>
            <a:ext cx="1868694" cy="2577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3">
            <a:extLst>
              <a:ext uri="{FF2B5EF4-FFF2-40B4-BE49-F238E27FC236}">
                <a16:creationId xmlns:a16="http://schemas.microsoft.com/office/drawing/2014/main" id="{7A56823B-7E07-FB64-82F3-3F2E7E447FD7}"/>
              </a:ext>
            </a:extLst>
          </p:cNvPr>
          <p:cNvPicPr>
            <a:picLocks noChangeAspect="1" noChangeArrowheads="1"/>
          </p:cNvPicPr>
          <p:nvPr/>
        </p:nvPicPr>
        <p:blipFill rotWithShape="1">
          <a:blip r:embed="rId6" cstate="email"/>
          <a:srcRect t="113" b="113"/>
          <a:stretch/>
        </p:blipFill>
        <p:spPr bwMode="auto">
          <a:xfrm>
            <a:off x="2392683" y="3852808"/>
            <a:ext cx="2139569" cy="25777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4" descr="I:\Dibujos\Jesus\Ninyo\0603127.jpg">
            <a:extLst>
              <a:ext uri="{FF2B5EF4-FFF2-40B4-BE49-F238E27FC236}">
                <a16:creationId xmlns:a16="http://schemas.microsoft.com/office/drawing/2014/main" id="{262D4A98-0648-7E1C-E68A-D1D54F3A9F20}"/>
              </a:ext>
            </a:extLst>
          </p:cNvPr>
          <p:cNvPicPr>
            <a:picLocks noChangeAspect="1" noChangeArrowheads="1"/>
          </p:cNvPicPr>
          <p:nvPr/>
        </p:nvPicPr>
        <p:blipFill rotWithShape="1">
          <a:blip r:embed="rId7" cstate="email"/>
          <a:srcRect/>
          <a:stretch/>
        </p:blipFill>
        <p:spPr bwMode="auto">
          <a:xfrm>
            <a:off x="372937" y="862052"/>
            <a:ext cx="1928224" cy="2566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5" descr="I:\Dibujos\Jesus\Bautismo\JesusBautismo (2).bmp">
            <a:extLst>
              <a:ext uri="{FF2B5EF4-FFF2-40B4-BE49-F238E27FC236}">
                <a16:creationId xmlns:a16="http://schemas.microsoft.com/office/drawing/2014/main" id="{845DE70E-F550-13D7-2124-C8C6AEBECBB3}"/>
              </a:ext>
            </a:extLst>
          </p:cNvPr>
          <p:cNvPicPr>
            <a:picLocks noChangeAspect="1" noChangeArrowheads="1"/>
          </p:cNvPicPr>
          <p:nvPr/>
        </p:nvPicPr>
        <p:blipFill rotWithShape="1">
          <a:blip r:embed="rId8" cstate="email"/>
          <a:srcRect/>
          <a:stretch/>
        </p:blipFill>
        <p:spPr bwMode="auto">
          <a:xfrm>
            <a:off x="2646435" y="862052"/>
            <a:ext cx="1928224" cy="2622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6">
            <a:extLst>
              <a:ext uri="{FF2B5EF4-FFF2-40B4-BE49-F238E27FC236}">
                <a16:creationId xmlns:a16="http://schemas.microsoft.com/office/drawing/2014/main" id="{6D742092-37F9-A6EF-22AC-33E7013538DA}"/>
              </a:ext>
            </a:extLst>
          </p:cNvPr>
          <p:cNvPicPr>
            <a:picLocks noChangeAspect="1" noChangeArrowheads="1"/>
          </p:cNvPicPr>
          <p:nvPr/>
        </p:nvPicPr>
        <p:blipFill rotWithShape="1">
          <a:blip r:embed="rId9" cstate="email"/>
          <a:srcRect/>
          <a:stretch/>
        </p:blipFill>
        <p:spPr bwMode="auto">
          <a:xfrm>
            <a:off x="6919145" y="3856851"/>
            <a:ext cx="1933344" cy="2573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7" descr="I:\Dibujos\Jesus\Fariseos\JesusFariseos.gif">
            <a:extLst>
              <a:ext uri="{FF2B5EF4-FFF2-40B4-BE49-F238E27FC236}">
                <a16:creationId xmlns:a16="http://schemas.microsoft.com/office/drawing/2014/main" id="{CBDC90D4-0981-54D6-B15B-0BF30DCE1460}"/>
              </a:ext>
            </a:extLst>
          </p:cNvPr>
          <p:cNvPicPr>
            <a:picLocks noChangeAspect="1" noChangeArrowheads="1"/>
          </p:cNvPicPr>
          <p:nvPr/>
        </p:nvPicPr>
        <p:blipFill rotWithShape="1">
          <a:blip r:embed="rId10" cstate="email"/>
          <a:srcRect/>
          <a:stretch/>
        </p:blipFill>
        <p:spPr bwMode="auto">
          <a:xfrm>
            <a:off x="5043878" y="862053"/>
            <a:ext cx="3965555" cy="2622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I:\Dibujos\Jesus\SantaCena\8_3_jesus_washfeet.jpg">
            <a:extLst>
              <a:ext uri="{FF2B5EF4-FFF2-40B4-BE49-F238E27FC236}">
                <a16:creationId xmlns:a16="http://schemas.microsoft.com/office/drawing/2014/main" id="{3F9D2089-A9DB-14ED-CD09-781B0AAB7F7E}"/>
              </a:ext>
            </a:extLst>
          </p:cNvPr>
          <p:cNvPicPr>
            <a:picLocks noChangeAspect="1" noChangeArrowheads="1"/>
          </p:cNvPicPr>
          <p:nvPr/>
        </p:nvPicPr>
        <p:blipFill rotWithShape="1">
          <a:blip r:embed="rId11" cstate="email"/>
          <a:srcRect l="74" r="74"/>
          <a:stretch/>
        </p:blipFill>
        <p:spPr bwMode="auto">
          <a:xfrm>
            <a:off x="220537" y="3852808"/>
            <a:ext cx="1933344" cy="25777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1 Rectángulo">
            <a:extLst>
              <a:ext uri="{FF2B5EF4-FFF2-40B4-BE49-F238E27FC236}">
                <a16:creationId xmlns:a16="http://schemas.microsoft.com/office/drawing/2014/main" id="{6B108021-6394-3338-E607-904A50A9BE73}"/>
              </a:ext>
            </a:extLst>
          </p:cNvPr>
          <p:cNvSpPr/>
          <p:nvPr/>
        </p:nvSpPr>
        <p:spPr>
          <a:xfrm>
            <a:off x="9014014" y="67568"/>
            <a:ext cx="2989807" cy="3046988"/>
          </a:xfrm>
          <a:prstGeom prst="rect">
            <a:avLst/>
          </a:prstGeom>
        </p:spPr>
        <p:txBody>
          <a:bodyPr wrap="square">
            <a:spAutoFit/>
          </a:bodyPr>
          <a:lstStyle/>
          <a:p>
            <a:pPr algn="ctr"/>
            <a:r>
              <a:rPr lang="es-ES" sz="2400" b="1" dirty="0">
                <a:solidFill>
                  <a:srgbClr val="492340"/>
                </a:solidFill>
                <a:latin typeface="Comic Sans MS" pitchFamily="66" charset="0"/>
              </a:rPr>
              <a:t>“Vezměte na sebe mé jho a učte se ode mne, </a:t>
            </a:r>
            <a:r>
              <a:rPr lang="cs-CZ" sz="2400" b="1" dirty="0">
                <a:solidFill>
                  <a:srgbClr val="492340"/>
                </a:solidFill>
                <a:latin typeface="Comic Sans MS" pitchFamily="66" charset="0"/>
              </a:rPr>
              <a:t>neboť</a:t>
            </a:r>
            <a:r>
              <a:rPr lang="es-ES" sz="2400" b="1" dirty="0">
                <a:solidFill>
                  <a:srgbClr val="492340"/>
                </a:solidFill>
                <a:latin typeface="Comic Sans MS" pitchFamily="66" charset="0"/>
              </a:rPr>
              <a:t> jsem </a:t>
            </a:r>
            <a:r>
              <a:rPr lang="cs-CZ" sz="2400" b="1" dirty="0">
                <a:solidFill>
                  <a:srgbClr val="492340"/>
                </a:solidFill>
                <a:latin typeface="Comic Sans MS" pitchFamily="66" charset="0"/>
              </a:rPr>
              <a:t>tich</a:t>
            </a:r>
            <a:r>
              <a:rPr lang="es-ES" sz="2400" b="1" dirty="0">
                <a:solidFill>
                  <a:srgbClr val="492340"/>
                </a:solidFill>
                <a:latin typeface="Comic Sans MS" pitchFamily="66" charset="0"/>
              </a:rPr>
              <a:t>ý a pokorn</a:t>
            </a:r>
            <a:r>
              <a:rPr lang="cs-CZ" sz="2400" b="1" dirty="0" err="1">
                <a:solidFill>
                  <a:srgbClr val="492340"/>
                </a:solidFill>
                <a:latin typeface="Comic Sans MS" pitchFamily="66" charset="0"/>
              </a:rPr>
              <a:t>ého</a:t>
            </a:r>
            <a:r>
              <a:rPr lang="es-ES" sz="2400" b="1" dirty="0">
                <a:solidFill>
                  <a:srgbClr val="492340"/>
                </a:solidFill>
                <a:latin typeface="Comic Sans MS" pitchFamily="66" charset="0"/>
              </a:rPr>
              <a:t> srdce</a:t>
            </a:r>
            <a:r>
              <a:rPr lang="cs-CZ" sz="2400" b="1" dirty="0">
                <a:solidFill>
                  <a:srgbClr val="492340"/>
                </a:solidFill>
                <a:latin typeface="Comic Sans MS" pitchFamily="66" charset="0"/>
              </a:rPr>
              <a:t>:</a:t>
            </a:r>
            <a:r>
              <a:rPr lang="es-ES" sz="2400" b="1" dirty="0">
                <a:solidFill>
                  <a:srgbClr val="492340"/>
                </a:solidFill>
                <a:latin typeface="Comic Sans MS" pitchFamily="66" charset="0"/>
              </a:rPr>
              <a:t> a na</a:t>
            </a:r>
            <a:r>
              <a:rPr lang="cs-CZ" sz="2400" b="1" dirty="0" err="1">
                <a:solidFill>
                  <a:srgbClr val="492340"/>
                </a:solidFill>
                <a:latin typeface="Comic Sans MS" pitchFamily="66" charset="0"/>
              </a:rPr>
              <a:t>lezn</a:t>
            </a:r>
            <a:r>
              <a:rPr lang="es-ES" sz="2400" b="1" dirty="0">
                <a:solidFill>
                  <a:srgbClr val="492340"/>
                </a:solidFill>
                <a:latin typeface="Comic Sans MS" pitchFamily="66" charset="0"/>
              </a:rPr>
              <a:t>ete odpočinutí sv</a:t>
            </a:r>
            <a:r>
              <a:rPr lang="cs-CZ" sz="2400" b="1" dirty="0" err="1">
                <a:solidFill>
                  <a:srgbClr val="492340"/>
                </a:solidFill>
                <a:latin typeface="Comic Sans MS" pitchFamily="66" charset="0"/>
              </a:rPr>
              <a:t>ým</a:t>
            </a:r>
            <a:r>
              <a:rPr lang="es-ES" sz="2400" b="1" dirty="0">
                <a:solidFill>
                  <a:srgbClr val="492340"/>
                </a:solidFill>
                <a:latin typeface="Comic Sans MS" pitchFamily="66" charset="0"/>
              </a:rPr>
              <a:t> duš</a:t>
            </a:r>
            <a:r>
              <a:rPr lang="cs-CZ" sz="2400" b="1" dirty="0" err="1">
                <a:solidFill>
                  <a:srgbClr val="492340"/>
                </a:solidFill>
                <a:latin typeface="Comic Sans MS" pitchFamily="66" charset="0"/>
              </a:rPr>
              <a:t>ím</a:t>
            </a:r>
            <a:r>
              <a:rPr lang="es-ES" sz="2400" b="1" dirty="0">
                <a:solidFill>
                  <a:srgbClr val="492340"/>
                </a:solidFill>
                <a:latin typeface="Comic Sans MS" pitchFamily="66" charset="0"/>
              </a:rPr>
              <a:t>” </a:t>
            </a:r>
            <a:r>
              <a:rPr lang="es-ES" sz="2000" b="1" dirty="0">
                <a:solidFill>
                  <a:srgbClr val="492340"/>
                </a:solidFill>
                <a:latin typeface="Comic Sans MS" pitchFamily="66" charset="0"/>
              </a:rPr>
              <a:t>Mato</a:t>
            </a:r>
            <a:r>
              <a:rPr lang="cs-CZ" sz="2000" b="1" dirty="0" err="1">
                <a:solidFill>
                  <a:srgbClr val="492340"/>
                </a:solidFill>
                <a:latin typeface="Comic Sans MS" pitchFamily="66" charset="0"/>
              </a:rPr>
              <a:t>uš</a:t>
            </a:r>
            <a:r>
              <a:rPr lang="es-ES" sz="2000" b="1" dirty="0">
                <a:solidFill>
                  <a:srgbClr val="492340"/>
                </a:solidFill>
                <a:latin typeface="Comic Sans MS" pitchFamily="66" charset="0"/>
              </a:rPr>
              <a:t> 11</a:t>
            </a:r>
            <a:r>
              <a:rPr lang="cs-CZ" sz="2000" b="1" dirty="0">
                <a:solidFill>
                  <a:srgbClr val="492340"/>
                </a:solidFill>
                <a:latin typeface="Comic Sans MS" pitchFamily="66" charset="0"/>
              </a:rPr>
              <a:t>,</a:t>
            </a:r>
            <a:r>
              <a:rPr lang="es-ES" sz="2000" b="1" dirty="0">
                <a:solidFill>
                  <a:srgbClr val="492340"/>
                </a:solidFill>
                <a:latin typeface="Comic Sans MS" pitchFamily="66" charset="0"/>
              </a:rPr>
              <a:t>29</a:t>
            </a:r>
            <a:endParaRPr lang="es-ES" sz="2400" b="1" dirty="0">
              <a:solidFill>
                <a:srgbClr val="492340"/>
              </a:solidFill>
              <a:latin typeface="Comic Sans MS" pitchFamily="66" charset="0"/>
            </a:endParaRPr>
          </a:p>
        </p:txBody>
      </p:sp>
      <p:sp>
        <p:nvSpPr>
          <p:cNvPr id="14" name="CuadroTexto 13">
            <a:extLst>
              <a:ext uri="{FF2B5EF4-FFF2-40B4-BE49-F238E27FC236}">
                <a16:creationId xmlns:a16="http://schemas.microsoft.com/office/drawing/2014/main" id="{79D7361C-3231-E03C-8C9A-460B7DC83EA9}"/>
              </a:ext>
            </a:extLst>
          </p:cNvPr>
          <p:cNvSpPr txBox="1"/>
          <p:nvPr/>
        </p:nvSpPr>
        <p:spPr>
          <a:xfrm>
            <a:off x="9027075" y="3464838"/>
            <a:ext cx="2989807" cy="2923877"/>
          </a:xfrm>
          <a:prstGeom prst="rect">
            <a:avLst/>
          </a:prstGeom>
          <a:noFill/>
          <a:ln w="28575">
            <a:solidFill>
              <a:srgbClr val="6D3560"/>
            </a:solidFill>
          </a:ln>
        </p:spPr>
        <p:txBody>
          <a:bodyPr wrap="square">
            <a:spAutoFit/>
          </a:bodyPr>
          <a:lstStyle/>
          <a:p>
            <a:r>
              <a:rPr lang="es-ES" sz="2000" b="1" dirty="0">
                <a:latin typeface="Congenial SemiBold" panose="020B0604020202020204" pitchFamily="2" charset="0"/>
              </a:rPr>
              <a:t>S ohledem na to, co brzy přijde na zem, vás prosím, bratři a sestry, abyste kráčeli před Bo</a:t>
            </a:r>
            <a:r>
              <a:rPr lang="cs-CZ" sz="2000" b="1" dirty="0">
                <a:latin typeface="Congenial SemiBold" panose="020B0604020202020204" pitchFamily="2" charset="0"/>
              </a:rPr>
              <a:t>-</a:t>
            </a:r>
            <a:r>
              <a:rPr lang="es-ES" sz="2000" b="1" dirty="0">
                <a:latin typeface="Congenial SemiBold" panose="020B0604020202020204" pitchFamily="2" charset="0"/>
              </a:rPr>
              <a:t>hem se vší mírností a pokorou a pamatovali na Ježíšovu péči o vás. 
</a:t>
            </a:r>
            <a:endParaRPr lang="cs-CZ" sz="2000" b="1" dirty="0">
              <a:latin typeface="Congenial SemiBold" panose="020B0604020202020204" pitchFamily="2" charset="0"/>
            </a:endParaRPr>
          </a:p>
          <a:p>
            <a:r>
              <a:rPr lang="es-ES" sz="1200" dirty="0">
                <a:latin typeface="Cooper Black" pitchFamily="18" charset="0"/>
              </a:rPr>
              <a:t>E.G.W. (Na nebeských místech,</a:t>
            </a:r>
            <a:br>
              <a:rPr lang="es-ES" sz="1200" dirty="0">
                <a:latin typeface="Cooper Black" pitchFamily="18" charset="0"/>
              </a:rPr>
            </a:br>
            <a:r>
              <a:rPr lang="es-ES" sz="1200" dirty="0">
                <a:latin typeface="Cooper Black" pitchFamily="18" charset="0"/>
              </a:rPr>
              <a:t>24. ledna)</a:t>
            </a:r>
            <a:endParaRPr lang="es-ES" sz="1800" dirty="0">
              <a:latin typeface="Cooper Black" pitchFamily="18" charset="0"/>
            </a:endParaRPr>
          </a:p>
        </p:txBody>
      </p:sp>
    </p:spTree>
    <p:extLst>
      <p:ext uri="{BB962C8B-B14F-4D97-AF65-F5344CB8AC3E}">
        <p14:creationId xmlns:p14="http://schemas.microsoft.com/office/powerpoint/2010/main" val="321774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7"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ppt_w/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p:cTn id="64" dur="500" fill="hold"/>
                                        <p:tgtEl>
                                          <p:spTgt spid="6"/>
                                        </p:tgtEl>
                                        <p:attrNameLst>
                                          <p:attrName>ppt_w</p:attrName>
                                        </p:attrNameLst>
                                      </p:cBhvr>
                                      <p:tavLst>
                                        <p:tav tm="0">
                                          <p:val>
                                            <p:fltVal val="0"/>
                                          </p:val>
                                        </p:tav>
                                        <p:tav tm="100000">
                                          <p:val>
                                            <p:strVal val="#ppt_w"/>
                                          </p:val>
                                        </p:tav>
                                      </p:tavLst>
                                    </p:anim>
                                    <p:anim calcmode="lin" valueType="num">
                                      <p:cBhvr>
                                        <p:cTn id="65"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5"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fltVal val="0"/>
                                          </p:val>
                                        </p:tav>
                                        <p:tav tm="100000">
                                          <p:val>
                                            <p:strVal val="#ppt_w"/>
                                          </p:val>
                                        </p:tav>
                                      </p:tavLst>
                                    </p:anim>
                                    <p:anim calcmode="lin" valueType="num">
                                      <p:cBhvr>
                                        <p:cTn id="71" dur="1000" fill="hold"/>
                                        <p:tgtEl>
                                          <p:spTgt spid="14"/>
                                        </p:tgtEl>
                                        <p:attrNameLst>
                                          <p:attrName>ppt_h</p:attrName>
                                        </p:attrNameLst>
                                      </p:cBhvr>
                                      <p:tavLst>
                                        <p:tav tm="0">
                                          <p:val>
                                            <p:fltVal val="0"/>
                                          </p:val>
                                        </p:tav>
                                        <p:tav tm="100000">
                                          <p:val>
                                            <p:strVal val="#ppt_h"/>
                                          </p:val>
                                        </p:tav>
                                      </p:tavLst>
                                    </p:anim>
                                    <p:anim calcmode="lin" valueType="num">
                                      <p:cBhvr>
                                        <p:cTn id="72"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La luz del sol&#10;&#10;Descripción generada automáticamente con confianza media">
            <a:extLst>
              <a:ext uri="{FF2B5EF4-FFF2-40B4-BE49-F238E27FC236}">
                <a16:creationId xmlns:a16="http://schemas.microsoft.com/office/drawing/2014/main" id="{47B26F60-7626-BD7B-23A8-98AE11785568}"/>
              </a:ext>
            </a:extLst>
          </p:cNvPr>
          <p:cNvPicPr>
            <a:picLocks noChangeAspect="1"/>
          </p:cNvPicPr>
          <p:nvPr/>
        </p:nvPicPr>
        <p:blipFill rotWithShape="1">
          <a:blip r:embed="rId2">
            <a:extLst>
              <a:ext uri="{28A0092B-C50C-407E-A947-70E740481C1C}">
                <a14:useLocalDpi xmlns:a14="http://schemas.microsoft.com/office/drawing/2010/main" val="0"/>
              </a:ext>
            </a:extLst>
          </a:blip>
          <a:srcRect t="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14" descr="Forma, Rectángulo&#10;&#10;Descripción generada automáticamente">
            <a:extLst>
              <a:ext uri="{FF2B5EF4-FFF2-40B4-BE49-F238E27FC236}">
                <a16:creationId xmlns:a16="http://schemas.microsoft.com/office/drawing/2014/main" id="{BA1053BC-E0A0-01A9-45F6-8F4CFACC0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471" y="1798258"/>
            <a:ext cx="5146302" cy="1224775"/>
          </a:xfrm>
          <a:prstGeom prst="rect">
            <a:avLst/>
          </a:prstGeom>
        </p:spPr>
      </p:pic>
      <p:sp>
        <p:nvSpPr>
          <p:cNvPr id="16" name="1 CuadroTexto">
            <a:extLst>
              <a:ext uri="{FF2B5EF4-FFF2-40B4-BE49-F238E27FC236}">
                <a16:creationId xmlns:a16="http://schemas.microsoft.com/office/drawing/2014/main" id="{79AACF59-D538-0446-C97D-6341A5D565C7}"/>
              </a:ext>
            </a:extLst>
          </p:cNvPr>
          <p:cNvSpPr txBox="1"/>
          <p:nvPr/>
        </p:nvSpPr>
        <p:spPr>
          <a:xfrm>
            <a:off x="1843012" y="2176250"/>
            <a:ext cx="3411640" cy="584775"/>
          </a:xfrm>
          <a:prstGeom prst="rect">
            <a:avLst/>
          </a:prstGeom>
          <a:noFill/>
        </p:spPr>
        <p:txBody>
          <a:bodyPr wrap="none" rtlCol="0">
            <a:spAutoFit/>
          </a:bodyPr>
          <a:lstStyle/>
          <a:p>
            <a:pPr algn="ctr"/>
            <a:r>
              <a:rPr lang="es-ES" sz="3200" b="1" dirty="0">
                <a:solidFill>
                  <a:srgbClr val="D6A800"/>
                </a:solidFill>
              </a:rPr>
              <a:t>CO JE STŘÍDMOST?</a:t>
            </a:r>
          </a:p>
        </p:txBody>
      </p:sp>
      <p:sp>
        <p:nvSpPr>
          <p:cNvPr id="17" name="CuadroTexto 16">
            <a:extLst>
              <a:ext uri="{FF2B5EF4-FFF2-40B4-BE49-F238E27FC236}">
                <a16:creationId xmlns:a16="http://schemas.microsoft.com/office/drawing/2014/main" id="{33154575-BF73-4219-A269-ED18DB3531BC}"/>
              </a:ext>
            </a:extLst>
          </p:cNvPr>
          <p:cNvSpPr txBox="1"/>
          <p:nvPr/>
        </p:nvSpPr>
        <p:spPr>
          <a:xfrm>
            <a:off x="522603" y="3429000"/>
            <a:ext cx="6096000" cy="2954655"/>
          </a:xfrm>
          <a:prstGeom prst="rect">
            <a:avLst/>
          </a:prstGeom>
          <a:noFill/>
        </p:spPr>
        <p:txBody>
          <a:bodyPr wrap="square">
            <a:spAutoFit/>
          </a:bodyPr>
          <a:lstStyle/>
          <a:p>
            <a:pPr>
              <a:spcBef>
                <a:spcPts val="600"/>
              </a:spcBef>
              <a:spcAft>
                <a:spcPts val="600"/>
              </a:spcAft>
            </a:pPr>
            <a:r>
              <a:rPr lang="es-ES" sz="2200" b="1" dirty="0">
                <a:solidFill>
                  <a:schemeClr val="bg1"/>
                </a:solidFill>
              </a:rPr>
              <a:t>Střídmost je sebeovládání, sebekázeň, síla mysli, síla </a:t>
            </a:r>
            <a:r>
              <a:rPr lang="es-ES" sz="2200" b="1" dirty="0" err="1">
                <a:solidFill>
                  <a:schemeClr val="bg1"/>
                </a:solidFill>
              </a:rPr>
              <a:t>vůle</a:t>
            </a:r>
            <a:r>
              <a:rPr lang="es-ES" sz="2200" b="1" dirty="0">
                <a:solidFill>
                  <a:schemeClr val="bg1"/>
                </a:solidFill>
              </a:rPr>
              <a:t>.</a:t>
            </a:r>
          </a:p>
          <a:p>
            <a:pPr>
              <a:spcBef>
                <a:spcPts val="600"/>
              </a:spcBef>
              <a:spcAft>
                <a:spcPts val="600"/>
              </a:spcAft>
            </a:pPr>
            <a:r>
              <a:rPr lang="es-ES" sz="2200" b="1" dirty="0" err="1">
                <a:solidFill>
                  <a:schemeClr val="bg1"/>
                </a:solidFill>
              </a:rPr>
              <a:t>Sebeovládání</a:t>
            </a:r>
            <a:r>
              <a:rPr lang="es-ES" sz="2200" b="1" dirty="0">
                <a:solidFill>
                  <a:schemeClr val="bg1"/>
                </a:solidFill>
              </a:rPr>
              <a:t> nebo střídmost je nedílnou součástí milosti samotné. Pokud neovládáme sami sebe – své pocity, své chutě, své impulzy – pak oni ovládají nás. Proto je to buď sebeovládání pod milostí a mocí Ducha svatého, nebo je to ovládáno nějakou jinou osobou nebo </a:t>
            </a:r>
            <a:r>
              <a:rPr lang="es-ES" sz="2200" b="1" dirty="0" err="1">
                <a:solidFill>
                  <a:schemeClr val="bg1"/>
                </a:solidFill>
              </a:rPr>
              <a:t>věcí</a:t>
            </a:r>
            <a:r>
              <a:rPr lang="es-ES" sz="2200" b="1" dirty="0">
                <a:solidFill>
                  <a:schemeClr val="bg1"/>
                </a:solidFill>
              </a:rPr>
              <a:t>.</a:t>
            </a:r>
          </a:p>
        </p:txBody>
      </p:sp>
      <p:sp>
        <p:nvSpPr>
          <p:cNvPr id="13" name="7 Rectángulo">
            <a:extLst>
              <a:ext uri="{FF2B5EF4-FFF2-40B4-BE49-F238E27FC236}">
                <a16:creationId xmlns:a16="http://schemas.microsoft.com/office/drawing/2014/main" id="{D3924796-F74D-09A5-1595-56B95110D565}"/>
              </a:ext>
            </a:extLst>
          </p:cNvPr>
          <p:cNvSpPr/>
          <p:nvPr/>
        </p:nvSpPr>
        <p:spPr>
          <a:xfrm>
            <a:off x="5337622" y="152398"/>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4"/>
                  <a:srcRect/>
                  <a:stretch>
                    <a:fillRect/>
                  </a:stretch>
                </a:blipFill>
                <a:effectLst/>
                <a:uLnTx/>
                <a:uFillTx/>
              </a:rPr>
              <a:t>T</a:t>
            </a:r>
            <a:endParaRPr kumimoji="0" lang="es-ES" sz="1800" b="0" i="0" u="none" strike="noStrike" kern="0" cap="none" spc="0" normalizeH="0" baseline="0" noProof="0" dirty="0">
              <a:ln w="38100">
                <a:solidFill>
                  <a:srgbClr val="FFC000"/>
                </a:solidFill>
              </a:ln>
              <a:blipFill dpi="0" rotWithShape="1">
                <a:blip r:embed="rId4"/>
                <a:srcRect/>
                <a:stretch>
                  <a:fillRect/>
                </a:stretch>
              </a:blipFill>
              <a:effectLst/>
              <a:uLnTx/>
              <a:uFillTx/>
            </a:endParaRPr>
          </a:p>
        </p:txBody>
      </p:sp>
      <p:sp>
        <p:nvSpPr>
          <p:cNvPr id="14" name="8 Rectángulo">
            <a:extLst>
              <a:ext uri="{FF2B5EF4-FFF2-40B4-BE49-F238E27FC236}">
                <a16:creationId xmlns:a16="http://schemas.microsoft.com/office/drawing/2014/main" id="{DADA2FCB-967D-C131-4493-3C7CF9BE5EC5}"/>
              </a:ext>
            </a:extLst>
          </p:cNvPr>
          <p:cNvSpPr/>
          <p:nvPr/>
        </p:nvSpPr>
        <p:spPr>
          <a:xfrm>
            <a:off x="4673860" y="115193"/>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4"/>
                  <a:srcRect/>
                  <a:stretch>
                    <a:fillRect/>
                  </a:stretch>
                </a:blipFill>
                <a:effectLst/>
                <a:uLnTx/>
                <a:uFillTx/>
              </a:rPr>
              <a:t>S</a:t>
            </a:r>
            <a:endParaRPr kumimoji="0" lang="es-ES" sz="1800" b="0" i="0" u="none" strike="noStrike" kern="0" cap="none" spc="0" normalizeH="0" baseline="0" noProof="0" dirty="0">
              <a:ln w="38100">
                <a:solidFill>
                  <a:srgbClr val="FFC000"/>
                </a:solidFill>
              </a:ln>
              <a:blipFill dpi="0" rotWithShape="1">
                <a:blip r:embed="rId4"/>
                <a:srcRect/>
                <a:stretch>
                  <a:fillRect/>
                </a:stretch>
              </a:blipFill>
              <a:effectLst/>
              <a:uLnTx/>
              <a:uFillTx/>
            </a:endParaRPr>
          </a:p>
        </p:txBody>
      </p:sp>
      <p:sp>
        <p:nvSpPr>
          <p:cNvPr id="18" name="9 Rectángulo">
            <a:extLst>
              <a:ext uri="{FF2B5EF4-FFF2-40B4-BE49-F238E27FC236}">
                <a16:creationId xmlns:a16="http://schemas.microsoft.com/office/drawing/2014/main" id="{C75A77F7-6546-60BD-4E12-D00C408ECC68}"/>
              </a:ext>
            </a:extLst>
          </p:cNvPr>
          <p:cNvSpPr/>
          <p:nvPr/>
        </p:nvSpPr>
        <p:spPr>
          <a:xfrm>
            <a:off x="6874471" y="152398"/>
            <a:ext cx="857256" cy="1569660"/>
          </a:xfrm>
          <a:prstGeom prst="rect">
            <a:avLst/>
          </a:prstGeom>
        </p:spPr>
        <p:txBody>
          <a:bodyPr wrap="square">
            <a:spAutoFit/>
          </a:bodyPr>
          <a:lstStyle/>
          <a:p>
            <a:pPr lvl="0">
              <a:defRPr/>
            </a:pPr>
            <a:r>
              <a:rPr lang="es-ES" sz="9600" b="1" kern="0" spc="600" dirty="0">
                <a:ln w="38100">
                  <a:solidFill>
                    <a:srgbClr val="FFC000"/>
                  </a:solidFill>
                </a:ln>
                <a:blipFill dpi="0" rotWithShape="1">
                  <a:blip r:embed="rId4"/>
                  <a:srcRect/>
                  <a:stretch>
                    <a:fillRect/>
                  </a:stretch>
                </a:blipFill>
              </a:rPr>
              <a:t>Í</a:t>
            </a:r>
            <a:endParaRPr kumimoji="0" lang="es-ES" sz="1800" b="0" i="0" u="none" strike="noStrike" kern="0" cap="none" spc="0" normalizeH="0" baseline="0" noProof="0" dirty="0">
              <a:ln w="38100">
                <a:solidFill>
                  <a:srgbClr val="FFC000"/>
                </a:solidFill>
              </a:ln>
              <a:blipFill dpi="0" rotWithShape="1">
                <a:blip r:embed="rId4"/>
                <a:srcRect/>
                <a:stretch>
                  <a:fillRect/>
                </a:stretch>
              </a:blipFill>
              <a:effectLst/>
              <a:uLnTx/>
              <a:uFillTx/>
            </a:endParaRPr>
          </a:p>
        </p:txBody>
      </p:sp>
      <p:sp>
        <p:nvSpPr>
          <p:cNvPr id="19" name="10 Rectángulo">
            <a:extLst>
              <a:ext uri="{FF2B5EF4-FFF2-40B4-BE49-F238E27FC236}">
                <a16:creationId xmlns:a16="http://schemas.microsoft.com/office/drawing/2014/main" id="{B1722008-595E-81ED-36FB-D861EA1F8FA3}"/>
              </a:ext>
            </a:extLst>
          </p:cNvPr>
          <p:cNvSpPr/>
          <p:nvPr/>
        </p:nvSpPr>
        <p:spPr>
          <a:xfrm>
            <a:off x="7317192" y="152398"/>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4"/>
                  <a:srcRect/>
                  <a:stretch>
                    <a:fillRect/>
                  </a:stretch>
                </a:blipFill>
                <a:effectLst/>
                <a:uLnTx/>
                <a:uFillTx/>
              </a:rPr>
              <a:t>D</a:t>
            </a:r>
            <a:endParaRPr kumimoji="0" lang="es-ES" sz="1800" b="0" i="0" u="none" strike="noStrike" kern="0" cap="none" spc="0" normalizeH="0" baseline="0" noProof="0" dirty="0">
              <a:ln w="38100">
                <a:solidFill>
                  <a:srgbClr val="FFC000"/>
                </a:solidFill>
              </a:ln>
              <a:blipFill dpi="0" rotWithShape="1">
                <a:blip r:embed="rId4"/>
                <a:srcRect/>
                <a:stretch>
                  <a:fillRect/>
                </a:stretch>
              </a:blipFill>
              <a:effectLst/>
              <a:uLnTx/>
              <a:uFillTx/>
            </a:endParaRPr>
          </a:p>
        </p:txBody>
      </p:sp>
      <p:sp>
        <p:nvSpPr>
          <p:cNvPr id="20" name="11 Rectángulo">
            <a:extLst>
              <a:ext uri="{FF2B5EF4-FFF2-40B4-BE49-F238E27FC236}">
                <a16:creationId xmlns:a16="http://schemas.microsoft.com/office/drawing/2014/main" id="{7A6A8612-C5B3-7227-07C4-EE6932C9556E}"/>
              </a:ext>
            </a:extLst>
          </p:cNvPr>
          <p:cNvSpPr/>
          <p:nvPr/>
        </p:nvSpPr>
        <p:spPr>
          <a:xfrm>
            <a:off x="8212761" y="152398"/>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4"/>
                  <a:srcRect/>
                  <a:stretch>
                    <a:fillRect/>
                  </a:stretch>
                </a:blipFill>
                <a:effectLst/>
                <a:uLnTx/>
                <a:uFillTx/>
              </a:rPr>
              <a:t>M</a:t>
            </a:r>
            <a:endParaRPr kumimoji="0" lang="es-ES" sz="1800" b="0" i="0" u="none" strike="noStrike" kern="0" cap="none" spc="0" normalizeH="0" baseline="0" noProof="0" dirty="0">
              <a:ln w="38100">
                <a:solidFill>
                  <a:srgbClr val="FFC000"/>
                </a:solidFill>
              </a:ln>
              <a:blipFill dpi="0" rotWithShape="1">
                <a:blip r:embed="rId4"/>
                <a:srcRect/>
                <a:stretch>
                  <a:fillRect/>
                </a:stretch>
              </a:blipFill>
              <a:effectLst/>
              <a:uLnTx/>
              <a:uFillTx/>
            </a:endParaRPr>
          </a:p>
        </p:txBody>
      </p:sp>
      <p:sp>
        <p:nvSpPr>
          <p:cNvPr id="21" name="12 Rectángulo">
            <a:extLst>
              <a:ext uri="{FF2B5EF4-FFF2-40B4-BE49-F238E27FC236}">
                <a16:creationId xmlns:a16="http://schemas.microsoft.com/office/drawing/2014/main" id="{D7764FFD-B35F-38BB-2DCC-5E121DC4AB13}"/>
              </a:ext>
            </a:extLst>
          </p:cNvPr>
          <p:cNvSpPr/>
          <p:nvPr/>
        </p:nvSpPr>
        <p:spPr>
          <a:xfrm>
            <a:off x="9369587" y="152398"/>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4"/>
                  <a:srcRect/>
                  <a:stretch>
                    <a:fillRect/>
                  </a:stretch>
                </a:blipFill>
                <a:effectLst/>
                <a:uLnTx/>
                <a:uFillTx/>
              </a:rPr>
              <a:t>O</a:t>
            </a:r>
            <a:endParaRPr kumimoji="0" lang="es-ES" sz="1800" b="0" i="0" u="none" strike="noStrike" kern="0" cap="none" spc="0" normalizeH="0" baseline="0" noProof="0" dirty="0">
              <a:ln w="38100">
                <a:solidFill>
                  <a:srgbClr val="FFC000"/>
                </a:solidFill>
              </a:ln>
              <a:blipFill dpi="0" rotWithShape="1">
                <a:blip r:embed="rId4"/>
                <a:srcRect/>
                <a:stretch>
                  <a:fillRect/>
                </a:stretch>
              </a:blipFill>
              <a:effectLst/>
              <a:uLnTx/>
              <a:uFillTx/>
            </a:endParaRPr>
          </a:p>
        </p:txBody>
      </p:sp>
      <p:sp>
        <p:nvSpPr>
          <p:cNvPr id="22" name="13 Rectángulo">
            <a:extLst>
              <a:ext uri="{FF2B5EF4-FFF2-40B4-BE49-F238E27FC236}">
                <a16:creationId xmlns:a16="http://schemas.microsoft.com/office/drawing/2014/main" id="{7DD90FED-4BDB-45C7-DA89-8897D6D07FB2}"/>
              </a:ext>
            </a:extLst>
          </p:cNvPr>
          <p:cNvSpPr/>
          <p:nvPr/>
        </p:nvSpPr>
        <p:spPr>
          <a:xfrm>
            <a:off x="10291279" y="152398"/>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4"/>
                  <a:srcRect/>
                  <a:stretch>
                    <a:fillRect/>
                  </a:stretch>
                </a:blipFill>
                <a:effectLst/>
                <a:uLnTx/>
                <a:uFillTx/>
              </a:rPr>
              <a:t>S</a:t>
            </a:r>
            <a:endParaRPr kumimoji="0" lang="es-ES" sz="1800" b="0" i="0" u="none" strike="noStrike" kern="0" cap="none" spc="0" normalizeH="0" baseline="0" noProof="0" dirty="0">
              <a:ln w="38100">
                <a:solidFill>
                  <a:srgbClr val="FFC000"/>
                </a:solidFill>
              </a:ln>
              <a:blipFill dpi="0" rotWithShape="1">
                <a:blip r:embed="rId4"/>
                <a:srcRect/>
                <a:stretch>
                  <a:fillRect/>
                </a:stretch>
              </a:blipFill>
              <a:effectLst/>
              <a:uLnTx/>
              <a:uFillTx/>
            </a:endParaRPr>
          </a:p>
        </p:txBody>
      </p:sp>
      <p:sp>
        <p:nvSpPr>
          <p:cNvPr id="23" name="14 Rectángulo">
            <a:extLst>
              <a:ext uri="{FF2B5EF4-FFF2-40B4-BE49-F238E27FC236}">
                <a16:creationId xmlns:a16="http://schemas.microsoft.com/office/drawing/2014/main" id="{049B224D-5398-19CE-6749-E17BF5EACF4C}"/>
              </a:ext>
            </a:extLst>
          </p:cNvPr>
          <p:cNvSpPr/>
          <p:nvPr/>
        </p:nvSpPr>
        <p:spPr>
          <a:xfrm>
            <a:off x="10977837" y="161107"/>
            <a:ext cx="857256"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FFC000"/>
                  </a:solidFill>
                </a:ln>
                <a:blipFill dpi="0" rotWithShape="1">
                  <a:blip r:embed="rId4"/>
                  <a:srcRect/>
                  <a:stretch>
                    <a:fillRect/>
                  </a:stretch>
                </a:blipFill>
                <a:effectLst/>
                <a:uLnTx/>
                <a:uFillTx/>
              </a:rPr>
              <a:t>T</a:t>
            </a:r>
            <a:endParaRPr kumimoji="0" lang="es-ES" sz="1800" b="0" i="0" u="none" strike="noStrike" kern="0" cap="none" spc="0" normalizeH="0" baseline="0" noProof="0" dirty="0">
              <a:ln w="38100">
                <a:solidFill>
                  <a:srgbClr val="FFC000"/>
                </a:solidFill>
              </a:ln>
              <a:blipFill dpi="0" rotWithShape="1">
                <a:blip r:embed="rId4"/>
                <a:srcRect/>
                <a:stretch>
                  <a:fillRect/>
                </a:stretch>
              </a:blipFill>
              <a:effectLst/>
              <a:uLnTx/>
              <a:uFillTx/>
            </a:endParaRPr>
          </a:p>
        </p:txBody>
      </p:sp>
      <p:sp>
        <p:nvSpPr>
          <p:cNvPr id="24" name="8 Rectángulo">
            <a:extLst>
              <a:ext uri="{FF2B5EF4-FFF2-40B4-BE49-F238E27FC236}">
                <a16:creationId xmlns:a16="http://schemas.microsoft.com/office/drawing/2014/main" id="{77551EBE-CC18-8E75-212C-81FB8F3FD7FB}"/>
              </a:ext>
            </a:extLst>
          </p:cNvPr>
          <p:cNvSpPr/>
          <p:nvPr/>
        </p:nvSpPr>
        <p:spPr>
          <a:xfrm>
            <a:off x="6109529" y="152398"/>
            <a:ext cx="857256" cy="1569660"/>
          </a:xfrm>
          <a:prstGeom prst="rect">
            <a:avLst/>
          </a:prstGeom>
        </p:spPr>
        <p:txBody>
          <a:bodyPr wrap="square">
            <a:spAutoFit/>
          </a:bodyPr>
          <a:lstStyle/>
          <a:p>
            <a:pPr lvl="0">
              <a:defRPr/>
            </a:pPr>
            <a:r>
              <a:rPr lang="es-ES" sz="9600" b="1" kern="0" spc="600" dirty="0">
                <a:ln w="38100">
                  <a:solidFill>
                    <a:srgbClr val="FFC000"/>
                  </a:solidFill>
                </a:ln>
                <a:blipFill dpi="0" rotWithShape="1">
                  <a:blip r:embed="rId4"/>
                  <a:srcRect/>
                  <a:stretch>
                    <a:fillRect/>
                  </a:stretch>
                </a:blipFill>
              </a:rPr>
              <a:t>Ř</a:t>
            </a:r>
            <a:endParaRPr kumimoji="0" lang="es-ES" sz="1800" b="0" i="0" u="none" strike="noStrike" kern="0" cap="none" spc="0" normalizeH="0" baseline="0" noProof="0" dirty="0">
              <a:ln w="38100">
                <a:solidFill>
                  <a:srgbClr val="FFC000"/>
                </a:solidFill>
              </a:ln>
              <a:blipFill dpi="0" rotWithShape="1">
                <a:blip r:embed="rId4"/>
                <a:srcRect/>
                <a:stretch>
                  <a:fillRect/>
                </a:stretch>
              </a:blipFill>
              <a:effectLst/>
              <a:uLnTx/>
              <a:uFillTx/>
            </a:endParaRPr>
          </a:p>
        </p:txBody>
      </p:sp>
    </p:spTree>
    <p:extLst>
      <p:ext uri="{BB962C8B-B14F-4D97-AF65-F5344CB8AC3E}">
        <p14:creationId xmlns:p14="http://schemas.microsoft.com/office/powerpoint/2010/main" val="1249120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 fill="hold"/>
                                        <p:tgtEl>
                                          <p:spTgt spid="14"/>
                                        </p:tgtEl>
                                        <p:attrNameLst>
                                          <p:attrName>ppt_x</p:attrName>
                                        </p:attrNameLst>
                                      </p:cBhvr>
                                      <p:tavLst>
                                        <p:tav tm="0">
                                          <p:val>
                                            <p:strVal val="1+#ppt_w/2"/>
                                          </p:val>
                                        </p:tav>
                                        <p:tav tm="100000">
                                          <p:val>
                                            <p:strVal val="#ppt_x"/>
                                          </p:val>
                                        </p:tav>
                                      </p:tavLst>
                                    </p:anim>
                                    <p:anim calcmode="lin" valueType="num">
                                      <p:cBhvr additive="base">
                                        <p:cTn id="8" dur="25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250" fill="hold"/>
                                        <p:tgtEl>
                                          <p:spTgt spid="13"/>
                                        </p:tgtEl>
                                        <p:attrNameLst>
                                          <p:attrName>ppt_x</p:attrName>
                                        </p:attrNameLst>
                                      </p:cBhvr>
                                      <p:tavLst>
                                        <p:tav tm="0">
                                          <p:val>
                                            <p:strVal val="1+#ppt_w/2"/>
                                          </p:val>
                                        </p:tav>
                                        <p:tav tm="100000">
                                          <p:val>
                                            <p:strVal val="#ppt_x"/>
                                          </p:val>
                                        </p:tav>
                                      </p:tavLst>
                                    </p:anim>
                                    <p:anim calcmode="lin" valueType="num">
                                      <p:cBhvr additive="base">
                                        <p:cTn id="13" dur="25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50" fill="hold"/>
                                        <p:tgtEl>
                                          <p:spTgt spid="24"/>
                                        </p:tgtEl>
                                        <p:attrNameLst>
                                          <p:attrName>ppt_x</p:attrName>
                                        </p:attrNameLst>
                                      </p:cBhvr>
                                      <p:tavLst>
                                        <p:tav tm="0">
                                          <p:val>
                                            <p:strVal val="1+#ppt_w/2"/>
                                          </p:val>
                                        </p:tav>
                                        <p:tav tm="100000">
                                          <p:val>
                                            <p:strVal val="#ppt_x"/>
                                          </p:val>
                                        </p:tav>
                                      </p:tavLst>
                                    </p:anim>
                                    <p:anim calcmode="lin" valueType="num">
                                      <p:cBhvr additive="base">
                                        <p:cTn id="18" dur="250" fill="hold"/>
                                        <p:tgtEl>
                                          <p:spTgt spid="24"/>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250" fill="hold"/>
                                        <p:tgtEl>
                                          <p:spTgt spid="18"/>
                                        </p:tgtEl>
                                        <p:attrNameLst>
                                          <p:attrName>ppt_x</p:attrName>
                                        </p:attrNameLst>
                                      </p:cBhvr>
                                      <p:tavLst>
                                        <p:tav tm="0">
                                          <p:val>
                                            <p:strVal val="1+#ppt_w/2"/>
                                          </p:val>
                                        </p:tav>
                                        <p:tav tm="100000">
                                          <p:val>
                                            <p:strVal val="#ppt_x"/>
                                          </p:val>
                                        </p:tav>
                                      </p:tavLst>
                                    </p:anim>
                                    <p:anim calcmode="lin" valueType="num">
                                      <p:cBhvr additive="base">
                                        <p:cTn id="23" dur="25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50" fill="hold"/>
                                        <p:tgtEl>
                                          <p:spTgt spid="19"/>
                                        </p:tgtEl>
                                        <p:attrNameLst>
                                          <p:attrName>ppt_x</p:attrName>
                                        </p:attrNameLst>
                                      </p:cBhvr>
                                      <p:tavLst>
                                        <p:tav tm="0">
                                          <p:val>
                                            <p:strVal val="1+#ppt_w/2"/>
                                          </p:val>
                                        </p:tav>
                                        <p:tav tm="100000">
                                          <p:val>
                                            <p:strVal val="#ppt_x"/>
                                          </p:val>
                                        </p:tav>
                                      </p:tavLst>
                                    </p:anim>
                                    <p:anim calcmode="lin" valueType="num">
                                      <p:cBhvr additive="base">
                                        <p:cTn id="28" dur="250" fill="hold"/>
                                        <p:tgtEl>
                                          <p:spTgt spid="19"/>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250" fill="hold"/>
                                        <p:tgtEl>
                                          <p:spTgt spid="20"/>
                                        </p:tgtEl>
                                        <p:attrNameLst>
                                          <p:attrName>ppt_x</p:attrName>
                                        </p:attrNameLst>
                                      </p:cBhvr>
                                      <p:tavLst>
                                        <p:tav tm="0">
                                          <p:val>
                                            <p:strVal val="1+#ppt_w/2"/>
                                          </p:val>
                                        </p:tav>
                                        <p:tav tm="100000">
                                          <p:val>
                                            <p:strVal val="#ppt_x"/>
                                          </p:val>
                                        </p:tav>
                                      </p:tavLst>
                                    </p:anim>
                                    <p:anim calcmode="lin" valueType="num">
                                      <p:cBhvr additive="base">
                                        <p:cTn id="33" dur="250" fill="hold"/>
                                        <p:tgtEl>
                                          <p:spTgt spid="20"/>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250" fill="hold"/>
                                        <p:tgtEl>
                                          <p:spTgt spid="21"/>
                                        </p:tgtEl>
                                        <p:attrNameLst>
                                          <p:attrName>ppt_x</p:attrName>
                                        </p:attrNameLst>
                                      </p:cBhvr>
                                      <p:tavLst>
                                        <p:tav tm="0">
                                          <p:val>
                                            <p:strVal val="1+#ppt_w/2"/>
                                          </p:val>
                                        </p:tav>
                                        <p:tav tm="100000">
                                          <p:val>
                                            <p:strVal val="#ppt_x"/>
                                          </p:val>
                                        </p:tav>
                                      </p:tavLst>
                                    </p:anim>
                                    <p:anim calcmode="lin" valueType="num">
                                      <p:cBhvr additive="base">
                                        <p:cTn id="38" dur="250" fill="hold"/>
                                        <p:tgtEl>
                                          <p:spTgt spid="21"/>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2"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250" fill="hold"/>
                                        <p:tgtEl>
                                          <p:spTgt spid="22"/>
                                        </p:tgtEl>
                                        <p:attrNameLst>
                                          <p:attrName>ppt_x</p:attrName>
                                        </p:attrNameLst>
                                      </p:cBhvr>
                                      <p:tavLst>
                                        <p:tav tm="0">
                                          <p:val>
                                            <p:strVal val="1+#ppt_w/2"/>
                                          </p:val>
                                        </p:tav>
                                        <p:tav tm="100000">
                                          <p:val>
                                            <p:strVal val="#ppt_x"/>
                                          </p:val>
                                        </p:tav>
                                      </p:tavLst>
                                    </p:anim>
                                    <p:anim calcmode="lin" valueType="num">
                                      <p:cBhvr additive="base">
                                        <p:cTn id="43" dur="250" fill="hold"/>
                                        <p:tgtEl>
                                          <p:spTgt spid="22"/>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250" fill="hold"/>
                                        <p:tgtEl>
                                          <p:spTgt spid="23"/>
                                        </p:tgtEl>
                                        <p:attrNameLst>
                                          <p:attrName>ppt_x</p:attrName>
                                        </p:attrNameLst>
                                      </p:cBhvr>
                                      <p:tavLst>
                                        <p:tav tm="0">
                                          <p:val>
                                            <p:strVal val="1+#ppt_w/2"/>
                                          </p:val>
                                        </p:tav>
                                        <p:tav tm="100000">
                                          <p:val>
                                            <p:strVal val="#ppt_x"/>
                                          </p:val>
                                        </p:tav>
                                      </p:tavLst>
                                    </p:anim>
                                    <p:anim calcmode="lin" valueType="num">
                                      <p:cBhvr additive="base">
                                        <p:cTn id="48" dur="250" fill="hold"/>
                                        <p:tgtEl>
                                          <p:spTgt spid="23"/>
                                        </p:tgtEl>
                                        <p:attrNameLst>
                                          <p:attrName>ppt_y</p:attrName>
                                        </p:attrNameLst>
                                      </p:cBhvr>
                                      <p:tavLst>
                                        <p:tav tm="0">
                                          <p:val>
                                            <p:strVal val="#ppt_y"/>
                                          </p:val>
                                        </p:tav>
                                        <p:tav tm="100000">
                                          <p:val>
                                            <p:strVal val="#ppt_y"/>
                                          </p:val>
                                        </p:tav>
                                      </p:tavLst>
                                    </p:anim>
                                  </p:childTnLst>
                                </p:cTn>
                              </p:par>
                            </p:childTnLst>
                          </p:cTn>
                        </p:par>
                        <p:par>
                          <p:cTn id="49" fill="hold">
                            <p:stCondLst>
                              <p:cond delay="2250"/>
                            </p:stCondLst>
                            <p:childTnLst>
                              <p:par>
                                <p:cTn id="50" presetID="2" presetClass="entr" presetSubtype="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1+#ppt_w/2"/>
                                          </p:val>
                                        </p:tav>
                                        <p:tav tm="100000">
                                          <p:val>
                                            <p:strVal val="#ppt_x"/>
                                          </p:val>
                                        </p:tav>
                                      </p:tavLst>
                                    </p:anim>
                                    <p:anim calcmode="lin" valueType="num">
                                      <p:cBhvr additive="base">
                                        <p:cTn id="53" dur="500" fill="hold"/>
                                        <p:tgtEl>
                                          <p:spTgt spid="15"/>
                                        </p:tgtEl>
                                        <p:attrNameLst>
                                          <p:attrName>ppt_y</p:attrName>
                                        </p:attrNameLst>
                                      </p:cBhvr>
                                      <p:tavLst>
                                        <p:tav tm="0">
                                          <p:val>
                                            <p:strVal val="#ppt_y"/>
                                          </p:val>
                                        </p:tav>
                                        <p:tav tm="100000">
                                          <p:val>
                                            <p:strVal val="#ppt_y"/>
                                          </p:val>
                                        </p:tav>
                                      </p:tavLst>
                                    </p:anim>
                                  </p:childTnLst>
                                </p:cTn>
                              </p:par>
                            </p:childTnLst>
                          </p:cTn>
                        </p:par>
                        <p:par>
                          <p:cTn id="54" fill="hold">
                            <p:stCondLst>
                              <p:cond delay="2750"/>
                            </p:stCondLst>
                            <p:childTnLst>
                              <p:par>
                                <p:cTn id="55" presetID="26" presetClass="entr" presetSubtype="0"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80">
                                          <p:stCondLst>
                                            <p:cond delay="0"/>
                                          </p:stCondLst>
                                        </p:cTn>
                                        <p:tgtEl>
                                          <p:spTgt spid="16"/>
                                        </p:tgtEl>
                                      </p:cBhvr>
                                    </p:animEffect>
                                    <p:anim calcmode="lin" valueType="num">
                                      <p:cBhvr>
                                        <p:cTn id="5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3" dur="26">
                                          <p:stCondLst>
                                            <p:cond delay="650"/>
                                          </p:stCondLst>
                                        </p:cTn>
                                        <p:tgtEl>
                                          <p:spTgt spid="16"/>
                                        </p:tgtEl>
                                      </p:cBhvr>
                                      <p:to x="100000" y="60000"/>
                                    </p:animScale>
                                    <p:animScale>
                                      <p:cBhvr>
                                        <p:cTn id="64" dur="166" decel="50000">
                                          <p:stCondLst>
                                            <p:cond delay="676"/>
                                          </p:stCondLst>
                                        </p:cTn>
                                        <p:tgtEl>
                                          <p:spTgt spid="16"/>
                                        </p:tgtEl>
                                      </p:cBhvr>
                                      <p:to x="100000" y="100000"/>
                                    </p:animScale>
                                    <p:animScale>
                                      <p:cBhvr>
                                        <p:cTn id="65" dur="26">
                                          <p:stCondLst>
                                            <p:cond delay="1312"/>
                                          </p:stCondLst>
                                        </p:cTn>
                                        <p:tgtEl>
                                          <p:spTgt spid="16"/>
                                        </p:tgtEl>
                                      </p:cBhvr>
                                      <p:to x="100000" y="80000"/>
                                    </p:animScale>
                                    <p:animScale>
                                      <p:cBhvr>
                                        <p:cTn id="66" dur="166" decel="50000">
                                          <p:stCondLst>
                                            <p:cond delay="1338"/>
                                          </p:stCondLst>
                                        </p:cTn>
                                        <p:tgtEl>
                                          <p:spTgt spid="16"/>
                                        </p:tgtEl>
                                      </p:cBhvr>
                                      <p:to x="100000" y="100000"/>
                                    </p:animScale>
                                    <p:animScale>
                                      <p:cBhvr>
                                        <p:cTn id="67" dur="26">
                                          <p:stCondLst>
                                            <p:cond delay="1642"/>
                                          </p:stCondLst>
                                        </p:cTn>
                                        <p:tgtEl>
                                          <p:spTgt spid="16"/>
                                        </p:tgtEl>
                                      </p:cBhvr>
                                      <p:to x="100000" y="90000"/>
                                    </p:animScale>
                                    <p:animScale>
                                      <p:cBhvr>
                                        <p:cTn id="68" dur="166" decel="50000">
                                          <p:stCondLst>
                                            <p:cond delay="1668"/>
                                          </p:stCondLst>
                                        </p:cTn>
                                        <p:tgtEl>
                                          <p:spTgt spid="16"/>
                                        </p:tgtEl>
                                      </p:cBhvr>
                                      <p:to x="100000" y="100000"/>
                                    </p:animScale>
                                    <p:animScale>
                                      <p:cBhvr>
                                        <p:cTn id="69" dur="26">
                                          <p:stCondLst>
                                            <p:cond delay="1808"/>
                                          </p:stCondLst>
                                        </p:cTn>
                                        <p:tgtEl>
                                          <p:spTgt spid="16"/>
                                        </p:tgtEl>
                                      </p:cBhvr>
                                      <p:to x="100000" y="95000"/>
                                    </p:animScale>
                                    <p:animScale>
                                      <p:cBhvr>
                                        <p:cTn id="70" dur="166" decel="50000">
                                          <p:stCondLst>
                                            <p:cond delay="1834"/>
                                          </p:stCondLst>
                                        </p:cTn>
                                        <p:tgtEl>
                                          <p:spTgt spid="16"/>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7">
                                            <p:txEl>
                                              <p:pRg st="0" end="0"/>
                                            </p:txEl>
                                          </p:spTgt>
                                        </p:tgtEl>
                                        <p:attrNameLst>
                                          <p:attrName>style.visibility</p:attrName>
                                        </p:attrNameLst>
                                      </p:cBhvr>
                                      <p:to>
                                        <p:strVal val="visible"/>
                                      </p:to>
                                    </p:set>
                                    <p:animEffect transition="in" filter="wipe(left)">
                                      <p:cBhvr>
                                        <p:cTn id="75" dur="500"/>
                                        <p:tgtEl>
                                          <p:spTgt spid="17">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7">
                                            <p:txEl>
                                              <p:pRg st="1" end="1"/>
                                            </p:txEl>
                                          </p:spTgt>
                                        </p:tgtEl>
                                        <p:attrNameLst>
                                          <p:attrName>style.visibility</p:attrName>
                                        </p:attrNameLst>
                                      </p:cBhvr>
                                      <p:to>
                                        <p:strVal val="visible"/>
                                      </p:to>
                                    </p:set>
                                    <p:animEffect transition="in" filter="wipe(left)">
                                      <p:cBhvr>
                                        <p:cTn id="80"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bldP spid="13" grpId="0"/>
      <p:bldP spid="14" grpId="0"/>
      <p:bldP spid="18" grpId="0"/>
      <p:bldP spid="19" grpId="0"/>
      <p:bldP spid="2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2F57032E-D2AB-469D-5DB6-8B7558EC94AA}"/>
              </a:ext>
            </a:extLst>
          </p:cNvPr>
          <p:cNvPicPr>
            <a:picLocks noChangeAspect="1"/>
          </p:cNvPicPr>
          <p:nvPr/>
        </p:nvPicPr>
        <p:blipFill rotWithShape="1">
          <a:blip r:embed="rId3"/>
          <a:srcRect b="4939"/>
          <a:stretch/>
        </p:blipFill>
        <p:spPr>
          <a:xfrm>
            <a:off x="4283236" y="2705923"/>
            <a:ext cx="2797914" cy="3984406"/>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11 Llamada de nube">
            <a:extLst>
              <a:ext uri="{FF2B5EF4-FFF2-40B4-BE49-F238E27FC236}">
                <a16:creationId xmlns:a16="http://schemas.microsoft.com/office/drawing/2014/main" id="{5634F07D-7923-108B-6475-2808B5E61305}"/>
              </a:ext>
            </a:extLst>
          </p:cNvPr>
          <p:cNvSpPr/>
          <p:nvPr/>
        </p:nvSpPr>
        <p:spPr>
          <a:xfrm rot="16200000" flipH="1" flipV="1">
            <a:off x="6316232" y="971313"/>
            <a:ext cx="6500858" cy="4937173"/>
          </a:xfrm>
          <a:prstGeom prst="cloudCallout">
            <a:avLst>
              <a:gd name="adj1" fmla="val -13667"/>
              <a:gd name="adj2" fmla="val 74746"/>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10 Llamada de nube">
            <a:extLst>
              <a:ext uri="{FF2B5EF4-FFF2-40B4-BE49-F238E27FC236}">
                <a16:creationId xmlns:a16="http://schemas.microsoft.com/office/drawing/2014/main" id="{683503D4-62C9-99E1-E37D-1AFEF0066808}"/>
              </a:ext>
            </a:extLst>
          </p:cNvPr>
          <p:cNvSpPr/>
          <p:nvPr/>
        </p:nvSpPr>
        <p:spPr>
          <a:xfrm rot="16200000" flipH="1">
            <a:off x="-722720" y="1298345"/>
            <a:ext cx="6121266" cy="4344902"/>
          </a:xfrm>
          <a:prstGeom prst="cloudCallout">
            <a:avLst>
              <a:gd name="adj1" fmla="val -15016"/>
              <a:gd name="adj2" fmla="val 74341"/>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1 CuadroTexto">
            <a:extLst>
              <a:ext uri="{FF2B5EF4-FFF2-40B4-BE49-F238E27FC236}">
                <a16:creationId xmlns:a16="http://schemas.microsoft.com/office/drawing/2014/main" id="{BDF6FFE9-8973-DD94-C172-2B4A3073F19B}"/>
              </a:ext>
            </a:extLst>
          </p:cNvPr>
          <p:cNvSpPr txBox="1"/>
          <p:nvPr/>
        </p:nvSpPr>
        <p:spPr>
          <a:xfrm>
            <a:off x="4250723" y="115193"/>
            <a:ext cx="3286148" cy="2123658"/>
          </a:xfrm>
          <a:prstGeom prst="rect">
            <a:avLst/>
          </a:prstGeom>
          <a:noFill/>
        </p:spPr>
        <p:txBody>
          <a:bodyPr wrap="square" rtlCol="0">
            <a:spAutoFit/>
            <a:scene3d>
              <a:camera prst="orthographicFront"/>
              <a:lightRig rig="flood" dir="t"/>
            </a:scene3d>
            <a:sp3d extrusionH="57150">
              <a:bevelT w="38100" h="38100"/>
              <a:bevelB w="38100" h="38100" prst="relaxedInset"/>
            </a:sp3d>
          </a:bodyPr>
          <a:lstStyle/>
          <a:p>
            <a:pPr algn="ctr"/>
            <a:r>
              <a:rPr lang="es-ES" sz="4400" b="1" spc="150" dirty="0">
                <a:ln w="11430">
                  <a:solidFill>
                    <a:schemeClr val="tx1">
                      <a:lumMod val="95000"/>
                      <a:lumOff val="5000"/>
                    </a:schemeClr>
                  </a:solidFill>
                </a:ln>
                <a:solidFill>
                  <a:srgbClr val="FFC000"/>
                </a:solidFill>
                <a:effectLst>
                  <a:outerShdw blurRad="25400" algn="tl" rotWithShape="0">
                    <a:srgbClr val="000000">
                      <a:alpha val="43000"/>
                    </a:srgbClr>
                  </a:outerShdw>
                </a:effectLst>
                <a:latin typeface="Bernard MT Condensed" pitchFamily="18" charset="0"/>
              </a:rPr>
              <a:t>Pou</a:t>
            </a:r>
            <a:r>
              <a:rPr lang="cs-CZ" sz="4400" b="1" spc="150" dirty="0">
                <a:ln w="11430">
                  <a:solidFill>
                    <a:schemeClr val="tx1">
                      <a:lumMod val="95000"/>
                      <a:lumOff val="5000"/>
                    </a:schemeClr>
                  </a:solidFill>
                </a:ln>
                <a:solidFill>
                  <a:srgbClr val="FFC000"/>
                </a:solidFill>
                <a:effectLst>
                  <a:outerShdw blurRad="25400" algn="tl" rotWithShape="0">
                    <a:srgbClr val="000000">
                      <a:alpha val="43000"/>
                    </a:srgbClr>
                  </a:outerShdw>
                </a:effectLst>
                <a:latin typeface="Bernard MT Condensed" pitchFamily="18" charset="0"/>
              </a:rPr>
              <a:t>Ž</a:t>
            </a:r>
            <a:r>
              <a:rPr lang="es-ES" sz="4400" b="1" spc="150" dirty="0">
                <a:ln w="11430">
                  <a:solidFill>
                    <a:schemeClr val="tx1">
                      <a:lumMod val="95000"/>
                      <a:lumOff val="5000"/>
                    </a:schemeClr>
                  </a:solidFill>
                </a:ln>
                <a:solidFill>
                  <a:srgbClr val="FFC000"/>
                </a:solidFill>
                <a:effectLst>
                  <a:outerShdw blurRad="25400" algn="tl" rotWithShape="0">
                    <a:srgbClr val="000000">
                      <a:alpha val="43000"/>
                    </a:srgbClr>
                  </a:outerShdw>
                </a:effectLst>
                <a:latin typeface="Bernard MT Condensed" pitchFamily="18" charset="0"/>
              </a:rPr>
              <a:t>ití vlastní </a:t>
            </a:r>
            <a:r>
              <a:rPr lang="cs-CZ" sz="4400" b="1" spc="150" dirty="0" err="1">
                <a:ln w="11430">
                  <a:solidFill>
                    <a:schemeClr val="tx1">
                      <a:lumMod val="95000"/>
                      <a:lumOff val="5000"/>
                    </a:schemeClr>
                  </a:solidFill>
                </a:ln>
                <a:solidFill>
                  <a:srgbClr val="FFC000"/>
                </a:solidFill>
                <a:effectLst>
                  <a:outerShdw blurRad="25400" algn="tl" rotWithShape="0">
                    <a:srgbClr val="000000">
                      <a:alpha val="43000"/>
                    </a:srgbClr>
                  </a:outerShdw>
                </a:effectLst>
                <a:latin typeface="Bernard MT Condensed" pitchFamily="18" charset="0"/>
              </a:rPr>
              <a:t>vŮle</a:t>
            </a:r>
            <a:r>
              <a:rPr lang="es-ES" sz="4400" b="1" spc="150" dirty="0">
                <a:ln w="11430">
                  <a:solidFill>
                    <a:schemeClr val="tx1">
                      <a:lumMod val="95000"/>
                      <a:lumOff val="5000"/>
                    </a:schemeClr>
                  </a:solidFill>
                </a:ln>
                <a:solidFill>
                  <a:srgbClr val="FFC000"/>
                </a:solidFill>
                <a:effectLst>
                  <a:outerShdw blurRad="25400" algn="tl" rotWithShape="0">
                    <a:srgbClr val="000000">
                      <a:alpha val="43000"/>
                    </a:srgbClr>
                  </a:outerShdw>
                </a:effectLst>
                <a:latin typeface="Bernard MT Condensed" pitchFamily="18" charset="0"/>
              </a:rPr>
              <a:t>…</a:t>
            </a:r>
          </a:p>
        </p:txBody>
      </p:sp>
      <p:graphicFrame>
        <p:nvGraphicFramePr>
          <p:cNvPr id="10" name="9 Diagrama">
            <a:extLst>
              <a:ext uri="{FF2B5EF4-FFF2-40B4-BE49-F238E27FC236}">
                <a16:creationId xmlns:a16="http://schemas.microsoft.com/office/drawing/2014/main" id="{B92CB5B9-FCF2-7522-FC7F-1E25EAC0ED96}"/>
              </a:ext>
            </a:extLst>
          </p:cNvPr>
          <p:cNvGraphicFramePr/>
          <p:nvPr>
            <p:extLst>
              <p:ext uri="{D42A27DB-BD31-4B8C-83A1-F6EECF244321}">
                <p14:modId xmlns:p14="http://schemas.microsoft.com/office/powerpoint/2010/main" val="4202718273"/>
              </p:ext>
            </p:extLst>
          </p:nvPr>
        </p:nvGraphicFramePr>
        <p:xfrm>
          <a:off x="8112280" y="639776"/>
          <a:ext cx="2943858" cy="56620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8 Diagrama">
            <a:extLst>
              <a:ext uri="{FF2B5EF4-FFF2-40B4-BE49-F238E27FC236}">
                <a16:creationId xmlns:a16="http://schemas.microsoft.com/office/drawing/2014/main" id="{FCC950A0-8335-0E64-0899-462DA4644F9D}"/>
              </a:ext>
            </a:extLst>
          </p:cNvPr>
          <p:cNvGraphicFramePr/>
          <p:nvPr>
            <p:extLst>
              <p:ext uri="{D42A27DB-BD31-4B8C-83A1-F6EECF244321}">
                <p14:modId xmlns:p14="http://schemas.microsoft.com/office/powerpoint/2010/main" val="550644673"/>
              </p:ext>
            </p:extLst>
          </p:nvPr>
        </p:nvGraphicFramePr>
        <p:xfrm>
          <a:off x="616894" y="1297578"/>
          <a:ext cx="2670048" cy="47113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78290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0">
                                          <p:val>
                                            <p:strVal val="#ppt_x+#ppt_w/2"/>
                                          </p:val>
                                        </p:tav>
                                        <p:tav tm="100000">
                                          <p:val>
                                            <p:strVal val="#ppt_x"/>
                                          </p:val>
                                        </p:tav>
                                      </p:tavLst>
                                    </p:anim>
                                    <p:anim calcmode="lin" valueType="num">
                                      <p:cBhvr>
                                        <p:cTn id="16" dur="500" fill="hold"/>
                                        <p:tgtEl>
                                          <p:spTgt spid="7"/>
                                        </p:tgtEl>
                                        <p:attrNameLst>
                                          <p:attrName>ppt_y</p:attrName>
                                        </p:attrNameLst>
                                      </p:cBhvr>
                                      <p:tavLst>
                                        <p:tav tm="0">
                                          <p:val>
                                            <p:strVal val="#ppt_y"/>
                                          </p:val>
                                        </p:tav>
                                        <p:tav tm="100000">
                                          <p:val>
                                            <p:strVal val="#ppt_y"/>
                                          </p:val>
                                        </p:tav>
                                      </p:tavLst>
                                    </p:anim>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47" presetClass="entr" presetSubtype="0" fill="hold" grpId="0" nodeType="afterEffect">
                                  <p:stCondLst>
                                    <p:cond delay="0"/>
                                  </p:stCondLst>
                                  <p:childTnLst>
                                    <p:set>
                                      <p:cBhvr>
                                        <p:cTn id="21" dur="1" fill="hold">
                                          <p:stCondLst>
                                            <p:cond delay="0"/>
                                          </p:stCondLst>
                                        </p:cTn>
                                        <p:tgtEl>
                                          <p:spTgt spid="11">
                                            <p:graphicEl>
                                              <a:dgm id="{6CA33B1A-E117-4AB6-A98C-977CA361BA5C}"/>
                                            </p:graphicEl>
                                          </p:spTgt>
                                        </p:tgtEl>
                                        <p:attrNameLst>
                                          <p:attrName>style.visibility</p:attrName>
                                        </p:attrNameLst>
                                      </p:cBhvr>
                                      <p:to>
                                        <p:strVal val="visible"/>
                                      </p:to>
                                    </p:set>
                                    <p:animEffect transition="in" filter="fade">
                                      <p:cBhvr>
                                        <p:cTn id="22" dur="1000"/>
                                        <p:tgtEl>
                                          <p:spTgt spid="11">
                                            <p:graphicEl>
                                              <a:dgm id="{6CA33B1A-E117-4AB6-A98C-977CA361BA5C}"/>
                                            </p:graphicEl>
                                          </p:spTgt>
                                        </p:tgtEl>
                                      </p:cBhvr>
                                    </p:animEffect>
                                    <p:anim calcmode="lin" valueType="num">
                                      <p:cBhvr>
                                        <p:cTn id="23" dur="1000" fill="hold"/>
                                        <p:tgtEl>
                                          <p:spTgt spid="11">
                                            <p:graphicEl>
                                              <a:dgm id="{6CA33B1A-E117-4AB6-A98C-977CA361BA5C}"/>
                                            </p:graphicEl>
                                          </p:spTgt>
                                        </p:tgtEl>
                                        <p:attrNameLst>
                                          <p:attrName>ppt_x</p:attrName>
                                        </p:attrNameLst>
                                      </p:cBhvr>
                                      <p:tavLst>
                                        <p:tav tm="0">
                                          <p:val>
                                            <p:strVal val="#ppt_x"/>
                                          </p:val>
                                        </p:tav>
                                        <p:tav tm="100000">
                                          <p:val>
                                            <p:strVal val="#ppt_x"/>
                                          </p:val>
                                        </p:tav>
                                      </p:tavLst>
                                    </p:anim>
                                    <p:anim calcmode="lin" valueType="num">
                                      <p:cBhvr>
                                        <p:cTn id="24" dur="1000" fill="hold"/>
                                        <p:tgtEl>
                                          <p:spTgt spid="11">
                                            <p:graphicEl>
                                              <a:dgm id="{6CA33B1A-E117-4AB6-A98C-977CA361BA5C}"/>
                                            </p:graphic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1">
                                            <p:graphicEl>
                                              <a:dgm id="{1BFEBE98-45F2-4D0B-9282-1D2910644DD7}"/>
                                            </p:graphicEl>
                                          </p:spTgt>
                                        </p:tgtEl>
                                        <p:attrNameLst>
                                          <p:attrName>style.visibility</p:attrName>
                                        </p:attrNameLst>
                                      </p:cBhvr>
                                      <p:to>
                                        <p:strVal val="visible"/>
                                      </p:to>
                                    </p:set>
                                    <p:animEffect transition="in" filter="fade">
                                      <p:cBhvr>
                                        <p:cTn id="29" dur="1000"/>
                                        <p:tgtEl>
                                          <p:spTgt spid="11">
                                            <p:graphicEl>
                                              <a:dgm id="{1BFEBE98-45F2-4D0B-9282-1D2910644DD7}"/>
                                            </p:graphicEl>
                                          </p:spTgt>
                                        </p:tgtEl>
                                      </p:cBhvr>
                                    </p:animEffect>
                                    <p:anim calcmode="lin" valueType="num">
                                      <p:cBhvr>
                                        <p:cTn id="30" dur="1000" fill="hold"/>
                                        <p:tgtEl>
                                          <p:spTgt spid="11">
                                            <p:graphicEl>
                                              <a:dgm id="{1BFEBE98-45F2-4D0B-9282-1D2910644DD7}"/>
                                            </p:graphicEl>
                                          </p:spTgt>
                                        </p:tgtEl>
                                        <p:attrNameLst>
                                          <p:attrName>ppt_x</p:attrName>
                                        </p:attrNameLst>
                                      </p:cBhvr>
                                      <p:tavLst>
                                        <p:tav tm="0">
                                          <p:val>
                                            <p:strVal val="#ppt_x"/>
                                          </p:val>
                                        </p:tav>
                                        <p:tav tm="100000">
                                          <p:val>
                                            <p:strVal val="#ppt_x"/>
                                          </p:val>
                                        </p:tav>
                                      </p:tavLst>
                                    </p:anim>
                                    <p:anim calcmode="lin" valueType="num">
                                      <p:cBhvr>
                                        <p:cTn id="31" dur="1000" fill="hold"/>
                                        <p:tgtEl>
                                          <p:spTgt spid="11">
                                            <p:graphicEl>
                                              <a:dgm id="{1BFEBE98-45F2-4D0B-9282-1D2910644DD7}"/>
                                            </p:graphicEl>
                                          </p:spTgt>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1">
                                            <p:graphicEl>
                                              <a:dgm id="{DBABE73E-0E85-45FD-B1FD-8F20C071B841}"/>
                                            </p:graphicEl>
                                          </p:spTgt>
                                        </p:tgtEl>
                                        <p:attrNameLst>
                                          <p:attrName>style.visibility</p:attrName>
                                        </p:attrNameLst>
                                      </p:cBhvr>
                                      <p:to>
                                        <p:strVal val="visible"/>
                                      </p:to>
                                    </p:set>
                                    <p:animEffect transition="in" filter="fade">
                                      <p:cBhvr>
                                        <p:cTn id="34" dur="1000"/>
                                        <p:tgtEl>
                                          <p:spTgt spid="11">
                                            <p:graphicEl>
                                              <a:dgm id="{DBABE73E-0E85-45FD-B1FD-8F20C071B841}"/>
                                            </p:graphicEl>
                                          </p:spTgt>
                                        </p:tgtEl>
                                      </p:cBhvr>
                                    </p:animEffect>
                                    <p:anim calcmode="lin" valueType="num">
                                      <p:cBhvr>
                                        <p:cTn id="35" dur="1000" fill="hold"/>
                                        <p:tgtEl>
                                          <p:spTgt spid="11">
                                            <p:graphicEl>
                                              <a:dgm id="{DBABE73E-0E85-45FD-B1FD-8F20C071B841}"/>
                                            </p:graphicEl>
                                          </p:spTgt>
                                        </p:tgtEl>
                                        <p:attrNameLst>
                                          <p:attrName>ppt_x</p:attrName>
                                        </p:attrNameLst>
                                      </p:cBhvr>
                                      <p:tavLst>
                                        <p:tav tm="0">
                                          <p:val>
                                            <p:strVal val="#ppt_x"/>
                                          </p:val>
                                        </p:tav>
                                        <p:tav tm="100000">
                                          <p:val>
                                            <p:strVal val="#ppt_x"/>
                                          </p:val>
                                        </p:tav>
                                      </p:tavLst>
                                    </p:anim>
                                    <p:anim calcmode="lin" valueType="num">
                                      <p:cBhvr>
                                        <p:cTn id="36" dur="1000" fill="hold"/>
                                        <p:tgtEl>
                                          <p:spTgt spid="11">
                                            <p:graphicEl>
                                              <a:dgm id="{DBABE73E-0E85-45FD-B1FD-8F20C071B841}"/>
                                            </p:graphic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7" presetClass="entr" presetSubtype="0" fill="hold" grpId="0" nodeType="afterEffect">
                                  <p:stCondLst>
                                    <p:cond delay="0"/>
                                  </p:stCondLst>
                                  <p:childTnLst>
                                    <p:set>
                                      <p:cBhvr>
                                        <p:cTn id="39" dur="1" fill="hold">
                                          <p:stCondLst>
                                            <p:cond delay="0"/>
                                          </p:stCondLst>
                                        </p:cTn>
                                        <p:tgtEl>
                                          <p:spTgt spid="11">
                                            <p:graphicEl>
                                              <a:dgm id="{38125B91-7565-45F7-A4D3-C99F191F6919}"/>
                                            </p:graphicEl>
                                          </p:spTgt>
                                        </p:tgtEl>
                                        <p:attrNameLst>
                                          <p:attrName>style.visibility</p:attrName>
                                        </p:attrNameLst>
                                      </p:cBhvr>
                                      <p:to>
                                        <p:strVal val="visible"/>
                                      </p:to>
                                    </p:set>
                                    <p:animEffect transition="in" filter="fade">
                                      <p:cBhvr>
                                        <p:cTn id="40" dur="1000"/>
                                        <p:tgtEl>
                                          <p:spTgt spid="11">
                                            <p:graphicEl>
                                              <a:dgm id="{38125B91-7565-45F7-A4D3-C99F191F6919}"/>
                                            </p:graphicEl>
                                          </p:spTgt>
                                        </p:tgtEl>
                                      </p:cBhvr>
                                    </p:animEffect>
                                    <p:anim calcmode="lin" valueType="num">
                                      <p:cBhvr>
                                        <p:cTn id="41" dur="1000" fill="hold"/>
                                        <p:tgtEl>
                                          <p:spTgt spid="11">
                                            <p:graphicEl>
                                              <a:dgm id="{38125B91-7565-45F7-A4D3-C99F191F6919}"/>
                                            </p:graphicEl>
                                          </p:spTgt>
                                        </p:tgtEl>
                                        <p:attrNameLst>
                                          <p:attrName>ppt_x</p:attrName>
                                        </p:attrNameLst>
                                      </p:cBhvr>
                                      <p:tavLst>
                                        <p:tav tm="0">
                                          <p:val>
                                            <p:strVal val="#ppt_x"/>
                                          </p:val>
                                        </p:tav>
                                        <p:tav tm="100000">
                                          <p:val>
                                            <p:strVal val="#ppt_x"/>
                                          </p:val>
                                        </p:tav>
                                      </p:tavLst>
                                    </p:anim>
                                    <p:anim calcmode="lin" valueType="num">
                                      <p:cBhvr>
                                        <p:cTn id="42" dur="1000" fill="hold"/>
                                        <p:tgtEl>
                                          <p:spTgt spid="11">
                                            <p:graphicEl>
                                              <a:dgm id="{38125B91-7565-45F7-A4D3-C99F191F6919}"/>
                                            </p:graphicEl>
                                          </p:spTgt>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11">
                                            <p:graphicEl>
                                              <a:dgm id="{03EDC7A7-17B1-4281-9741-13F8144A68F9}"/>
                                            </p:graphicEl>
                                          </p:spTgt>
                                        </p:tgtEl>
                                        <p:attrNameLst>
                                          <p:attrName>style.visibility</p:attrName>
                                        </p:attrNameLst>
                                      </p:cBhvr>
                                      <p:to>
                                        <p:strVal val="visible"/>
                                      </p:to>
                                    </p:set>
                                    <p:animEffect transition="in" filter="fade">
                                      <p:cBhvr>
                                        <p:cTn id="45" dur="1000"/>
                                        <p:tgtEl>
                                          <p:spTgt spid="11">
                                            <p:graphicEl>
                                              <a:dgm id="{03EDC7A7-17B1-4281-9741-13F8144A68F9}"/>
                                            </p:graphicEl>
                                          </p:spTgt>
                                        </p:tgtEl>
                                      </p:cBhvr>
                                    </p:animEffect>
                                    <p:anim calcmode="lin" valueType="num">
                                      <p:cBhvr>
                                        <p:cTn id="46" dur="1000" fill="hold"/>
                                        <p:tgtEl>
                                          <p:spTgt spid="11">
                                            <p:graphicEl>
                                              <a:dgm id="{03EDC7A7-17B1-4281-9741-13F8144A68F9}"/>
                                            </p:graphicEl>
                                          </p:spTgt>
                                        </p:tgtEl>
                                        <p:attrNameLst>
                                          <p:attrName>ppt_x</p:attrName>
                                        </p:attrNameLst>
                                      </p:cBhvr>
                                      <p:tavLst>
                                        <p:tav tm="0">
                                          <p:val>
                                            <p:strVal val="#ppt_x"/>
                                          </p:val>
                                        </p:tav>
                                        <p:tav tm="100000">
                                          <p:val>
                                            <p:strVal val="#ppt_x"/>
                                          </p:val>
                                        </p:tav>
                                      </p:tavLst>
                                    </p:anim>
                                    <p:anim calcmode="lin" valueType="num">
                                      <p:cBhvr>
                                        <p:cTn id="47" dur="1000" fill="hold"/>
                                        <p:tgtEl>
                                          <p:spTgt spid="11">
                                            <p:graphicEl>
                                              <a:dgm id="{03EDC7A7-17B1-4281-9741-13F8144A68F9}"/>
                                            </p:graphicEl>
                                          </p:spTgt>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7" presetClass="entr" presetSubtype="0" fill="hold" grpId="0" nodeType="afterEffect">
                                  <p:stCondLst>
                                    <p:cond delay="0"/>
                                  </p:stCondLst>
                                  <p:childTnLst>
                                    <p:set>
                                      <p:cBhvr>
                                        <p:cTn id="50" dur="1" fill="hold">
                                          <p:stCondLst>
                                            <p:cond delay="0"/>
                                          </p:stCondLst>
                                        </p:cTn>
                                        <p:tgtEl>
                                          <p:spTgt spid="11">
                                            <p:graphicEl>
                                              <a:dgm id="{C48C14E1-9C40-4E9A-8097-144A1550B0FB}"/>
                                            </p:graphicEl>
                                          </p:spTgt>
                                        </p:tgtEl>
                                        <p:attrNameLst>
                                          <p:attrName>style.visibility</p:attrName>
                                        </p:attrNameLst>
                                      </p:cBhvr>
                                      <p:to>
                                        <p:strVal val="visible"/>
                                      </p:to>
                                    </p:set>
                                    <p:animEffect transition="in" filter="fade">
                                      <p:cBhvr>
                                        <p:cTn id="51" dur="1000"/>
                                        <p:tgtEl>
                                          <p:spTgt spid="11">
                                            <p:graphicEl>
                                              <a:dgm id="{C48C14E1-9C40-4E9A-8097-144A1550B0FB}"/>
                                            </p:graphicEl>
                                          </p:spTgt>
                                        </p:tgtEl>
                                      </p:cBhvr>
                                    </p:animEffect>
                                    <p:anim calcmode="lin" valueType="num">
                                      <p:cBhvr>
                                        <p:cTn id="52" dur="1000" fill="hold"/>
                                        <p:tgtEl>
                                          <p:spTgt spid="11">
                                            <p:graphicEl>
                                              <a:dgm id="{C48C14E1-9C40-4E9A-8097-144A1550B0FB}"/>
                                            </p:graphicEl>
                                          </p:spTgt>
                                        </p:tgtEl>
                                        <p:attrNameLst>
                                          <p:attrName>ppt_x</p:attrName>
                                        </p:attrNameLst>
                                      </p:cBhvr>
                                      <p:tavLst>
                                        <p:tav tm="0">
                                          <p:val>
                                            <p:strVal val="#ppt_x"/>
                                          </p:val>
                                        </p:tav>
                                        <p:tav tm="100000">
                                          <p:val>
                                            <p:strVal val="#ppt_x"/>
                                          </p:val>
                                        </p:tav>
                                      </p:tavLst>
                                    </p:anim>
                                    <p:anim calcmode="lin" valueType="num">
                                      <p:cBhvr>
                                        <p:cTn id="53" dur="1000" fill="hold"/>
                                        <p:tgtEl>
                                          <p:spTgt spid="11">
                                            <p:graphicEl>
                                              <a:dgm id="{C48C14E1-9C40-4E9A-8097-144A1550B0FB}"/>
                                            </p:graphic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1">
                                            <p:graphicEl>
                                              <a:dgm id="{AB0E1573-E6DB-4A3C-AE01-5A401DD0F155}"/>
                                            </p:graphicEl>
                                          </p:spTgt>
                                        </p:tgtEl>
                                        <p:attrNameLst>
                                          <p:attrName>style.visibility</p:attrName>
                                        </p:attrNameLst>
                                      </p:cBhvr>
                                      <p:to>
                                        <p:strVal val="visible"/>
                                      </p:to>
                                    </p:set>
                                    <p:animEffect transition="in" filter="fade">
                                      <p:cBhvr>
                                        <p:cTn id="56" dur="1000"/>
                                        <p:tgtEl>
                                          <p:spTgt spid="11">
                                            <p:graphicEl>
                                              <a:dgm id="{AB0E1573-E6DB-4A3C-AE01-5A401DD0F155}"/>
                                            </p:graphicEl>
                                          </p:spTgt>
                                        </p:tgtEl>
                                      </p:cBhvr>
                                    </p:animEffect>
                                    <p:anim calcmode="lin" valueType="num">
                                      <p:cBhvr>
                                        <p:cTn id="57" dur="1000" fill="hold"/>
                                        <p:tgtEl>
                                          <p:spTgt spid="11">
                                            <p:graphicEl>
                                              <a:dgm id="{AB0E1573-E6DB-4A3C-AE01-5A401DD0F155}"/>
                                            </p:graphicEl>
                                          </p:spTgt>
                                        </p:tgtEl>
                                        <p:attrNameLst>
                                          <p:attrName>ppt_x</p:attrName>
                                        </p:attrNameLst>
                                      </p:cBhvr>
                                      <p:tavLst>
                                        <p:tav tm="0">
                                          <p:val>
                                            <p:strVal val="#ppt_x"/>
                                          </p:val>
                                        </p:tav>
                                        <p:tav tm="100000">
                                          <p:val>
                                            <p:strVal val="#ppt_x"/>
                                          </p:val>
                                        </p:tav>
                                      </p:tavLst>
                                    </p:anim>
                                    <p:anim calcmode="lin" valueType="num">
                                      <p:cBhvr>
                                        <p:cTn id="58" dur="1000" fill="hold"/>
                                        <p:tgtEl>
                                          <p:spTgt spid="11">
                                            <p:graphicEl>
                                              <a:dgm id="{AB0E1573-E6DB-4A3C-AE01-5A401DD0F155}"/>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500" fill="hold"/>
                                        <p:tgtEl>
                                          <p:spTgt spid="6"/>
                                        </p:tgtEl>
                                        <p:attrNameLst>
                                          <p:attrName>ppt_x</p:attrName>
                                        </p:attrNameLst>
                                      </p:cBhvr>
                                      <p:tavLst>
                                        <p:tav tm="0">
                                          <p:val>
                                            <p:strVal val="#ppt_x-#ppt_w/2"/>
                                          </p:val>
                                        </p:tav>
                                        <p:tav tm="100000">
                                          <p:val>
                                            <p:strVal val="#ppt_x"/>
                                          </p:val>
                                        </p:tav>
                                      </p:tavLst>
                                    </p:anim>
                                    <p:anim calcmode="lin" valueType="num">
                                      <p:cBhvr>
                                        <p:cTn id="64" dur="500" fill="hold"/>
                                        <p:tgtEl>
                                          <p:spTgt spid="6"/>
                                        </p:tgtEl>
                                        <p:attrNameLst>
                                          <p:attrName>ppt_y</p:attrName>
                                        </p:attrNameLst>
                                      </p:cBhvr>
                                      <p:tavLst>
                                        <p:tav tm="0">
                                          <p:val>
                                            <p:strVal val="#ppt_y"/>
                                          </p:val>
                                        </p:tav>
                                        <p:tav tm="100000">
                                          <p:val>
                                            <p:strVal val="#ppt_y"/>
                                          </p:val>
                                        </p:tav>
                                      </p:tavLst>
                                    </p:anim>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47" presetClass="entr" presetSubtype="0" fill="hold" grpId="0" nodeType="afterEffect">
                                  <p:stCondLst>
                                    <p:cond delay="0"/>
                                  </p:stCondLst>
                                  <p:childTnLst>
                                    <p:set>
                                      <p:cBhvr>
                                        <p:cTn id="69" dur="1" fill="hold">
                                          <p:stCondLst>
                                            <p:cond delay="0"/>
                                          </p:stCondLst>
                                        </p:cTn>
                                        <p:tgtEl>
                                          <p:spTgt spid="10">
                                            <p:graphicEl>
                                              <a:dgm id="{BFBC5501-15D1-48F6-B2AC-0A75C1B58C56}"/>
                                            </p:graphicEl>
                                          </p:spTgt>
                                        </p:tgtEl>
                                        <p:attrNameLst>
                                          <p:attrName>style.visibility</p:attrName>
                                        </p:attrNameLst>
                                      </p:cBhvr>
                                      <p:to>
                                        <p:strVal val="visible"/>
                                      </p:to>
                                    </p:set>
                                    <p:animEffect transition="in" filter="fade">
                                      <p:cBhvr>
                                        <p:cTn id="70" dur="1000"/>
                                        <p:tgtEl>
                                          <p:spTgt spid="10">
                                            <p:graphicEl>
                                              <a:dgm id="{BFBC5501-15D1-48F6-B2AC-0A75C1B58C56}"/>
                                            </p:graphicEl>
                                          </p:spTgt>
                                        </p:tgtEl>
                                      </p:cBhvr>
                                    </p:animEffect>
                                    <p:anim calcmode="lin" valueType="num">
                                      <p:cBhvr>
                                        <p:cTn id="71" dur="1000" fill="hold"/>
                                        <p:tgtEl>
                                          <p:spTgt spid="10">
                                            <p:graphicEl>
                                              <a:dgm id="{BFBC5501-15D1-48F6-B2AC-0A75C1B58C56}"/>
                                            </p:graphicEl>
                                          </p:spTgt>
                                        </p:tgtEl>
                                        <p:attrNameLst>
                                          <p:attrName>ppt_x</p:attrName>
                                        </p:attrNameLst>
                                      </p:cBhvr>
                                      <p:tavLst>
                                        <p:tav tm="0">
                                          <p:val>
                                            <p:strVal val="#ppt_x"/>
                                          </p:val>
                                        </p:tav>
                                        <p:tav tm="100000">
                                          <p:val>
                                            <p:strVal val="#ppt_x"/>
                                          </p:val>
                                        </p:tav>
                                      </p:tavLst>
                                    </p:anim>
                                    <p:anim calcmode="lin" valueType="num">
                                      <p:cBhvr>
                                        <p:cTn id="72" dur="1000" fill="hold"/>
                                        <p:tgtEl>
                                          <p:spTgt spid="10">
                                            <p:graphicEl>
                                              <a:dgm id="{BFBC5501-15D1-48F6-B2AC-0A75C1B58C56}"/>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10">
                                            <p:graphicEl>
                                              <a:dgm id="{B239C070-0555-481F-B13D-4CC43A954135}"/>
                                            </p:graphicEl>
                                          </p:spTgt>
                                        </p:tgtEl>
                                        <p:attrNameLst>
                                          <p:attrName>style.visibility</p:attrName>
                                        </p:attrNameLst>
                                      </p:cBhvr>
                                      <p:to>
                                        <p:strVal val="visible"/>
                                      </p:to>
                                    </p:set>
                                    <p:animEffect transition="in" filter="fade">
                                      <p:cBhvr>
                                        <p:cTn id="77" dur="1000"/>
                                        <p:tgtEl>
                                          <p:spTgt spid="10">
                                            <p:graphicEl>
                                              <a:dgm id="{B239C070-0555-481F-B13D-4CC43A954135}"/>
                                            </p:graphicEl>
                                          </p:spTgt>
                                        </p:tgtEl>
                                      </p:cBhvr>
                                    </p:animEffect>
                                    <p:anim calcmode="lin" valueType="num">
                                      <p:cBhvr>
                                        <p:cTn id="78" dur="1000" fill="hold"/>
                                        <p:tgtEl>
                                          <p:spTgt spid="10">
                                            <p:graphicEl>
                                              <a:dgm id="{B239C070-0555-481F-B13D-4CC43A954135}"/>
                                            </p:graphicEl>
                                          </p:spTgt>
                                        </p:tgtEl>
                                        <p:attrNameLst>
                                          <p:attrName>ppt_x</p:attrName>
                                        </p:attrNameLst>
                                      </p:cBhvr>
                                      <p:tavLst>
                                        <p:tav tm="0">
                                          <p:val>
                                            <p:strVal val="#ppt_x"/>
                                          </p:val>
                                        </p:tav>
                                        <p:tav tm="100000">
                                          <p:val>
                                            <p:strVal val="#ppt_x"/>
                                          </p:val>
                                        </p:tav>
                                      </p:tavLst>
                                    </p:anim>
                                    <p:anim calcmode="lin" valueType="num">
                                      <p:cBhvr>
                                        <p:cTn id="79" dur="1000" fill="hold"/>
                                        <p:tgtEl>
                                          <p:spTgt spid="10">
                                            <p:graphicEl>
                                              <a:dgm id="{B239C070-0555-481F-B13D-4CC43A954135}"/>
                                            </p:graphicEl>
                                          </p:spTgt>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10">
                                            <p:graphicEl>
                                              <a:dgm id="{43F65E2A-8C00-43DD-A572-F1C87F253B63}"/>
                                            </p:graphicEl>
                                          </p:spTgt>
                                        </p:tgtEl>
                                        <p:attrNameLst>
                                          <p:attrName>style.visibility</p:attrName>
                                        </p:attrNameLst>
                                      </p:cBhvr>
                                      <p:to>
                                        <p:strVal val="visible"/>
                                      </p:to>
                                    </p:set>
                                    <p:animEffect transition="in" filter="fade">
                                      <p:cBhvr>
                                        <p:cTn id="82" dur="1000"/>
                                        <p:tgtEl>
                                          <p:spTgt spid="10">
                                            <p:graphicEl>
                                              <a:dgm id="{43F65E2A-8C00-43DD-A572-F1C87F253B63}"/>
                                            </p:graphicEl>
                                          </p:spTgt>
                                        </p:tgtEl>
                                      </p:cBhvr>
                                    </p:animEffect>
                                    <p:anim calcmode="lin" valueType="num">
                                      <p:cBhvr>
                                        <p:cTn id="83" dur="1000" fill="hold"/>
                                        <p:tgtEl>
                                          <p:spTgt spid="10">
                                            <p:graphicEl>
                                              <a:dgm id="{43F65E2A-8C00-43DD-A572-F1C87F253B63}"/>
                                            </p:graphicEl>
                                          </p:spTgt>
                                        </p:tgtEl>
                                        <p:attrNameLst>
                                          <p:attrName>ppt_x</p:attrName>
                                        </p:attrNameLst>
                                      </p:cBhvr>
                                      <p:tavLst>
                                        <p:tav tm="0">
                                          <p:val>
                                            <p:strVal val="#ppt_x"/>
                                          </p:val>
                                        </p:tav>
                                        <p:tav tm="100000">
                                          <p:val>
                                            <p:strVal val="#ppt_x"/>
                                          </p:val>
                                        </p:tav>
                                      </p:tavLst>
                                    </p:anim>
                                    <p:anim calcmode="lin" valueType="num">
                                      <p:cBhvr>
                                        <p:cTn id="84" dur="1000" fill="hold"/>
                                        <p:tgtEl>
                                          <p:spTgt spid="10">
                                            <p:graphicEl>
                                              <a:dgm id="{43F65E2A-8C00-43DD-A572-F1C87F253B63}"/>
                                            </p:graphicEl>
                                          </p:spTgt>
                                        </p:tgtEl>
                                        <p:attrNameLst>
                                          <p:attrName>ppt_y</p:attrName>
                                        </p:attrNameLst>
                                      </p:cBhvr>
                                      <p:tavLst>
                                        <p:tav tm="0">
                                          <p:val>
                                            <p:strVal val="#ppt_y-.1"/>
                                          </p:val>
                                        </p:tav>
                                        <p:tav tm="100000">
                                          <p:val>
                                            <p:strVal val="#ppt_y"/>
                                          </p:val>
                                        </p:tav>
                                      </p:tavLst>
                                    </p:anim>
                                  </p:childTnLst>
                                </p:cTn>
                              </p:par>
                            </p:childTnLst>
                          </p:cTn>
                        </p:par>
                        <p:par>
                          <p:cTn id="85" fill="hold">
                            <p:stCondLst>
                              <p:cond delay="1000"/>
                            </p:stCondLst>
                            <p:childTnLst>
                              <p:par>
                                <p:cTn id="86" presetID="47" presetClass="entr" presetSubtype="0" fill="hold" grpId="0" nodeType="afterEffect">
                                  <p:stCondLst>
                                    <p:cond delay="0"/>
                                  </p:stCondLst>
                                  <p:childTnLst>
                                    <p:set>
                                      <p:cBhvr>
                                        <p:cTn id="87" dur="1" fill="hold">
                                          <p:stCondLst>
                                            <p:cond delay="0"/>
                                          </p:stCondLst>
                                        </p:cTn>
                                        <p:tgtEl>
                                          <p:spTgt spid="10">
                                            <p:graphicEl>
                                              <a:dgm id="{31823D68-25DA-482A-9979-3B2736F15DFC}"/>
                                            </p:graphicEl>
                                          </p:spTgt>
                                        </p:tgtEl>
                                        <p:attrNameLst>
                                          <p:attrName>style.visibility</p:attrName>
                                        </p:attrNameLst>
                                      </p:cBhvr>
                                      <p:to>
                                        <p:strVal val="visible"/>
                                      </p:to>
                                    </p:set>
                                    <p:animEffect transition="in" filter="fade">
                                      <p:cBhvr>
                                        <p:cTn id="88" dur="1000"/>
                                        <p:tgtEl>
                                          <p:spTgt spid="10">
                                            <p:graphicEl>
                                              <a:dgm id="{31823D68-25DA-482A-9979-3B2736F15DFC}"/>
                                            </p:graphicEl>
                                          </p:spTgt>
                                        </p:tgtEl>
                                      </p:cBhvr>
                                    </p:animEffect>
                                    <p:anim calcmode="lin" valueType="num">
                                      <p:cBhvr>
                                        <p:cTn id="89" dur="1000" fill="hold"/>
                                        <p:tgtEl>
                                          <p:spTgt spid="10">
                                            <p:graphicEl>
                                              <a:dgm id="{31823D68-25DA-482A-9979-3B2736F15DFC}"/>
                                            </p:graphicEl>
                                          </p:spTgt>
                                        </p:tgtEl>
                                        <p:attrNameLst>
                                          <p:attrName>ppt_x</p:attrName>
                                        </p:attrNameLst>
                                      </p:cBhvr>
                                      <p:tavLst>
                                        <p:tav tm="0">
                                          <p:val>
                                            <p:strVal val="#ppt_x"/>
                                          </p:val>
                                        </p:tav>
                                        <p:tav tm="100000">
                                          <p:val>
                                            <p:strVal val="#ppt_x"/>
                                          </p:val>
                                        </p:tav>
                                      </p:tavLst>
                                    </p:anim>
                                    <p:anim calcmode="lin" valueType="num">
                                      <p:cBhvr>
                                        <p:cTn id="90" dur="1000" fill="hold"/>
                                        <p:tgtEl>
                                          <p:spTgt spid="10">
                                            <p:graphicEl>
                                              <a:dgm id="{31823D68-25DA-482A-9979-3B2736F15DFC}"/>
                                            </p:graphicEl>
                                          </p:spTgt>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10">
                                            <p:graphicEl>
                                              <a:dgm id="{78698341-86F5-4D3F-9C48-744F401FE98A}"/>
                                            </p:graphicEl>
                                          </p:spTgt>
                                        </p:tgtEl>
                                        <p:attrNameLst>
                                          <p:attrName>style.visibility</p:attrName>
                                        </p:attrNameLst>
                                      </p:cBhvr>
                                      <p:to>
                                        <p:strVal val="visible"/>
                                      </p:to>
                                    </p:set>
                                    <p:animEffect transition="in" filter="fade">
                                      <p:cBhvr>
                                        <p:cTn id="93" dur="1000"/>
                                        <p:tgtEl>
                                          <p:spTgt spid="10">
                                            <p:graphicEl>
                                              <a:dgm id="{78698341-86F5-4D3F-9C48-744F401FE98A}"/>
                                            </p:graphicEl>
                                          </p:spTgt>
                                        </p:tgtEl>
                                      </p:cBhvr>
                                    </p:animEffect>
                                    <p:anim calcmode="lin" valueType="num">
                                      <p:cBhvr>
                                        <p:cTn id="94" dur="1000" fill="hold"/>
                                        <p:tgtEl>
                                          <p:spTgt spid="10">
                                            <p:graphicEl>
                                              <a:dgm id="{78698341-86F5-4D3F-9C48-744F401FE98A}"/>
                                            </p:graphicEl>
                                          </p:spTgt>
                                        </p:tgtEl>
                                        <p:attrNameLst>
                                          <p:attrName>ppt_x</p:attrName>
                                        </p:attrNameLst>
                                      </p:cBhvr>
                                      <p:tavLst>
                                        <p:tav tm="0">
                                          <p:val>
                                            <p:strVal val="#ppt_x"/>
                                          </p:val>
                                        </p:tav>
                                        <p:tav tm="100000">
                                          <p:val>
                                            <p:strVal val="#ppt_x"/>
                                          </p:val>
                                        </p:tav>
                                      </p:tavLst>
                                    </p:anim>
                                    <p:anim calcmode="lin" valueType="num">
                                      <p:cBhvr>
                                        <p:cTn id="95" dur="1000" fill="hold"/>
                                        <p:tgtEl>
                                          <p:spTgt spid="10">
                                            <p:graphicEl>
                                              <a:dgm id="{78698341-86F5-4D3F-9C48-744F401FE98A}"/>
                                            </p:graphicEl>
                                          </p:spTgt>
                                        </p:tgtEl>
                                        <p:attrNameLst>
                                          <p:attrName>ppt_y</p:attrName>
                                        </p:attrNameLst>
                                      </p:cBhvr>
                                      <p:tavLst>
                                        <p:tav tm="0">
                                          <p:val>
                                            <p:strVal val="#ppt_y-.1"/>
                                          </p:val>
                                        </p:tav>
                                        <p:tav tm="100000">
                                          <p:val>
                                            <p:strVal val="#ppt_y"/>
                                          </p:val>
                                        </p:tav>
                                      </p:tavLst>
                                    </p:anim>
                                  </p:childTnLst>
                                </p:cTn>
                              </p:par>
                            </p:childTnLst>
                          </p:cTn>
                        </p:par>
                        <p:par>
                          <p:cTn id="96" fill="hold">
                            <p:stCondLst>
                              <p:cond delay="2000"/>
                            </p:stCondLst>
                            <p:childTnLst>
                              <p:par>
                                <p:cTn id="97" presetID="47" presetClass="entr" presetSubtype="0" fill="hold" grpId="0" nodeType="afterEffect">
                                  <p:stCondLst>
                                    <p:cond delay="0"/>
                                  </p:stCondLst>
                                  <p:childTnLst>
                                    <p:set>
                                      <p:cBhvr>
                                        <p:cTn id="98" dur="1" fill="hold">
                                          <p:stCondLst>
                                            <p:cond delay="0"/>
                                          </p:stCondLst>
                                        </p:cTn>
                                        <p:tgtEl>
                                          <p:spTgt spid="10">
                                            <p:graphicEl>
                                              <a:dgm id="{A732A9DE-AF0B-494F-BEEC-F0320A09F87D}"/>
                                            </p:graphicEl>
                                          </p:spTgt>
                                        </p:tgtEl>
                                        <p:attrNameLst>
                                          <p:attrName>style.visibility</p:attrName>
                                        </p:attrNameLst>
                                      </p:cBhvr>
                                      <p:to>
                                        <p:strVal val="visible"/>
                                      </p:to>
                                    </p:set>
                                    <p:animEffect transition="in" filter="fade">
                                      <p:cBhvr>
                                        <p:cTn id="99" dur="1000"/>
                                        <p:tgtEl>
                                          <p:spTgt spid="10">
                                            <p:graphicEl>
                                              <a:dgm id="{A732A9DE-AF0B-494F-BEEC-F0320A09F87D}"/>
                                            </p:graphicEl>
                                          </p:spTgt>
                                        </p:tgtEl>
                                      </p:cBhvr>
                                    </p:animEffect>
                                    <p:anim calcmode="lin" valueType="num">
                                      <p:cBhvr>
                                        <p:cTn id="100" dur="1000" fill="hold"/>
                                        <p:tgtEl>
                                          <p:spTgt spid="10">
                                            <p:graphicEl>
                                              <a:dgm id="{A732A9DE-AF0B-494F-BEEC-F0320A09F87D}"/>
                                            </p:graphicEl>
                                          </p:spTgt>
                                        </p:tgtEl>
                                        <p:attrNameLst>
                                          <p:attrName>ppt_x</p:attrName>
                                        </p:attrNameLst>
                                      </p:cBhvr>
                                      <p:tavLst>
                                        <p:tav tm="0">
                                          <p:val>
                                            <p:strVal val="#ppt_x"/>
                                          </p:val>
                                        </p:tav>
                                        <p:tav tm="100000">
                                          <p:val>
                                            <p:strVal val="#ppt_x"/>
                                          </p:val>
                                        </p:tav>
                                      </p:tavLst>
                                    </p:anim>
                                    <p:anim calcmode="lin" valueType="num">
                                      <p:cBhvr>
                                        <p:cTn id="101" dur="1000" fill="hold"/>
                                        <p:tgtEl>
                                          <p:spTgt spid="10">
                                            <p:graphicEl>
                                              <a:dgm id="{A732A9DE-AF0B-494F-BEEC-F0320A09F87D}"/>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10">
                                            <p:graphicEl>
                                              <a:dgm id="{AE498F8E-F69E-4B52-BB12-2BA735B8A1AB}"/>
                                            </p:graphicEl>
                                          </p:spTgt>
                                        </p:tgtEl>
                                        <p:attrNameLst>
                                          <p:attrName>style.visibility</p:attrName>
                                        </p:attrNameLst>
                                      </p:cBhvr>
                                      <p:to>
                                        <p:strVal val="visible"/>
                                      </p:to>
                                    </p:set>
                                    <p:animEffect transition="in" filter="fade">
                                      <p:cBhvr>
                                        <p:cTn id="104" dur="1000"/>
                                        <p:tgtEl>
                                          <p:spTgt spid="10">
                                            <p:graphicEl>
                                              <a:dgm id="{AE498F8E-F69E-4B52-BB12-2BA735B8A1AB}"/>
                                            </p:graphicEl>
                                          </p:spTgt>
                                        </p:tgtEl>
                                      </p:cBhvr>
                                    </p:animEffect>
                                    <p:anim calcmode="lin" valueType="num">
                                      <p:cBhvr>
                                        <p:cTn id="105" dur="1000" fill="hold"/>
                                        <p:tgtEl>
                                          <p:spTgt spid="10">
                                            <p:graphicEl>
                                              <a:dgm id="{AE498F8E-F69E-4B52-BB12-2BA735B8A1AB}"/>
                                            </p:graphicEl>
                                          </p:spTgt>
                                        </p:tgtEl>
                                        <p:attrNameLst>
                                          <p:attrName>ppt_x</p:attrName>
                                        </p:attrNameLst>
                                      </p:cBhvr>
                                      <p:tavLst>
                                        <p:tav tm="0">
                                          <p:val>
                                            <p:strVal val="#ppt_x"/>
                                          </p:val>
                                        </p:tav>
                                        <p:tav tm="100000">
                                          <p:val>
                                            <p:strVal val="#ppt_x"/>
                                          </p:val>
                                        </p:tav>
                                      </p:tavLst>
                                    </p:anim>
                                    <p:anim calcmode="lin" valueType="num">
                                      <p:cBhvr>
                                        <p:cTn id="106" dur="1000" fill="hold"/>
                                        <p:tgtEl>
                                          <p:spTgt spid="10">
                                            <p:graphicEl>
                                              <a:dgm id="{AE498F8E-F69E-4B52-BB12-2BA735B8A1AB}"/>
                                            </p:graphicEl>
                                          </p:spTgt>
                                        </p:tgtEl>
                                        <p:attrNameLst>
                                          <p:attrName>ppt_y</p:attrName>
                                        </p:attrNameLst>
                                      </p:cBhvr>
                                      <p:tavLst>
                                        <p:tav tm="0">
                                          <p:val>
                                            <p:strVal val="#ppt_y-.1"/>
                                          </p:val>
                                        </p:tav>
                                        <p:tav tm="100000">
                                          <p:val>
                                            <p:strVal val="#ppt_y"/>
                                          </p:val>
                                        </p:tav>
                                      </p:tavLst>
                                    </p:anim>
                                  </p:childTnLst>
                                </p:cTn>
                              </p:par>
                            </p:childTnLst>
                          </p:cTn>
                        </p:par>
                        <p:par>
                          <p:cTn id="107" fill="hold">
                            <p:stCondLst>
                              <p:cond delay="3000"/>
                            </p:stCondLst>
                            <p:childTnLst>
                              <p:par>
                                <p:cTn id="108" presetID="47" presetClass="entr" presetSubtype="0" fill="hold" grpId="0" nodeType="afterEffect">
                                  <p:stCondLst>
                                    <p:cond delay="0"/>
                                  </p:stCondLst>
                                  <p:childTnLst>
                                    <p:set>
                                      <p:cBhvr>
                                        <p:cTn id="109" dur="1" fill="hold">
                                          <p:stCondLst>
                                            <p:cond delay="0"/>
                                          </p:stCondLst>
                                        </p:cTn>
                                        <p:tgtEl>
                                          <p:spTgt spid="10">
                                            <p:graphicEl>
                                              <a:dgm id="{62A202F7-8B2A-413D-BCA1-F7E52AD0A817}"/>
                                            </p:graphicEl>
                                          </p:spTgt>
                                        </p:tgtEl>
                                        <p:attrNameLst>
                                          <p:attrName>style.visibility</p:attrName>
                                        </p:attrNameLst>
                                      </p:cBhvr>
                                      <p:to>
                                        <p:strVal val="visible"/>
                                      </p:to>
                                    </p:set>
                                    <p:animEffect transition="in" filter="fade">
                                      <p:cBhvr>
                                        <p:cTn id="110" dur="1000"/>
                                        <p:tgtEl>
                                          <p:spTgt spid="10">
                                            <p:graphicEl>
                                              <a:dgm id="{62A202F7-8B2A-413D-BCA1-F7E52AD0A817}"/>
                                            </p:graphicEl>
                                          </p:spTgt>
                                        </p:tgtEl>
                                      </p:cBhvr>
                                    </p:animEffect>
                                    <p:anim calcmode="lin" valueType="num">
                                      <p:cBhvr>
                                        <p:cTn id="111" dur="1000" fill="hold"/>
                                        <p:tgtEl>
                                          <p:spTgt spid="10">
                                            <p:graphicEl>
                                              <a:dgm id="{62A202F7-8B2A-413D-BCA1-F7E52AD0A817}"/>
                                            </p:graphicEl>
                                          </p:spTgt>
                                        </p:tgtEl>
                                        <p:attrNameLst>
                                          <p:attrName>ppt_x</p:attrName>
                                        </p:attrNameLst>
                                      </p:cBhvr>
                                      <p:tavLst>
                                        <p:tav tm="0">
                                          <p:val>
                                            <p:strVal val="#ppt_x"/>
                                          </p:val>
                                        </p:tav>
                                        <p:tav tm="100000">
                                          <p:val>
                                            <p:strVal val="#ppt_x"/>
                                          </p:val>
                                        </p:tav>
                                      </p:tavLst>
                                    </p:anim>
                                    <p:anim calcmode="lin" valueType="num">
                                      <p:cBhvr>
                                        <p:cTn id="112" dur="1000" fill="hold"/>
                                        <p:tgtEl>
                                          <p:spTgt spid="10">
                                            <p:graphicEl>
                                              <a:dgm id="{62A202F7-8B2A-413D-BCA1-F7E52AD0A817}"/>
                                            </p:graphicEl>
                                          </p:spTgt>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10">
                                            <p:graphicEl>
                                              <a:dgm id="{5E39823D-B902-4BC6-B643-1CF3DB3D9E8D}"/>
                                            </p:graphicEl>
                                          </p:spTgt>
                                        </p:tgtEl>
                                        <p:attrNameLst>
                                          <p:attrName>style.visibility</p:attrName>
                                        </p:attrNameLst>
                                      </p:cBhvr>
                                      <p:to>
                                        <p:strVal val="visible"/>
                                      </p:to>
                                    </p:set>
                                    <p:animEffect transition="in" filter="fade">
                                      <p:cBhvr>
                                        <p:cTn id="115" dur="1000"/>
                                        <p:tgtEl>
                                          <p:spTgt spid="10">
                                            <p:graphicEl>
                                              <a:dgm id="{5E39823D-B902-4BC6-B643-1CF3DB3D9E8D}"/>
                                            </p:graphicEl>
                                          </p:spTgt>
                                        </p:tgtEl>
                                      </p:cBhvr>
                                    </p:animEffect>
                                    <p:anim calcmode="lin" valueType="num">
                                      <p:cBhvr>
                                        <p:cTn id="116" dur="1000" fill="hold"/>
                                        <p:tgtEl>
                                          <p:spTgt spid="10">
                                            <p:graphicEl>
                                              <a:dgm id="{5E39823D-B902-4BC6-B643-1CF3DB3D9E8D}"/>
                                            </p:graphicEl>
                                          </p:spTgt>
                                        </p:tgtEl>
                                        <p:attrNameLst>
                                          <p:attrName>ppt_x</p:attrName>
                                        </p:attrNameLst>
                                      </p:cBhvr>
                                      <p:tavLst>
                                        <p:tav tm="0">
                                          <p:val>
                                            <p:strVal val="#ppt_x"/>
                                          </p:val>
                                        </p:tav>
                                        <p:tav tm="100000">
                                          <p:val>
                                            <p:strVal val="#ppt_x"/>
                                          </p:val>
                                        </p:tav>
                                      </p:tavLst>
                                    </p:anim>
                                    <p:anim calcmode="lin" valueType="num">
                                      <p:cBhvr>
                                        <p:cTn id="117" dur="1000" fill="hold"/>
                                        <p:tgtEl>
                                          <p:spTgt spid="10">
                                            <p:graphicEl>
                                              <a:dgm id="{5E39823D-B902-4BC6-B643-1CF3DB3D9E8D}"/>
                                            </p:graphicEl>
                                          </p:spTgt>
                                        </p:tgtEl>
                                        <p:attrNameLst>
                                          <p:attrName>ppt_y</p:attrName>
                                        </p:attrNameLst>
                                      </p:cBhvr>
                                      <p:tavLst>
                                        <p:tav tm="0">
                                          <p:val>
                                            <p:strVal val="#ppt_y-.1"/>
                                          </p:val>
                                        </p:tav>
                                        <p:tav tm="100000">
                                          <p:val>
                                            <p:strVal val="#ppt_y"/>
                                          </p:val>
                                        </p:tav>
                                      </p:tavLst>
                                    </p:anim>
                                  </p:childTnLst>
                                </p:cTn>
                              </p:par>
                            </p:childTnLst>
                          </p:cTn>
                        </p:par>
                        <p:par>
                          <p:cTn id="118" fill="hold">
                            <p:stCondLst>
                              <p:cond delay="4000"/>
                            </p:stCondLst>
                            <p:childTnLst>
                              <p:par>
                                <p:cTn id="119" presetID="47" presetClass="entr" presetSubtype="0" fill="hold" grpId="0" nodeType="afterEffect">
                                  <p:stCondLst>
                                    <p:cond delay="0"/>
                                  </p:stCondLst>
                                  <p:childTnLst>
                                    <p:set>
                                      <p:cBhvr>
                                        <p:cTn id="120" dur="1" fill="hold">
                                          <p:stCondLst>
                                            <p:cond delay="0"/>
                                          </p:stCondLst>
                                        </p:cTn>
                                        <p:tgtEl>
                                          <p:spTgt spid="10">
                                            <p:graphicEl>
                                              <a:dgm id="{0F6D848C-C9BA-4476-A017-877AE1AD9260}"/>
                                            </p:graphicEl>
                                          </p:spTgt>
                                        </p:tgtEl>
                                        <p:attrNameLst>
                                          <p:attrName>style.visibility</p:attrName>
                                        </p:attrNameLst>
                                      </p:cBhvr>
                                      <p:to>
                                        <p:strVal val="visible"/>
                                      </p:to>
                                    </p:set>
                                    <p:animEffect transition="in" filter="fade">
                                      <p:cBhvr>
                                        <p:cTn id="121" dur="1000"/>
                                        <p:tgtEl>
                                          <p:spTgt spid="10">
                                            <p:graphicEl>
                                              <a:dgm id="{0F6D848C-C9BA-4476-A017-877AE1AD9260}"/>
                                            </p:graphicEl>
                                          </p:spTgt>
                                        </p:tgtEl>
                                      </p:cBhvr>
                                    </p:animEffect>
                                    <p:anim calcmode="lin" valueType="num">
                                      <p:cBhvr>
                                        <p:cTn id="122" dur="1000" fill="hold"/>
                                        <p:tgtEl>
                                          <p:spTgt spid="10">
                                            <p:graphicEl>
                                              <a:dgm id="{0F6D848C-C9BA-4476-A017-877AE1AD9260}"/>
                                            </p:graphicEl>
                                          </p:spTgt>
                                        </p:tgtEl>
                                        <p:attrNameLst>
                                          <p:attrName>ppt_x</p:attrName>
                                        </p:attrNameLst>
                                      </p:cBhvr>
                                      <p:tavLst>
                                        <p:tav tm="0">
                                          <p:val>
                                            <p:strVal val="#ppt_x"/>
                                          </p:val>
                                        </p:tav>
                                        <p:tav tm="100000">
                                          <p:val>
                                            <p:strVal val="#ppt_x"/>
                                          </p:val>
                                        </p:tav>
                                      </p:tavLst>
                                    </p:anim>
                                    <p:anim calcmode="lin" valueType="num">
                                      <p:cBhvr>
                                        <p:cTn id="123" dur="1000" fill="hold"/>
                                        <p:tgtEl>
                                          <p:spTgt spid="10">
                                            <p:graphicEl>
                                              <a:dgm id="{0F6D848C-C9BA-4476-A017-877AE1AD9260}"/>
                                            </p:graphicEl>
                                          </p:spTgt>
                                        </p:tgtEl>
                                        <p:attrNameLst>
                                          <p:attrName>ppt_y</p:attrName>
                                        </p:attrNameLst>
                                      </p:cBhvr>
                                      <p:tavLst>
                                        <p:tav tm="0">
                                          <p:val>
                                            <p:strVal val="#ppt_y-.1"/>
                                          </p:val>
                                        </p:tav>
                                        <p:tav tm="100000">
                                          <p:val>
                                            <p:strVal val="#ppt_y"/>
                                          </p:val>
                                        </p:tav>
                                      </p:tavLst>
                                    </p:anim>
                                  </p:childTnLst>
                                </p:cTn>
                              </p:par>
                              <p:par>
                                <p:cTn id="124" presetID="47" presetClass="entr" presetSubtype="0" fill="hold" grpId="0" nodeType="withEffect">
                                  <p:stCondLst>
                                    <p:cond delay="0"/>
                                  </p:stCondLst>
                                  <p:childTnLst>
                                    <p:set>
                                      <p:cBhvr>
                                        <p:cTn id="125" dur="1" fill="hold">
                                          <p:stCondLst>
                                            <p:cond delay="0"/>
                                          </p:stCondLst>
                                        </p:cTn>
                                        <p:tgtEl>
                                          <p:spTgt spid="10">
                                            <p:graphicEl>
                                              <a:dgm id="{CF1F623A-D197-4481-9345-F70E327881F0}"/>
                                            </p:graphicEl>
                                          </p:spTgt>
                                        </p:tgtEl>
                                        <p:attrNameLst>
                                          <p:attrName>style.visibility</p:attrName>
                                        </p:attrNameLst>
                                      </p:cBhvr>
                                      <p:to>
                                        <p:strVal val="visible"/>
                                      </p:to>
                                    </p:set>
                                    <p:animEffect transition="in" filter="fade">
                                      <p:cBhvr>
                                        <p:cTn id="126" dur="1000"/>
                                        <p:tgtEl>
                                          <p:spTgt spid="10">
                                            <p:graphicEl>
                                              <a:dgm id="{CF1F623A-D197-4481-9345-F70E327881F0}"/>
                                            </p:graphicEl>
                                          </p:spTgt>
                                        </p:tgtEl>
                                      </p:cBhvr>
                                    </p:animEffect>
                                    <p:anim calcmode="lin" valueType="num">
                                      <p:cBhvr>
                                        <p:cTn id="127" dur="1000" fill="hold"/>
                                        <p:tgtEl>
                                          <p:spTgt spid="10">
                                            <p:graphicEl>
                                              <a:dgm id="{CF1F623A-D197-4481-9345-F70E327881F0}"/>
                                            </p:graphicEl>
                                          </p:spTgt>
                                        </p:tgtEl>
                                        <p:attrNameLst>
                                          <p:attrName>ppt_x</p:attrName>
                                        </p:attrNameLst>
                                      </p:cBhvr>
                                      <p:tavLst>
                                        <p:tav tm="0">
                                          <p:val>
                                            <p:strVal val="#ppt_x"/>
                                          </p:val>
                                        </p:tav>
                                        <p:tav tm="100000">
                                          <p:val>
                                            <p:strVal val="#ppt_x"/>
                                          </p:val>
                                        </p:tav>
                                      </p:tavLst>
                                    </p:anim>
                                    <p:anim calcmode="lin" valueType="num">
                                      <p:cBhvr>
                                        <p:cTn id="128" dur="1000" fill="hold"/>
                                        <p:tgtEl>
                                          <p:spTgt spid="10">
                                            <p:graphicEl>
                                              <a:dgm id="{CF1F623A-D197-4481-9345-F70E327881F0}"/>
                                            </p:graphicEl>
                                          </p:spTgt>
                                        </p:tgtEl>
                                        <p:attrNameLst>
                                          <p:attrName>ppt_y</p:attrName>
                                        </p:attrNameLst>
                                      </p:cBhvr>
                                      <p:tavLst>
                                        <p:tav tm="0">
                                          <p:val>
                                            <p:strVal val="#ppt_y-.1"/>
                                          </p:val>
                                        </p:tav>
                                        <p:tav tm="100000">
                                          <p:val>
                                            <p:strVal val="#ppt_y"/>
                                          </p:val>
                                        </p:tav>
                                      </p:tavLst>
                                    </p:anim>
                                  </p:childTnLst>
                                </p:cTn>
                              </p:par>
                            </p:childTnLst>
                          </p:cTn>
                        </p:par>
                        <p:par>
                          <p:cTn id="129" fill="hold">
                            <p:stCondLst>
                              <p:cond delay="5000"/>
                            </p:stCondLst>
                            <p:childTnLst>
                              <p:par>
                                <p:cTn id="130" presetID="47" presetClass="entr" presetSubtype="0" fill="hold" grpId="0" nodeType="afterEffect">
                                  <p:stCondLst>
                                    <p:cond delay="0"/>
                                  </p:stCondLst>
                                  <p:childTnLst>
                                    <p:set>
                                      <p:cBhvr>
                                        <p:cTn id="131" dur="1" fill="hold">
                                          <p:stCondLst>
                                            <p:cond delay="0"/>
                                          </p:stCondLst>
                                        </p:cTn>
                                        <p:tgtEl>
                                          <p:spTgt spid="10">
                                            <p:graphicEl>
                                              <a:dgm id="{F5F566F3-86AB-4C61-BCEA-9684EAD71709}"/>
                                            </p:graphicEl>
                                          </p:spTgt>
                                        </p:tgtEl>
                                        <p:attrNameLst>
                                          <p:attrName>style.visibility</p:attrName>
                                        </p:attrNameLst>
                                      </p:cBhvr>
                                      <p:to>
                                        <p:strVal val="visible"/>
                                      </p:to>
                                    </p:set>
                                    <p:animEffect transition="in" filter="fade">
                                      <p:cBhvr>
                                        <p:cTn id="132" dur="1000"/>
                                        <p:tgtEl>
                                          <p:spTgt spid="10">
                                            <p:graphicEl>
                                              <a:dgm id="{F5F566F3-86AB-4C61-BCEA-9684EAD71709}"/>
                                            </p:graphicEl>
                                          </p:spTgt>
                                        </p:tgtEl>
                                      </p:cBhvr>
                                    </p:animEffect>
                                    <p:anim calcmode="lin" valueType="num">
                                      <p:cBhvr>
                                        <p:cTn id="133" dur="1000" fill="hold"/>
                                        <p:tgtEl>
                                          <p:spTgt spid="10">
                                            <p:graphicEl>
                                              <a:dgm id="{F5F566F3-86AB-4C61-BCEA-9684EAD71709}"/>
                                            </p:graphicEl>
                                          </p:spTgt>
                                        </p:tgtEl>
                                        <p:attrNameLst>
                                          <p:attrName>ppt_x</p:attrName>
                                        </p:attrNameLst>
                                      </p:cBhvr>
                                      <p:tavLst>
                                        <p:tav tm="0">
                                          <p:val>
                                            <p:strVal val="#ppt_x"/>
                                          </p:val>
                                        </p:tav>
                                        <p:tav tm="100000">
                                          <p:val>
                                            <p:strVal val="#ppt_x"/>
                                          </p:val>
                                        </p:tav>
                                      </p:tavLst>
                                    </p:anim>
                                    <p:anim calcmode="lin" valueType="num">
                                      <p:cBhvr>
                                        <p:cTn id="134" dur="1000" fill="hold"/>
                                        <p:tgtEl>
                                          <p:spTgt spid="10">
                                            <p:graphicEl>
                                              <a:dgm id="{F5F566F3-86AB-4C61-BCEA-9684EAD71709}"/>
                                            </p:graphicEl>
                                          </p:spTgt>
                                        </p:tgtEl>
                                        <p:attrNameLst>
                                          <p:attrName>ppt_y</p:attrName>
                                        </p:attrNameLst>
                                      </p:cBhvr>
                                      <p:tavLst>
                                        <p:tav tm="0">
                                          <p:val>
                                            <p:strVal val="#ppt_y-.1"/>
                                          </p:val>
                                        </p:tav>
                                        <p:tav tm="100000">
                                          <p:val>
                                            <p:strVal val="#ppt_y"/>
                                          </p:val>
                                        </p:tav>
                                      </p:tavLst>
                                    </p:anim>
                                  </p:childTnLst>
                                </p:cTn>
                              </p:par>
                              <p:par>
                                <p:cTn id="135" presetID="47" presetClass="entr" presetSubtype="0" fill="hold" grpId="0" nodeType="withEffect">
                                  <p:stCondLst>
                                    <p:cond delay="0"/>
                                  </p:stCondLst>
                                  <p:childTnLst>
                                    <p:set>
                                      <p:cBhvr>
                                        <p:cTn id="136" dur="1" fill="hold">
                                          <p:stCondLst>
                                            <p:cond delay="0"/>
                                          </p:stCondLst>
                                        </p:cTn>
                                        <p:tgtEl>
                                          <p:spTgt spid="10">
                                            <p:graphicEl>
                                              <a:dgm id="{12052B06-6098-4B14-888D-3A42CDE9B687}"/>
                                            </p:graphicEl>
                                          </p:spTgt>
                                        </p:tgtEl>
                                        <p:attrNameLst>
                                          <p:attrName>style.visibility</p:attrName>
                                        </p:attrNameLst>
                                      </p:cBhvr>
                                      <p:to>
                                        <p:strVal val="visible"/>
                                      </p:to>
                                    </p:set>
                                    <p:animEffect transition="in" filter="fade">
                                      <p:cBhvr>
                                        <p:cTn id="137" dur="1000"/>
                                        <p:tgtEl>
                                          <p:spTgt spid="10">
                                            <p:graphicEl>
                                              <a:dgm id="{12052B06-6098-4B14-888D-3A42CDE9B687}"/>
                                            </p:graphicEl>
                                          </p:spTgt>
                                        </p:tgtEl>
                                      </p:cBhvr>
                                    </p:animEffect>
                                    <p:anim calcmode="lin" valueType="num">
                                      <p:cBhvr>
                                        <p:cTn id="138" dur="1000" fill="hold"/>
                                        <p:tgtEl>
                                          <p:spTgt spid="10">
                                            <p:graphicEl>
                                              <a:dgm id="{12052B06-6098-4B14-888D-3A42CDE9B687}"/>
                                            </p:graphicEl>
                                          </p:spTgt>
                                        </p:tgtEl>
                                        <p:attrNameLst>
                                          <p:attrName>ppt_x</p:attrName>
                                        </p:attrNameLst>
                                      </p:cBhvr>
                                      <p:tavLst>
                                        <p:tav tm="0">
                                          <p:val>
                                            <p:strVal val="#ppt_x"/>
                                          </p:val>
                                        </p:tav>
                                        <p:tav tm="100000">
                                          <p:val>
                                            <p:strVal val="#ppt_x"/>
                                          </p:val>
                                        </p:tav>
                                      </p:tavLst>
                                    </p:anim>
                                    <p:anim calcmode="lin" valueType="num">
                                      <p:cBhvr>
                                        <p:cTn id="139" dur="1000" fill="hold"/>
                                        <p:tgtEl>
                                          <p:spTgt spid="10">
                                            <p:graphicEl>
                                              <a:dgm id="{12052B06-6098-4B14-888D-3A42CDE9B687}"/>
                                            </p:graphicEl>
                                          </p:spTgt>
                                        </p:tgtEl>
                                        <p:attrNameLst>
                                          <p:attrName>ppt_y</p:attrName>
                                        </p:attrNameLst>
                                      </p:cBhvr>
                                      <p:tavLst>
                                        <p:tav tm="0">
                                          <p:val>
                                            <p:strVal val="#ppt_y-.1"/>
                                          </p:val>
                                        </p:tav>
                                        <p:tav tm="100000">
                                          <p:val>
                                            <p:strVal val="#ppt_y"/>
                                          </p:val>
                                        </p:tav>
                                      </p:tavLst>
                                    </p:anim>
                                  </p:childTnLst>
                                </p:cTn>
                              </p:par>
                            </p:childTnLst>
                          </p:cTn>
                        </p:par>
                        <p:par>
                          <p:cTn id="140" fill="hold">
                            <p:stCondLst>
                              <p:cond delay="6000"/>
                            </p:stCondLst>
                            <p:childTnLst>
                              <p:par>
                                <p:cTn id="141" presetID="47" presetClass="entr" presetSubtype="0" fill="hold" grpId="0" nodeType="afterEffect">
                                  <p:stCondLst>
                                    <p:cond delay="0"/>
                                  </p:stCondLst>
                                  <p:childTnLst>
                                    <p:set>
                                      <p:cBhvr>
                                        <p:cTn id="142" dur="1" fill="hold">
                                          <p:stCondLst>
                                            <p:cond delay="0"/>
                                          </p:stCondLst>
                                        </p:cTn>
                                        <p:tgtEl>
                                          <p:spTgt spid="10">
                                            <p:graphicEl>
                                              <a:dgm id="{F0B465BD-1EA3-4533-BFFF-41FD7AF6681B}"/>
                                            </p:graphicEl>
                                          </p:spTgt>
                                        </p:tgtEl>
                                        <p:attrNameLst>
                                          <p:attrName>style.visibility</p:attrName>
                                        </p:attrNameLst>
                                      </p:cBhvr>
                                      <p:to>
                                        <p:strVal val="visible"/>
                                      </p:to>
                                    </p:set>
                                    <p:animEffect transition="in" filter="fade">
                                      <p:cBhvr>
                                        <p:cTn id="143" dur="1000"/>
                                        <p:tgtEl>
                                          <p:spTgt spid="10">
                                            <p:graphicEl>
                                              <a:dgm id="{F0B465BD-1EA3-4533-BFFF-41FD7AF6681B}"/>
                                            </p:graphicEl>
                                          </p:spTgt>
                                        </p:tgtEl>
                                      </p:cBhvr>
                                    </p:animEffect>
                                    <p:anim calcmode="lin" valueType="num">
                                      <p:cBhvr>
                                        <p:cTn id="144" dur="1000" fill="hold"/>
                                        <p:tgtEl>
                                          <p:spTgt spid="10">
                                            <p:graphicEl>
                                              <a:dgm id="{F0B465BD-1EA3-4533-BFFF-41FD7AF6681B}"/>
                                            </p:graphicEl>
                                          </p:spTgt>
                                        </p:tgtEl>
                                        <p:attrNameLst>
                                          <p:attrName>ppt_x</p:attrName>
                                        </p:attrNameLst>
                                      </p:cBhvr>
                                      <p:tavLst>
                                        <p:tav tm="0">
                                          <p:val>
                                            <p:strVal val="#ppt_x"/>
                                          </p:val>
                                        </p:tav>
                                        <p:tav tm="100000">
                                          <p:val>
                                            <p:strVal val="#ppt_x"/>
                                          </p:val>
                                        </p:tav>
                                      </p:tavLst>
                                    </p:anim>
                                    <p:anim calcmode="lin" valueType="num">
                                      <p:cBhvr>
                                        <p:cTn id="145" dur="1000" fill="hold"/>
                                        <p:tgtEl>
                                          <p:spTgt spid="10">
                                            <p:graphicEl>
                                              <a:dgm id="{F0B465BD-1EA3-4533-BFFF-41FD7AF6681B}"/>
                                            </p:graphicEl>
                                          </p:spTgt>
                                        </p:tgtEl>
                                        <p:attrNameLst>
                                          <p:attrName>ppt_y</p:attrName>
                                        </p:attrNameLst>
                                      </p:cBhvr>
                                      <p:tavLst>
                                        <p:tav tm="0">
                                          <p:val>
                                            <p:strVal val="#ppt_y-.1"/>
                                          </p:val>
                                        </p:tav>
                                        <p:tav tm="100000">
                                          <p:val>
                                            <p:strVal val="#ppt_y"/>
                                          </p:val>
                                        </p:tav>
                                      </p:tavLst>
                                    </p:anim>
                                  </p:childTnLst>
                                </p:cTn>
                              </p:par>
                              <p:par>
                                <p:cTn id="146" presetID="47" presetClass="entr" presetSubtype="0" fill="hold" grpId="0" nodeType="withEffect">
                                  <p:stCondLst>
                                    <p:cond delay="0"/>
                                  </p:stCondLst>
                                  <p:childTnLst>
                                    <p:set>
                                      <p:cBhvr>
                                        <p:cTn id="147" dur="1" fill="hold">
                                          <p:stCondLst>
                                            <p:cond delay="0"/>
                                          </p:stCondLst>
                                        </p:cTn>
                                        <p:tgtEl>
                                          <p:spTgt spid="10">
                                            <p:graphicEl>
                                              <a:dgm id="{AE4FC83A-D8C2-4034-9B13-3FE582CC4592}"/>
                                            </p:graphicEl>
                                          </p:spTgt>
                                        </p:tgtEl>
                                        <p:attrNameLst>
                                          <p:attrName>style.visibility</p:attrName>
                                        </p:attrNameLst>
                                      </p:cBhvr>
                                      <p:to>
                                        <p:strVal val="visible"/>
                                      </p:to>
                                    </p:set>
                                    <p:animEffect transition="in" filter="fade">
                                      <p:cBhvr>
                                        <p:cTn id="148" dur="1000"/>
                                        <p:tgtEl>
                                          <p:spTgt spid="10">
                                            <p:graphicEl>
                                              <a:dgm id="{AE4FC83A-D8C2-4034-9B13-3FE582CC4592}"/>
                                            </p:graphicEl>
                                          </p:spTgt>
                                        </p:tgtEl>
                                      </p:cBhvr>
                                    </p:animEffect>
                                    <p:anim calcmode="lin" valueType="num">
                                      <p:cBhvr>
                                        <p:cTn id="149" dur="1000" fill="hold"/>
                                        <p:tgtEl>
                                          <p:spTgt spid="10">
                                            <p:graphicEl>
                                              <a:dgm id="{AE4FC83A-D8C2-4034-9B13-3FE582CC4592}"/>
                                            </p:graphicEl>
                                          </p:spTgt>
                                        </p:tgtEl>
                                        <p:attrNameLst>
                                          <p:attrName>ppt_x</p:attrName>
                                        </p:attrNameLst>
                                      </p:cBhvr>
                                      <p:tavLst>
                                        <p:tav tm="0">
                                          <p:val>
                                            <p:strVal val="#ppt_x"/>
                                          </p:val>
                                        </p:tav>
                                        <p:tav tm="100000">
                                          <p:val>
                                            <p:strVal val="#ppt_x"/>
                                          </p:val>
                                        </p:tav>
                                      </p:tavLst>
                                    </p:anim>
                                    <p:anim calcmode="lin" valueType="num">
                                      <p:cBhvr>
                                        <p:cTn id="150" dur="1000" fill="hold"/>
                                        <p:tgtEl>
                                          <p:spTgt spid="10">
                                            <p:graphicEl>
                                              <a:dgm id="{AE4FC83A-D8C2-4034-9B13-3FE582CC4592}"/>
                                            </p:graphicEl>
                                          </p:spTgt>
                                        </p:tgtEl>
                                        <p:attrNameLst>
                                          <p:attrName>ppt_y</p:attrName>
                                        </p:attrNameLst>
                                      </p:cBhvr>
                                      <p:tavLst>
                                        <p:tav tm="0">
                                          <p:val>
                                            <p:strVal val="#ppt_y-.1"/>
                                          </p:val>
                                        </p:tav>
                                        <p:tav tm="100000">
                                          <p:val>
                                            <p:strVal val="#ppt_y"/>
                                          </p:val>
                                        </p:tav>
                                      </p:tavLst>
                                    </p:anim>
                                  </p:childTnLst>
                                </p:cTn>
                              </p:par>
                            </p:childTnLst>
                          </p:cTn>
                        </p:par>
                        <p:par>
                          <p:cTn id="151" fill="hold">
                            <p:stCondLst>
                              <p:cond delay="7000"/>
                            </p:stCondLst>
                            <p:childTnLst>
                              <p:par>
                                <p:cTn id="152" presetID="47" presetClass="entr" presetSubtype="0" fill="hold" grpId="0" nodeType="afterEffect">
                                  <p:stCondLst>
                                    <p:cond delay="0"/>
                                  </p:stCondLst>
                                  <p:childTnLst>
                                    <p:set>
                                      <p:cBhvr>
                                        <p:cTn id="153" dur="1" fill="hold">
                                          <p:stCondLst>
                                            <p:cond delay="0"/>
                                          </p:stCondLst>
                                        </p:cTn>
                                        <p:tgtEl>
                                          <p:spTgt spid="10">
                                            <p:graphicEl>
                                              <a:dgm id="{32A087B7-5407-44BA-B93A-54D5284E1399}"/>
                                            </p:graphicEl>
                                          </p:spTgt>
                                        </p:tgtEl>
                                        <p:attrNameLst>
                                          <p:attrName>style.visibility</p:attrName>
                                        </p:attrNameLst>
                                      </p:cBhvr>
                                      <p:to>
                                        <p:strVal val="visible"/>
                                      </p:to>
                                    </p:set>
                                    <p:animEffect transition="in" filter="fade">
                                      <p:cBhvr>
                                        <p:cTn id="154" dur="1000"/>
                                        <p:tgtEl>
                                          <p:spTgt spid="10">
                                            <p:graphicEl>
                                              <a:dgm id="{32A087B7-5407-44BA-B93A-54D5284E1399}"/>
                                            </p:graphicEl>
                                          </p:spTgt>
                                        </p:tgtEl>
                                      </p:cBhvr>
                                    </p:animEffect>
                                    <p:anim calcmode="lin" valueType="num">
                                      <p:cBhvr>
                                        <p:cTn id="155" dur="1000" fill="hold"/>
                                        <p:tgtEl>
                                          <p:spTgt spid="10">
                                            <p:graphicEl>
                                              <a:dgm id="{32A087B7-5407-44BA-B93A-54D5284E1399}"/>
                                            </p:graphicEl>
                                          </p:spTgt>
                                        </p:tgtEl>
                                        <p:attrNameLst>
                                          <p:attrName>ppt_x</p:attrName>
                                        </p:attrNameLst>
                                      </p:cBhvr>
                                      <p:tavLst>
                                        <p:tav tm="0">
                                          <p:val>
                                            <p:strVal val="#ppt_x"/>
                                          </p:val>
                                        </p:tav>
                                        <p:tav tm="100000">
                                          <p:val>
                                            <p:strVal val="#ppt_x"/>
                                          </p:val>
                                        </p:tav>
                                      </p:tavLst>
                                    </p:anim>
                                    <p:anim calcmode="lin" valueType="num">
                                      <p:cBhvr>
                                        <p:cTn id="156" dur="1000" fill="hold"/>
                                        <p:tgtEl>
                                          <p:spTgt spid="10">
                                            <p:graphicEl>
                                              <a:dgm id="{32A087B7-5407-44BA-B93A-54D5284E1399}"/>
                                            </p:graphicEl>
                                          </p:spTgt>
                                        </p:tgtEl>
                                        <p:attrNameLst>
                                          <p:attrName>ppt_y</p:attrName>
                                        </p:attrNameLst>
                                      </p:cBhvr>
                                      <p:tavLst>
                                        <p:tav tm="0">
                                          <p:val>
                                            <p:strVal val="#ppt_y-.1"/>
                                          </p:val>
                                        </p:tav>
                                        <p:tav tm="100000">
                                          <p:val>
                                            <p:strVal val="#ppt_y"/>
                                          </p:val>
                                        </p:tav>
                                      </p:tavLst>
                                    </p:anim>
                                  </p:childTnLst>
                                </p:cTn>
                              </p:par>
                              <p:par>
                                <p:cTn id="157" presetID="47" presetClass="entr" presetSubtype="0" fill="hold" grpId="0" nodeType="withEffect">
                                  <p:stCondLst>
                                    <p:cond delay="0"/>
                                  </p:stCondLst>
                                  <p:childTnLst>
                                    <p:set>
                                      <p:cBhvr>
                                        <p:cTn id="158" dur="1" fill="hold">
                                          <p:stCondLst>
                                            <p:cond delay="0"/>
                                          </p:stCondLst>
                                        </p:cTn>
                                        <p:tgtEl>
                                          <p:spTgt spid="10">
                                            <p:graphicEl>
                                              <a:dgm id="{214F87D5-D58A-4A97-908C-F653CEF737B9}"/>
                                            </p:graphicEl>
                                          </p:spTgt>
                                        </p:tgtEl>
                                        <p:attrNameLst>
                                          <p:attrName>style.visibility</p:attrName>
                                        </p:attrNameLst>
                                      </p:cBhvr>
                                      <p:to>
                                        <p:strVal val="visible"/>
                                      </p:to>
                                    </p:set>
                                    <p:animEffect transition="in" filter="fade">
                                      <p:cBhvr>
                                        <p:cTn id="159" dur="1000"/>
                                        <p:tgtEl>
                                          <p:spTgt spid="10">
                                            <p:graphicEl>
                                              <a:dgm id="{214F87D5-D58A-4A97-908C-F653CEF737B9}"/>
                                            </p:graphicEl>
                                          </p:spTgt>
                                        </p:tgtEl>
                                      </p:cBhvr>
                                    </p:animEffect>
                                    <p:anim calcmode="lin" valueType="num">
                                      <p:cBhvr>
                                        <p:cTn id="160" dur="1000" fill="hold"/>
                                        <p:tgtEl>
                                          <p:spTgt spid="10">
                                            <p:graphicEl>
                                              <a:dgm id="{214F87D5-D58A-4A97-908C-F653CEF737B9}"/>
                                            </p:graphicEl>
                                          </p:spTgt>
                                        </p:tgtEl>
                                        <p:attrNameLst>
                                          <p:attrName>ppt_x</p:attrName>
                                        </p:attrNameLst>
                                      </p:cBhvr>
                                      <p:tavLst>
                                        <p:tav tm="0">
                                          <p:val>
                                            <p:strVal val="#ppt_x"/>
                                          </p:val>
                                        </p:tav>
                                        <p:tav tm="100000">
                                          <p:val>
                                            <p:strVal val="#ppt_x"/>
                                          </p:val>
                                        </p:tav>
                                      </p:tavLst>
                                    </p:anim>
                                    <p:anim calcmode="lin" valueType="num">
                                      <p:cBhvr>
                                        <p:cTn id="161" dur="1000" fill="hold"/>
                                        <p:tgtEl>
                                          <p:spTgt spid="10">
                                            <p:graphicEl>
                                              <a:dgm id="{214F87D5-D58A-4A97-908C-F653CEF737B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Graphic spid="10" grpId="0" uiExpand="1">
        <p:bldSub>
          <a:bldDgm bld="lvlOne"/>
        </p:bldSub>
      </p:bldGraphic>
      <p:bldGraphic spid="11" grpId="0" uiExpand="1">
        <p:bldSub>
          <a:bldDgm bld="lvl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35" name="Imagen 34" descr="Un dibujo de una persona&#10;&#10;Descripción generada automáticamente con confianza baja">
            <a:extLst>
              <a:ext uri="{FF2B5EF4-FFF2-40B4-BE49-F238E27FC236}">
                <a16:creationId xmlns:a16="http://schemas.microsoft.com/office/drawing/2014/main" id="{D4C8AE63-02F3-99EE-B6C3-4671E3E7ED96}"/>
              </a:ext>
            </a:extLst>
          </p:cNvPr>
          <p:cNvPicPr>
            <a:picLocks noChangeAspect="1"/>
          </p:cNvPicPr>
          <p:nvPr/>
        </p:nvPicPr>
        <p:blipFill rotWithShape="1">
          <a:blip r:embed="rId3">
            <a:extLst>
              <a:ext uri="{28A0092B-C50C-407E-A947-70E740481C1C}">
                <a14:useLocalDpi xmlns:a14="http://schemas.microsoft.com/office/drawing/2010/main" val="0"/>
              </a:ext>
            </a:extLst>
          </a:blip>
          <a:srcRect t="27472" b="7595"/>
          <a:stretch/>
        </p:blipFill>
        <p:spPr>
          <a:xfrm>
            <a:off x="8081755" y="216149"/>
            <a:ext cx="3677351" cy="3212851"/>
          </a:xfrm>
          <a:prstGeom prst="rect">
            <a:avLst/>
          </a:prstGeom>
          <a:ln w="88900" cap="sq" cmpd="thickThin">
            <a:solidFill>
              <a:schemeClr val="accent4">
                <a:lumMod val="50000"/>
              </a:schemeClr>
            </a:solidFill>
            <a:prstDash val="solid"/>
            <a:miter lim="800000"/>
          </a:ln>
          <a:effectLst>
            <a:innerShdw blurRad="76200">
              <a:srgbClr val="000000"/>
            </a:innerShdw>
          </a:effectLst>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13 Imagen" descr="MantoDeLuz (11).jpg">
            <a:extLst>
              <a:ext uri="{FF2B5EF4-FFF2-40B4-BE49-F238E27FC236}">
                <a16:creationId xmlns:a16="http://schemas.microsoft.com/office/drawing/2014/main" id="{BF94D29C-1AB4-5C72-3F96-3F5837FD5D51}"/>
              </a:ext>
            </a:extLst>
          </p:cNvPr>
          <p:cNvPicPr>
            <a:picLocks noChangeAspect="1"/>
          </p:cNvPicPr>
          <p:nvPr/>
        </p:nvPicPr>
        <p:blipFill rotWithShape="1">
          <a:blip r:embed="rId4" cstate="print"/>
          <a:srcRect b="5310"/>
          <a:stretch/>
        </p:blipFill>
        <p:spPr>
          <a:xfrm>
            <a:off x="272806" y="4143380"/>
            <a:ext cx="3500430" cy="2485912"/>
          </a:xfrm>
          <a:prstGeom prst="rect">
            <a:avLst/>
          </a:prstGeom>
          <a:ln w="88900" cap="sq" cmpd="thickThin">
            <a:solidFill>
              <a:schemeClr val="accent4">
                <a:lumMod val="50000"/>
              </a:schemeClr>
            </a:solidFill>
            <a:prstDash val="solid"/>
            <a:miter lim="800000"/>
          </a:ln>
          <a:effectLst>
            <a:innerShdw blurRad="76200">
              <a:srgbClr val="000000"/>
            </a:innerShdw>
          </a:effectLst>
        </p:spPr>
      </p:pic>
      <p:sp>
        <p:nvSpPr>
          <p:cNvPr id="19" name="1 CuadroTexto">
            <a:extLst>
              <a:ext uri="{FF2B5EF4-FFF2-40B4-BE49-F238E27FC236}">
                <a16:creationId xmlns:a16="http://schemas.microsoft.com/office/drawing/2014/main" id="{4AE6C6F9-AE81-48D1-61BD-21698E7258B1}"/>
              </a:ext>
            </a:extLst>
          </p:cNvPr>
          <p:cNvSpPr txBox="1"/>
          <p:nvPr/>
        </p:nvSpPr>
        <p:spPr>
          <a:xfrm>
            <a:off x="4330136" y="3009713"/>
            <a:ext cx="3901440" cy="1446550"/>
          </a:xfrm>
          <a:prstGeom prst="rect">
            <a:avLst/>
          </a:prstGeom>
          <a:noFill/>
        </p:spPr>
        <p:txBody>
          <a:bodyPr wrap="square" rtlCol="0">
            <a:spAutoFit/>
            <a:scene3d>
              <a:camera prst="orthographicFront"/>
              <a:lightRig rig="flood" dir="t"/>
            </a:scene3d>
            <a:sp3d extrusionH="57150">
              <a:bevelT w="38100" h="38100"/>
              <a:bevelB w="38100" h="38100" prst="relaxedInset"/>
            </a:sp3d>
          </a:bodyPr>
          <a:lstStyle>
            <a:defPPr>
              <a:defRPr lang="es-ES"/>
            </a:defPPr>
            <a:lvl1pPr algn="ctr">
              <a:defRPr sz="4400" b="1" spc="150">
                <a:ln w="11430">
                  <a:solidFill>
                    <a:schemeClr val="tx1">
                      <a:lumMod val="95000"/>
                      <a:lumOff val="5000"/>
                    </a:schemeClr>
                  </a:solidFill>
                </a:ln>
                <a:solidFill>
                  <a:srgbClr val="FFC000"/>
                </a:solidFill>
                <a:effectLst>
                  <a:outerShdw blurRad="25400" algn="tl" rotWithShape="0">
                    <a:srgbClr val="000000">
                      <a:alpha val="43000"/>
                    </a:srgbClr>
                  </a:outerShdw>
                </a:effectLst>
                <a:latin typeface="Bernard MT Condensed" pitchFamily="18" charset="0"/>
              </a:defRPr>
            </a:lvl1pPr>
          </a:lstStyle>
          <a:p>
            <a:r>
              <a:rPr lang="es-ES" dirty="0"/>
              <a:t>KONTRASTNÍ P</a:t>
            </a:r>
            <a:r>
              <a:rPr lang="cs-CZ" dirty="0"/>
              <a:t>Ř</a:t>
            </a:r>
            <a:r>
              <a:rPr lang="es-ES" dirty="0"/>
              <a:t>ÍKLADY</a:t>
            </a:r>
          </a:p>
        </p:txBody>
      </p:sp>
      <p:sp>
        <p:nvSpPr>
          <p:cNvPr id="20" name="3 CuadroTexto">
            <a:extLst>
              <a:ext uri="{FF2B5EF4-FFF2-40B4-BE49-F238E27FC236}">
                <a16:creationId xmlns:a16="http://schemas.microsoft.com/office/drawing/2014/main" id="{A0297DA6-81E9-0F31-0F29-045ADB55BA9F}"/>
              </a:ext>
            </a:extLst>
          </p:cNvPr>
          <p:cNvSpPr txBox="1"/>
          <p:nvPr/>
        </p:nvSpPr>
        <p:spPr>
          <a:xfrm>
            <a:off x="4998017" y="545911"/>
            <a:ext cx="1728358" cy="1077218"/>
          </a:xfrm>
          <a:prstGeom prst="rect">
            <a:avLst/>
          </a:prstGeom>
          <a:noFill/>
        </p:spPr>
        <p:txBody>
          <a:bodyPr wrap="none" rtlCol="0">
            <a:spAutoFit/>
          </a:bodyPr>
          <a:lstStyle/>
          <a:p>
            <a:pPr lvl="0">
              <a:defRPr/>
            </a:pPr>
            <a:r>
              <a:rPr lang="es-ES" sz="3200" b="1" kern="0" dirty="0">
                <a:solidFill>
                  <a:schemeClr val="accent4">
                    <a:lumMod val="50000"/>
                  </a:schemeClr>
                </a:solidFill>
              </a:rPr>
              <a:t>SAMSON
</a:t>
            </a:r>
            <a:endParaRPr kumimoji="0" lang="es-ES" sz="3200" b="1" i="0" u="none" strike="noStrike" kern="0" cap="none" spc="0" normalizeH="0" baseline="0" noProof="0" dirty="0">
              <a:ln>
                <a:noFill/>
              </a:ln>
              <a:solidFill>
                <a:schemeClr val="accent4">
                  <a:lumMod val="50000"/>
                </a:schemeClr>
              </a:solidFill>
              <a:effectLst/>
              <a:uLnTx/>
              <a:uFillTx/>
            </a:endParaRPr>
          </a:p>
        </p:txBody>
      </p:sp>
      <p:sp>
        <p:nvSpPr>
          <p:cNvPr id="21" name="4 CuadroTexto">
            <a:extLst>
              <a:ext uri="{FF2B5EF4-FFF2-40B4-BE49-F238E27FC236}">
                <a16:creationId xmlns:a16="http://schemas.microsoft.com/office/drawing/2014/main" id="{C9B396FD-1CB5-DF4F-83B2-714B5D2CD892}"/>
              </a:ext>
            </a:extLst>
          </p:cNvPr>
          <p:cNvSpPr txBox="1"/>
          <p:nvPr/>
        </p:nvSpPr>
        <p:spPr>
          <a:xfrm>
            <a:off x="5961375" y="1863651"/>
            <a:ext cx="1997663" cy="1077218"/>
          </a:xfrm>
          <a:prstGeom prst="rect">
            <a:avLst/>
          </a:prstGeom>
          <a:noFill/>
        </p:spPr>
        <p:txBody>
          <a:bodyPr wrap="none" rtlCol="0">
            <a:spAutoFit/>
          </a:bodyPr>
          <a:lstStyle/>
          <a:p>
            <a:pPr lvl="0">
              <a:defRPr/>
            </a:pPr>
            <a:r>
              <a:rPr lang="cs-CZ" sz="3200" b="1" kern="0" dirty="0">
                <a:solidFill>
                  <a:schemeClr val="accent4">
                    <a:lumMod val="50000"/>
                  </a:schemeClr>
                </a:solidFill>
              </a:rPr>
              <a:t>s </a:t>
            </a:r>
            <a:r>
              <a:rPr lang="es-ES" sz="3200" b="1" kern="0" dirty="0">
                <a:solidFill>
                  <a:schemeClr val="accent4">
                    <a:lumMod val="50000"/>
                  </a:schemeClr>
                </a:solidFill>
              </a:rPr>
              <a:t>JOSEF</a:t>
            </a:r>
            <a:r>
              <a:rPr lang="cs-CZ" sz="3200" b="1" kern="0" dirty="0">
                <a:solidFill>
                  <a:schemeClr val="accent4">
                    <a:lumMod val="50000"/>
                  </a:schemeClr>
                </a:solidFill>
              </a:rPr>
              <a:t>EM</a:t>
            </a:r>
            <a:r>
              <a:rPr lang="es-ES" sz="3200" b="1" kern="0" dirty="0">
                <a:solidFill>
                  <a:schemeClr val="accent4">
                    <a:lumMod val="50000"/>
                  </a:schemeClr>
                </a:solidFill>
              </a:rPr>
              <a:t>
</a:t>
            </a:r>
            <a:endParaRPr kumimoji="0" lang="es-ES" sz="3200" b="1" i="0" u="none" strike="noStrike" kern="0" cap="none" spc="0" normalizeH="0" baseline="0" noProof="0" dirty="0">
              <a:ln>
                <a:noFill/>
              </a:ln>
              <a:solidFill>
                <a:schemeClr val="accent4">
                  <a:lumMod val="50000"/>
                </a:schemeClr>
              </a:solidFill>
              <a:effectLst/>
              <a:uLnTx/>
              <a:uFillTx/>
            </a:endParaRPr>
          </a:p>
        </p:txBody>
      </p:sp>
      <p:sp>
        <p:nvSpPr>
          <p:cNvPr id="22" name="5 CuadroTexto">
            <a:extLst>
              <a:ext uri="{FF2B5EF4-FFF2-40B4-BE49-F238E27FC236}">
                <a16:creationId xmlns:a16="http://schemas.microsoft.com/office/drawing/2014/main" id="{F5E0AB09-07B6-A1AB-23ED-80258D835E75}"/>
              </a:ext>
            </a:extLst>
          </p:cNvPr>
          <p:cNvSpPr txBox="1"/>
          <p:nvPr/>
        </p:nvSpPr>
        <p:spPr>
          <a:xfrm>
            <a:off x="849865" y="3361474"/>
            <a:ext cx="3357554" cy="923330"/>
          </a:xfrm>
          <a:prstGeom prst="rect">
            <a:avLst/>
          </a:prstGeom>
          <a:noFill/>
        </p:spPr>
        <p:txBody>
          <a:bodyPr wrap="square" rtlCol="0">
            <a:spAutoFit/>
          </a:bodyPr>
          <a:lstStyle/>
          <a:p>
            <a:pPr lvl="0">
              <a:defRPr/>
            </a:pPr>
            <a:r>
              <a:rPr lang="es-ES" b="1" kern="0" dirty="0">
                <a:solidFill>
                  <a:prstClr val="black"/>
                </a:solidFill>
              </a:rPr>
              <a:t>Když </a:t>
            </a:r>
            <a:r>
              <a:rPr lang="cs-CZ" b="1" kern="0" dirty="0">
                <a:solidFill>
                  <a:prstClr val="black"/>
                </a:solidFill>
              </a:rPr>
              <a:t>se </a:t>
            </a:r>
            <a:r>
              <a:rPr lang="es-ES" b="1" kern="0" dirty="0">
                <a:solidFill>
                  <a:prstClr val="black"/>
                </a:solidFill>
              </a:rPr>
              <a:t>mu </a:t>
            </a:r>
            <a:r>
              <a:rPr lang="cs-CZ" b="1" kern="0" dirty="0">
                <a:solidFill>
                  <a:prstClr val="black"/>
                </a:solidFill>
              </a:rPr>
              <a:t>dařilo</a:t>
            </a:r>
            <a:r>
              <a:rPr lang="es-ES" b="1" kern="0" dirty="0">
                <a:solidFill>
                  <a:prstClr val="black"/>
                </a:solidFill>
              </a:rPr>
              <a:t>, nechtěl potlačit své touhy.
</a:t>
            </a:r>
            <a:endParaRPr kumimoji="0" lang="es-ES" sz="1800" b="1" i="0" u="none" strike="noStrike" kern="0" cap="none" spc="0" normalizeH="0" baseline="0" noProof="0" dirty="0">
              <a:ln>
                <a:noFill/>
              </a:ln>
              <a:solidFill>
                <a:prstClr val="black"/>
              </a:solidFill>
              <a:effectLst/>
              <a:uLnTx/>
              <a:uFillTx/>
            </a:endParaRPr>
          </a:p>
        </p:txBody>
      </p:sp>
      <p:sp>
        <p:nvSpPr>
          <p:cNvPr id="23" name="6 CuadroTexto">
            <a:extLst>
              <a:ext uri="{FF2B5EF4-FFF2-40B4-BE49-F238E27FC236}">
                <a16:creationId xmlns:a16="http://schemas.microsoft.com/office/drawing/2014/main" id="{74139370-EE9B-6E9E-BEFF-C702311DFA5F}"/>
              </a:ext>
            </a:extLst>
          </p:cNvPr>
          <p:cNvSpPr txBox="1"/>
          <p:nvPr/>
        </p:nvSpPr>
        <p:spPr>
          <a:xfrm>
            <a:off x="7879265" y="3557457"/>
            <a:ext cx="4255579" cy="923330"/>
          </a:xfrm>
          <a:prstGeom prst="rect">
            <a:avLst/>
          </a:prstGeom>
          <a:noFill/>
        </p:spPr>
        <p:txBody>
          <a:bodyPr wrap="square" rtlCol="0">
            <a:spAutoFit/>
          </a:bodyPr>
          <a:lstStyle/>
          <a:p>
            <a:pPr lvl="0">
              <a:defRPr/>
            </a:pPr>
            <a:r>
              <a:rPr lang="es-ES" b="1" kern="0" dirty="0">
                <a:solidFill>
                  <a:prstClr val="black"/>
                </a:solidFill>
              </a:rPr>
              <a:t>Protože měl všechn</a:t>
            </a:r>
            <a:r>
              <a:rPr lang="cs-CZ" b="1" kern="0" dirty="0">
                <a:solidFill>
                  <a:prstClr val="black"/>
                </a:solidFill>
              </a:rPr>
              <a:t>y</a:t>
            </a:r>
            <a:r>
              <a:rPr lang="es-ES" b="1" kern="0" dirty="0">
                <a:solidFill>
                  <a:prstClr val="black"/>
                </a:solidFill>
              </a:rPr>
              <a:t> proti sobě, rozhodl se, že s Boží pomocí udělá správnou věc.
</a:t>
            </a:r>
            <a:endParaRPr kumimoji="0" lang="es-ES" sz="1800" b="1" i="0" u="none" strike="noStrike" kern="0" cap="none" spc="0" normalizeH="0" baseline="0" noProof="0" dirty="0">
              <a:ln>
                <a:noFill/>
              </a:ln>
              <a:solidFill>
                <a:prstClr val="black"/>
              </a:solidFill>
              <a:effectLst/>
              <a:uLnTx/>
              <a:uFillTx/>
            </a:endParaRPr>
          </a:p>
        </p:txBody>
      </p:sp>
      <p:sp>
        <p:nvSpPr>
          <p:cNvPr id="26" name="15 CuadroTexto">
            <a:extLst>
              <a:ext uri="{FF2B5EF4-FFF2-40B4-BE49-F238E27FC236}">
                <a16:creationId xmlns:a16="http://schemas.microsoft.com/office/drawing/2014/main" id="{6230A437-EC2F-0E45-B787-61B34B1BB5DA}"/>
              </a:ext>
            </a:extLst>
          </p:cNvPr>
          <p:cNvSpPr txBox="1"/>
          <p:nvPr/>
        </p:nvSpPr>
        <p:spPr>
          <a:xfrm>
            <a:off x="5271627" y="1252694"/>
            <a:ext cx="274876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cs-CZ" sz="3200" b="1" kern="0" dirty="0">
                <a:solidFill>
                  <a:schemeClr val="accent4">
                    <a:lumMod val="50000"/>
                  </a:schemeClr>
                </a:solidFill>
              </a:rPr>
              <a:t>v</a:t>
            </a:r>
            <a:r>
              <a:rPr lang="cs-CZ" sz="3200" b="1" kern="0" noProof="0" dirty="0">
                <a:solidFill>
                  <a:schemeClr val="accent4">
                    <a:lumMod val="50000"/>
                  </a:schemeClr>
                </a:solidFill>
              </a:rPr>
              <a:t> porovnání</a:t>
            </a:r>
            <a:endParaRPr kumimoji="0" lang="es-ES" sz="3200" b="1" i="0" u="none" strike="noStrike" kern="0" cap="none" spc="0" normalizeH="0" baseline="0" noProof="0" dirty="0">
              <a:ln>
                <a:noFill/>
              </a:ln>
              <a:solidFill>
                <a:schemeClr val="accent4">
                  <a:lumMod val="50000"/>
                </a:schemeClr>
              </a:solidFill>
              <a:effectLst/>
              <a:uLnTx/>
              <a:uFillTx/>
            </a:endParaRPr>
          </a:p>
        </p:txBody>
      </p:sp>
      <p:pic>
        <p:nvPicPr>
          <p:cNvPr id="29" name="Imagen 28" descr="Mujer con vestido de novia&#10;&#10;Descripción generada automáticamente con confianza media">
            <a:extLst>
              <a:ext uri="{FF2B5EF4-FFF2-40B4-BE49-F238E27FC236}">
                <a16:creationId xmlns:a16="http://schemas.microsoft.com/office/drawing/2014/main" id="{0A727802-AD79-49AC-7789-4541CD29D197}"/>
              </a:ext>
            </a:extLst>
          </p:cNvPr>
          <p:cNvPicPr>
            <a:picLocks noChangeAspect="1"/>
          </p:cNvPicPr>
          <p:nvPr/>
        </p:nvPicPr>
        <p:blipFill rotWithShape="1">
          <a:blip r:embed="rId5">
            <a:extLst>
              <a:ext uri="{28A0092B-C50C-407E-A947-70E740481C1C}">
                <a14:useLocalDpi xmlns:a14="http://schemas.microsoft.com/office/drawing/2010/main" val="0"/>
              </a:ext>
            </a:extLst>
          </a:blip>
          <a:srcRect t="3670" b="7086"/>
          <a:stretch/>
        </p:blipFill>
        <p:spPr>
          <a:xfrm>
            <a:off x="129055" y="167892"/>
            <a:ext cx="4510837" cy="3019251"/>
          </a:xfrm>
          <a:prstGeom prst="rect">
            <a:avLst/>
          </a:prstGeom>
          <a:ln w="88900" cap="sq" cmpd="thickThin">
            <a:solidFill>
              <a:schemeClr val="accent4">
                <a:lumMod val="50000"/>
              </a:schemeClr>
            </a:solidFill>
            <a:prstDash val="solid"/>
            <a:miter lim="800000"/>
          </a:ln>
          <a:effectLst>
            <a:innerShdw blurRad="76200">
              <a:srgbClr val="000000"/>
            </a:innerShdw>
          </a:effectLst>
        </p:spPr>
      </p:pic>
      <p:pic>
        <p:nvPicPr>
          <p:cNvPr id="37" name="Imagen 36" descr="Imagen que contiene exterior, persona, pájaro, parado&#10;&#10;Descripción generada automáticamente">
            <a:extLst>
              <a:ext uri="{FF2B5EF4-FFF2-40B4-BE49-F238E27FC236}">
                <a16:creationId xmlns:a16="http://schemas.microsoft.com/office/drawing/2014/main" id="{57F9332D-D43D-907B-598B-192BF3054E43}"/>
              </a:ext>
            </a:extLst>
          </p:cNvPr>
          <p:cNvPicPr>
            <a:picLocks noChangeAspect="1"/>
          </p:cNvPicPr>
          <p:nvPr/>
        </p:nvPicPr>
        <p:blipFill rotWithShape="1">
          <a:blip r:embed="rId6">
            <a:extLst>
              <a:ext uri="{28A0092B-C50C-407E-A947-70E740481C1C}">
                <a14:useLocalDpi xmlns:a14="http://schemas.microsoft.com/office/drawing/2010/main" val="0"/>
              </a:ext>
            </a:extLst>
          </a:blip>
          <a:srcRect t="8552"/>
          <a:stretch/>
        </p:blipFill>
        <p:spPr>
          <a:xfrm>
            <a:off x="7774405" y="4338663"/>
            <a:ext cx="4144790" cy="2303188"/>
          </a:xfrm>
          <a:prstGeom prst="rect">
            <a:avLst/>
          </a:prstGeom>
          <a:ln w="88900" cap="sq" cmpd="thickThin">
            <a:solidFill>
              <a:schemeClr val="accent4">
                <a:lumMod val="50000"/>
              </a:schemeClr>
            </a:solidFill>
            <a:prstDash val="solid"/>
            <a:miter lim="800000"/>
          </a:ln>
          <a:effectLst>
            <a:innerShdw blurRad="76200">
              <a:srgbClr val="000000"/>
            </a:innerShdw>
          </a:effectLst>
        </p:spPr>
      </p:pic>
      <p:sp>
        <p:nvSpPr>
          <p:cNvPr id="38" name="3 CuadroTexto">
            <a:extLst>
              <a:ext uri="{FF2B5EF4-FFF2-40B4-BE49-F238E27FC236}">
                <a16:creationId xmlns:a16="http://schemas.microsoft.com/office/drawing/2014/main" id="{145F08B6-AEE9-BAE8-0DB6-0EC49AEEA02A}"/>
              </a:ext>
            </a:extLst>
          </p:cNvPr>
          <p:cNvSpPr txBox="1"/>
          <p:nvPr/>
        </p:nvSpPr>
        <p:spPr>
          <a:xfrm>
            <a:off x="4121673" y="4534248"/>
            <a:ext cx="1441420"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3600" b="1" i="0" u="none" strike="noStrike" kern="0" cap="none" spc="0" normalizeH="0" baseline="0" noProof="0" dirty="0">
                <a:ln>
                  <a:noFill/>
                </a:ln>
                <a:solidFill>
                  <a:schemeClr val="accent4">
                    <a:lumMod val="50000"/>
                  </a:schemeClr>
                </a:solidFill>
                <a:effectLst/>
                <a:uLnTx/>
                <a:uFillTx/>
              </a:rPr>
              <a:t>AD</a:t>
            </a:r>
            <a:r>
              <a:rPr kumimoji="0" lang="cs-CZ" sz="3600" b="1" i="0" u="none" strike="noStrike" kern="0" cap="none" spc="0" normalizeH="0" baseline="0" noProof="0" dirty="0">
                <a:ln>
                  <a:noFill/>
                </a:ln>
                <a:solidFill>
                  <a:schemeClr val="accent4">
                    <a:lumMod val="50000"/>
                  </a:schemeClr>
                </a:solidFill>
                <a:effectLst/>
                <a:uLnTx/>
                <a:uFillTx/>
              </a:rPr>
              <a:t>AM</a:t>
            </a:r>
            <a:endParaRPr kumimoji="0" lang="es-ES" sz="3600" b="1" i="0" u="none" strike="noStrike" kern="0" cap="none" spc="0" normalizeH="0" baseline="0" noProof="0" dirty="0">
              <a:ln>
                <a:noFill/>
              </a:ln>
              <a:solidFill>
                <a:schemeClr val="accent4">
                  <a:lumMod val="50000"/>
                </a:schemeClr>
              </a:solidFill>
              <a:effectLst/>
              <a:uLnTx/>
              <a:uFillTx/>
            </a:endParaRPr>
          </a:p>
        </p:txBody>
      </p:sp>
      <p:sp>
        <p:nvSpPr>
          <p:cNvPr id="39" name="4 CuadroTexto">
            <a:extLst>
              <a:ext uri="{FF2B5EF4-FFF2-40B4-BE49-F238E27FC236}">
                <a16:creationId xmlns:a16="http://schemas.microsoft.com/office/drawing/2014/main" id="{7326A467-9673-C993-71BC-06E7D87203B8}"/>
              </a:ext>
            </a:extLst>
          </p:cNvPr>
          <p:cNvSpPr txBox="1"/>
          <p:nvPr/>
        </p:nvSpPr>
        <p:spPr>
          <a:xfrm>
            <a:off x="5411812" y="5748925"/>
            <a:ext cx="2074607"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1" i="0" u="none" strike="noStrike" kern="0" cap="none" spc="0" normalizeH="0" baseline="0" noProof="0" dirty="0">
                <a:ln>
                  <a:noFill/>
                </a:ln>
                <a:solidFill>
                  <a:schemeClr val="accent4">
                    <a:lumMod val="50000"/>
                  </a:schemeClr>
                </a:solidFill>
                <a:effectLst/>
                <a:uLnTx/>
                <a:uFillTx/>
              </a:rPr>
              <a:t>S </a:t>
            </a:r>
            <a:r>
              <a:rPr kumimoji="0" lang="es-ES" sz="3600" b="1" i="0" u="none" strike="noStrike" kern="0" cap="none" spc="0" normalizeH="0" baseline="0" noProof="0" dirty="0">
                <a:ln>
                  <a:noFill/>
                </a:ln>
                <a:solidFill>
                  <a:schemeClr val="accent4">
                    <a:lumMod val="50000"/>
                  </a:schemeClr>
                </a:solidFill>
                <a:effectLst/>
                <a:uLnTx/>
                <a:uFillTx/>
              </a:rPr>
              <a:t>JE</a:t>
            </a:r>
            <a:r>
              <a:rPr kumimoji="0" lang="cs-CZ" sz="3600" b="1" i="0" u="none" strike="noStrike" kern="0" cap="none" spc="0" normalizeH="0" baseline="0" noProof="0" dirty="0">
                <a:ln>
                  <a:noFill/>
                </a:ln>
                <a:solidFill>
                  <a:schemeClr val="accent4">
                    <a:lumMod val="50000"/>
                  </a:schemeClr>
                </a:solidFill>
                <a:effectLst/>
                <a:uLnTx/>
                <a:uFillTx/>
              </a:rPr>
              <a:t>ŽÍŠEM</a:t>
            </a:r>
            <a:endParaRPr kumimoji="0" lang="es-ES" sz="3600" b="1" i="0" u="none" strike="noStrike" kern="0" cap="none" spc="0" normalizeH="0" baseline="0" noProof="0" dirty="0">
              <a:ln>
                <a:noFill/>
              </a:ln>
              <a:solidFill>
                <a:schemeClr val="accent4">
                  <a:lumMod val="50000"/>
                </a:schemeClr>
              </a:solidFill>
              <a:effectLst/>
              <a:uLnTx/>
              <a:uFillTx/>
            </a:endParaRPr>
          </a:p>
        </p:txBody>
      </p:sp>
      <p:sp>
        <p:nvSpPr>
          <p:cNvPr id="40" name="15 CuadroTexto">
            <a:extLst>
              <a:ext uri="{FF2B5EF4-FFF2-40B4-BE49-F238E27FC236}">
                <a16:creationId xmlns:a16="http://schemas.microsoft.com/office/drawing/2014/main" id="{BBD24959-F766-7574-8B3C-6054642FFF68}"/>
              </a:ext>
            </a:extLst>
          </p:cNvPr>
          <p:cNvSpPr txBox="1"/>
          <p:nvPr/>
        </p:nvSpPr>
        <p:spPr>
          <a:xfrm>
            <a:off x="4778470" y="5102594"/>
            <a:ext cx="2472152"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3600" b="1" i="0" u="none" strike="noStrike" kern="0" cap="none" spc="0" normalizeH="0" baseline="0" noProof="0" dirty="0">
                <a:ln>
                  <a:noFill/>
                </a:ln>
                <a:solidFill>
                  <a:schemeClr val="accent4">
                    <a:lumMod val="50000"/>
                  </a:schemeClr>
                </a:solidFill>
                <a:effectLst/>
                <a:uLnTx/>
                <a:uFillTx/>
              </a:rPr>
              <a:t>v porovnání</a:t>
            </a:r>
            <a:endParaRPr kumimoji="0" lang="es-ES" sz="3600" b="1" i="0" u="none" strike="noStrike" kern="0" cap="none" spc="0" normalizeH="0" baseline="0" noProof="0" dirty="0">
              <a:ln>
                <a:noFill/>
              </a:ln>
              <a:solidFill>
                <a:schemeClr val="accent4">
                  <a:lumMod val="50000"/>
                </a:schemeClr>
              </a:solidFill>
              <a:effectLst/>
              <a:uLnTx/>
              <a:uFillTx/>
            </a:endParaRPr>
          </a:p>
        </p:txBody>
      </p:sp>
    </p:spTree>
    <p:extLst>
      <p:ext uri="{BB962C8B-B14F-4D97-AF65-F5344CB8AC3E}">
        <p14:creationId xmlns:p14="http://schemas.microsoft.com/office/powerpoint/2010/main" val="988249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1+#ppt_w/2"/>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childTnLst>
                                </p:cTn>
                              </p:par>
                            </p:childTnLst>
                          </p:cTn>
                        </p:par>
                        <p:par>
                          <p:cTn id="21" fill="hold">
                            <p:stCondLst>
                              <p:cond delay="1500"/>
                            </p:stCondLst>
                            <p:childTnLst>
                              <p:par>
                                <p:cTn id="22" presetID="2" presetClass="entr" presetSubtype="12"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0-#ppt_w/2"/>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0-#ppt_h/2"/>
                                          </p:val>
                                        </p:tav>
                                        <p:tav tm="100000">
                                          <p:val>
                                            <p:strVal val="#ppt_y"/>
                                          </p:val>
                                        </p:tav>
                                      </p:tavLst>
                                    </p:anim>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childTnLst>
                                </p:cTn>
                              </p:par>
                            </p:childTnLst>
                          </p:cTn>
                        </p:par>
                        <p:par>
                          <p:cTn id="43" fill="hold">
                            <p:stCondLst>
                              <p:cond delay="1500"/>
                            </p:stCondLst>
                            <p:childTnLst>
                              <p:par>
                                <p:cTn id="44" presetID="2" presetClass="entr" presetSubtype="9" fill="hold" nodeType="after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additive="base">
                                        <p:cTn id="46" dur="500" fill="hold"/>
                                        <p:tgtEl>
                                          <p:spTgt spid="37"/>
                                        </p:tgtEl>
                                        <p:attrNameLst>
                                          <p:attrName>ppt_x</p:attrName>
                                        </p:attrNameLst>
                                      </p:cBhvr>
                                      <p:tavLst>
                                        <p:tav tm="0">
                                          <p:val>
                                            <p:strVal val="0-#ppt_w/2"/>
                                          </p:val>
                                        </p:tav>
                                        <p:tav tm="100000">
                                          <p:val>
                                            <p:strVal val="#ppt_x"/>
                                          </p:val>
                                        </p:tav>
                                      </p:tavLst>
                                    </p:anim>
                                    <p:anim calcmode="lin" valueType="num">
                                      <p:cBhvr additive="base">
                                        <p:cTn id="47" dur="500" fill="hold"/>
                                        <p:tgtEl>
                                          <p:spTgt spid="37"/>
                                        </p:tgtEl>
                                        <p:attrNameLst>
                                          <p:attrName>ppt_y</p:attrName>
                                        </p:attrNameLst>
                                      </p:cBhvr>
                                      <p:tavLst>
                                        <p:tav tm="0">
                                          <p:val>
                                            <p:strVal val="0-#ppt_h/2"/>
                                          </p:val>
                                        </p:tav>
                                        <p:tav tm="100000">
                                          <p:val>
                                            <p:strVal val="#ppt_y"/>
                                          </p:val>
                                        </p:tav>
                                      </p:tavLst>
                                    </p:anim>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1000"/>
                                        <p:tgtEl>
                                          <p:spTgt spid="4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ppt_x</p:attrName>
                                        </p:attrNameLst>
                                      </p:cBhvr>
                                      <p:tavLst>
                                        <p:tav tm="0">
                                          <p:val>
                                            <p:strVal val="#ppt_x-#ppt_w/2"/>
                                          </p:val>
                                        </p:tav>
                                        <p:tav tm="100000">
                                          <p:val>
                                            <p:strVal val="#ppt_x"/>
                                          </p:val>
                                        </p:tav>
                                      </p:tavLst>
                                    </p:anim>
                                    <p:anim calcmode="lin" valueType="num">
                                      <p:cBhvr>
                                        <p:cTn id="60" dur="500" fill="hold"/>
                                        <p:tgtEl>
                                          <p:spTgt spid="22"/>
                                        </p:tgtEl>
                                        <p:attrNameLst>
                                          <p:attrName>ppt_y</p:attrName>
                                        </p:attrNameLst>
                                      </p:cBhvr>
                                      <p:tavLst>
                                        <p:tav tm="0">
                                          <p:val>
                                            <p:strVal val="#ppt_y"/>
                                          </p:val>
                                        </p:tav>
                                        <p:tav tm="100000">
                                          <p:val>
                                            <p:strVal val="#ppt_y"/>
                                          </p:val>
                                        </p:tav>
                                      </p:tavLst>
                                    </p:anim>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ntr" presetSubtype="2"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ppt_x</p:attrName>
                                        </p:attrNameLst>
                                      </p:cBhvr>
                                      <p:tavLst>
                                        <p:tav tm="0">
                                          <p:val>
                                            <p:strVal val="#ppt_x+#ppt_w/2"/>
                                          </p:val>
                                        </p:tav>
                                        <p:tav tm="100000">
                                          <p:val>
                                            <p:strVal val="#ppt_x"/>
                                          </p:val>
                                        </p:tav>
                                      </p:tavLst>
                                    </p:anim>
                                    <p:anim calcmode="lin" valueType="num">
                                      <p:cBhvr>
                                        <p:cTn id="68" dur="500" fill="hold"/>
                                        <p:tgtEl>
                                          <p:spTgt spid="23"/>
                                        </p:tgtEl>
                                        <p:attrNameLst>
                                          <p:attrName>ppt_y</p:attrName>
                                        </p:attrNameLst>
                                      </p:cBhvr>
                                      <p:tavLst>
                                        <p:tav tm="0">
                                          <p:val>
                                            <p:strVal val="#ppt_y"/>
                                          </p:val>
                                        </p:tav>
                                        <p:tav tm="100000">
                                          <p:val>
                                            <p:strVal val="#ppt_y"/>
                                          </p:val>
                                        </p:tav>
                                      </p:tavLst>
                                    </p:anim>
                                    <p:anim calcmode="lin" valueType="num">
                                      <p:cBhvr>
                                        <p:cTn id="69" dur="500" fill="hold"/>
                                        <p:tgtEl>
                                          <p:spTgt spid="23"/>
                                        </p:tgtEl>
                                        <p:attrNameLst>
                                          <p:attrName>ppt_w</p:attrName>
                                        </p:attrNameLst>
                                      </p:cBhvr>
                                      <p:tavLst>
                                        <p:tav tm="0">
                                          <p:val>
                                            <p:fltVal val="0"/>
                                          </p:val>
                                        </p:tav>
                                        <p:tav tm="100000">
                                          <p:val>
                                            <p:strVal val="#ppt_w"/>
                                          </p:val>
                                        </p:tav>
                                      </p:tavLst>
                                    </p:anim>
                                    <p:anim calcmode="lin" valueType="num">
                                      <p:cBhvr>
                                        <p:cTn id="70"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6" grpId="0"/>
      <p:bldP spid="38" grpId="0"/>
      <p:bldP spid="39" grpId="0"/>
      <p:bldP spid="4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CuadroTexto">
            <a:extLst>
              <a:ext uri="{FF2B5EF4-FFF2-40B4-BE49-F238E27FC236}">
                <a16:creationId xmlns:a16="http://schemas.microsoft.com/office/drawing/2014/main" id="{7409AF18-6253-7BC4-3BF3-2FF0489D8B5B}"/>
              </a:ext>
            </a:extLst>
          </p:cNvPr>
          <p:cNvSpPr txBox="1"/>
          <p:nvPr/>
        </p:nvSpPr>
        <p:spPr>
          <a:xfrm>
            <a:off x="2780027" y="101903"/>
            <a:ext cx="6631945" cy="769441"/>
          </a:xfrm>
          <a:prstGeom prst="rect">
            <a:avLst/>
          </a:prstGeom>
          <a:noFill/>
        </p:spPr>
        <p:txBody>
          <a:bodyPr wrap="square" rtlCol="0">
            <a:spAutoFit/>
            <a:scene3d>
              <a:camera prst="orthographicFront"/>
              <a:lightRig rig="flood" dir="t"/>
            </a:scene3d>
            <a:sp3d extrusionH="57150">
              <a:bevelT w="38100" h="38100"/>
              <a:bevelB w="38100" h="38100" prst="relaxedInset"/>
            </a:sp3d>
          </a:bodyPr>
          <a:lstStyle>
            <a:defPPr>
              <a:defRPr lang="es-ES"/>
            </a:defPPr>
            <a:lvl1pPr algn="ctr">
              <a:defRPr sz="4400" b="1" spc="150">
                <a:ln w="11430">
                  <a:solidFill>
                    <a:schemeClr val="tx1">
                      <a:lumMod val="95000"/>
                      <a:lumOff val="5000"/>
                    </a:schemeClr>
                  </a:solidFill>
                </a:ln>
                <a:solidFill>
                  <a:srgbClr val="FFC000"/>
                </a:solidFill>
                <a:effectLst>
                  <a:outerShdw blurRad="25400" algn="tl" rotWithShape="0">
                    <a:srgbClr val="000000">
                      <a:alpha val="43000"/>
                    </a:srgbClr>
                  </a:outerShdw>
                </a:effectLst>
                <a:latin typeface="Bernard MT Condensed" pitchFamily="18" charset="0"/>
              </a:defRPr>
            </a:lvl1pPr>
          </a:lstStyle>
          <a:p>
            <a:r>
              <a:rPr lang="es-ES" dirty="0"/>
              <a:t>RŮST V SEBEOVLÁDÁNÍ</a:t>
            </a:r>
          </a:p>
        </p:txBody>
      </p:sp>
      <p:sp>
        <p:nvSpPr>
          <p:cNvPr id="5" name="8 Rectángulo">
            <a:extLst>
              <a:ext uri="{FF2B5EF4-FFF2-40B4-BE49-F238E27FC236}">
                <a16:creationId xmlns:a16="http://schemas.microsoft.com/office/drawing/2014/main" id="{7CED1442-85C2-1B42-BF98-125800B25AF6}"/>
              </a:ext>
            </a:extLst>
          </p:cNvPr>
          <p:cNvSpPr/>
          <p:nvPr/>
        </p:nvSpPr>
        <p:spPr>
          <a:xfrm>
            <a:off x="248129" y="1331498"/>
            <a:ext cx="8855609" cy="923330"/>
          </a:xfrm>
          <a:prstGeom prst="rect">
            <a:avLst/>
          </a:prstGeom>
        </p:spPr>
        <p:txBody>
          <a:bodyPr wrap="square">
            <a:spAutoFit/>
            <a:scene3d>
              <a:camera prst="orthographicFront"/>
              <a:lightRig rig="threePt" dir="t"/>
            </a:scene3d>
            <a:sp3d extrusionH="57150">
              <a:bevelT w="38100" h="38100"/>
            </a:sp3d>
          </a:bodyPr>
          <a:lstStyle/>
          <a:p>
            <a:r>
              <a:rPr lang="es-ES" b="1" dirty="0">
                <a:solidFill>
                  <a:srgbClr val="238C9D"/>
                </a:solidFill>
                <a:latin typeface="Comic Sans MS" pitchFamily="66" charset="0"/>
              </a:rPr>
              <a:t>“Proto i my, </a:t>
            </a:r>
            <a:r>
              <a:rPr lang="cs-CZ" b="1" dirty="0">
                <a:solidFill>
                  <a:srgbClr val="238C9D"/>
                </a:solidFill>
                <a:latin typeface="Comic Sans MS" pitchFamily="66" charset="0"/>
              </a:rPr>
              <a:t>obklopeni takovým zástupem</a:t>
            </a:r>
            <a:r>
              <a:rPr lang="es-ES" b="1" dirty="0">
                <a:solidFill>
                  <a:srgbClr val="238C9D"/>
                </a:solidFill>
                <a:latin typeface="Comic Sans MS" pitchFamily="66" charset="0"/>
              </a:rPr>
              <a:t> svědků, odhoďme všechnu </a:t>
            </a:r>
            <a:r>
              <a:rPr lang="cs-CZ" b="1" dirty="0">
                <a:solidFill>
                  <a:srgbClr val="238C9D"/>
                </a:solidFill>
                <a:latin typeface="Comic Sans MS" pitchFamily="66" charset="0"/>
              </a:rPr>
              <a:t>přítěž     i</a:t>
            </a:r>
            <a:r>
              <a:rPr lang="es-ES" b="1" dirty="0">
                <a:solidFill>
                  <a:srgbClr val="238C9D"/>
                </a:solidFill>
                <a:latin typeface="Comic Sans MS" pitchFamily="66" charset="0"/>
              </a:rPr>
              <a:t> hřích, který</a:t>
            </a:r>
            <a:r>
              <a:rPr lang="cs-CZ" b="1" dirty="0">
                <a:solidFill>
                  <a:srgbClr val="238C9D"/>
                </a:solidFill>
                <a:latin typeface="Comic Sans MS" pitchFamily="66" charset="0"/>
              </a:rPr>
              <a:t> se</a:t>
            </a:r>
            <a:r>
              <a:rPr lang="es-ES" b="1" dirty="0">
                <a:solidFill>
                  <a:srgbClr val="238C9D"/>
                </a:solidFill>
                <a:latin typeface="Comic Sans MS" pitchFamily="66" charset="0"/>
              </a:rPr>
              <a:t> nás </a:t>
            </a:r>
            <a:r>
              <a:rPr lang="cs-CZ" b="1" dirty="0">
                <a:solidFill>
                  <a:srgbClr val="238C9D"/>
                </a:solidFill>
                <a:latin typeface="Comic Sans MS" pitchFamily="66" charset="0"/>
              </a:rPr>
              <a:t>tak snadno přichytí, a vytrvejme v běhu, jak je nám uloženo</a:t>
            </a:r>
            <a:r>
              <a:rPr lang="es-ES" b="1" dirty="0">
                <a:solidFill>
                  <a:srgbClr val="238C9D"/>
                </a:solidFill>
                <a:latin typeface="Comic Sans MS" pitchFamily="66" charset="0"/>
              </a:rPr>
              <a:t>” </a:t>
            </a:r>
            <a:r>
              <a:rPr lang="es-ES" sz="1100" dirty="0">
                <a:solidFill>
                  <a:srgbClr val="238C9D"/>
                </a:solidFill>
                <a:latin typeface="Comic Sans MS" pitchFamily="66" charset="0"/>
              </a:rPr>
              <a:t>(</a:t>
            </a:r>
            <a:r>
              <a:rPr lang="cs-CZ" sz="1100" dirty="0">
                <a:solidFill>
                  <a:srgbClr val="238C9D"/>
                </a:solidFill>
                <a:latin typeface="Comic Sans MS" pitchFamily="66" charset="0"/>
              </a:rPr>
              <a:t>list Židům</a:t>
            </a:r>
            <a:r>
              <a:rPr lang="es-ES" sz="1100" dirty="0">
                <a:solidFill>
                  <a:srgbClr val="238C9D"/>
                </a:solidFill>
                <a:latin typeface="Comic Sans MS" pitchFamily="66" charset="0"/>
              </a:rPr>
              <a:t> 12</a:t>
            </a:r>
            <a:r>
              <a:rPr lang="cs-CZ" sz="1100" dirty="0">
                <a:solidFill>
                  <a:srgbClr val="238C9D"/>
                </a:solidFill>
                <a:latin typeface="Comic Sans MS" pitchFamily="66" charset="0"/>
              </a:rPr>
              <a:t>,</a:t>
            </a:r>
            <a:r>
              <a:rPr lang="es-ES" sz="1100" dirty="0">
                <a:solidFill>
                  <a:srgbClr val="238C9D"/>
                </a:solidFill>
                <a:latin typeface="Comic Sans MS" pitchFamily="66" charset="0"/>
              </a:rPr>
              <a:t>1)</a:t>
            </a:r>
            <a:r>
              <a:rPr lang="cs-CZ" sz="1100" dirty="0">
                <a:solidFill>
                  <a:srgbClr val="238C9D"/>
                </a:solidFill>
                <a:latin typeface="Comic Sans MS" pitchFamily="66" charset="0"/>
              </a:rPr>
              <a:t>.</a:t>
            </a:r>
            <a:endParaRPr lang="es-ES" dirty="0">
              <a:solidFill>
                <a:srgbClr val="238C9D"/>
              </a:solidFill>
              <a:latin typeface="Comic Sans MS" pitchFamily="66" charset="0"/>
            </a:endParaRPr>
          </a:p>
        </p:txBody>
      </p:sp>
      <p:sp>
        <p:nvSpPr>
          <p:cNvPr id="6" name="9 Rectángulo">
            <a:extLst>
              <a:ext uri="{FF2B5EF4-FFF2-40B4-BE49-F238E27FC236}">
                <a16:creationId xmlns:a16="http://schemas.microsoft.com/office/drawing/2014/main" id="{D21EFA7A-ECA4-1897-B605-34854E286658}"/>
              </a:ext>
            </a:extLst>
          </p:cNvPr>
          <p:cNvSpPr/>
          <p:nvPr/>
        </p:nvSpPr>
        <p:spPr>
          <a:xfrm>
            <a:off x="248129" y="2217603"/>
            <a:ext cx="8937705" cy="1200329"/>
          </a:xfrm>
          <a:prstGeom prst="rect">
            <a:avLst/>
          </a:prstGeom>
        </p:spPr>
        <p:txBody>
          <a:bodyPr wrap="square">
            <a:spAutoFit/>
            <a:scene3d>
              <a:camera prst="orthographicFront"/>
              <a:lightRig rig="threePt" dir="t"/>
            </a:scene3d>
            <a:sp3d extrusionH="57150">
              <a:bevelT w="38100" h="38100"/>
            </a:sp3d>
          </a:bodyPr>
          <a:lstStyle/>
          <a:p>
            <a:r>
              <a:rPr lang="es-ES" b="1" dirty="0">
                <a:solidFill>
                  <a:schemeClr val="accent5">
                    <a:lumMod val="50000"/>
                  </a:schemeClr>
                </a:solidFill>
                <a:latin typeface="Comic Sans MS" pitchFamily="66" charset="0"/>
              </a:rPr>
              <a:t>“</a:t>
            </a:r>
            <a:r>
              <a:rPr lang="cs-CZ" b="1" dirty="0">
                <a:solidFill>
                  <a:srgbClr val="2550A6"/>
                </a:solidFill>
              </a:rPr>
              <a:t>Proto umrtvujte své pozemské sklony: smilstvo, necudnost, vášeň, zlou touhu a hrabivost, která je </a:t>
            </a:r>
            <a:r>
              <a:rPr lang="cs-CZ" b="1" dirty="0" err="1">
                <a:solidFill>
                  <a:srgbClr val="2550A6"/>
                </a:solidFill>
              </a:rPr>
              <a:t>modloslužbou.Pro</a:t>
            </a:r>
            <a:r>
              <a:rPr lang="cs-CZ" b="1" dirty="0">
                <a:solidFill>
                  <a:srgbClr val="2550A6"/>
                </a:solidFill>
              </a:rPr>
              <a:t> takové věci přichází Boží hněv.</a:t>
            </a:r>
            <a:r>
              <a:rPr lang="pl-PL" b="1" dirty="0">
                <a:solidFill>
                  <a:srgbClr val="2550A6"/>
                </a:solidFill>
              </a:rPr>
              <a:t> I vy jste dříve tak žili.</a:t>
            </a:r>
            <a:r>
              <a:rPr lang="cs-CZ" b="1" dirty="0">
                <a:solidFill>
                  <a:srgbClr val="2550A6"/>
                </a:solidFill>
              </a:rPr>
              <a:t> Ale nyní odhoďte to všecko: zlobu, hněv, špatnost, rouhání, pomluvy z vašich úst. Neobelhávejte jeden druhého, </a:t>
            </a:r>
            <a:r>
              <a:rPr lang="cs-CZ" b="1" dirty="0" err="1">
                <a:solidFill>
                  <a:srgbClr val="2550A6"/>
                </a:solidFill>
              </a:rPr>
              <a:t>svlecte</a:t>
            </a:r>
            <a:r>
              <a:rPr lang="cs-CZ" b="1" dirty="0">
                <a:solidFill>
                  <a:srgbClr val="2550A6"/>
                </a:solidFill>
              </a:rPr>
              <a:t> se sebe starého člověka i s jeho skutky</a:t>
            </a:r>
            <a:r>
              <a:rPr lang="es-ES" b="1" dirty="0">
                <a:solidFill>
                  <a:schemeClr val="accent5">
                    <a:lumMod val="50000"/>
                  </a:schemeClr>
                </a:solidFill>
                <a:latin typeface="Comic Sans MS" pitchFamily="66" charset="0"/>
              </a:rPr>
              <a:t>” </a:t>
            </a:r>
            <a:r>
              <a:rPr lang="es-ES" sz="1100" dirty="0">
                <a:solidFill>
                  <a:schemeClr val="accent5">
                    <a:lumMod val="50000"/>
                  </a:schemeClr>
                </a:solidFill>
                <a:latin typeface="Comic Sans MS" pitchFamily="66" charset="0"/>
              </a:rPr>
              <a:t>(</a:t>
            </a:r>
            <a:r>
              <a:rPr lang="cs-CZ" sz="1100" dirty="0">
                <a:solidFill>
                  <a:schemeClr val="accent5">
                    <a:lumMod val="50000"/>
                  </a:schemeClr>
                </a:solidFill>
                <a:latin typeface="Comic Sans MS" pitchFamily="66" charset="0"/>
              </a:rPr>
              <a:t>list </a:t>
            </a:r>
            <a:r>
              <a:rPr lang="cs-CZ" sz="1100" dirty="0" err="1">
                <a:solidFill>
                  <a:schemeClr val="accent5">
                    <a:lumMod val="50000"/>
                  </a:schemeClr>
                </a:solidFill>
                <a:latin typeface="Comic Sans MS" pitchFamily="66" charset="0"/>
              </a:rPr>
              <a:t>Koloským</a:t>
            </a:r>
            <a:r>
              <a:rPr lang="es-ES" sz="1100" dirty="0">
                <a:solidFill>
                  <a:schemeClr val="accent5">
                    <a:lumMod val="50000"/>
                  </a:schemeClr>
                </a:solidFill>
                <a:latin typeface="Comic Sans MS" pitchFamily="66" charset="0"/>
              </a:rPr>
              <a:t> 3</a:t>
            </a:r>
            <a:r>
              <a:rPr lang="cs-CZ" sz="1100" dirty="0">
                <a:solidFill>
                  <a:schemeClr val="accent5">
                    <a:lumMod val="50000"/>
                  </a:schemeClr>
                </a:solidFill>
                <a:latin typeface="Comic Sans MS" pitchFamily="66" charset="0"/>
              </a:rPr>
              <a:t>,</a:t>
            </a:r>
            <a:r>
              <a:rPr lang="es-ES" sz="1100" dirty="0">
                <a:solidFill>
                  <a:schemeClr val="accent5">
                    <a:lumMod val="50000"/>
                  </a:schemeClr>
                </a:solidFill>
                <a:latin typeface="Comic Sans MS" pitchFamily="66" charset="0"/>
              </a:rPr>
              <a:t>5-9)</a:t>
            </a:r>
            <a:r>
              <a:rPr lang="cs-CZ" sz="1100" dirty="0">
                <a:solidFill>
                  <a:schemeClr val="accent5">
                    <a:lumMod val="50000"/>
                  </a:schemeClr>
                </a:solidFill>
                <a:latin typeface="Comic Sans MS" pitchFamily="66" charset="0"/>
              </a:rPr>
              <a:t>.</a:t>
            </a:r>
            <a:endParaRPr lang="es-ES" dirty="0">
              <a:solidFill>
                <a:schemeClr val="accent5">
                  <a:lumMod val="50000"/>
                </a:schemeClr>
              </a:solidFill>
              <a:latin typeface="Comic Sans MS" pitchFamily="66" charset="0"/>
            </a:endParaRPr>
          </a:p>
        </p:txBody>
      </p:sp>
      <p:sp>
        <p:nvSpPr>
          <p:cNvPr id="10" name="4 Rectángulo">
            <a:extLst>
              <a:ext uri="{FF2B5EF4-FFF2-40B4-BE49-F238E27FC236}">
                <a16:creationId xmlns:a16="http://schemas.microsoft.com/office/drawing/2014/main" id="{8EC3EF28-E09D-EBF4-604C-15604E3F762E}"/>
              </a:ext>
            </a:extLst>
          </p:cNvPr>
          <p:cNvSpPr/>
          <p:nvPr/>
        </p:nvSpPr>
        <p:spPr>
          <a:xfrm>
            <a:off x="248129" y="4435310"/>
            <a:ext cx="8552522" cy="646331"/>
          </a:xfrm>
          <a:prstGeom prst="rect">
            <a:avLst/>
          </a:prstGeom>
        </p:spPr>
        <p:txBody>
          <a:bodyPr wrap="square">
            <a:spAutoFit/>
            <a:scene3d>
              <a:camera prst="orthographicFront"/>
              <a:lightRig rig="threePt" dir="t"/>
            </a:scene3d>
            <a:sp3d extrusionH="57150">
              <a:bevelT w="38100" h="38100"/>
            </a:sp3d>
          </a:bodyPr>
          <a:lstStyle/>
          <a:p>
            <a:r>
              <a:rPr lang="es-ES" b="1" dirty="0">
                <a:solidFill>
                  <a:srgbClr val="C12B9B"/>
                </a:solidFill>
                <a:latin typeface="Comic Sans MS" pitchFamily="66" charset="0"/>
              </a:rPr>
              <a:t>“</a:t>
            </a:r>
            <a:r>
              <a:rPr lang="cs-CZ" b="1" dirty="0">
                <a:solidFill>
                  <a:srgbClr val="B03D29"/>
                </a:solidFill>
              </a:rPr>
              <a:t>Protože jste byli vzkříšeni s Kristem, hledejte to, co je nad vámi, kde Kristus sedí           na pravici Boží. K tomu směřujte, a ne k pozemským věcem</a:t>
            </a:r>
            <a:r>
              <a:rPr lang="es-ES" b="1" dirty="0">
                <a:solidFill>
                  <a:srgbClr val="C12B9B"/>
                </a:solidFill>
                <a:latin typeface="Comic Sans MS" pitchFamily="66" charset="0"/>
              </a:rPr>
              <a:t>” </a:t>
            </a:r>
            <a:r>
              <a:rPr lang="es-ES" dirty="0">
                <a:solidFill>
                  <a:srgbClr val="C12B9B"/>
                </a:solidFill>
                <a:latin typeface="Comic Sans MS" pitchFamily="66" charset="0"/>
              </a:rPr>
              <a:t>(</a:t>
            </a:r>
            <a:r>
              <a:rPr lang="cs-CZ" dirty="0">
                <a:solidFill>
                  <a:srgbClr val="C12B9B"/>
                </a:solidFill>
                <a:latin typeface="Comic Sans MS" pitchFamily="66" charset="0"/>
              </a:rPr>
              <a:t>list </a:t>
            </a:r>
            <a:r>
              <a:rPr lang="cs-CZ" dirty="0" err="1">
                <a:solidFill>
                  <a:srgbClr val="C12B9B"/>
                </a:solidFill>
                <a:latin typeface="Comic Sans MS" pitchFamily="66" charset="0"/>
              </a:rPr>
              <a:t>Koloským</a:t>
            </a:r>
            <a:r>
              <a:rPr lang="es-ES" dirty="0">
                <a:solidFill>
                  <a:srgbClr val="C12B9B"/>
                </a:solidFill>
                <a:latin typeface="Comic Sans MS" pitchFamily="66" charset="0"/>
              </a:rPr>
              <a:t> 3</a:t>
            </a:r>
            <a:r>
              <a:rPr lang="cs-CZ" dirty="0">
                <a:solidFill>
                  <a:srgbClr val="C12B9B"/>
                </a:solidFill>
                <a:latin typeface="Comic Sans MS" pitchFamily="66" charset="0"/>
              </a:rPr>
              <a:t>,</a:t>
            </a:r>
            <a:r>
              <a:rPr lang="es-ES" dirty="0">
                <a:solidFill>
                  <a:srgbClr val="C12B9B"/>
                </a:solidFill>
                <a:latin typeface="Comic Sans MS" pitchFamily="66" charset="0"/>
              </a:rPr>
              <a:t>1</a:t>
            </a:r>
            <a:r>
              <a:rPr lang="cs-CZ" dirty="0">
                <a:solidFill>
                  <a:srgbClr val="C12B9B"/>
                </a:solidFill>
                <a:latin typeface="Comic Sans MS" pitchFamily="66" charset="0"/>
              </a:rPr>
              <a:t>.</a:t>
            </a:r>
            <a:r>
              <a:rPr lang="es-ES" dirty="0">
                <a:solidFill>
                  <a:srgbClr val="C12B9B"/>
                </a:solidFill>
                <a:latin typeface="Comic Sans MS" pitchFamily="66" charset="0"/>
              </a:rPr>
              <a:t>-2)</a:t>
            </a:r>
            <a:r>
              <a:rPr lang="cs-CZ" dirty="0">
                <a:solidFill>
                  <a:srgbClr val="C12B9B"/>
                </a:solidFill>
                <a:latin typeface="Comic Sans MS" pitchFamily="66" charset="0"/>
              </a:rPr>
              <a:t>.</a:t>
            </a:r>
            <a:endParaRPr lang="es-ES" dirty="0">
              <a:solidFill>
                <a:srgbClr val="C12B9B"/>
              </a:solidFill>
              <a:latin typeface="Comic Sans MS" pitchFamily="66" charset="0"/>
            </a:endParaRPr>
          </a:p>
        </p:txBody>
      </p:sp>
      <p:sp>
        <p:nvSpPr>
          <p:cNvPr id="11" name="5 Rectángulo">
            <a:extLst>
              <a:ext uri="{FF2B5EF4-FFF2-40B4-BE49-F238E27FC236}">
                <a16:creationId xmlns:a16="http://schemas.microsoft.com/office/drawing/2014/main" id="{7B3B3037-7778-1DCF-FC76-6374BE1636E0}"/>
              </a:ext>
            </a:extLst>
          </p:cNvPr>
          <p:cNvSpPr/>
          <p:nvPr/>
        </p:nvSpPr>
        <p:spPr>
          <a:xfrm>
            <a:off x="248129" y="5862480"/>
            <a:ext cx="8387059" cy="923330"/>
          </a:xfrm>
          <a:prstGeom prst="rect">
            <a:avLst/>
          </a:prstGeom>
        </p:spPr>
        <p:txBody>
          <a:bodyPr wrap="square">
            <a:spAutoFit/>
            <a:scene3d>
              <a:camera prst="orthographicFront"/>
              <a:lightRig rig="threePt" dir="t"/>
            </a:scene3d>
            <a:sp3d extrusionH="57150">
              <a:bevelT w="38100" h="38100"/>
            </a:sp3d>
          </a:bodyPr>
          <a:lstStyle/>
          <a:p>
            <a:r>
              <a:rPr lang="es-ES" b="1" dirty="0">
                <a:solidFill>
                  <a:srgbClr val="6B1755"/>
                </a:solidFill>
                <a:latin typeface="Comic Sans MS" pitchFamily="66" charset="0"/>
              </a:rPr>
              <a:t>“</a:t>
            </a:r>
            <a:r>
              <a:rPr lang="cs-CZ" b="1" dirty="0">
                <a:solidFill>
                  <a:srgbClr val="6B1755"/>
                </a:solidFill>
                <a:latin typeface="Comic Sans MS" pitchFamily="66" charset="0"/>
              </a:rPr>
              <a:t>Ovoce Božího Ducha však je láska, radost, pokoj, trpělivost, laskavost, dobrota, věrnost, tichost a </a:t>
            </a:r>
            <a:r>
              <a:rPr lang="cs-CZ" b="1" dirty="0" err="1">
                <a:solidFill>
                  <a:srgbClr val="6B1755"/>
                </a:solidFill>
                <a:latin typeface="Comic Sans MS" pitchFamily="66" charset="0"/>
              </a:rPr>
              <a:t>sebeovládní</a:t>
            </a:r>
            <a:r>
              <a:rPr lang="cs-CZ" b="1" dirty="0">
                <a:solidFill>
                  <a:srgbClr val="6B1755"/>
                </a:solidFill>
                <a:latin typeface="Comic Sans MS" pitchFamily="66" charset="0"/>
              </a:rPr>
              <a:t>. Proti tomu se zákon neobrací</a:t>
            </a:r>
            <a:r>
              <a:rPr lang="es-ES" b="1" dirty="0">
                <a:solidFill>
                  <a:srgbClr val="6B1755"/>
                </a:solidFill>
                <a:latin typeface="Comic Sans MS" pitchFamily="66" charset="0"/>
              </a:rPr>
              <a:t>” </a:t>
            </a:r>
            <a:r>
              <a:rPr lang="es-ES" dirty="0">
                <a:solidFill>
                  <a:srgbClr val="6B1755"/>
                </a:solidFill>
                <a:latin typeface="Comic Sans MS" pitchFamily="66" charset="0"/>
              </a:rPr>
              <a:t>(</a:t>
            </a:r>
            <a:r>
              <a:rPr lang="cs-CZ" dirty="0">
                <a:solidFill>
                  <a:srgbClr val="6B1755"/>
                </a:solidFill>
                <a:latin typeface="Comic Sans MS" pitchFamily="66" charset="0"/>
              </a:rPr>
              <a:t>list </a:t>
            </a:r>
            <a:r>
              <a:rPr lang="es-ES" dirty="0">
                <a:solidFill>
                  <a:srgbClr val="6B1755"/>
                </a:solidFill>
                <a:latin typeface="Comic Sans MS" pitchFamily="66" charset="0"/>
              </a:rPr>
              <a:t>G</a:t>
            </a:r>
            <a:r>
              <a:rPr lang="cs-CZ" dirty="0">
                <a:solidFill>
                  <a:srgbClr val="6B1755"/>
                </a:solidFill>
                <a:latin typeface="Comic Sans MS" pitchFamily="66" charset="0"/>
              </a:rPr>
              <a:t>a</a:t>
            </a:r>
            <a:r>
              <a:rPr lang="es-ES" dirty="0">
                <a:solidFill>
                  <a:srgbClr val="6B1755"/>
                </a:solidFill>
                <a:latin typeface="Comic Sans MS" pitchFamily="66" charset="0"/>
              </a:rPr>
              <a:t>lats</a:t>
            </a:r>
            <a:r>
              <a:rPr lang="cs-CZ" dirty="0">
                <a:solidFill>
                  <a:srgbClr val="6B1755"/>
                </a:solidFill>
                <a:latin typeface="Comic Sans MS" pitchFamily="66" charset="0"/>
              </a:rPr>
              <a:t>kým</a:t>
            </a:r>
            <a:r>
              <a:rPr lang="es-ES" dirty="0">
                <a:solidFill>
                  <a:srgbClr val="6B1755"/>
                </a:solidFill>
                <a:latin typeface="Comic Sans MS" pitchFamily="66" charset="0"/>
              </a:rPr>
              <a:t> 5</a:t>
            </a:r>
            <a:r>
              <a:rPr lang="cs-CZ" dirty="0">
                <a:solidFill>
                  <a:srgbClr val="6B1755"/>
                </a:solidFill>
                <a:latin typeface="Comic Sans MS" pitchFamily="66" charset="0"/>
              </a:rPr>
              <a:t>,</a:t>
            </a:r>
            <a:r>
              <a:rPr lang="es-ES" dirty="0">
                <a:solidFill>
                  <a:srgbClr val="6B1755"/>
                </a:solidFill>
                <a:latin typeface="Comic Sans MS" pitchFamily="66" charset="0"/>
              </a:rPr>
              <a:t>22</a:t>
            </a:r>
            <a:r>
              <a:rPr lang="cs-CZ" dirty="0">
                <a:solidFill>
                  <a:srgbClr val="6B1755"/>
                </a:solidFill>
                <a:latin typeface="Comic Sans MS" pitchFamily="66" charset="0"/>
              </a:rPr>
              <a:t>.</a:t>
            </a:r>
            <a:r>
              <a:rPr lang="es-ES" dirty="0">
                <a:solidFill>
                  <a:srgbClr val="6B1755"/>
                </a:solidFill>
                <a:latin typeface="Comic Sans MS" pitchFamily="66" charset="0"/>
              </a:rPr>
              <a:t>23)</a:t>
            </a:r>
            <a:r>
              <a:rPr lang="cs-CZ" dirty="0">
                <a:solidFill>
                  <a:srgbClr val="6B1755"/>
                </a:solidFill>
                <a:latin typeface="Comic Sans MS" pitchFamily="66" charset="0"/>
              </a:rPr>
              <a:t>.</a:t>
            </a:r>
            <a:endParaRPr lang="es-ES" dirty="0">
              <a:solidFill>
                <a:srgbClr val="6B1755"/>
              </a:solidFill>
              <a:latin typeface="Comic Sans MS" pitchFamily="66" charset="0"/>
            </a:endParaRPr>
          </a:p>
        </p:txBody>
      </p:sp>
      <p:pic>
        <p:nvPicPr>
          <p:cNvPr id="4" name="Imagen 3" descr="Imagen que contiene persona, posando, grupo, hombre&#10;&#10;Descripción generada automáticamente">
            <a:extLst>
              <a:ext uri="{FF2B5EF4-FFF2-40B4-BE49-F238E27FC236}">
                <a16:creationId xmlns:a16="http://schemas.microsoft.com/office/drawing/2014/main" id="{6AB69319-873A-DBB4-55C2-2FB59412B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975" y="793443"/>
            <a:ext cx="2695753" cy="3110042"/>
          </a:xfrm>
          <a:prstGeom prst="rect">
            <a:avLst/>
          </a:prstGeom>
          <a:ln w="38100" cap="sq">
            <a:solidFill>
              <a:srgbClr val="2BADC1"/>
            </a:solidFill>
            <a:prstDash val="solid"/>
            <a:miter lim="800000"/>
          </a:ln>
          <a:effectLst>
            <a:outerShdw blurRad="50800" dist="38100" dir="2700000" algn="tl" rotWithShape="0">
              <a:srgbClr val="000000">
                <a:alpha val="43000"/>
              </a:srgbClr>
            </a:outerShdw>
          </a:effectLst>
        </p:spPr>
      </p:pic>
      <p:pic>
        <p:nvPicPr>
          <p:cNvPr id="7" name="Imagen 6" descr="Mujer con vestido blanco&#10;&#10;Descripción generada automáticamente con confianza media">
            <a:extLst>
              <a:ext uri="{FF2B5EF4-FFF2-40B4-BE49-F238E27FC236}">
                <a16:creationId xmlns:a16="http://schemas.microsoft.com/office/drawing/2014/main" id="{AEF9F14A-5254-1F75-2F5F-89F957CDE2B2}"/>
              </a:ext>
            </a:extLst>
          </p:cNvPr>
          <p:cNvPicPr>
            <a:picLocks noChangeAspect="1"/>
          </p:cNvPicPr>
          <p:nvPr/>
        </p:nvPicPr>
        <p:blipFill rotWithShape="1">
          <a:blip r:embed="rId4">
            <a:extLst>
              <a:ext uri="{28A0092B-C50C-407E-A947-70E740481C1C}">
                <a14:useLocalDpi xmlns:a14="http://schemas.microsoft.com/office/drawing/2010/main" val="0"/>
              </a:ext>
            </a:extLst>
          </a:blip>
          <a:srcRect r="22622" b="1135"/>
          <a:stretch/>
        </p:blipFill>
        <p:spPr>
          <a:xfrm>
            <a:off x="8928864" y="4103540"/>
            <a:ext cx="3034698" cy="2572847"/>
          </a:xfrm>
          <a:prstGeom prst="rect">
            <a:avLst/>
          </a:prstGeom>
          <a:ln w="38100" cap="sq">
            <a:solidFill>
              <a:srgbClr val="C12B9B"/>
            </a:solidFill>
            <a:prstDash val="solid"/>
            <a:miter lim="800000"/>
          </a:ln>
          <a:effectLst>
            <a:outerShdw blurRad="50800" dist="38100" dir="2700000" algn="tl" rotWithShape="0">
              <a:srgbClr val="000000">
                <a:alpha val="43000"/>
              </a:srgbClr>
            </a:outerShdw>
          </a:effectLst>
        </p:spPr>
      </p:pic>
      <p:sp>
        <p:nvSpPr>
          <p:cNvPr id="12" name="4 Rectángulo">
            <a:extLst>
              <a:ext uri="{FF2B5EF4-FFF2-40B4-BE49-F238E27FC236}">
                <a16:creationId xmlns:a16="http://schemas.microsoft.com/office/drawing/2014/main" id="{24AADE9C-5D35-B2C8-C0FF-CD5802905DD0}"/>
              </a:ext>
            </a:extLst>
          </p:cNvPr>
          <p:cNvSpPr/>
          <p:nvPr/>
        </p:nvSpPr>
        <p:spPr>
          <a:xfrm>
            <a:off x="248129" y="5255864"/>
            <a:ext cx="8027287" cy="646331"/>
          </a:xfrm>
          <a:prstGeom prst="rect">
            <a:avLst/>
          </a:prstGeom>
        </p:spPr>
        <p:txBody>
          <a:bodyPr wrap="square">
            <a:spAutoFit/>
            <a:scene3d>
              <a:camera prst="orthographicFront"/>
              <a:lightRig rig="threePt" dir="t"/>
            </a:scene3d>
            <a:sp3d extrusionH="57150">
              <a:bevelT w="38100" h="38100"/>
            </a:sp3d>
          </a:bodyPr>
          <a:lstStyle/>
          <a:p>
            <a:r>
              <a:rPr lang="es-ES" b="1" dirty="0">
                <a:solidFill>
                  <a:srgbClr val="8D1F70"/>
                </a:solidFill>
                <a:latin typeface="Comic Sans MS" pitchFamily="66" charset="0"/>
              </a:rPr>
              <a:t>“</a:t>
            </a:r>
            <a:r>
              <a:rPr lang="cs-CZ" b="1" dirty="0">
                <a:solidFill>
                  <a:srgbClr val="8D1F70"/>
                </a:solidFill>
                <a:latin typeface="Comic Sans MS" pitchFamily="66" charset="0"/>
              </a:rPr>
              <a:t>Neboť je to Bůh, </a:t>
            </a:r>
            <a:r>
              <a:rPr lang="cs-CZ" b="1" dirty="0" err="1">
                <a:solidFill>
                  <a:srgbClr val="8D1F70"/>
                </a:solidFill>
                <a:latin typeface="Comic Sans MS" pitchFamily="66" charset="0"/>
              </a:rPr>
              <a:t>ktedrý</a:t>
            </a:r>
            <a:r>
              <a:rPr lang="cs-CZ" b="1" dirty="0">
                <a:solidFill>
                  <a:srgbClr val="8D1F70"/>
                </a:solidFill>
                <a:latin typeface="Comic Sans MS" pitchFamily="66" charset="0"/>
              </a:rPr>
              <a:t> ve vás působí, že chcete i činíte, co se mu líbí</a:t>
            </a:r>
            <a:r>
              <a:rPr lang="es-ES" b="1" dirty="0">
                <a:solidFill>
                  <a:srgbClr val="8D1F70"/>
                </a:solidFill>
                <a:latin typeface="Comic Sans MS" pitchFamily="66" charset="0"/>
              </a:rPr>
              <a:t>” </a:t>
            </a:r>
            <a:r>
              <a:rPr lang="es-ES" dirty="0">
                <a:solidFill>
                  <a:srgbClr val="8D1F70"/>
                </a:solidFill>
                <a:latin typeface="Comic Sans MS" pitchFamily="66" charset="0"/>
              </a:rPr>
              <a:t>(</a:t>
            </a:r>
            <a:r>
              <a:rPr lang="cs-CZ" dirty="0">
                <a:solidFill>
                  <a:srgbClr val="8D1F70"/>
                </a:solidFill>
                <a:latin typeface="Comic Sans MS" pitchFamily="66" charset="0"/>
              </a:rPr>
              <a:t>list </a:t>
            </a:r>
            <a:r>
              <a:rPr lang="es-ES" dirty="0">
                <a:solidFill>
                  <a:srgbClr val="8D1F70"/>
                </a:solidFill>
                <a:latin typeface="Comic Sans MS" pitchFamily="66" charset="0"/>
              </a:rPr>
              <a:t>Filips</a:t>
            </a:r>
            <a:r>
              <a:rPr lang="cs-CZ" dirty="0">
                <a:solidFill>
                  <a:srgbClr val="8D1F70"/>
                </a:solidFill>
                <a:latin typeface="Comic Sans MS" pitchFamily="66" charset="0"/>
              </a:rPr>
              <a:t>kým</a:t>
            </a:r>
            <a:r>
              <a:rPr lang="es-ES" dirty="0">
                <a:solidFill>
                  <a:srgbClr val="8D1F70"/>
                </a:solidFill>
                <a:latin typeface="Comic Sans MS" pitchFamily="66" charset="0"/>
              </a:rPr>
              <a:t> 2</a:t>
            </a:r>
            <a:r>
              <a:rPr lang="cs-CZ" dirty="0">
                <a:solidFill>
                  <a:srgbClr val="8D1F70"/>
                </a:solidFill>
                <a:latin typeface="Comic Sans MS" pitchFamily="66" charset="0"/>
              </a:rPr>
              <a:t>,</a:t>
            </a:r>
            <a:r>
              <a:rPr lang="es-ES" dirty="0">
                <a:solidFill>
                  <a:srgbClr val="8D1F70"/>
                </a:solidFill>
                <a:latin typeface="Comic Sans MS" pitchFamily="66" charset="0"/>
              </a:rPr>
              <a:t>13)</a:t>
            </a:r>
            <a:r>
              <a:rPr lang="cs-CZ" dirty="0">
                <a:solidFill>
                  <a:srgbClr val="8D1F70"/>
                </a:solidFill>
                <a:latin typeface="Comic Sans MS" pitchFamily="66" charset="0"/>
              </a:rPr>
              <a:t>.</a:t>
            </a:r>
            <a:endParaRPr lang="es-ES" dirty="0">
              <a:solidFill>
                <a:srgbClr val="8D1F70"/>
              </a:solidFill>
              <a:latin typeface="Comic Sans MS" pitchFamily="66" charset="0"/>
            </a:endParaRPr>
          </a:p>
        </p:txBody>
      </p:sp>
      <p:grpSp>
        <p:nvGrpSpPr>
          <p:cNvPr id="13" name="Grupo 12">
            <a:extLst>
              <a:ext uri="{FF2B5EF4-FFF2-40B4-BE49-F238E27FC236}">
                <a16:creationId xmlns:a16="http://schemas.microsoft.com/office/drawing/2014/main" id="{79AA703D-67E5-BE56-9A69-30F7171A19CE}"/>
              </a:ext>
            </a:extLst>
          </p:cNvPr>
          <p:cNvGrpSpPr/>
          <p:nvPr/>
        </p:nvGrpSpPr>
        <p:grpSpPr>
          <a:xfrm>
            <a:off x="208298" y="793443"/>
            <a:ext cx="6530872" cy="533454"/>
            <a:chOff x="208299" y="761913"/>
            <a:chExt cx="6408737" cy="533454"/>
          </a:xfrm>
        </p:grpSpPr>
        <p:pic>
          <p:nvPicPr>
            <p:cNvPr id="20" name="Imagen 19">
              <a:extLst>
                <a:ext uri="{FF2B5EF4-FFF2-40B4-BE49-F238E27FC236}">
                  <a16:creationId xmlns:a16="http://schemas.microsoft.com/office/drawing/2014/main" id="{AF75AC50-6610-6919-6ED8-4A3C2E68F91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8299" y="767242"/>
              <a:ext cx="6253461" cy="528125"/>
            </a:xfrm>
            <a:prstGeom prst="rect">
              <a:avLst/>
            </a:prstGeom>
          </p:spPr>
        </p:pic>
        <p:sp>
          <p:nvSpPr>
            <p:cNvPr id="3" name="2 CuadroTexto">
              <a:extLst>
                <a:ext uri="{FF2B5EF4-FFF2-40B4-BE49-F238E27FC236}">
                  <a16:creationId xmlns:a16="http://schemas.microsoft.com/office/drawing/2014/main" id="{42FF7DD9-B131-F26A-8AC1-111378909EDD}"/>
                </a:ext>
              </a:extLst>
            </p:cNvPr>
            <p:cNvSpPr txBox="1"/>
            <p:nvPr/>
          </p:nvSpPr>
          <p:spPr>
            <a:xfrm>
              <a:off x="346963" y="767242"/>
              <a:ext cx="1042337" cy="400110"/>
            </a:xfrm>
            <a:prstGeom prst="rect">
              <a:avLst/>
            </a:prstGeom>
            <a:noFill/>
          </p:spPr>
          <p:txBody>
            <a:bodyPr wrap="none" rtlCol="0">
              <a:spAutoFit/>
            </a:bodyPr>
            <a:lstStyle/>
            <a:p>
              <a:r>
                <a:rPr lang="es-ES" sz="2000" b="1" dirty="0"/>
                <a:t>1. krok: </a:t>
              </a:r>
            </a:p>
          </p:txBody>
        </p:sp>
        <p:sp>
          <p:nvSpPr>
            <p:cNvPr id="22" name="CuadroTexto 21">
              <a:extLst>
                <a:ext uri="{FF2B5EF4-FFF2-40B4-BE49-F238E27FC236}">
                  <a16:creationId xmlns:a16="http://schemas.microsoft.com/office/drawing/2014/main" id="{92FF42A0-EA19-9CF0-D767-4DE3EA5DABE7}"/>
                </a:ext>
              </a:extLst>
            </p:cNvPr>
            <p:cNvSpPr txBox="1"/>
            <p:nvPr/>
          </p:nvSpPr>
          <p:spPr>
            <a:xfrm>
              <a:off x="1527964" y="761913"/>
              <a:ext cx="5089072" cy="400110"/>
            </a:xfrm>
            <a:prstGeom prst="rect">
              <a:avLst/>
            </a:prstGeom>
            <a:noFill/>
          </p:spPr>
          <p:txBody>
            <a:bodyPr wrap="square">
              <a:spAutoFit/>
            </a:bodyPr>
            <a:lstStyle/>
            <a:p>
              <a:r>
                <a:rPr lang="es-ES" sz="2000" b="1" dirty="0"/>
                <a:t>Opuštění hříchu a zřeknutí se starého člověka.</a:t>
              </a:r>
              <a:endParaRPr lang="es-ES" sz="2000" dirty="0"/>
            </a:p>
          </p:txBody>
        </p:sp>
      </p:grpSp>
      <p:grpSp>
        <p:nvGrpSpPr>
          <p:cNvPr id="14" name="Grupo 13">
            <a:extLst>
              <a:ext uri="{FF2B5EF4-FFF2-40B4-BE49-F238E27FC236}">
                <a16:creationId xmlns:a16="http://schemas.microsoft.com/office/drawing/2014/main" id="{49B9C984-97E3-69C7-EADA-A1901D17416B}"/>
              </a:ext>
            </a:extLst>
          </p:cNvPr>
          <p:cNvGrpSpPr/>
          <p:nvPr/>
        </p:nvGrpSpPr>
        <p:grpSpPr>
          <a:xfrm>
            <a:off x="200720" y="3576448"/>
            <a:ext cx="8552523" cy="1015663"/>
            <a:chOff x="200720" y="3576448"/>
            <a:chExt cx="8552523" cy="1015663"/>
          </a:xfrm>
        </p:grpSpPr>
        <p:pic>
          <p:nvPicPr>
            <p:cNvPr id="28" name="Imagen 27">
              <a:extLst>
                <a:ext uri="{FF2B5EF4-FFF2-40B4-BE49-F238E27FC236}">
                  <a16:creationId xmlns:a16="http://schemas.microsoft.com/office/drawing/2014/main" id="{76B34EA2-3494-E0CF-32D1-7547A18C21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720" y="3625312"/>
              <a:ext cx="8552523" cy="781557"/>
            </a:xfrm>
            <a:prstGeom prst="rect">
              <a:avLst/>
            </a:prstGeom>
          </p:spPr>
        </p:pic>
        <p:sp>
          <p:nvSpPr>
            <p:cNvPr id="9" name="3 CuadroTexto">
              <a:extLst>
                <a:ext uri="{FF2B5EF4-FFF2-40B4-BE49-F238E27FC236}">
                  <a16:creationId xmlns:a16="http://schemas.microsoft.com/office/drawing/2014/main" id="{A2DB0494-A62A-46CC-C54A-3F3B299D1EF5}"/>
                </a:ext>
              </a:extLst>
            </p:cNvPr>
            <p:cNvSpPr txBox="1"/>
            <p:nvPr/>
          </p:nvSpPr>
          <p:spPr>
            <a:xfrm>
              <a:off x="1838877" y="3576448"/>
              <a:ext cx="6635931" cy="1015663"/>
            </a:xfrm>
            <a:prstGeom prst="rect">
              <a:avLst/>
            </a:prstGeom>
            <a:noFill/>
          </p:spPr>
          <p:txBody>
            <a:bodyPr wrap="square" rtlCol="0">
              <a:spAutoFit/>
            </a:bodyPr>
            <a:lstStyle/>
            <a:p>
              <a:r>
                <a:rPr lang="cs-CZ" sz="2000" b="1" dirty="0">
                  <a:solidFill>
                    <a:schemeClr val="bg1"/>
                  </a:solidFill>
                  <a:effectLst>
                    <a:outerShdw blurRad="38100" dist="38100" dir="2700000" algn="tl">
                      <a:srgbClr val="000000">
                        <a:alpha val="43137"/>
                      </a:srgbClr>
                    </a:outerShdw>
                  </a:effectLst>
                </a:rPr>
                <a:t>Stá</a:t>
              </a:r>
              <a:r>
                <a:rPr lang="es-ES" sz="2000" b="1" dirty="0">
                  <a:solidFill>
                    <a:schemeClr val="bg1"/>
                  </a:solidFill>
                  <a:effectLst>
                    <a:outerShdw blurRad="38100" dist="38100" dir="2700000" algn="tl">
                      <a:srgbClr val="000000">
                        <a:alpha val="43137"/>
                      </a:srgbClr>
                    </a:outerShdw>
                  </a:effectLst>
                </a:rPr>
                <a:t>t</a:t>
              </a:r>
              <a:r>
                <a:rPr lang="cs-CZ" sz="2000" b="1" dirty="0">
                  <a:solidFill>
                    <a:schemeClr val="bg1"/>
                  </a:solidFill>
                  <a:effectLst>
                    <a:outerShdw blurRad="38100" dist="38100" dir="2700000" algn="tl">
                      <a:srgbClr val="000000">
                        <a:alpha val="43137"/>
                      </a:srgbClr>
                    </a:outerShdw>
                  </a:effectLst>
                </a:rPr>
                <a:t> se</a:t>
              </a:r>
              <a:r>
                <a:rPr lang="es-ES" sz="2000" b="1" dirty="0">
                  <a:solidFill>
                    <a:schemeClr val="bg1"/>
                  </a:solidFill>
                  <a:effectLst>
                    <a:outerShdw blurRad="38100" dist="38100" dir="2700000" algn="tl">
                      <a:srgbClr val="000000">
                        <a:alpha val="43137"/>
                      </a:srgbClr>
                    </a:outerShdw>
                  </a:effectLst>
                </a:rPr>
                <a:t> novým stvořením, hledat nebeské věci a nechat Ducha svatého, aby v nás projevil své ovoce.
</a:t>
              </a:r>
            </a:p>
          </p:txBody>
        </p:sp>
        <p:sp>
          <p:nvSpPr>
            <p:cNvPr id="26" name="CuadroTexto 25">
              <a:extLst>
                <a:ext uri="{FF2B5EF4-FFF2-40B4-BE49-F238E27FC236}">
                  <a16:creationId xmlns:a16="http://schemas.microsoft.com/office/drawing/2014/main" id="{EA5949EB-7EF2-D14C-B4EC-62D20149902C}"/>
                </a:ext>
              </a:extLst>
            </p:cNvPr>
            <p:cNvSpPr txBox="1"/>
            <p:nvPr/>
          </p:nvSpPr>
          <p:spPr>
            <a:xfrm>
              <a:off x="329545" y="3703430"/>
              <a:ext cx="1090538" cy="400110"/>
            </a:xfrm>
            <a:prstGeom prst="rect">
              <a:avLst/>
            </a:prstGeom>
            <a:noFill/>
          </p:spPr>
          <p:txBody>
            <a:bodyPr wrap="square">
              <a:spAutoFit/>
            </a:bodyPr>
            <a:lstStyle/>
            <a:p>
              <a:r>
                <a:rPr lang="es-ES" sz="2000" b="1" dirty="0">
                  <a:solidFill>
                    <a:schemeClr val="bg1"/>
                  </a:solidFill>
                  <a:effectLst>
                    <a:outerShdw blurRad="38100" dist="38100" dir="2700000" algn="tl">
                      <a:srgbClr val="000000">
                        <a:alpha val="43137"/>
                      </a:srgbClr>
                    </a:outerShdw>
                  </a:effectLst>
                </a:rPr>
                <a:t>2</a:t>
              </a:r>
              <a:r>
                <a:rPr lang="cs-CZ" sz="2000" b="1" dirty="0">
                  <a:solidFill>
                    <a:schemeClr val="bg1"/>
                  </a:solidFill>
                  <a:effectLst>
                    <a:outerShdw blurRad="38100" dist="38100" dir="2700000" algn="tl">
                      <a:srgbClr val="000000">
                        <a:alpha val="43137"/>
                      </a:srgbClr>
                    </a:outerShdw>
                  </a:effectLst>
                </a:rPr>
                <a:t>. krok</a:t>
              </a:r>
              <a:r>
                <a:rPr lang="es-ES" sz="2000" b="1" dirty="0">
                  <a:solidFill>
                    <a:schemeClr val="bg1"/>
                  </a:solidFill>
                  <a:effectLst>
                    <a:outerShdw blurRad="38100" dist="38100" dir="2700000" algn="tl">
                      <a:srgbClr val="000000">
                        <a:alpha val="43137"/>
                      </a:srgbClr>
                    </a:outerShdw>
                  </a:effectLst>
                </a:rPr>
                <a:t>: </a:t>
              </a:r>
              <a:endParaRPr lang="es-ES" sz="20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062320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900" decel="100000" fill="hold"/>
                                        <p:tgtEl>
                                          <p:spTgt spid="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37"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900" decel="100000" fill="hold"/>
                                        <p:tgtEl>
                                          <p:spTgt spid="7"/>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1 Rectángulo">
            <a:extLst>
              <a:ext uri="{FF2B5EF4-FFF2-40B4-BE49-F238E27FC236}">
                <a16:creationId xmlns:a16="http://schemas.microsoft.com/office/drawing/2014/main" id="{0C2663D9-5B46-744F-5DE9-FAF9DBAE2ADD}"/>
              </a:ext>
            </a:extLst>
          </p:cNvPr>
          <p:cNvSpPr/>
          <p:nvPr/>
        </p:nvSpPr>
        <p:spPr>
          <a:xfrm>
            <a:off x="294229" y="5127773"/>
            <a:ext cx="11622592" cy="1485022"/>
          </a:xfrm>
          <a:custGeom>
            <a:avLst/>
            <a:gdLst>
              <a:gd name="connsiteX0" fmla="*/ 0 w 11622592"/>
              <a:gd name="connsiteY0" fmla="*/ 0 h 1485022"/>
              <a:gd name="connsiteX1" fmla="*/ 697356 w 11622592"/>
              <a:gd name="connsiteY1" fmla="*/ 0 h 1485022"/>
              <a:gd name="connsiteX2" fmla="*/ 1394711 w 11622592"/>
              <a:gd name="connsiteY2" fmla="*/ 0 h 1485022"/>
              <a:gd name="connsiteX3" fmla="*/ 2092067 w 11622592"/>
              <a:gd name="connsiteY3" fmla="*/ 0 h 1485022"/>
              <a:gd name="connsiteX4" fmla="*/ 2789422 w 11622592"/>
              <a:gd name="connsiteY4" fmla="*/ 0 h 1485022"/>
              <a:gd name="connsiteX5" fmla="*/ 3603004 w 11622592"/>
              <a:gd name="connsiteY5" fmla="*/ 0 h 1485022"/>
              <a:gd name="connsiteX6" fmla="*/ 4184133 w 11622592"/>
              <a:gd name="connsiteY6" fmla="*/ 0 h 1485022"/>
              <a:gd name="connsiteX7" fmla="*/ 4881489 w 11622592"/>
              <a:gd name="connsiteY7" fmla="*/ 0 h 1485022"/>
              <a:gd name="connsiteX8" fmla="*/ 5462618 w 11622592"/>
              <a:gd name="connsiteY8" fmla="*/ 0 h 1485022"/>
              <a:gd name="connsiteX9" fmla="*/ 6043748 w 11622592"/>
              <a:gd name="connsiteY9" fmla="*/ 0 h 1485022"/>
              <a:gd name="connsiteX10" fmla="*/ 6624877 w 11622592"/>
              <a:gd name="connsiteY10" fmla="*/ 0 h 1485022"/>
              <a:gd name="connsiteX11" fmla="*/ 6857329 w 11622592"/>
              <a:gd name="connsiteY11" fmla="*/ 0 h 1485022"/>
              <a:gd name="connsiteX12" fmla="*/ 7554685 w 11622592"/>
              <a:gd name="connsiteY12" fmla="*/ 0 h 1485022"/>
              <a:gd name="connsiteX13" fmla="*/ 7787137 w 11622592"/>
              <a:gd name="connsiteY13" fmla="*/ 0 h 1485022"/>
              <a:gd name="connsiteX14" fmla="*/ 8368266 w 11622592"/>
              <a:gd name="connsiteY14" fmla="*/ 0 h 1485022"/>
              <a:gd name="connsiteX15" fmla="*/ 9181848 w 11622592"/>
              <a:gd name="connsiteY15" fmla="*/ 0 h 1485022"/>
              <a:gd name="connsiteX16" fmla="*/ 9995429 w 11622592"/>
              <a:gd name="connsiteY16" fmla="*/ 0 h 1485022"/>
              <a:gd name="connsiteX17" fmla="*/ 10692785 w 11622592"/>
              <a:gd name="connsiteY17" fmla="*/ 0 h 1485022"/>
              <a:gd name="connsiteX18" fmla="*/ 11622592 w 11622592"/>
              <a:gd name="connsiteY18" fmla="*/ 0 h 1485022"/>
              <a:gd name="connsiteX19" fmla="*/ 11622592 w 11622592"/>
              <a:gd name="connsiteY19" fmla="*/ 450457 h 1485022"/>
              <a:gd name="connsiteX20" fmla="*/ 11622592 w 11622592"/>
              <a:gd name="connsiteY20" fmla="*/ 945464 h 1485022"/>
              <a:gd name="connsiteX21" fmla="*/ 11622592 w 11622592"/>
              <a:gd name="connsiteY21" fmla="*/ 1485022 h 1485022"/>
              <a:gd name="connsiteX22" fmla="*/ 11157688 w 11622592"/>
              <a:gd name="connsiteY22" fmla="*/ 1485022 h 1485022"/>
              <a:gd name="connsiteX23" fmla="*/ 10576559 w 11622592"/>
              <a:gd name="connsiteY23" fmla="*/ 1485022 h 1485022"/>
              <a:gd name="connsiteX24" fmla="*/ 9762977 w 11622592"/>
              <a:gd name="connsiteY24" fmla="*/ 1485022 h 1485022"/>
              <a:gd name="connsiteX25" fmla="*/ 9181848 w 11622592"/>
              <a:gd name="connsiteY25" fmla="*/ 1485022 h 1485022"/>
              <a:gd name="connsiteX26" fmla="*/ 8484492 w 11622592"/>
              <a:gd name="connsiteY26" fmla="*/ 1485022 h 1485022"/>
              <a:gd name="connsiteX27" fmla="*/ 8252040 w 11622592"/>
              <a:gd name="connsiteY27" fmla="*/ 1485022 h 1485022"/>
              <a:gd name="connsiteX28" fmla="*/ 7438459 w 11622592"/>
              <a:gd name="connsiteY28" fmla="*/ 1485022 h 1485022"/>
              <a:gd name="connsiteX29" fmla="*/ 6973555 w 11622592"/>
              <a:gd name="connsiteY29" fmla="*/ 1485022 h 1485022"/>
              <a:gd name="connsiteX30" fmla="*/ 6276200 w 11622592"/>
              <a:gd name="connsiteY30" fmla="*/ 1485022 h 1485022"/>
              <a:gd name="connsiteX31" fmla="*/ 6043748 w 11622592"/>
              <a:gd name="connsiteY31" fmla="*/ 1485022 h 1485022"/>
              <a:gd name="connsiteX32" fmla="*/ 5230166 w 11622592"/>
              <a:gd name="connsiteY32" fmla="*/ 1485022 h 1485022"/>
              <a:gd name="connsiteX33" fmla="*/ 4765263 w 11622592"/>
              <a:gd name="connsiteY33" fmla="*/ 1485022 h 1485022"/>
              <a:gd name="connsiteX34" fmla="*/ 4184133 w 11622592"/>
              <a:gd name="connsiteY34" fmla="*/ 1485022 h 1485022"/>
              <a:gd name="connsiteX35" fmla="*/ 3835455 w 11622592"/>
              <a:gd name="connsiteY35" fmla="*/ 1485022 h 1485022"/>
              <a:gd name="connsiteX36" fmla="*/ 3138100 w 11622592"/>
              <a:gd name="connsiteY36" fmla="*/ 1485022 h 1485022"/>
              <a:gd name="connsiteX37" fmla="*/ 2324518 w 11622592"/>
              <a:gd name="connsiteY37" fmla="*/ 1485022 h 1485022"/>
              <a:gd name="connsiteX38" fmla="*/ 1859615 w 11622592"/>
              <a:gd name="connsiteY38" fmla="*/ 1485022 h 1485022"/>
              <a:gd name="connsiteX39" fmla="*/ 1046033 w 11622592"/>
              <a:gd name="connsiteY39" fmla="*/ 1485022 h 1485022"/>
              <a:gd name="connsiteX40" fmla="*/ 0 w 11622592"/>
              <a:gd name="connsiteY40" fmla="*/ 1485022 h 1485022"/>
              <a:gd name="connsiteX41" fmla="*/ 0 w 11622592"/>
              <a:gd name="connsiteY41" fmla="*/ 960314 h 1485022"/>
              <a:gd name="connsiteX42" fmla="*/ 0 w 11622592"/>
              <a:gd name="connsiteY42" fmla="*/ 450457 h 1485022"/>
              <a:gd name="connsiteX43" fmla="*/ 0 w 11622592"/>
              <a:gd name="connsiteY43" fmla="*/ 0 h 148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622592" h="1485022" fill="none" extrusionOk="0">
                <a:moveTo>
                  <a:pt x="0" y="0"/>
                </a:moveTo>
                <a:cubicBezTo>
                  <a:pt x="323376" y="-43600"/>
                  <a:pt x="499802" y="12563"/>
                  <a:pt x="697356" y="0"/>
                </a:cubicBezTo>
                <a:cubicBezTo>
                  <a:pt x="894910" y="-12563"/>
                  <a:pt x="1158667" y="44821"/>
                  <a:pt x="1394711" y="0"/>
                </a:cubicBezTo>
                <a:cubicBezTo>
                  <a:pt x="1630755" y="-44821"/>
                  <a:pt x="1773716" y="53847"/>
                  <a:pt x="2092067" y="0"/>
                </a:cubicBezTo>
                <a:cubicBezTo>
                  <a:pt x="2410418" y="-53847"/>
                  <a:pt x="2633195" y="41821"/>
                  <a:pt x="2789422" y="0"/>
                </a:cubicBezTo>
                <a:cubicBezTo>
                  <a:pt x="2945650" y="-41821"/>
                  <a:pt x="3297447" y="56127"/>
                  <a:pt x="3603004" y="0"/>
                </a:cubicBezTo>
                <a:cubicBezTo>
                  <a:pt x="3908561" y="-56127"/>
                  <a:pt x="3984180" y="48677"/>
                  <a:pt x="4184133" y="0"/>
                </a:cubicBezTo>
                <a:cubicBezTo>
                  <a:pt x="4384086" y="-48677"/>
                  <a:pt x="4672914" y="37264"/>
                  <a:pt x="4881489" y="0"/>
                </a:cubicBezTo>
                <a:cubicBezTo>
                  <a:pt x="5090064" y="-37264"/>
                  <a:pt x="5317340" y="6936"/>
                  <a:pt x="5462618" y="0"/>
                </a:cubicBezTo>
                <a:cubicBezTo>
                  <a:pt x="5607896" y="-6936"/>
                  <a:pt x="5771304" y="7230"/>
                  <a:pt x="6043748" y="0"/>
                </a:cubicBezTo>
                <a:cubicBezTo>
                  <a:pt x="6316192" y="-7230"/>
                  <a:pt x="6397194" y="44979"/>
                  <a:pt x="6624877" y="0"/>
                </a:cubicBezTo>
                <a:cubicBezTo>
                  <a:pt x="6852560" y="-44979"/>
                  <a:pt x="6789221" y="6974"/>
                  <a:pt x="6857329" y="0"/>
                </a:cubicBezTo>
                <a:cubicBezTo>
                  <a:pt x="6925437" y="-6974"/>
                  <a:pt x="7311615" y="29758"/>
                  <a:pt x="7554685" y="0"/>
                </a:cubicBezTo>
                <a:cubicBezTo>
                  <a:pt x="7797755" y="-29758"/>
                  <a:pt x="7701145" y="6225"/>
                  <a:pt x="7787137" y="0"/>
                </a:cubicBezTo>
                <a:cubicBezTo>
                  <a:pt x="7873129" y="-6225"/>
                  <a:pt x="8168640" y="6192"/>
                  <a:pt x="8368266" y="0"/>
                </a:cubicBezTo>
                <a:cubicBezTo>
                  <a:pt x="8567892" y="-6192"/>
                  <a:pt x="8977132" y="19957"/>
                  <a:pt x="9181848" y="0"/>
                </a:cubicBezTo>
                <a:cubicBezTo>
                  <a:pt x="9386564" y="-19957"/>
                  <a:pt x="9616771" y="65210"/>
                  <a:pt x="9995429" y="0"/>
                </a:cubicBezTo>
                <a:cubicBezTo>
                  <a:pt x="10374087" y="-65210"/>
                  <a:pt x="10355493" y="75507"/>
                  <a:pt x="10692785" y="0"/>
                </a:cubicBezTo>
                <a:cubicBezTo>
                  <a:pt x="11030077" y="-75507"/>
                  <a:pt x="11221722" y="101550"/>
                  <a:pt x="11622592" y="0"/>
                </a:cubicBezTo>
                <a:cubicBezTo>
                  <a:pt x="11656503" y="106929"/>
                  <a:pt x="11605836" y="243258"/>
                  <a:pt x="11622592" y="450457"/>
                </a:cubicBezTo>
                <a:cubicBezTo>
                  <a:pt x="11639348" y="657656"/>
                  <a:pt x="11584490" y="708845"/>
                  <a:pt x="11622592" y="945464"/>
                </a:cubicBezTo>
                <a:cubicBezTo>
                  <a:pt x="11660694" y="1182083"/>
                  <a:pt x="11568093" y="1252217"/>
                  <a:pt x="11622592" y="1485022"/>
                </a:cubicBezTo>
                <a:cubicBezTo>
                  <a:pt x="11473539" y="1514533"/>
                  <a:pt x="11278980" y="1483263"/>
                  <a:pt x="11157688" y="1485022"/>
                </a:cubicBezTo>
                <a:cubicBezTo>
                  <a:pt x="11036396" y="1486781"/>
                  <a:pt x="10798316" y="1417655"/>
                  <a:pt x="10576559" y="1485022"/>
                </a:cubicBezTo>
                <a:cubicBezTo>
                  <a:pt x="10354802" y="1552389"/>
                  <a:pt x="10074035" y="1446066"/>
                  <a:pt x="9762977" y="1485022"/>
                </a:cubicBezTo>
                <a:cubicBezTo>
                  <a:pt x="9451919" y="1523978"/>
                  <a:pt x="9413207" y="1470286"/>
                  <a:pt x="9181848" y="1485022"/>
                </a:cubicBezTo>
                <a:cubicBezTo>
                  <a:pt x="8950489" y="1499758"/>
                  <a:pt x="8756286" y="1405925"/>
                  <a:pt x="8484492" y="1485022"/>
                </a:cubicBezTo>
                <a:cubicBezTo>
                  <a:pt x="8212698" y="1564119"/>
                  <a:pt x="8347923" y="1484726"/>
                  <a:pt x="8252040" y="1485022"/>
                </a:cubicBezTo>
                <a:cubicBezTo>
                  <a:pt x="8156157" y="1485318"/>
                  <a:pt x="7835567" y="1430465"/>
                  <a:pt x="7438459" y="1485022"/>
                </a:cubicBezTo>
                <a:cubicBezTo>
                  <a:pt x="7041351" y="1539579"/>
                  <a:pt x="7121413" y="1483440"/>
                  <a:pt x="6973555" y="1485022"/>
                </a:cubicBezTo>
                <a:cubicBezTo>
                  <a:pt x="6825697" y="1486604"/>
                  <a:pt x="6469390" y="1418916"/>
                  <a:pt x="6276200" y="1485022"/>
                </a:cubicBezTo>
                <a:cubicBezTo>
                  <a:pt x="6083010" y="1551128"/>
                  <a:pt x="6154034" y="1475667"/>
                  <a:pt x="6043748" y="1485022"/>
                </a:cubicBezTo>
                <a:cubicBezTo>
                  <a:pt x="5933462" y="1494377"/>
                  <a:pt x="5444319" y="1472557"/>
                  <a:pt x="5230166" y="1485022"/>
                </a:cubicBezTo>
                <a:cubicBezTo>
                  <a:pt x="5016013" y="1497487"/>
                  <a:pt x="4966772" y="1457195"/>
                  <a:pt x="4765263" y="1485022"/>
                </a:cubicBezTo>
                <a:cubicBezTo>
                  <a:pt x="4563754" y="1512849"/>
                  <a:pt x="4440930" y="1466926"/>
                  <a:pt x="4184133" y="1485022"/>
                </a:cubicBezTo>
                <a:cubicBezTo>
                  <a:pt x="3927336" y="1503118"/>
                  <a:pt x="3982408" y="1450941"/>
                  <a:pt x="3835455" y="1485022"/>
                </a:cubicBezTo>
                <a:cubicBezTo>
                  <a:pt x="3688502" y="1519103"/>
                  <a:pt x="3459695" y="1453382"/>
                  <a:pt x="3138100" y="1485022"/>
                </a:cubicBezTo>
                <a:cubicBezTo>
                  <a:pt x="2816506" y="1516662"/>
                  <a:pt x="2561028" y="1473631"/>
                  <a:pt x="2324518" y="1485022"/>
                </a:cubicBezTo>
                <a:cubicBezTo>
                  <a:pt x="2088008" y="1496413"/>
                  <a:pt x="1990138" y="1461459"/>
                  <a:pt x="1859615" y="1485022"/>
                </a:cubicBezTo>
                <a:cubicBezTo>
                  <a:pt x="1729092" y="1508585"/>
                  <a:pt x="1360398" y="1403659"/>
                  <a:pt x="1046033" y="1485022"/>
                </a:cubicBezTo>
                <a:cubicBezTo>
                  <a:pt x="731668" y="1566385"/>
                  <a:pt x="233570" y="1469746"/>
                  <a:pt x="0" y="1485022"/>
                </a:cubicBezTo>
                <a:cubicBezTo>
                  <a:pt x="-24649" y="1353650"/>
                  <a:pt x="25239" y="1146472"/>
                  <a:pt x="0" y="960314"/>
                </a:cubicBezTo>
                <a:cubicBezTo>
                  <a:pt x="-25239" y="774156"/>
                  <a:pt x="5193" y="691937"/>
                  <a:pt x="0" y="450457"/>
                </a:cubicBezTo>
                <a:cubicBezTo>
                  <a:pt x="-5193" y="208977"/>
                  <a:pt x="20841" y="140713"/>
                  <a:pt x="0" y="0"/>
                </a:cubicBezTo>
                <a:close/>
              </a:path>
              <a:path w="11622592" h="1485022" stroke="0" extrusionOk="0">
                <a:moveTo>
                  <a:pt x="0" y="0"/>
                </a:moveTo>
                <a:cubicBezTo>
                  <a:pt x="123325" y="-27629"/>
                  <a:pt x="282527" y="16798"/>
                  <a:pt x="464904" y="0"/>
                </a:cubicBezTo>
                <a:cubicBezTo>
                  <a:pt x="647281" y="-16798"/>
                  <a:pt x="604470" y="15232"/>
                  <a:pt x="697356" y="0"/>
                </a:cubicBezTo>
                <a:cubicBezTo>
                  <a:pt x="790242" y="-15232"/>
                  <a:pt x="1223340" y="82167"/>
                  <a:pt x="1510937" y="0"/>
                </a:cubicBezTo>
                <a:cubicBezTo>
                  <a:pt x="1798534" y="-82167"/>
                  <a:pt x="1839035" y="34213"/>
                  <a:pt x="1975841" y="0"/>
                </a:cubicBezTo>
                <a:cubicBezTo>
                  <a:pt x="2112647" y="-34213"/>
                  <a:pt x="2233089" y="46740"/>
                  <a:pt x="2440744" y="0"/>
                </a:cubicBezTo>
                <a:cubicBezTo>
                  <a:pt x="2648399" y="-46740"/>
                  <a:pt x="3046185" y="26809"/>
                  <a:pt x="3254326" y="0"/>
                </a:cubicBezTo>
                <a:cubicBezTo>
                  <a:pt x="3462467" y="-26809"/>
                  <a:pt x="3520981" y="14804"/>
                  <a:pt x="3603004" y="0"/>
                </a:cubicBezTo>
                <a:cubicBezTo>
                  <a:pt x="3685027" y="-14804"/>
                  <a:pt x="4182980" y="81308"/>
                  <a:pt x="4416585" y="0"/>
                </a:cubicBezTo>
                <a:cubicBezTo>
                  <a:pt x="4650190" y="-81308"/>
                  <a:pt x="5047129" y="6784"/>
                  <a:pt x="5230166" y="0"/>
                </a:cubicBezTo>
                <a:cubicBezTo>
                  <a:pt x="5413203" y="-6784"/>
                  <a:pt x="5528511" y="38299"/>
                  <a:pt x="5811296" y="0"/>
                </a:cubicBezTo>
                <a:cubicBezTo>
                  <a:pt x="6094081" y="-38299"/>
                  <a:pt x="6425583" y="30004"/>
                  <a:pt x="6624877" y="0"/>
                </a:cubicBezTo>
                <a:cubicBezTo>
                  <a:pt x="6824171" y="-30004"/>
                  <a:pt x="6886290" y="49941"/>
                  <a:pt x="7089781" y="0"/>
                </a:cubicBezTo>
                <a:cubicBezTo>
                  <a:pt x="7293272" y="-49941"/>
                  <a:pt x="7340541" y="39658"/>
                  <a:pt x="7554685" y="0"/>
                </a:cubicBezTo>
                <a:cubicBezTo>
                  <a:pt x="7768829" y="-39658"/>
                  <a:pt x="8063135" y="24418"/>
                  <a:pt x="8252040" y="0"/>
                </a:cubicBezTo>
                <a:cubicBezTo>
                  <a:pt x="8440946" y="-24418"/>
                  <a:pt x="8539771" y="30989"/>
                  <a:pt x="8716944" y="0"/>
                </a:cubicBezTo>
                <a:cubicBezTo>
                  <a:pt x="8894117" y="-30989"/>
                  <a:pt x="9305275" y="88248"/>
                  <a:pt x="9530525" y="0"/>
                </a:cubicBezTo>
                <a:cubicBezTo>
                  <a:pt x="9755775" y="-88248"/>
                  <a:pt x="10010647" y="45362"/>
                  <a:pt x="10344107" y="0"/>
                </a:cubicBezTo>
                <a:cubicBezTo>
                  <a:pt x="10677567" y="-45362"/>
                  <a:pt x="10730857" y="4458"/>
                  <a:pt x="10925236" y="0"/>
                </a:cubicBezTo>
                <a:cubicBezTo>
                  <a:pt x="11119615" y="-4458"/>
                  <a:pt x="11298624" y="3544"/>
                  <a:pt x="11622592" y="0"/>
                </a:cubicBezTo>
                <a:cubicBezTo>
                  <a:pt x="11637528" y="112045"/>
                  <a:pt x="11591292" y="233202"/>
                  <a:pt x="11622592" y="450457"/>
                </a:cubicBezTo>
                <a:cubicBezTo>
                  <a:pt x="11653892" y="667712"/>
                  <a:pt x="11618433" y="708170"/>
                  <a:pt x="11622592" y="915764"/>
                </a:cubicBezTo>
                <a:cubicBezTo>
                  <a:pt x="11626751" y="1123358"/>
                  <a:pt x="11567926" y="1307174"/>
                  <a:pt x="11622592" y="1485022"/>
                </a:cubicBezTo>
                <a:cubicBezTo>
                  <a:pt x="11462723" y="1514639"/>
                  <a:pt x="11312024" y="1442396"/>
                  <a:pt x="11157688" y="1485022"/>
                </a:cubicBezTo>
                <a:cubicBezTo>
                  <a:pt x="11003352" y="1527648"/>
                  <a:pt x="10834473" y="1441526"/>
                  <a:pt x="10576559" y="1485022"/>
                </a:cubicBezTo>
                <a:cubicBezTo>
                  <a:pt x="10318645" y="1528518"/>
                  <a:pt x="10395693" y="1484033"/>
                  <a:pt x="10344107" y="1485022"/>
                </a:cubicBezTo>
                <a:cubicBezTo>
                  <a:pt x="10292521" y="1486011"/>
                  <a:pt x="10208388" y="1461629"/>
                  <a:pt x="10111655" y="1485022"/>
                </a:cubicBezTo>
                <a:cubicBezTo>
                  <a:pt x="10014922" y="1508415"/>
                  <a:pt x="9650283" y="1458132"/>
                  <a:pt x="9530525" y="1485022"/>
                </a:cubicBezTo>
                <a:cubicBezTo>
                  <a:pt x="9410767" y="1511912"/>
                  <a:pt x="9270140" y="1453045"/>
                  <a:pt x="9181848" y="1485022"/>
                </a:cubicBezTo>
                <a:cubicBezTo>
                  <a:pt x="9093556" y="1516999"/>
                  <a:pt x="8661639" y="1481374"/>
                  <a:pt x="8484492" y="1485022"/>
                </a:cubicBezTo>
                <a:cubicBezTo>
                  <a:pt x="8307345" y="1488670"/>
                  <a:pt x="8242535" y="1465706"/>
                  <a:pt x="8135814" y="1485022"/>
                </a:cubicBezTo>
                <a:cubicBezTo>
                  <a:pt x="8029093" y="1504338"/>
                  <a:pt x="7602116" y="1404519"/>
                  <a:pt x="7438459" y="1485022"/>
                </a:cubicBezTo>
                <a:cubicBezTo>
                  <a:pt x="7274802" y="1565525"/>
                  <a:pt x="7287339" y="1466468"/>
                  <a:pt x="7206007" y="1485022"/>
                </a:cubicBezTo>
                <a:cubicBezTo>
                  <a:pt x="7124675" y="1503576"/>
                  <a:pt x="6675114" y="1460386"/>
                  <a:pt x="6508652" y="1485022"/>
                </a:cubicBezTo>
                <a:cubicBezTo>
                  <a:pt x="6342191" y="1509658"/>
                  <a:pt x="6334209" y="1470168"/>
                  <a:pt x="6159974" y="1485022"/>
                </a:cubicBezTo>
                <a:cubicBezTo>
                  <a:pt x="5985739" y="1499876"/>
                  <a:pt x="5986904" y="1463281"/>
                  <a:pt x="5927522" y="1485022"/>
                </a:cubicBezTo>
                <a:cubicBezTo>
                  <a:pt x="5868140" y="1506763"/>
                  <a:pt x="5685466" y="1452973"/>
                  <a:pt x="5578844" y="1485022"/>
                </a:cubicBezTo>
                <a:cubicBezTo>
                  <a:pt x="5472222" y="1517071"/>
                  <a:pt x="5109993" y="1427855"/>
                  <a:pt x="4881489" y="1485022"/>
                </a:cubicBezTo>
                <a:cubicBezTo>
                  <a:pt x="4652985" y="1542189"/>
                  <a:pt x="4633025" y="1455900"/>
                  <a:pt x="4532811" y="1485022"/>
                </a:cubicBezTo>
                <a:cubicBezTo>
                  <a:pt x="4432597" y="1514144"/>
                  <a:pt x="4357512" y="1483977"/>
                  <a:pt x="4300359" y="1485022"/>
                </a:cubicBezTo>
                <a:cubicBezTo>
                  <a:pt x="4243206" y="1486067"/>
                  <a:pt x="4025535" y="1458804"/>
                  <a:pt x="3951681" y="1485022"/>
                </a:cubicBezTo>
                <a:cubicBezTo>
                  <a:pt x="3877827" y="1511240"/>
                  <a:pt x="3691321" y="1431770"/>
                  <a:pt x="3486778" y="1485022"/>
                </a:cubicBezTo>
                <a:cubicBezTo>
                  <a:pt x="3282235" y="1538274"/>
                  <a:pt x="3093733" y="1417041"/>
                  <a:pt x="2905648" y="1485022"/>
                </a:cubicBezTo>
                <a:cubicBezTo>
                  <a:pt x="2717563" y="1553003"/>
                  <a:pt x="2662342" y="1483678"/>
                  <a:pt x="2556970" y="1485022"/>
                </a:cubicBezTo>
                <a:cubicBezTo>
                  <a:pt x="2451598" y="1486366"/>
                  <a:pt x="2047468" y="1416368"/>
                  <a:pt x="1743389" y="1485022"/>
                </a:cubicBezTo>
                <a:cubicBezTo>
                  <a:pt x="1439310" y="1553676"/>
                  <a:pt x="1331711" y="1419421"/>
                  <a:pt x="1162259" y="1485022"/>
                </a:cubicBezTo>
                <a:cubicBezTo>
                  <a:pt x="992807" y="1550623"/>
                  <a:pt x="394626" y="1403353"/>
                  <a:pt x="0" y="1485022"/>
                </a:cubicBezTo>
                <a:cubicBezTo>
                  <a:pt x="-24606" y="1356837"/>
                  <a:pt x="52637" y="1121625"/>
                  <a:pt x="0" y="975164"/>
                </a:cubicBezTo>
                <a:cubicBezTo>
                  <a:pt x="-52637" y="828703"/>
                  <a:pt x="22854" y="612374"/>
                  <a:pt x="0" y="480157"/>
                </a:cubicBezTo>
                <a:cubicBezTo>
                  <a:pt x="-22854" y="347940"/>
                  <a:pt x="7831" y="219169"/>
                  <a:pt x="0" y="0"/>
                </a:cubicBezTo>
                <a:close/>
              </a:path>
            </a:pathLst>
          </a:custGeom>
          <a:ln w="15875">
            <a:solidFill>
              <a:srgbClr val="714DD7"/>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r>
              <a:rPr lang="es-ES" sz="1600" b="1" dirty="0">
                <a:latin typeface="Comic Sans MS" pitchFamily="66" charset="0"/>
              </a:rPr>
              <a:t>“Proti každému dominantnímu hříchu je třeba bojovat, dokud nebude překonán. Do té míry, do jaké hříšný člověk koná své vlastní spasení s bázní a třesením, Pán mu v jeho úsilí pomůže; ale Bůh nebude pracovat bez lidské spolupráce. Hříšník musí vynaložit veškeré své úsilí a sílu a zároveň se musí vycvičit tím, že se dobrovolně postaví do Kristovy školy. A když přijímá milost, která je mu zdarma nabízena, Kristova přítomnost v myšlenkách a srdci mu dá schopnost rozhodnout se o</a:t>
            </a:r>
            <a:r>
              <a:rPr lang="cs-CZ" sz="1600" b="1" dirty="0">
                <a:latin typeface="Comic Sans MS" pitchFamily="66" charset="0"/>
              </a:rPr>
              <a:t>.</a:t>
            </a:r>
            <a:r>
              <a:rPr lang="es-ES" sz="1600" b="1" dirty="0">
                <a:latin typeface="Comic Sans MS" pitchFamily="66" charset="0"/>
              </a:rPr>
              <a:t>dložit stranou každý hřích, aby srdce bylo naplněno Bohem a jeho láskou</a:t>
            </a:r>
            <a:r>
              <a:rPr lang="en-US" sz="1600" b="1" dirty="0">
                <a:latin typeface="Comic Sans MS" pitchFamily="66" charset="0"/>
              </a:rPr>
              <a:t> </a:t>
            </a:r>
            <a:r>
              <a:rPr lang="cs-CZ" sz="1600" b="1" dirty="0">
                <a:latin typeface="Comic Sans MS" pitchFamily="66" charset="0"/>
              </a:rPr>
              <a:t>       </a:t>
            </a:r>
            <a:r>
              <a:rPr lang="en-US" sz="1050" b="1" dirty="0">
                <a:latin typeface="Comic Sans MS" pitchFamily="66" charset="0"/>
              </a:rPr>
              <a:t>E.G.W. (</a:t>
            </a:r>
            <a:r>
              <a:rPr lang="en-US" sz="1050" b="1" dirty="0" err="1">
                <a:latin typeface="Comic Sans MS" pitchFamily="66" charset="0"/>
              </a:rPr>
              <a:t>Základy</a:t>
            </a:r>
            <a:r>
              <a:rPr lang="en-US" sz="1050" b="1" dirty="0">
                <a:latin typeface="Comic Sans MS" pitchFamily="66" charset="0"/>
              </a:rPr>
              <a:t> </a:t>
            </a:r>
            <a:r>
              <a:rPr lang="en-US" sz="1050" b="1" dirty="0" err="1">
                <a:latin typeface="Comic Sans MS" pitchFamily="66" charset="0"/>
              </a:rPr>
              <a:t>křesťanské</a:t>
            </a:r>
            <a:r>
              <a:rPr lang="en-US" sz="1050" b="1" dirty="0">
                <a:latin typeface="Comic Sans MS" pitchFamily="66" charset="0"/>
              </a:rPr>
              <a:t> </a:t>
            </a:r>
            <a:r>
              <a:rPr lang="en-US" sz="1050" b="1" dirty="0" err="1">
                <a:latin typeface="Comic Sans MS" pitchFamily="66" charset="0"/>
              </a:rPr>
              <a:t>výchovy</a:t>
            </a:r>
            <a:r>
              <a:rPr lang="en-US" sz="1050" b="1" dirty="0">
                <a:latin typeface="Comic Sans MS" pitchFamily="66" charset="0"/>
              </a:rPr>
              <a:t>, </a:t>
            </a:r>
            <a:r>
              <a:rPr lang="cs-CZ" sz="1050" b="1" dirty="0">
                <a:latin typeface="Comic Sans MS" pitchFamily="66" charset="0"/>
              </a:rPr>
              <a:t>strana</a:t>
            </a:r>
            <a:r>
              <a:rPr lang="en-US" sz="1050" b="1" dirty="0">
                <a:latin typeface="Comic Sans MS" pitchFamily="66" charset="0"/>
              </a:rPr>
              <a:t> 134)</a:t>
            </a:r>
            <a:endParaRPr lang="es-ES" sz="1600" b="1" dirty="0">
              <a:latin typeface="Comic Sans MS" pitchFamily="66" charset="0"/>
            </a:endParaRPr>
          </a:p>
        </p:txBody>
      </p:sp>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 Rectángulo">
            <a:extLst>
              <a:ext uri="{FF2B5EF4-FFF2-40B4-BE49-F238E27FC236}">
                <a16:creationId xmlns:a16="http://schemas.microsoft.com/office/drawing/2014/main" id="{C96527AB-4A21-2778-9846-03FD2D2AF1D8}"/>
              </a:ext>
            </a:extLst>
          </p:cNvPr>
          <p:cNvSpPr/>
          <p:nvPr/>
        </p:nvSpPr>
        <p:spPr>
          <a:xfrm>
            <a:off x="294229" y="1047465"/>
            <a:ext cx="6589873" cy="923330"/>
          </a:xfrm>
          <a:prstGeom prst="rect">
            <a:avLst/>
          </a:prstGeom>
        </p:spPr>
        <p:txBody>
          <a:bodyPr wrap="square">
            <a:spAutoFit/>
            <a:scene3d>
              <a:camera prst="orthographicFront"/>
              <a:lightRig rig="threePt" dir="t"/>
            </a:scene3d>
            <a:sp3d extrusionH="57150">
              <a:bevelT w="38100" h="38100"/>
            </a:sp3d>
          </a:bodyPr>
          <a:lstStyle/>
          <a:p>
            <a:r>
              <a:rPr lang="es-ES" b="1" dirty="0">
                <a:solidFill>
                  <a:srgbClr val="714DD7"/>
                </a:solidFill>
                <a:latin typeface="Comic Sans MS" pitchFamily="66" charset="0"/>
              </a:rPr>
              <a:t>“Ne</a:t>
            </a:r>
            <a:r>
              <a:rPr lang="cs-CZ" b="1" dirty="0">
                <a:solidFill>
                  <a:srgbClr val="714DD7"/>
                </a:solidFill>
                <a:latin typeface="Comic Sans MS" pitchFamily="66" charset="0"/>
              </a:rPr>
              <a:t>myslím,</a:t>
            </a:r>
            <a:r>
              <a:rPr lang="es-ES" b="1" dirty="0">
                <a:solidFill>
                  <a:srgbClr val="714DD7"/>
                </a:solidFill>
                <a:latin typeface="Comic Sans MS" pitchFamily="66" charset="0"/>
              </a:rPr>
              <a:t> že by</a:t>
            </a:r>
            <a:r>
              <a:rPr lang="cs-CZ" b="1" dirty="0">
                <a:solidFill>
                  <a:srgbClr val="714DD7"/>
                </a:solidFill>
                <a:latin typeface="Comic Sans MS" pitchFamily="66" charset="0"/>
              </a:rPr>
              <a:t>ch</a:t>
            </a:r>
            <a:r>
              <a:rPr lang="es-ES" b="1" dirty="0">
                <a:solidFill>
                  <a:srgbClr val="714DD7"/>
                </a:solidFill>
                <a:latin typeface="Comic Sans MS" pitchFamily="66" charset="0"/>
              </a:rPr>
              <a:t> již</a:t>
            </a:r>
            <a:r>
              <a:rPr lang="cs-CZ" b="1" dirty="0">
                <a:solidFill>
                  <a:srgbClr val="714DD7"/>
                </a:solidFill>
                <a:latin typeface="Comic Sans MS" pitchFamily="66" charset="0"/>
              </a:rPr>
              <a:t> byl u cíle anebo již</a:t>
            </a:r>
            <a:r>
              <a:rPr lang="es-ES" b="1" dirty="0">
                <a:solidFill>
                  <a:srgbClr val="714DD7"/>
                </a:solidFill>
                <a:latin typeface="Comic Sans MS" pitchFamily="66" charset="0"/>
              </a:rPr>
              <a:t> dosáhl dokonal</a:t>
            </a:r>
            <a:r>
              <a:rPr lang="cs-CZ" b="1" dirty="0" err="1">
                <a:solidFill>
                  <a:srgbClr val="714DD7"/>
                </a:solidFill>
                <a:latin typeface="Comic Sans MS" pitchFamily="66" charset="0"/>
              </a:rPr>
              <a:t>osti</a:t>
            </a:r>
            <a:r>
              <a:rPr lang="cs-CZ" b="1" dirty="0">
                <a:solidFill>
                  <a:srgbClr val="714DD7"/>
                </a:solidFill>
                <a:latin typeface="Comic Sans MS" pitchFamily="66" charset="0"/>
              </a:rPr>
              <a:t>; běžím však, abych se jí zmocnil, protože mne se zmocnil</a:t>
            </a:r>
            <a:r>
              <a:rPr lang="es-ES" b="1" dirty="0">
                <a:solidFill>
                  <a:srgbClr val="714DD7"/>
                </a:solidFill>
                <a:latin typeface="Comic Sans MS" pitchFamily="66" charset="0"/>
              </a:rPr>
              <a:t> Krist</a:t>
            </a:r>
            <a:r>
              <a:rPr lang="cs-CZ" b="1" dirty="0" err="1">
                <a:solidFill>
                  <a:srgbClr val="714DD7"/>
                </a:solidFill>
                <a:latin typeface="Comic Sans MS" pitchFamily="66" charset="0"/>
              </a:rPr>
              <a:t>us</a:t>
            </a:r>
            <a:r>
              <a:rPr lang="es-ES" b="1" dirty="0">
                <a:solidFill>
                  <a:srgbClr val="714DD7"/>
                </a:solidFill>
                <a:latin typeface="Comic Sans MS" pitchFamily="66" charset="0"/>
              </a:rPr>
              <a:t> Ježíš.” </a:t>
            </a:r>
            <a:r>
              <a:rPr lang="es-ES" sz="1200" dirty="0">
                <a:solidFill>
                  <a:srgbClr val="714DD7"/>
                </a:solidFill>
                <a:latin typeface="Comic Sans MS" pitchFamily="66" charset="0"/>
              </a:rPr>
              <a:t>(</a:t>
            </a:r>
            <a:r>
              <a:rPr lang="cs-CZ" sz="1200" dirty="0">
                <a:solidFill>
                  <a:srgbClr val="714DD7"/>
                </a:solidFill>
                <a:latin typeface="Comic Sans MS" pitchFamily="66" charset="0"/>
              </a:rPr>
              <a:t>list </a:t>
            </a:r>
            <a:r>
              <a:rPr lang="es-ES" sz="1200" dirty="0">
                <a:solidFill>
                  <a:srgbClr val="714DD7"/>
                </a:solidFill>
                <a:latin typeface="Comic Sans MS" pitchFamily="66" charset="0"/>
              </a:rPr>
              <a:t>Filips</a:t>
            </a:r>
            <a:r>
              <a:rPr lang="cs-CZ" sz="1200" dirty="0">
                <a:solidFill>
                  <a:srgbClr val="714DD7"/>
                </a:solidFill>
                <a:latin typeface="Comic Sans MS" pitchFamily="66" charset="0"/>
              </a:rPr>
              <a:t>kým</a:t>
            </a:r>
            <a:r>
              <a:rPr lang="es-ES" sz="1200" dirty="0">
                <a:solidFill>
                  <a:srgbClr val="714DD7"/>
                </a:solidFill>
                <a:latin typeface="Comic Sans MS" pitchFamily="66" charset="0"/>
              </a:rPr>
              <a:t> 3</a:t>
            </a:r>
            <a:r>
              <a:rPr lang="cs-CZ" sz="1200" dirty="0">
                <a:solidFill>
                  <a:srgbClr val="714DD7"/>
                </a:solidFill>
                <a:latin typeface="Comic Sans MS" pitchFamily="66" charset="0"/>
              </a:rPr>
              <a:t>,</a:t>
            </a:r>
            <a:r>
              <a:rPr lang="es-ES" sz="1200" dirty="0">
                <a:solidFill>
                  <a:srgbClr val="714DD7"/>
                </a:solidFill>
                <a:latin typeface="Comic Sans MS" pitchFamily="66" charset="0"/>
              </a:rPr>
              <a:t>12)</a:t>
            </a:r>
            <a:r>
              <a:rPr lang="cs-CZ" sz="1200" dirty="0">
                <a:solidFill>
                  <a:srgbClr val="714DD7"/>
                </a:solidFill>
                <a:latin typeface="Comic Sans MS" pitchFamily="66" charset="0"/>
              </a:rPr>
              <a:t>..</a:t>
            </a:r>
            <a:endParaRPr lang="es-ES" sz="1200" dirty="0">
              <a:solidFill>
                <a:srgbClr val="714DD7"/>
              </a:solidFill>
              <a:latin typeface="Comic Sans MS" pitchFamily="66" charset="0"/>
            </a:endParaRPr>
          </a:p>
        </p:txBody>
      </p:sp>
      <p:sp>
        <p:nvSpPr>
          <p:cNvPr id="5" name="6 Rectángulo">
            <a:extLst>
              <a:ext uri="{FF2B5EF4-FFF2-40B4-BE49-F238E27FC236}">
                <a16:creationId xmlns:a16="http://schemas.microsoft.com/office/drawing/2014/main" id="{02B1544F-CFE9-23AE-4494-B7C761A5E37F}"/>
              </a:ext>
            </a:extLst>
          </p:cNvPr>
          <p:cNvSpPr/>
          <p:nvPr/>
        </p:nvSpPr>
        <p:spPr>
          <a:xfrm>
            <a:off x="194939" y="4254897"/>
            <a:ext cx="11939588" cy="830997"/>
          </a:xfrm>
          <a:prstGeom prst="rect">
            <a:avLst/>
          </a:prstGeom>
        </p:spPr>
        <p:txBody>
          <a:bodyPr wrap="square">
            <a:spAutoFit/>
          </a:bodyPr>
          <a:lstStyle/>
          <a:p>
            <a:r>
              <a:rPr lang="es-ES" b="1" dirty="0">
                <a:solidFill>
                  <a:srgbClr val="2B1763"/>
                </a:solidFill>
                <a:latin typeface="Comic Sans MS" pitchFamily="66" charset="0"/>
              </a:rPr>
              <a:t>“</a:t>
            </a:r>
            <a:r>
              <a:rPr lang="cs-CZ" b="1" dirty="0">
                <a:solidFill>
                  <a:srgbClr val="2B1763"/>
                </a:solidFill>
                <a:latin typeface="Comic Sans MS" pitchFamily="66" charset="0"/>
              </a:rPr>
              <a:t>Žij</a:t>
            </a:r>
            <a:r>
              <a:rPr lang="es-ES" b="1" dirty="0">
                <a:solidFill>
                  <a:srgbClr val="2B1763"/>
                </a:solidFill>
                <a:latin typeface="Comic Sans MS" pitchFamily="66" charset="0"/>
              </a:rPr>
              <a:t>me</a:t>
            </a:r>
            <a:r>
              <a:rPr lang="cs-CZ" b="1" dirty="0">
                <a:solidFill>
                  <a:srgbClr val="2B1763"/>
                </a:solidFill>
                <a:latin typeface="Comic Sans MS" pitchFamily="66" charset="0"/>
              </a:rPr>
              <a:t> řádně</a:t>
            </a:r>
            <a:r>
              <a:rPr lang="es-ES" b="1" dirty="0">
                <a:solidFill>
                  <a:srgbClr val="2B1763"/>
                </a:solidFill>
                <a:latin typeface="Comic Sans MS" pitchFamily="66" charset="0"/>
              </a:rPr>
              <a:t> jako </a:t>
            </a:r>
            <a:r>
              <a:rPr lang="cs-CZ" b="1" dirty="0">
                <a:solidFill>
                  <a:srgbClr val="2B1763"/>
                </a:solidFill>
                <a:latin typeface="Comic Sans MS" pitchFamily="66" charset="0"/>
              </a:rPr>
              <a:t>za denního světla: ne </a:t>
            </a:r>
            <a:r>
              <a:rPr lang="es-ES" b="1" dirty="0">
                <a:solidFill>
                  <a:srgbClr val="2B1763"/>
                </a:solidFill>
                <a:latin typeface="Comic Sans MS" pitchFamily="66" charset="0"/>
              </a:rPr>
              <a:t>v</a:t>
            </a:r>
            <a:r>
              <a:rPr lang="cs-CZ" b="1" dirty="0">
                <a:solidFill>
                  <a:srgbClr val="2B1763"/>
                </a:solidFill>
                <a:latin typeface="Comic Sans MS" pitchFamily="66" charset="0"/>
              </a:rPr>
              <a:t> hýření a opilství, v nemravnosti a bezuzdnostech, ne ve sváru a závisti, nýbrž </a:t>
            </a:r>
            <a:r>
              <a:rPr lang="cs-CZ" b="1" dirty="0" err="1">
                <a:solidFill>
                  <a:srgbClr val="2B1763"/>
                </a:solidFill>
                <a:latin typeface="Comic Sans MS" pitchFamily="66" charset="0"/>
              </a:rPr>
              <a:t>oblecte</a:t>
            </a:r>
            <a:r>
              <a:rPr lang="cs-CZ" b="1" dirty="0">
                <a:solidFill>
                  <a:srgbClr val="2B1763"/>
                </a:solidFill>
                <a:latin typeface="Comic Sans MS" pitchFamily="66" charset="0"/>
              </a:rPr>
              <a:t> se v Pána Ježíše Krista a nevyhovujte svým sklonům, abyste nepropadli vášním</a:t>
            </a:r>
            <a:r>
              <a:rPr lang="es-ES" b="1" dirty="0">
                <a:solidFill>
                  <a:srgbClr val="2B1763"/>
                </a:solidFill>
                <a:latin typeface="Comic Sans MS" pitchFamily="66" charset="0"/>
              </a:rPr>
              <a:t>” </a:t>
            </a:r>
            <a:r>
              <a:rPr lang="es-ES" sz="1200" dirty="0">
                <a:solidFill>
                  <a:srgbClr val="2B1763"/>
                </a:solidFill>
                <a:latin typeface="Comic Sans MS" pitchFamily="66" charset="0"/>
              </a:rPr>
              <a:t>(</a:t>
            </a:r>
            <a:r>
              <a:rPr lang="cs-CZ" sz="1200" dirty="0">
                <a:solidFill>
                  <a:srgbClr val="2B1763"/>
                </a:solidFill>
                <a:latin typeface="Comic Sans MS" pitchFamily="66" charset="0"/>
              </a:rPr>
              <a:t>list Římanům</a:t>
            </a:r>
            <a:r>
              <a:rPr lang="es-ES" sz="1200" dirty="0">
                <a:solidFill>
                  <a:srgbClr val="2B1763"/>
                </a:solidFill>
                <a:latin typeface="Comic Sans MS" pitchFamily="66" charset="0"/>
              </a:rPr>
              <a:t>, 13</a:t>
            </a:r>
            <a:r>
              <a:rPr lang="cs-CZ" sz="1200" dirty="0">
                <a:solidFill>
                  <a:srgbClr val="2B1763"/>
                </a:solidFill>
                <a:latin typeface="Comic Sans MS" pitchFamily="66" charset="0"/>
              </a:rPr>
              <a:t>,</a:t>
            </a:r>
            <a:r>
              <a:rPr lang="es-ES" sz="1200" dirty="0">
                <a:solidFill>
                  <a:srgbClr val="2B1763"/>
                </a:solidFill>
                <a:latin typeface="Comic Sans MS" pitchFamily="66" charset="0"/>
              </a:rPr>
              <a:t>13</a:t>
            </a:r>
            <a:r>
              <a:rPr lang="cs-CZ" sz="1200" dirty="0">
                <a:solidFill>
                  <a:srgbClr val="2B1763"/>
                </a:solidFill>
                <a:latin typeface="Comic Sans MS" pitchFamily="66" charset="0"/>
              </a:rPr>
              <a:t>.</a:t>
            </a:r>
            <a:r>
              <a:rPr lang="es-ES" sz="1200" dirty="0">
                <a:solidFill>
                  <a:srgbClr val="2B1763"/>
                </a:solidFill>
                <a:latin typeface="Comic Sans MS" pitchFamily="66" charset="0"/>
              </a:rPr>
              <a:t>14)</a:t>
            </a:r>
            <a:r>
              <a:rPr lang="cs-CZ" sz="1200" dirty="0">
                <a:solidFill>
                  <a:srgbClr val="2B1763"/>
                </a:solidFill>
                <a:latin typeface="Comic Sans MS" pitchFamily="66" charset="0"/>
              </a:rPr>
              <a:t>.</a:t>
            </a:r>
            <a:endParaRPr lang="es-ES" sz="1200" dirty="0">
              <a:solidFill>
                <a:srgbClr val="2B1763"/>
              </a:solidFill>
              <a:latin typeface="Comic Sans MS" pitchFamily="66" charset="0"/>
            </a:endParaRPr>
          </a:p>
        </p:txBody>
      </p:sp>
      <p:sp>
        <p:nvSpPr>
          <p:cNvPr id="2" name="5 Rectángulo">
            <a:extLst>
              <a:ext uri="{FF2B5EF4-FFF2-40B4-BE49-F238E27FC236}">
                <a16:creationId xmlns:a16="http://schemas.microsoft.com/office/drawing/2014/main" id="{6C8C8606-33CF-79EF-16E6-E3E3AC9A6EE8}"/>
              </a:ext>
            </a:extLst>
          </p:cNvPr>
          <p:cNvSpPr/>
          <p:nvPr/>
        </p:nvSpPr>
        <p:spPr>
          <a:xfrm>
            <a:off x="402778" y="1980569"/>
            <a:ext cx="6207028" cy="2031325"/>
          </a:xfrm>
          <a:prstGeom prst="rect">
            <a:avLst/>
          </a:prstGeom>
        </p:spPr>
        <p:txBody>
          <a:bodyPr wrap="square">
            <a:spAutoFit/>
            <a:scene3d>
              <a:camera prst="orthographicFront"/>
              <a:lightRig rig="threePt" dir="t"/>
            </a:scene3d>
            <a:sp3d extrusionH="57150">
              <a:bevelT w="38100" h="38100"/>
            </a:sp3d>
          </a:bodyPr>
          <a:lstStyle/>
          <a:p>
            <a:r>
              <a:rPr lang="es-ES" b="1" dirty="0">
                <a:solidFill>
                  <a:srgbClr val="4F2AB8"/>
                </a:solidFill>
                <a:latin typeface="Comic Sans MS" pitchFamily="66" charset="0"/>
              </a:rPr>
              <a:t>“</a:t>
            </a:r>
            <a:r>
              <a:rPr lang="cs-CZ" b="1" dirty="0">
                <a:solidFill>
                  <a:srgbClr val="2550A6"/>
                </a:solidFill>
              </a:rPr>
              <a:t>Nevíte snad, že ti, kteří běží na závodní dráze, běží sice všichni, ale jen jeden dostane cenu? Běžte tak, abyste ji získali! Každý závodník se podrobuje všestranné kázni. Oni to podstupují pro pomíjitelný věnec, my však pro věnec nepomíjitelný.</a:t>
            </a:r>
            <a:r>
              <a:rPr lang="pl-PL" b="1" dirty="0">
                <a:solidFill>
                  <a:srgbClr val="2550A6"/>
                </a:solidFill>
              </a:rPr>
              <a:t> Já tedy běžím ne jako bez cíle; bojuji ne tak, jako bych dával rány do prázdna.</a:t>
            </a:r>
            <a:r>
              <a:rPr lang="cs-CZ" b="1" dirty="0">
                <a:solidFill>
                  <a:srgbClr val="2550A6"/>
                </a:solidFill>
              </a:rPr>
              <a:t> Ranami nutím své tělo ke kázni, abych snad, když kážu jiným, sám neselhal</a:t>
            </a:r>
            <a:r>
              <a:rPr lang="es-ES" b="1" dirty="0">
                <a:solidFill>
                  <a:srgbClr val="4F2AB8"/>
                </a:solidFill>
                <a:latin typeface="Comic Sans MS" pitchFamily="66" charset="0"/>
              </a:rPr>
              <a:t>” </a:t>
            </a:r>
            <a:r>
              <a:rPr lang="es-ES" sz="1200" dirty="0">
                <a:solidFill>
                  <a:srgbClr val="4F2AB8"/>
                </a:solidFill>
                <a:latin typeface="Comic Sans MS" pitchFamily="66" charset="0"/>
              </a:rPr>
              <a:t>(1</a:t>
            </a:r>
            <a:r>
              <a:rPr lang="cs-CZ" sz="1200" dirty="0">
                <a:solidFill>
                  <a:srgbClr val="4F2AB8"/>
                </a:solidFill>
                <a:latin typeface="Comic Sans MS" pitchFamily="66" charset="0"/>
              </a:rPr>
              <a:t>. </a:t>
            </a:r>
            <a:r>
              <a:rPr lang="cs-CZ" sz="1200">
                <a:solidFill>
                  <a:srgbClr val="4F2AB8"/>
                </a:solidFill>
                <a:latin typeface="Comic Sans MS" pitchFamily="66" charset="0"/>
              </a:rPr>
              <a:t>list  Korintským</a:t>
            </a:r>
            <a:r>
              <a:rPr lang="es-ES" sz="1200" dirty="0">
                <a:solidFill>
                  <a:srgbClr val="4F2AB8"/>
                </a:solidFill>
                <a:latin typeface="Comic Sans MS" pitchFamily="66" charset="0"/>
              </a:rPr>
              <a:t>, 9</a:t>
            </a:r>
            <a:r>
              <a:rPr lang="cs-CZ" sz="1200" dirty="0">
                <a:solidFill>
                  <a:srgbClr val="4F2AB8"/>
                </a:solidFill>
                <a:latin typeface="Comic Sans MS" pitchFamily="66" charset="0"/>
              </a:rPr>
              <a:t>,</a:t>
            </a:r>
            <a:r>
              <a:rPr lang="es-ES" sz="1200" dirty="0">
                <a:solidFill>
                  <a:srgbClr val="4F2AB8"/>
                </a:solidFill>
                <a:latin typeface="Comic Sans MS" pitchFamily="66" charset="0"/>
              </a:rPr>
              <a:t>24-27)</a:t>
            </a:r>
            <a:r>
              <a:rPr lang="cs-CZ" sz="1200" dirty="0">
                <a:solidFill>
                  <a:srgbClr val="4F2AB8"/>
                </a:solidFill>
                <a:latin typeface="Comic Sans MS" pitchFamily="66" charset="0"/>
              </a:rPr>
              <a:t>.</a:t>
            </a:r>
            <a:endParaRPr lang="es-ES" dirty="0">
              <a:solidFill>
                <a:srgbClr val="4F2AB8"/>
              </a:solidFill>
              <a:latin typeface="Comic Sans MS" pitchFamily="66" charset="0"/>
            </a:endParaRPr>
          </a:p>
        </p:txBody>
      </p:sp>
      <p:grpSp>
        <p:nvGrpSpPr>
          <p:cNvPr id="6" name="Grupo 5">
            <a:extLst>
              <a:ext uri="{FF2B5EF4-FFF2-40B4-BE49-F238E27FC236}">
                <a16:creationId xmlns:a16="http://schemas.microsoft.com/office/drawing/2014/main" id="{E5FAF2C9-BBF5-8C09-7DDD-3BE2679F625C}"/>
              </a:ext>
            </a:extLst>
          </p:cNvPr>
          <p:cNvGrpSpPr/>
          <p:nvPr/>
        </p:nvGrpSpPr>
        <p:grpSpPr>
          <a:xfrm>
            <a:off x="194939" y="104304"/>
            <a:ext cx="6414868" cy="1015663"/>
            <a:chOff x="194939" y="104304"/>
            <a:chExt cx="6414868" cy="1015663"/>
          </a:xfrm>
        </p:grpSpPr>
        <p:pic>
          <p:nvPicPr>
            <p:cNvPr id="11" name="Imagen 10" descr="Forma, Rectángulo&#10;&#10;Descripción generada automáticamente">
              <a:extLst>
                <a:ext uri="{FF2B5EF4-FFF2-40B4-BE49-F238E27FC236}">
                  <a16:creationId xmlns:a16="http://schemas.microsoft.com/office/drawing/2014/main" id="{F09D86DA-D3B8-9A17-D561-3F63A6190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939" y="121723"/>
              <a:ext cx="6414868" cy="841196"/>
            </a:xfrm>
            <a:prstGeom prst="rect">
              <a:avLst/>
            </a:prstGeom>
          </p:spPr>
        </p:pic>
        <p:sp>
          <p:nvSpPr>
            <p:cNvPr id="3" name="3 CuadroTexto">
              <a:extLst>
                <a:ext uri="{FF2B5EF4-FFF2-40B4-BE49-F238E27FC236}">
                  <a16:creationId xmlns:a16="http://schemas.microsoft.com/office/drawing/2014/main" id="{EDF27687-8FE5-1364-5CD9-682B4A91DB73}"/>
                </a:ext>
              </a:extLst>
            </p:cNvPr>
            <p:cNvSpPr txBox="1"/>
            <p:nvPr/>
          </p:nvSpPr>
          <p:spPr>
            <a:xfrm>
              <a:off x="1872343" y="104304"/>
              <a:ext cx="4737463" cy="1015663"/>
            </a:xfrm>
            <a:prstGeom prst="rect">
              <a:avLst/>
            </a:prstGeom>
            <a:noFill/>
          </p:spPr>
          <p:txBody>
            <a:bodyPr wrap="square" rtlCol="0">
              <a:spAutoFit/>
            </a:bodyPr>
            <a:lstStyle/>
            <a:p>
              <a:r>
                <a:rPr lang="cs-CZ" sz="2000" b="1" dirty="0">
                  <a:solidFill>
                    <a:schemeClr val="bg1"/>
                  </a:solidFill>
                  <a:effectLst>
                    <a:outerShdw blurRad="38100" dist="38100" dir="2700000" algn="tl">
                      <a:srgbClr val="000000">
                        <a:alpha val="43137"/>
                      </a:srgbClr>
                    </a:outerShdw>
                  </a:effectLst>
                </a:rPr>
                <a:t>K</a:t>
              </a:r>
              <a:r>
                <a:rPr lang="es-ES" sz="2000" b="1" dirty="0">
                  <a:solidFill>
                    <a:schemeClr val="bg1"/>
                  </a:solidFill>
                  <a:effectLst>
                    <a:outerShdw blurRad="38100" dist="38100" dir="2700000" algn="tl">
                      <a:srgbClr val="000000">
                        <a:alpha val="43137"/>
                      </a:srgbClr>
                    </a:outerShdw>
                  </a:effectLst>
                </a:rPr>
                <a:t>aždý den</a:t>
              </a:r>
              <a:r>
                <a:rPr lang="cs-CZ" sz="2000" b="1" dirty="0">
                  <a:solidFill>
                    <a:schemeClr val="bg1"/>
                  </a:solidFill>
                  <a:effectLst>
                    <a:outerShdw blurRad="38100" dist="38100" dir="2700000" algn="tl">
                      <a:srgbClr val="000000">
                        <a:alpha val="43137"/>
                      </a:srgbClr>
                    </a:outerShdw>
                  </a:effectLst>
                </a:rPr>
                <a:t> se c</a:t>
              </a:r>
              <a:r>
                <a:rPr lang="es-ES" sz="2000" b="1" dirty="0">
                  <a:solidFill>
                    <a:schemeClr val="bg1"/>
                  </a:solidFill>
                  <a:effectLst>
                    <a:outerShdw blurRad="38100" dist="38100" dir="2700000" algn="tl">
                      <a:srgbClr val="000000">
                        <a:alpha val="43137"/>
                      </a:srgbClr>
                    </a:outerShdw>
                  </a:effectLst>
                </a:rPr>
                <a:t>vičte</a:t>
              </a:r>
              <a:r>
                <a:rPr lang="cs-CZ" sz="2000" b="1" dirty="0">
                  <a:solidFill>
                    <a:schemeClr val="bg1"/>
                  </a:solidFill>
                  <a:effectLst>
                    <a:outerShdw blurRad="38100" dist="38100" dir="2700000" algn="tl">
                      <a:srgbClr val="000000">
                        <a:alpha val="43137"/>
                      </a:srgbClr>
                    </a:outerShdw>
                  </a:effectLst>
                </a:rPr>
                <a:t> v</a:t>
              </a:r>
              <a:r>
                <a:rPr lang="es-ES" sz="2000" b="1" dirty="0">
                  <a:solidFill>
                    <a:schemeClr val="bg1"/>
                  </a:solidFill>
                  <a:effectLst>
                    <a:outerShdw blurRad="38100" dist="38100" dir="2700000" algn="tl">
                      <a:srgbClr val="000000">
                        <a:alpha val="43137"/>
                      </a:srgbClr>
                    </a:outerShdw>
                  </a:effectLst>
                </a:rPr>
                <a:t> sebeovládání a držte se dál od pokušení.
</a:t>
              </a:r>
            </a:p>
          </p:txBody>
        </p:sp>
        <p:sp>
          <p:nvSpPr>
            <p:cNvPr id="13" name="CuadroTexto 12">
              <a:extLst>
                <a:ext uri="{FF2B5EF4-FFF2-40B4-BE49-F238E27FC236}">
                  <a16:creationId xmlns:a16="http://schemas.microsoft.com/office/drawing/2014/main" id="{CD0E003A-D61C-A019-1A91-4791BC3FE05A}"/>
                </a:ext>
              </a:extLst>
            </p:cNvPr>
            <p:cNvSpPr txBox="1"/>
            <p:nvPr/>
          </p:nvSpPr>
          <p:spPr>
            <a:xfrm>
              <a:off x="402778" y="255032"/>
              <a:ext cx="1101294" cy="400110"/>
            </a:xfrm>
            <a:prstGeom prst="rect">
              <a:avLst/>
            </a:prstGeom>
            <a:noFill/>
          </p:spPr>
          <p:txBody>
            <a:bodyPr wrap="square">
              <a:spAutoFit/>
            </a:bodyPr>
            <a:lstStyle/>
            <a:p>
              <a:r>
                <a:rPr lang="es-ES" sz="2000" b="1" dirty="0">
                  <a:solidFill>
                    <a:schemeClr val="bg1"/>
                  </a:solidFill>
                  <a:effectLst>
                    <a:outerShdw blurRad="38100" dist="38100" dir="2700000" algn="tl">
                      <a:srgbClr val="000000">
                        <a:alpha val="43137"/>
                      </a:srgbClr>
                    </a:outerShdw>
                  </a:effectLst>
                </a:rPr>
                <a:t>3</a:t>
              </a:r>
              <a:r>
                <a:rPr lang="cs-CZ" sz="2000" b="1" dirty="0">
                  <a:solidFill>
                    <a:schemeClr val="bg1"/>
                  </a:solidFill>
                  <a:effectLst>
                    <a:outerShdw blurRad="38100" dist="38100" dir="2700000" algn="tl">
                      <a:srgbClr val="000000">
                        <a:alpha val="43137"/>
                      </a:srgbClr>
                    </a:outerShdw>
                  </a:effectLst>
                </a:rPr>
                <a:t>.</a:t>
              </a:r>
              <a:r>
                <a:rPr lang="es-ES" sz="2000" b="1" dirty="0">
                  <a:solidFill>
                    <a:schemeClr val="bg1"/>
                  </a:solidFill>
                  <a:effectLst>
                    <a:outerShdw blurRad="38100" dist="38100" dir="2700000" algn="tl">
                      <a:srgbClr val="000000">
                        <a:alpha val="43137"/>
                      </a:srgbClr>
                    </a:outerShdw>
                  </a:effectLst>
                </a:rPr>
                <a:t> krok: </a:t>
              </a:r>
              <a:endParaRPr lang="es-ES" sz="2000" dirty="0">
                <a:solidFill>
                  <a:schemeClr val="bg1"/>
                </a:solidFill>
                <a:effectLst>
                  <a:outerShdw blurRad="38100" dist="38100" dir="2700000" algn="tl">
                    <a:srgbClr val="000000">
                      <a:alpha val="43137"/>
                    </a:srgbClr>
                  </a:outerShdw>
                </a:effectLst>
              </a:endParaRPr>
            </a:p>
          </p:txBody>
        </p:sp>
      </p:grpSp>
      <p:pic>
        <p:nvPicPr>
          <p:cNvPr id="15" name="Imagen 14" descr="Un hombre en al aire con una tabla de skateboard&#10;&#10;Descripción generada automáticamente con confianza media">
            <a:extLst>
              <a:ext uri="{FF2B5EF4-FFF2-40B4-BE49-F238E27FC236}">
                <a16:creationId xmlns:a16="http://schemas.microsoft.com/office/drawing/2014/main" id="{573B658C-F7C6-1436-082D-07B51C90D475}"/>
              </a:ext>
            </a:extLst>
          </p:cNvPr>
          <p:cNvPicPr>
            <a:picLocks noChangeAspect="1"/>
          </p:cNvPicPr>
          <p:nvPr/>
        </p:nvPicPr>
        <p:blipFill rotWithShape="1">
          <a:blip r:embed="rId4">
            <a:extLst>
              <a:ext uri="{28A0092B-C50C-407E-A947-70E740481C1C}">
                <a14:useLocalDpi xmlns:a14="http://schemas.microsoft.com/office/drawing/2010/main" val="0"/>
              </a:ext>
            </a:extLst>
          </a:blip>
          <a:srcRect l="12831"/>
          <a:stretch/>
        </p:blipFill>
        <p:spPr>
          <a:xfrm>
            <a:off x="7427391" y="251392"/>
            <a:ext cx="4543459" cy="3909185"/>
          </a:xfrm>
          <a:prstGeom prst="rect">
            <a:avLst/>
          </a:prstGeom>
          <a:ln w="88900" cap="sq" cmpd="thickThin">
            <a:solidFill>
              <a:srgbClr val="714DD7"/>
            </a:solidFill>
            <a:prstDash val="solid"/>
            <a:miter lim="800000"/>
          </a:ln>
          <a:effectLst>
            <a:innerShdw blurRad="76200">
              <a:srgbClr val="000000"/>
            </a:innerShdw>
          </a:effectLst>
        </p:spPr>
      </p:pic>
    </p:spTree>
    <p:extLst>
      <p:ext uri="{BB962C8B-B14F-4D97-AF65-F5344CB8AC3E}">
        <p14:creationId xmlns:p14="http://schemas.microsoft.com/office/powerpoint/2010/main" val="3918894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900" decel="100000" fill="hold"/>
                                        <p:tgtEl>
                                          <p:spTgt spid="1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8" presetClass="entr" presetSubtype="0" accel="50000" fill="hold" grpId="0" nodeType="clickEffect">
                                  <p:stCondLst>
                                    <p:cond delay="0"/>
                                  </p:stCondLst>
                                  <p:iterate type="wd">
                                    <p:tmPct val="5000"/>
                                  </p:iterate>
                                  <p:childTnLst>
                                    <p:set>
                                      <p:cBhvr>
                                        <p:cTn id="35" dur="1" fill="hold">
                                          <p:stCondLst>
                                            <p:cond delay="0"/>
                                          </p:stCondLst>
                                        </p:cTn>
                                        <p:tgtEl>
                                          <p:spTgt spid="7"/>
                                        </p:tgtEl>
                                        <p:attrNameLst>
                                          <p:attrName>style.visibility</p:attrName>
                                        </p:attrNameLst>
                                      </p:cBhvr>
                                      <p:to>
                                        <p:strVal val="visible"/>
                                      </p:to>
                                    </p:set>
                                    <p:set>
                                      <p:cBhvr>
                                        <p:cTn id="36" dur="114" fill="hold">
                                          <p:stCondLst>
                                            <p:cond delay="0"/>
                                          </p:stCondLst>
                                        </p:cTn>
                                        <p:tgtEl>
                                          <p:spTgt spid="7"/>
                                        </p:tgtEl>
                                        <p:attrNameLst>
                                          <p:attrName>style.rotation</p:attrName>
                                        </p:attrNameLst>
                                      </p:cBhvr>
                                      <p:to>
                                        <p:strVal val="-45.0"/>
                                      </p:to>
                                    </p:set>
                                    <p:anim calcmode="lin" valueType="num">
                                      <p:cBhvr>
                                        <p:cTn id="37" dur="114" fill="hold">
                                          <p:stCondLst>
                                            <p:cond delay="114"/>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38" dur="114"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39" dur="39" decel="50000" autoRev="1" fill="hold">
                                          <p:stCondLst>
                                            <p:cond delay="114"/>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40" dur="34" fill="hold">
                                          <p:stCondLst>
                                            <p:cond delay="216"/>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oscuro, fuego, chimenea, luz&#10;&#10;Descripción generada automáticamente">
            <a:extLst>
              <a:ext uri="{FF2B5EF4-FFF2-40B4-BE49-F238E27FC236}">
                <a16:creationId xmlns:a16="http://schemas.microsoft.com/office/drawing/2014/main" id="{AC157B65-8D2D-51D2-92A1-1C02D07179E9}"/>
              </a:ext>
            </a:extLst>
          </p:cNvPr>
          <p:cNvPicPr>
            <a:picLocks noChangeAspect="1"/>
          </p:cNvPicPr>
          <p:nvPr/>
        </p:nvPicPr>
        <p:blipFill rotWithShape="1">
          <a:blip r:embed="rId2">
            <a:extLst>
              <a:ext uri="{28A0092B-C50C-407E-A947-70E740481C1C}">
                <a14:useLocalDpi xmlns:a14="http://schemas.microsoft.com/office/drawing/2010/main" val="0"/>
              </a:ext>
            </a:extLst>
          </a:blip>
          <a:srcRect t="25249"/>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8C470DA2-B610-0C24-5EF1-51780236D2E7}"/>
              </a:ext>
            </a:extLst>
          </p:cNvPr>
          <p:cNvSpPr txBox="1"/>
          <p:nvPr/>
        </p:nvSpPr>
        <p:spPr>
          <a:xfrm>
            <a:off x="234184" y="251827"/>
            <a:ext cx="11353800" cy="2554545"/>
          </a:xfrm>
          <a:prstGeom prst="rect">
            <a:avLst/>
          </a:prstGeom>
          <a:noFill/>
        </p:spPr>
        <p:txBody>
          <a:bodyPr wrap="square">
            <a:spAutoFit/>
          </a:bodyPr>
          <a:lstStyle/>
          <a:p>
            <a:pPr lvl="0">
              <a:defRPr/>
            </a:pPr>
            <a:r>
              <a:rPr lang="pl-PL" sz="2000" b="1" dirty="0">
                <a:solidFill>
                  <a:prstClr val="white"/>
                </a:solidFill>
              </a:rPr>
              <a:t>Ovoce Ducha svatého způsobuje proměnu bytí</a:t>
            </a: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cs-CZ" sz="2000" b="1" i="0" u="none" strike="noStrike" kern="1200" cap="none" spc="0" normalizeH="0" baseline="0" noProof="0" dirty="0">
                <a:ln>
                  <a:noFill/>
                </a:ln>
                <a:solidFill>
                  <a:prstClr val="white"/>
                </a:solidFill>
                <a:effectLst/>
                <a:uLnTx/>
                <a:uFillTx/>
                <a:latin typeface="Calibri" panose="020F0502020204030204"/>
                <a:ea typeface="+mn-ea"/>
                <a:cs typeface="+mn-cs"/>
              </a:rPr>
              <a:t>Co je staré, pominulo, hle, je tu nové</a:t>
            </a: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a:t>
            </a:r>
            <a:b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(2</a:t>
            </a:r>
            <a:r>
              <a:rPr kumimoji="0" lang="cs-CZ" sz="2000" b="1" i="0" u="none" strike="noStrike" kern="1200" cap="none" spc="0" normalizeH="0" baseline="0" noProof="0" dirty="0">
                <a:ln>
                  <a:noFill/>
                </a:ln>
                <a:solidFill>
                  <a:prstClr val="white"/>
                </a:solidFill>
                <a:effectLst/>
                <a:uLnTx/>
                <a:uFillTx/>
                <a:latin typeface="Calibri" panose="020F0502020204030204"/>
                <a:ea typeface="+mn-ea"/>
                <a:cs typeface="+mn-cs"/>
              </a:rPr>
              <a:t>. list Korintským</a:t>
            </a: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 5</a:t>
            </a:r>
            <a:r>
              <a:rPr kumimoji="0" lang="cs-CZ"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 17). </a:t>
            </a:r>
            <a:r>
              <a:rPr lang="pl-PL" sz="2000" b="1" dirty="0">
                <a:solidFill>
                  <a:prstClr val="white"/>
                </a:solidFill>
              </a:rPr>
              <a:t>Ovocem Ducha je to</a:t>
            </a: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 "n</a:t>
            </a:r>
            <a:r>
              <a:rPr kumimoji="0" lang="cs-CZ" sz="2000" b="1" i="0" u="none" strike="noStrike" kern="1200" cap="none" spc="0" normalizeH="0" baseline="0" noProof="0" dirty="0">
                <a:ln>
                  <a:noFill/>
                </a:ln>
                <a:solidFill>
                  <a:prstClr val="white"/>
                </a:solidFill>
                <a:effectLst/>
                <a:uLnTx/>
                <a:uFillTx/>
                <a:latin typeface="Calibri" panose="020F0502020204030204"/>
                <a:ea typeface="+mn-ea"/>
                <a:cs typeface="+mn-cs"/>
              </a:rPr>
              <a:t>o</a:t>
            </a: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v</a:t>
            </a:r>
            <a:r>
              <a:rPr kumimoji="0" lang="cs-CZ" sz="2000" b="1" i="0" u="none" strike="noStrike" kern="1200" cap="none" spc="0" normalizeH="0" baseline="0" noProof="0" dirty="0">
                <a:ln>
                  <a:noFill/>
                </a:ln>
                <a:solidFill>
                  <a:prstClr val="white"/>
                </a:solidFill>
                <a:effectLst/>
                <a:uLnTx/>
                <a:uFillTx/>
                <a:latin typeface="Calibri" panose="020F0502020204030204"/>
                <a:ea typeface="+mn-ea"/>
                <a:cs typeface="+mn-cs"/>
              </a:rPr>
              <a:t>é“, co </a:t>
            </a: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cs-CZ" sz="2000" b="1" i="0" u="none" strike="noStrike" kern="1200" cap="none" spc="0" normalizeH="0" baseline="0" noProof="0" dirty="0">
                <a:ln>
                  <a:noFill/>
                </a:ln>
                <a:solidFill>
                  <a:prstClr val="white"/>
                </a:solidFill>
                <a:effectLst/>
                <a:uLnTx/>
                <a:uFillTx/>
                <a:latin typeface="Calibri" panose="020F0502020204030204"/>
                <a:ea typeface="+mn-ea"/>
                <a:cs typeface="+mn-cs"/>
              </a:rPr>
              <a:t>přešlo ze smrti do života“</a:t>
            </a: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 (1</a:t>
            </a:r>
            <a:r>
              <a:rPr kumimoji="0" lang="cs-CZ" sz="2000" b="1" i="0" u="none" strike="noStrike" kern="1200" cap="none" spc="0" normalizeH="0" baseline="0" noProof="0" dirty="0">
                <a:ln>
                  <a:noFill/>
                </a:ln>
                <a:solidFill>
                  <a:prstClr val="white"/>
                </a:solidFill>
                <a:effectLst/>
                <a:uLnTx/>
                <a:uFillTx/>
                <a:latin typeface="Calibri" panose="020F0502020204030204"/>
                <a:ea typeface="+mn-ea"/>
                <a:cs typeface="+mn-cs"/>
              </a:rPr>
              <a:t>. list</a:t>
            </a: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 Jan</a:t>
            </a:r>
            <a:r>
              <a:rPr kumimoji="0" lang="cs-CZ" sz="2000" b="1" i="0" u="none" strike="noStrike" kern="1200" cap="none" spc="0" normalizeH="0" baseline="0" noProof="0" dirty="0" err="1">
                <a:ln>
                  <a:noFill/>
                </a:ln>
                <a:solidFill>
                  <a:prstClr val="white"/>
                </a:solidFill>
                <a:effectLst/>
                <a:uLnTx/>
                <a:uFillTx/>
                <a:latin typeface="Calibri" panose="020F0502020204030204"/>
                <a:ea typeface="+mn-ea"/>
                <a:cs typeface="+mn-cs"/>
              </a:rPr>
              <a:t>ův</a:t>
            </a: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 3</a:t>
            </a:r>
            <a:r>
              <a:rPr kumimoji="0" lang="cs-CZ"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14).</a:t>
            </a:r>
          </a:p>
          <a:p>
            <a:pPr lvl="0">
              <a:defRPr/>
            </a:pPr>
            <a:r>
              <a:rPr lang="es-ES" sz="2000" b="1" dirty="0">
                <a:solidFill>
                  <a:prstClr val="white"/>
                </a:solidFill>
              </a:rPr>
              <a:t>Neměli bychom se zaměřovat na to, jak se můžeme stát trpělivějšími, láskyplnějšími, laskavějšími nebo věrnějšími, ale jak můžeme dovolit Duchu svatému, aby nás učinil více takovými, jako je Ježíš, který je ztělesněním trpělivosti, lásky, dobroty a </a:t>
            </a:r>
            <a:r>
              <a:rPr lang="es-ES" sz="2000" b="1" dirty="0" err="1">
                <a:solidFill>
                  <a:prstClr val="white"/>
                </a:solidFill>
              </a:rPr>
              <a:t>víry</a:t>
            </a:r>
            <a:r>
              <a:rPr lang="es-ES" sz="2000" b="1" dirty="0">
                <a:solidFill>
                  <a:prstClr val="white"/>
                </a:solidFill>
              </a:rPr>
              <a:t>.</a:t>
            </a:r>
          </a:p>
          <a:p>
            <a:pPr lvl="0">
              <a:defRPr/>
            </a:pPr>
            <a:r>
              <a:rPr lang="es-ES" sz="2000" b="1" dirty="0" err="1">
                <a:solidFill>
                  <a:prstClr val="white"/>
                </a:solidFill>
              </a:rPr>
              <a:t>Povzbuzuji</a:t>
            </a:r>
            <a:r>
              <a:rPr lang="es-ES" sz="2000" b="1" dirty="0">
                <a:solidFill>
                  <a:prstClr val="white"/>
                </a:solidFill>
              </a:rPr>
              <a:t> vás, abyste vždy pěstovali milosti ovoce Ducha. Klíčem je odevzdat se Bohu, je to ochota zemřít sobě a žít pro </a:t>
            </a:r>
            <a:r>
              <a:rPr lang="es-ES" sz="2000" b="1" dirty="0" err="1">
                <a:solidFill>
                  <a:prstClr val="white"/>
                </a:solidFill>
              </a:rPr>
              <a:t>Boha</a:t>
            </a:r>
            <a:br>
              <a:rPr lang="es-ES" sz="2000" b="1" dirty="0">
                <a:solidFill>
                  <a:prstClr val="white"/>
                </a:solidFill>
              </a:rPr>
            </a:br>
            <a:r>
              <a:rPr lang="es-ES" sz="2000" b="1" dirty="0">
                <a:solidFill>
                  <a:prstClr val="white"/>
                </a:solidFill>
              </a:rPr>
              <a:t>a pro ostatní. </a:t>
            </a:r>
          </a:p>
        </p:txBody>
      </p:sp>
      <p:pic>
        <p:nvPicPr>
          <p:cNvPr id="7" name="Imagen 6" descr="Ave de color blanco&#10;&#10;Descripción generada automáticamente">
            <a:extLst>
              <a:ext uri="{FF2B5EF4-FFF2-40B4-BE49-F238E27FC236}">
                <a16:creationId xmlns:a16="http://schemas.microsoft.com/office/drawing/2014/main" id="{B07BD586-84FF-435A-6922-4970C49C9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7412">
            <a:off x="6721605" y="2505093"/>
            <a:ext cx="5685484" cy="4035625"/>
          </a:xfrm>
          <a:prstGeom prst="rect">
            <a:avLst/>
          </a:prstGeom>
        </p:spPr>
      </p:pic>
      <p:sp>
        <p:nvSpPr>
          <p:cNvPr id="4" name="CuadroTexto 3">
            <a:extLst>
              <a:ext uri="{FF2B5EF4-FFF2-40B4-BE49-F238E27FC236}">
                <a16:creationId xmlns:a16="http://schemas.microsoft.com/office/drawing/2014/main" id="{2D209F9A-93C3-24FE-C8EB-E7973BDD5AE1}"/>
              </a:ext>
            </a:extLst>
          </p:cNvPr>
          <p:cNvSpPr txBox="1"/>
          <p:nvPr/>
        </p:nvSpPr>
        <p:spPr>
          <a:xfrm>
            <a:off x="307757" y="2806372"/>
            <a:ext cx="3927912" cy="3785652"/>
          </a:xfrm>
          <a:prstGeom prst="rect">
            <a:avLst/>
          </a:prstGeom>
          <a:noFill/>
        </p:spPr>
        <p:txBody>
          <a:bodyPr wrap="square">
            <a:spAutoFit/>
          </a:bodyPr>
          <a:lstStyle/>
          <a:p>
            <a:pPr lvl="0">
              <a:defRPr/>
            </a:pPr>
            <a:r>
              <a:rPr lang="es-ES" sz="2000" b="1" dirty="0" err="1">
                <a:solidFill>
                  <a:prstClr val="white"/>
                </a:solidFill>
              </a:rPr>
              <a:t>Pamatujte</a:t>
            </a:r>
            <a:r>
              <a:rPr lang="es-ES" sz="2000" b="1" dirty="0">
                <a:solidFill>
                  <a:prstClr val="white"/>
                </a:solidFill>
              </a:rPr>
              <a:t>, </a:t>
            </a:r>
            <a:r>
              <a:rPr lang="es-ES" sz="2000" b="1" dirty="0" err="1">
                <a:solidFill>
                  <a:prstClr val="white"/>
                </a:solidFill>
              </a:rPr>
              <a:t>že</a:t>
            </a:r>
            <a:r>
              <a:rPr lang="es-ES" sz="2000" b="1" dirty="0">
                <a:solidFill>
                  <a:prstClr val="white"/>
                </a:solidFill>
              </a:rPr>
              <a:t> </a:t>
            </a:r>
            <a:r>
              <a:rPr lang="es-ES" sz="2000" b="1" dirty="0" err="1">
                <a:solidFill>
                  <a:prstClr val="white"/>
                </a:solidFill>
              </a:rPr>
              <a:t>vše</a:t>
            </a:r>
            <a:r>
              <a:rPr lang="es-ES" sz="2000" b="1" dirty="0">
                <a:solidFill>
                  <a:prstClr val="white"/>
                </a:solidFill>
              </a:rPr>
              <a:t>, </a:t>
            </a:r>
            <a:r>
              <a:rPr lang="es-ES" sz="2000" b="1" dirty="0" err="1">
                <a:solidFill>
                  <a:prstClr val="white"/>
                </a:solidFill>
              </a:rPr>
              <a:t>co</a:t>
            </a:r>
            <a:r>
              <a:rPr lang="es-ES" sz="2000" b="1" dirty="0">
                <a:solidFill>
                  <a:prstClr val="white"/>
                </a:solidFill>
              </a:rPr>
              <a:t> </a:t>
            </a:r>
            <a:r>
              <a:rPr lang="es-ES" sz="2000" b="1" dirty="0" err="1">
                <a:solidFill>
                  <a:prstClr val="white"/>
                </a:solidFill>
              </a:rPr>
              <a:t>děláte</a:t>
            </a:r>
            <a:r>
              <a:rPr lang="es-ES" sz="2000" b="1" dirty="0">
                <a:solidFill>
                  <a:prstClr val="white"/>
                </a:solidFill>
              </a:rPr>
              <a:t>, musí </a:t>
            </a:r>
            <a:r>
              <a:rPr lang="es-ES" sz="2000" b="1" dirty="0" err="1">
                <a:solidFill>
                  <a:prstClr val="white"/>
                </a:solidFill>
              </a:rPr>
              <a:t>být</a:t>
            </a:r>
            <a:r>
              <a:rPr lang="es-ES" sz="2000" b="1" dirty="0">
                <a:solidFill>
                  <a:prstClr val="white"/>
                </a:solidFill>
              </a:rPr>
              <a:t> </a:t>
            </a:r>
            <a:r>
              <a:rPr lang="es-ES" sz="2000" b="1" dirty="0" err="1">
                <a:solidFill>
                  <a:prstClr val="white"/>
                </a:solidFill>
              </a:rPr>
              <a:t>učiněné</a:t>
            </a:r>
            <a:r>
              <a:rPr lang="es-ES" sz="2000" b="1" dirty="0">
                <a:solidFill>
                  <a:prstClr val="white"/>
                </a:solidFill>
              </a:rPr>
              <a:t> </a:t>
            </a:r>
            <a:r>
              <a:rPr lang="es-ES" sz="2000" b="1" dirty="0" err="1">
                <a:solidFill>
                  <a:prstClr val="white"/>
                </a:solidFill>
              </a:rPr>
              <a:t>na</a:t>
            </a:r>
            <a:r>
              <a:rPr lang="es-ES" sz="2000" b="1" dirty="0">
                <a:solidFill>
                  <a:prstClr val="white"/>
                </a:solidFill>
              </a:rPr>
              <a:t> </a:t>
            </a:r>
            <a:r>
              <a:rPr lang="es-ES" sz="2000" b="1" dirty="0" err="1">
                <a:solidFill>
                  <a:prstClr val="white"/>
                </a:solidFill>
              </a:rPr>
              <a:t>základě</a:t>
            </a:r>
            <a:r>
              <a:rPr lang="es-ES" sz="2000" b="1" dirty="0">
                <a:solidFill>
                  <a:prstClr val="white"/>
                </a:solidFill>
              </a:rPr>
              <a:t> </a:t>
            </a:r>
            <a:r>
              <a:rPr lang="es-ES" sz="2000" b="1" dirty="0" err="1">
                <a:solidFill>
                  <a:prstClr val="white"/>
                </a:solidFill>
              </a:rPr>
              <a:t>přesvědčení</a:t>
            </a:r>
            <a:r>
              <a:rPr lang="es-ES" sz="2000" b="1" dirty="0">
                <a:solidFill>
                  <a:prstClr val="white"/>
                </a:solidFill>
              </a:rPr>
              <a:t>, </a:t>
            </a:r>
            <a:r>
              <a:rPr lang="es-ES" sz="2000" b="1" dirty="0" err="1">
                <a:solidFill>
                  <a:prstClr val="white"/>
                </a:solidFill>
              </a:rPr>
              <a:t>že</a:t>
            </a:r>
            <a:r>
              <a:rPr lang="es-ES" sz="2000" b="1" dirty="0">
                <a:solidFill>
                  <a:prstClr val="white"/>
                </a:solidFill>
              </a:rPr>
              <a:t> </a:t>
            </a:r>
            <a:r>
              <a:rPr lang="es-ES" sz="2000" b="1" dirty="0" err="1">
                <a:solidFill>
                  <a:prstClr val="white"/>
                </a:solidFill>
              </a:rPr>
              <a:t>Jsi</a:t>
            </a:r>
            <a:r>
              <a:rPr lang="es-ES" sz="2000" b="1" dirty="0">
                <a:solidFill>
                  <a:prstClr val="white"/>
                </a:solidFill>
              </a:rPr>
              <a:t> </a:t>
            </a:r>
            <a:r>
              <a:rPr lang="es-ES" sz="2000" b="1" dirty="0" err="1">
                <a:solidFill>
                  <a:prstClr val="white"/>
                </a:solidFill>
              </a:rPr>
              <a:t>hříšník</a:t>
            </a:r>
            <a:r>
              <a:rPr lang="es-ES" sz="2000" b="1" dirty="0">
                <a:solidFill>
                  <a:prstClr val="white"/>
                </a:solidFill>
              </a:rPr>
              <a:t>, </a:t>
            </a:r>
            <a:r>
              <a:rPr lang="es-ES" sz="2000" b="1" dirty="0" err="1">
                <a:solidFill>
                  <a:prstClr val="white"/>
                </a:solidFill>
              </a:rPr>
              <a:t>potřebuješ</a:t>
            </a:r>
            <a:r>
              <a:rPr lang="es-ES" sz="2000" b="1" dirty="0">
                <a:solidFill>
                  <a:prstClr val="white"/>
                </a:solidFill>
              </a:rPr>
              <a:t> </a:t>
            </a:r>
            <a:r>
              <a:rPr lang="es-ES" sz="2000" b="1" dirty="0" err="1">
                <a:solidFill>
                  <a:prstClr val="white"/>
                </a:solidFill>
              </a:rPr>
              <a:t>aby</a:t>
            </a:r>
            <a:r>
              <a:rPr lang="es-ES" sz="2000" b="1" dirty="0">
                <a:solidFill>
                  <a:prstClr val="white"/>
                </a:solidFill>
              </a:rPr>
              <a:t> </a:t>
            </a:r>
            <a:r>
              <a:rPr lang="es-ES" sz="2000" b="1" dirty="0" err="1">
                <a:solidFill>
                  <a:prstClr val="white"/>
                </a:solidFill>
              </a:rPr>
              <a:t>tě</a:t>
            </a:r>
            <a:r>
              <a:rPr lang="es-ES" sz="2000" b="1" dirty="0">
                <a:solidFill>
                  <a:prstClr val="white"/>
                </a:solidFill>
              </a:rPr>
              <a:t> </a:t>
            </a:r>
            <a:r>
              <a:rPr lang="es-ES" sz="2000" b="1" dirty="0" err="1">
                <a:solidFill>
                  <a:prstClr val="white"/>
                </a:solidFill>
              </a:rPr>
              <a:t>přikryla</a:t>
            </a:r>
            <a:r>
              <a:rPr lang="es-ES" sz="2000" b="1" dirty="0">
                <a:solidFill>
                  <a:prstClr val="white"/>
                </a:solidFill>
              </a:rPr>
              <a:t> </a:t>
            </a:r>
            <a:r>
              <a:rPr lang="es-ES" sz="2000" b="1" dirty="0" err="1">
                <a:solidFill>
                  <a:prstClr val="white"/>
                </a:solidFill>
              </a:rPr>
              <a:t>milost</a:t>
            </a:r>
            <a:r>
              <a:rPr lang="es-ES" sz="2000" b="1" dirty="0">
                <a:solidFill>
                  <a:prstClr val="white"/>
                </a:solidFill>
              </a:rPr>
              <a:t> </a:t>
            </a:r>
            <a:r>
              <a:rPr lang="es-ES" sz="2000" b="1" dirty="0" err="1">
                <a:solidFill>
                  <a:prstClr val="white"/>
                </a:solidFill>
              </a:rPr>
              <a:t>Kristova</a:t>
            </a:r>
            <a:r>
              <a:rPr lang="es-ES" sz="2000" b="1" dirty="0">
                <a:solidFill>
                  <a:prstClr val="white"/>
                </a:solidFill>
              </a:rPr>
              <a:t>, </a:t>
            </a:r>
            <a:r>
              <a:rPr lang="es-ES" sz="2000" b="1" dirty="0" err="1">
                <a:solidFill>
                  <a:prstClr val="white"/>
                </a:solidFill>
              </a:rPr>
              <a:t>Kdo</a:t>
            </a:r>
            <a:r>
              <a:rPr lang="es-ES" sz="2000" b="1" dirty="0">
                <a:solidFill>
                  <a:prstClr val="white"/>
                </a:solidFill>
              </a:rPr>
              <a:t> </a:t>
            </a:r>
            <a:r>
              <a:rPr lang="es-ES" sz="2000" b="1" dirty="0" err="1">
                <a:solidFill>
                  <a:prstClr val="white"/>
                </a:solidFill>
              </a:rPr>
              <a:t>tě</a:t>
            </a:r>
            <a:r>
              <a:rPr lang="es-ES" sz="2000" b="1" dirty="0">
                <a:solidFill>
                  <a:prstClr val="white"/>
                </a:solidFill>
              </a:rPr>
              <a:t> </a:t>
            </a:r>
            <a:r>
              <a:rPr lang="es-ES" sz="2000" b="1" dirty="0" err="1">
                <a:solidFill>
                  <a:prstClr val="white"/>
                </a:solidFill>
              </a:rPr>
              <a:t>miluje</a:t>
            </a:r>
            <a:r>
              <a:rPr lang="es-ES" sz="2000" b="1" dirty="0">
                <a:solidFill>
                  <a:prstClr val="white"/>
                </a:solidFill>
              </a:rPr>
              <a:t>, </a:t>
            </a:r>
            <a:r>
              <a:rPr lang="es-ES" sz="2000" b="1" dirty="0" err="1">
                <a:solidFill>
                  <a:prstClr val="white"/>
                </a:solidFill>
              </a:rPr>
              <a:t>ať</a:t>
            </a:r>
            <a:r>
              <a:rPr lang="es-ES" sz="2000" b="1" dirty="0">
                <a:solidFill>
                  <a:prstClr val="white"/>
                </a:solidFill>
              </a:rPr>
              <a:t> </a:t>
            </a:r>
            <a:r>
              <a:rPr lang="es-ES" sz="2000" b="1" dirty="0" err="1">
                <a:solidFill>
                  <a:prstClr val="white"/>
                </a:solidFill>
              </a:rPr>
              <a:t>už</a:t>
            </a:r>
            <a:r>
              <a:rPr lang="es-ES" sz="2000" b="1" dirty="0">
                <a:solidFill>
                  <a:prstClr val="white"/>
                </a:solidFill>
              </a:rPr>
              <a:t> </a:t>
            </a:r>
            <a:r>
              <a:rPr lang="es-ES" sz="2000" b="1" dirty="0" err="1">
                <a:solidFill>
                  <a:prstClr val="white"/>
                </a:solidFill>
              </a:rPr>
              <a:t>to</a:t>
            </a:r>
            <a:r>
              <a:rPr lang="es-ES" sz="2000" b="1" dirty="0">
                <a:solidFill>
                  <a:prstClr val="white"/>
                </a:solidFill>
              </a:rPr>
              <a:t> </a:t>
            </a:r>
            <a:r>
              <a:rPr lang="es-ES" sz="2000" b="1" dirty="0" err="1">
                <a:solidFill>
                  <a:prstClr val="white"/>
                </a:solidFill>
              </a:rPr>
              <a:t>sklízí</a:t>
            </a:r>
            <a:r>
              <a:rPr lang="es-ES" sz="2000" b="1" dirty="0">
                <a:solidFill>
                  <a:prstClr val="white"/>
                </a:solidFill>
              </a:rPr>
              <a:t> je </a:t>
            </a:r>
            <a:r>
              <a:rPr lang="es-ES" sz="2000" b="1" dirty="0" err="1">
                <a:solidFill>
                  <a:prstClr val="white"/>
                </a:solidFill>
              </a:rPr>
              <a:t>hojná</a:t>
            </a:r>
            <a:r>
              <a:rPr lang="es-ES" sz="2000" b="1" dirty="0">
                <a:solidFill>
                  <a:prstClr val="white"/>
                </a:solidFill>
              </a:rPr>
              <a:t> </a:t>
            </a:r>
            <a:r>
              <a:rPr lang="es-ES" sz="2000" b="1" dirty="0" err="1">
                <a:solidFill>
                  <a:prstClr val="white"/>
                </a:solidFill>
              </a:rPr>
              <a:t>nebo</a:t>
            </a:r>
            <a:r>
              <a:rPr lang="es-ES" sz="2000" b="1" dirty="0">
                <a:solidFill>
                  <a:prstClr val="white"/>
                </a:solidFill>
              </a:rPr>
              <a:t> </a:t>
            </a:r>
            <a:r>
              <a:rPr lang="es-ES" sz="2000" b="1" dirty="0" err="1">
                <a:solidFill>
                  <a:prstClr val="white"/>
                </a:solidFill>
              </a:rPr>
              <a:t>vzácná</a:t>
            </a:r>
            <a:r>
              <a:rPr lang="es-ES" sz="2000" b="1" dirty="0">
                <a:solidFill>
                  <a:prstClr val="white"/>
                </a:solidFill>
              </a:rPr>
              <a:t>.</a:t>
            </a:r>
          </a:p>
          <a:p>
            <a:pPr lvl="0">
              <a:defRPr/>
            </a:pPr>
            <a:r>
              <a:rPr lang="es-ES" sz="2000" b="1" dirty="0" err="1">
                <a:solidFill>
                  <a:prstClr val="white"/>
                </a:solidFill>
              </a:rPr>
              <a:t>Nikdy</a:t>
            </a:r>
            <a:r>
              <a:rPr lang="es-ES" sz="2000" b="1" dirty="0">
                <a:solidFill>
                  <a:prstClr val="white"/>
                </a:solidFill>
              </a:rPr>
              <a:t> </a:t>
            </a:r>
            <a:r>
              <a:rPr lang="es-ES" sz="2000" b="1" dirty="0" err="1">
                <a:solidFill>
                  <a:prstClr val="white"/>
                </a:solidFill>
              </a:rPr>
              <a:t>byste</a:t>
            </a:r>
            <a:r>
              <a:rPr lang="es-ES" sz="2000" b="1" dirty="0">
                <a:solidFill>
                  <a:prstClr val="white"/>
                </a:solidFill>
              </a:rPr>
              <a:t> </a:t>
            </a:r>
            <a:r>
              <a:rPr lang="es-ES" sz="2000" b="1" dirty="0" err="1">
                <a:solidFill>
                  <a:prstClr val="white"/>
                </a:solidFill>
              </a:rPr>
              <a:t>neměli</a:t>
            </a:r>
            <a:r>
              <a:rPr lang="es-ES" sz="2000" b="1" dirty="0">
                <a:solidFill>
                  <a:prstClr val="white"/>
                </a:solidFill>
              </a:rPr>
              <a:t> </a:t>
            </a:r>
            <a:r>
              <a:rPr lang="es-ES" sz="2000" b="1" dirty="0" err="1">
                <a:solidFill>
                  <a:prstClr val="white"/>
                </a:solidFill>
              </a:rPr>
              <a:t>zapomínat</a:t>
            </a:r>
            <a:r>
              <a:rPr lang="cs-CZ" sz="2000" b="1" dirty="0">
                <a:solidFill>
                  <a:prstClr val="white"/>
                </a:solidFill>
              </a:rPr>
              <a:t> na to,</a:t>
            </a:r>
            <a:r>
              <a:rPr lang="es-ES" sz="2000" b="1" dirty="0">
                <a:solidFill>
                  <a:prstClr val="white"/>
                </a:solidFill>
              </a:rPr>
              <a:t> </a:t>
            </a:r>
            <a:r>
              <a:rPr lang="cs-CZ" sz="2000" b="1" dirty="0">
                <a:solidFill>
                  <a:prstClr val="white"/>
                </a:solidFill>
              </a:rPr>
              <a:t>že ovoce Ducha svatého vede ke spasení,</a:t>
            </a:r>
            <a:r>
              <a:rPr lang="es-ES" sz="2000" b="1" dirty="0">
                <a:solidFill>
                  <a:prstClr val="white"/>
                </a:solidFill>
              </a:rPr>
              <a:t> </a:t>
            </a:r>
            <a:r>
              <a:rPr lang="cs-CZ" sz="2000" b="1" dirty="0">
                <a:solidFill>
                  <a:prstClr val="white"/>
                </a:solidFill>
              </a:rPr>
              <a:t>ale nejsou</a:t>
            </a:r>
            <a:r>
              <a:rPr lang="es-ES" sz="2000" b="1" dirty="0">
                <a:solidFill>
                  <a:prstClr val="white"/>
                </a:solidFill>
              </a:rPr>
              <a:t> </a:t>
            </a:r>
            <a:r>
              <a:rPr lang="es-ES" sz="2000" b="1" dirty="0" err="1">
                <a:solidFill>
                  <a:prstClr val="white"/>
                </a:solidFill>
              </a:rPr>
              <a:t>prostředk</a:t>
            </a:r>
            <a:r>
              <a:rPr lang="cs-CZ" sz="2000" b="1" dirty="0">
                <a:solidFill>
                  <a:prstClr val="white"/>
                </a:solidFill>
              </a:rPr>
              <a:t>em</a:t>
            </a:r>
            <a:r>
              <a:rPr lang="es-ES" sz="2000" b="1" dirty="0">
                <a:solidFill>
                  <a:prstClr val="white"/>
                </a:solidFill>
              </a:rPr>
              <a:t> k </a:t>
            </a:r>
            <a:r>
              <a:rPr lang="es-ES" sz="2000" b="1" dirty="0" err="1">
                <a:solidFill>
                  <a:prstClr val="white"/>
                </a:solidFill>
              </a:rPr>
              <a:t>jeho</a:t>
            </a:r>
            <a:r>
              <a:rPr lang="es-ES" sz="2000" b="1" dirty="0">
                <a:solidFill>
                  <a:prstClr val="white"/>
                </a:solidFill>
              </a:rPr>
              <a:t> </a:t>
            </a:r>
            <a:r>
              <a:rPr lang="es-ES" sz="2000" b="1" dirty="0" err="1">
                <a:solidFill>
                  <a:prstClr val="white"/>
                </a:solidFill>
              </a:rPr>
              <a:t>získání</a:t>
            </a:r>
            <a:r>
              <a:rPr lang="es-ES" sz="2000" b="1">
                <a:solidFill>
                  <a:prstClr val="white"/>
                </a:solidFill>
              </a:rPr>
              <a:t>. </a:t>
            </a:r>
          </a:p>
          <a:p>
            <a:pPr lvl="0">
              <a:defRPr/>
            </a:pPr>
            <a:r>
              <a:rPr lang="cs-CZ" sz="2000" b="1">
                <a:solidFill>
                  <a:prstClr val="white"/>
                </a:solidFill>
              </a:rPr>
              <a:t>Tím</a:t>
            </a:r>
            <a:r>
              <a:rPr lang="es-ES" sz="2000" b="1" dirty="0">
                <a:solidFill>
                  <a:prstClr val="white"/>
                </a:solidFill>
              </a:rPr>
              <a:t> je </a:t>
            </a:r>
            <a:r>
              <a:rPr lang="es-ES" sz="2000" b="1" dirty="0" err="1">
                <a:solidFill>
                  <a:prstClr val="white"/>
                </a:solidFill>
              </a:rPr>
              <a:t>vždy</a:t>
            </a:r>
            <a:r>
              <a:rPr lang="es-ES" sz="2000" b="1" dirty="0">
                <a:solidFill>
                  <a:prstClr val="white"/>
                </a:solidFill>
              </a:rPr>
              <a:t> </a:t>
            </a:r>
            <a:r>
              <a:rPr lang="es-ES" sz="2000" b="1" dirty="0" err="1">
                <a:solidFill>
                  <a:prstClr val="white"/>
                </a:solidFill>
              </a:rPr>
              <a:t>Ježíš</a:t>
            </a:r>
            <a:r>
              <a:rPr lang="es-ES" sz="2000" b="1" dirty="0">
                <a:solidFill>
                  <a:prstClr val="white"/>
                </a:solidFill>
              </a:rPr>
              <a:t> a </a:t>
            </a:r>
            <a:r>
              <a:rPr lang="es-ES" sz="2000" b="1" dirty="0" err="1">
                <a:solidFill>
                  <a:prstClr val="white"/>
                </a:solidFill>
              </a:rPr>
              <a:t>to</a:t>
            </a:r>
            <a:r>
              <a:rPr lang="es-ES" sz="2000" b="1" dirty="0">
                <a:solidFill>
                  <a:prstClr val="white"/>
                </a:solidFill>
              </a:rPr>
              <a:t>, </a:t>
            </a:r>
            <a:r>
              <a:rPr lang="es-ES" sz="2000" b="1" dirty="0" err="1">
                <a:solidFill>
                  <a:prstClr val="white"/>
                </a:solidFill>
              </a:rPr>
              <a:t>co</a:t>
            </a:r>
            <a:r>
              <a:rPr lang="cs-CZ" sz="2000" b="1" dirty="0">
                <a:solidFill>
                  <a:prstClr val="white"/>
                </a:solidFill>
              </a:rPr>
              <a:t> pro nás</a:t>
            </a:r>
            <a:r>
              <a:rPr lang="es-ES" sz="2000" b="1" dirty="0">
                <a:solidFill>
                  <a:prstClr val="white"/>
                </a:solidFill>
              </a:rPr>
              <a:t> </a:t>
            </a:r>
            <a:r>
              <a:rPr lang="es-ES" sz="2000" b="1" dirty="0" err="1">
                <a:solidFill>
                  <a:prstClr val="white"/>
                </a:solidFill>
              </a:rPr>
              <a:t>udělal</a:t>
            </a:r>
            <a:r>
              <a:rPr lang="cs-CZ" sz="2000" b="1" dirty="0">
                <a:solidFill>
                  <a:prstClr val="white"/>
                </a:solidFill>
              </a:rPr>
              <a:t>.</a:t>
            </a:r>
            <a:endPar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085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3 Diagrama">
            <a:extLst>
              <a:ext uri="{FF2B5EF4-FFF2-40B4-BE49-F238E27FC236}">
                <a16:creationId xmlns:a16="http://schemas.microsoft.com/office/drawing/2014/main" id="{13FB95A5-A9A1-0A46-CA9E-428E3C00C85D}"/>
              </a:ext>
            </a:extLst>
          </p:cNvPr>
          <p:cNvGraphicFramePr/>
          <p:nvPr>
            <p:extLst>
              <p:ext uri="{D42A27DB-BD31-4B8C-83A1-F6EECF244321}">
                <p14:modId xmlns:p14="http://schemas.microsoft.com/office/powerpoint/2010/main" val="2443194818"/>
              </p:ext>
            </p:extLst>
          </p:nvPr>
        </p:nvGraphicFramePr>
        <p:xfrm>
          <a:off x="38130" y="45524"/>
          <a:ext cx="5579269" cy="6742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3 Diagrama">
            <a:extLst>
              <a:ext uri="{FF2B5EF4-FFF2-40B4-BE49-F238E27FC236}">
                <a16:creationId xmlns:a16="http://schemas.microsoft.com/office/drawing/2014/main" id="{CBC37BC0-678B-C312-4C0A-758E1294957C}"/>
              </a:ext>
            </a:extLst>
          </p:cNvPr>
          <p:cNvGraphicFramePr/>
          <p:nvPr>
            <p:extLst>
              <p:ext uri="{D42A27DB-BD31-4B8C-83A1-F6EECF244321}">
                <p14:modId xmlns:p14="http://schemas.microsoft.com/office/powerpoint/2010/main" val="2145084006"/>
              </p:ext>
            </p:extLst>
          </p:nvPr>
        </p:nvGraphicFramePr>
        <p:xfrm>
          <a:off x="5705475" y="115192"/>
          <a:ext cx="6486525" cy="66276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8727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5">
                                            <p:graphicEl>
                                              <a:dgm id="{90A5830E-2CFB-49C5-82B0-54598A41C48B}"/>
                                            </p:graphicEl>
                                          </p:spTgt>
                                        </p:tgtEl>
                                        <p:attrNameLst>
                                          <p:attrName>style.visibility</p:attrName>
                                        </p:attrNameLst>
                                      </p:cBhvr>
                                      <p:to>
                                        <p:strVal val="visible"/>
                                      </p:to>
                                    </p:set>
                                    <p:animEffect transition="in" filter="fade">
                                      <p:cBhvr>
                                        <p:cTn id="7" dur="800" decel="100000"/>
                                        <p:tgtEl>
                                          <p:spTgt spid="5">
                                            <p:graphicEl>
                                              <a:dgm id="{90A5830E-2CFB-49C5-82B0-54598A41C48B}"/>
                                            </p:graphicEl>
                                          </p:spTgt>
                                        </p:tgtEl>
                                      </p:cBhvr>
                                    </p:animEffect>
                                    <p:anim calcmode="lin" valueType="num">
                                      <p:cBhvr>
                                        <p:cTn id="8" dur="800" decel="100000" fill="hold"/>
                                        <p:tgtEl>
                                          <p:spTgt spid="5">
                                            <p:graphicEl>
                                              <a:dgm id="{90A5830E-2CFB-49C5-82B0-54598A41C48B}"/>
                                            </p:graphicEl>
                                          </p:spTgt>
                                        </p:tgtEl>
                                        <p:attrNameLst>
                                          <p:attrName>style.rotation</p:attrName>
                                        </p:attrNameLst>
                                      </p:cBhvr>
                                      <p:tavLst>
                                        <p:tav tm="0">
                                          <p:val>
                                            <p:fltVal val="-90"/>
                                          </p:val>
                                        </p:tav>
                                        <p:tav tm="100000">
                                          <p:val>
                                            <p:fltVal val="0"/>
                                          </p:val>
                                        </p:tav>
                                      </p:tavLst>
                                    </p:anim>
                                    <p:anim calcmode="lin" valueType="num">
                                      <p:cBhvr>
                                        <p:cTn id="9" dur="800" decel="100000" fill="hold"/>
                                        <p:tgtEl>
                                          <p:spTgt spid="5">
                                            <p:graphicEl>
                                              <a:dgm id="{90A5830E-2CFB-49C5-82B0-54598A41C48B}"/>
                                            </p:graphic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5">
                                            <p:graphicEl>
                                              <a:dgm id="{90A5830E-2CFB-49C5-82B0-54598A41C48B}"/>
                                            </p:graphic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graphicEl>
                                              <a:dgm id="{90A5830E-2CFB-49C5-82B0-54598A41C48B}"/>
                                            </p:graphic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graphicEl>
                                              <a:dgm id="{90A5830E-2CFB-49C5-82B0-54598A41C48B}"/>
                                            </p:graphicEl>
                                          </p:spTgt>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5">
                                            <p:graphicEl>
                                              <a:dgm id="{3C76B014-4055-4ACD-8866-BB06C2615FC4}"/>
                                            </p:graphicEl>
                                          </p:spTgt>
                                        </p:tgtEl>
                                        <p:attrNameLst>
                                          <p:attrName>style.visibility</p:attrName>
                                        </p:attrNameLst>
                                      </p:cBhvr>
                                      <p:to>
                                        <p:strVal val="visible"/>
                                      </p:to>
                                    </p:set>
                                    <p:animEffect transition="in" filter="fade">
                                      <p:cBhvr>
                                        <p:cTn id="15" dur="800" decel="100000"/>
                                        <p:tgtEl>
                                          <p:spTgt spid="5">
                                            <p:graphicEl>
                                              <a:dgm id="{3C76B014-4055-4ACD-8866-BB06C2615FC4}"/>
                                            </p:graphicEl>
                                          </p:spTgt>
                                        </p:tgtEl>
                                      </p:cBhvr>
                                    </p:animEffect>
                                    <p:anim calcmode="lin" valueType="num">
                                      <p:cBhvr>
                                        <p:cTn id="16" dur="800" decel="100000" fill="hold"/>
                                        <p:tgtEl>
                                          <p:spTgt spid="5">
                                            <p:graphicEl>
                                              <a:dgm id="{3C76B014-4055-4ACD-8866-BB06C2615FC4}"/>
                                            </p:graphicEl>
                                          </p:spTgt>
                                        </p:tgtEl>
                                        <p:attrNameLst>
                                          <p:attrName>style.rotation</p:attrName>
                                        </p:attrNameLst>
                                      </p:cBhvr>
                                      <p:tavLst>
                                        <p:tav tm="0">
                                          <p:val>
                                            <p:fltVal val="-90"/>
                                          </p:val>
                                        </p:tav>
                                        <p:tav tm="100000">
                                          <p:val>
                                            <p:fltVal val="0"/>
                                          </p:val>
                                        </p:tav>
                                      </p:tavLst>
                                    </p:anim>
                                    <p:anim calcmode="lin" valueType="num">
                                      <p:cBhvr>
                                        <p:cTn id="17" dur="800" decel="100000" fill="hold"/>
                                        <p:tgtEl>
                                          <p:spTgt spid="5">
                                            <p:graphicEl>
                                              <a:dgm id="{3C76B014-4055-4ACD-8866-BB06C2615FC4}"/>
                                            </p:graphic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5">
                                            <p:graphicEl>
                                              <a:dgm id="{3C76B014-4055-4ACD-8866-BB06C2615FC4}"/>
                                            </p:graphic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graphicEl>
                                              <a:dgm id="{3C76B014-4055-4ACD-8866-BB06C2615FC4}"/>
                                            </p:graphic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graphicEl>
                                              <a:dgm id="{3C76B014-4055-4ACD-8866-BB06C2615FC4}"/>
                                            </p:graphicEl>
                                          </p:spTgt>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5">
                                            <p:graphicEl>
                                              <a:dgm id="{3BEA7640-0D35-4602-B38A-C452791B608B}"/>
                                            </p:graphicEl>
                                          </p:spTgt>
                                        </p:tgtEl>
                                        <p:attrNameLst>
                                          <p:attrName>style.visibility</p:attrName>
                                        </p:attrNameLst>
                                      </p:cBhvr>
                                      <p:to>
                                        <p:strVal val="visible"/>
                                      </p:to>
                                    </p:set>
                                    <p:animEffect transition="in" filter="fade">
                                      <p:cBhvr>
                                        <p:cTn id="25" dur="800" decel="100000"/>
                                        <p:tgtEl>
                                          <p:spTgt spid="5">
                                            <p:graphicEl>
                                              <a:dgm id="{3BEA7640-0D35-4602-B38A-C452791B608B}"/>
                                            </p:graphicEl>
                                          </p:spTgt>
                                        </p:tgtEl>
                                      </p:cBhvr>
                                    </p:animEffect>
                                    <p:anim calcmode="lin" valueType="num">
                                      <p:cBhvr>
                                        <p:cTn id="26" dur="800" decel="100000" fill="hold"/>
                                        <p:tgtEl>
                                          <p:spTgt spid="5">
                                            <p:graphicEl>
                                              <a:dgm id="{3BEA7640-0D35-4602-B38A-C452791B608B}"/>
                                            </p:graphicEl>
                                          </p:spTgt>
                                        </p:tgtEl>
                                        <p:attrNameLst>
                                          <p:attrName>style.rotation</p:attrName>
                                        </p:attrNameLst>
                                      </p:cBhvr>
                                      <p:tavLst>
                                        <p:tav tm="0">
                                          <p:val>
                                            <p:fltVal val="-90"/>
                                          </p:val>
                                        </p:tav>
                                        <p:tav tm="100000">
                                          <p:val>
                                            <p:fltVal val="0"/>
                                          </p:val>
                                        </p:tav>
                                      </p:tavLst>
                                    </p:anim>
                                    <p:anim calcmode="lin" valueType="num">
                                      <p:cBhvr>
                                        <p:cTn id="27" dur="800" decel="100000" fill="hold"/>
                                        <p:tgtEl>
                                          <p:spTgt spid="5">
                                            <p:graphicEl>
                                              <a:dgm id="{3BEA7640-0D35-4602-B38A-C452791B608B}"/>
                                            </p:graphic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5">
                                            <p:graphicEl>
                                              <a:dgm id="{3BEA7640-0D35-4602-B38A-C452791B608B}"/>
                                            </p:graphic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5">
                                            <p:graphicEl>
                                              <a:dgm id="{3BEA7640-0D35-4602-B38A-C452791B608B}"/>
                                            </p:graphic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5">
                                            <p:graphicEl>
                                              <a:dgm id="{3BEA7640-0D35-4602-B38A-C452791B608B}"/>
                                            </p:graphicEl>
                                          </p:spTgt>
                                        </p:tgtEl>
                                        <p:attrNameLst>
                                          <p:attrName>ppt_y</p:attrName>
                                        </p:attrNameLst>
                                      </p:cBhvr>
                                      <p:tavLst>
                                        <p:tav tm="0">
                                          <p:val>
                                            <p:strVal val="#ppt_y+0.1"/>
                                          </p:val>
                                        </p:tav>
                                        <p:tav tm="100000">
                                          <p:val>
                                            <p:strVal val="#ppt_y"/>
                                          </p:val>
                                        </p:tav>
                                      </p:tavLst>
                                    </p:anim>
                                  </p:childTnLst>
                                </p:cTn>
                              </p:par>
                              <p:par>
                                <p:cTn id="31" presetID="30" presetClass="entr" presetSubtype="0" fill="hold" grpId="0" nodeType="withEffect">
                                  <p:stCondLst>
                                    <p:cond delay="0"/>
                                  </p:stCondLst>
                                  <p:childTnLst>
                                    <p:set>
                                      <p:cBhvr>
                                        <p:cTn id="32" dur="1" fill="hold">
                                          <p:stCondLst>
                                            <p:cond delay="0"/>
                                          </p:stCondLst>
                                        </p:cTn>
                                        <p:tgtEl>
                                          <p:spTgt spid="5">
                                            <p:graphicEl>
                                              <a:dgm id="{10BE662F-FD7F-43D3-976D-BF0B2FEEF936}"/>
                                            </p:graphicEl>
                                          </p:spTgt>
                                        </p:tgtEl>
                                        <p:attrNameLst>
                                          <p:attrName>style.visibility</p:attrName>
                                        </p:attrNameLst>
                                      </p:cBhvr>
                                      <p:to>
                                        <p:strVal val="visible"/>
                                      </p:to>
                                    </p:set>
                                    <p:animEffect transition="in" filter="fade">
                                      <p:cBhvr>
                                        <p:cTn id="33" dur="800" decel="100000"/>
                                        <p:tgtEl>
                                          <p:spTgt spid="5">
                                            <p:graphicEl>
                                              <a:dgm id="{10BE662F-FD7F-43D3-976D-BF0B2FEEF936}"/>
                                            </p:graphicEl>
                                          </p:spTgt>
                                        </p:tgtEl>
                                      </p:cBhvr>
                                    </p:animEffect>
                                    <p:anim calcmode="lin" valueType="num">
                                      <p:cBhvr>
                                        <p:cTn id="34" dur="800" decel="100000" fill="hold"/>
                                        <p:tgtEl>
                                          <p:spTgt spid="5">
                                            <p:graphicEl>
                                              <a:dgm id="{10BE662F-FD7F-43D3-976D-BF0B2FEEF936}"/>
                                            </p:graphicEl>
                                          </p:spTgt>
                                        </p:tgtEl>
                                        <p:attrNameLst>
                                          <p:attrName>style.rotation</p:attrName>
                                        </p:attrNameLst>
                                      </p:cBhvr>
                                      <p:tavLst>
                                        <p:tav tm="0">
                                          <p:val>
                                            <p:fltVal val="-90"/>
                                          </p:val>
                                        </p:tav>
                                        <p:tav tm="100000">
                                          <p:val>
                                            <p:fltVal val="0"/>
                                          </p:val>
                                        </p:tav>
                                      </p:tavLst>
                                    </p:anim>
                                    <p:anim calcmode="lin" valueType="num">
                                      <p:cBhvr>
                                        <p:cTn id="35" dur="800" decel="100000" fill="hold"/>
                                        <p:tgtEl>
                                          <p:spTgt spid="5">
                                            <p:graphicEl>
                                              <a:dgm id="{10BE662F-FD7F-43D3-976D-BF0B2FEEF936}"/>
                                            </p:graphicEl>
                                          </p:spTgt>
                                        </p:tgtEl>
                                        <p:attrNameLst>
                                          <p:attrName>ppt_x</p:attrName>
                                        </p:attrNameLst>
                                      </p:cBhvr>
                                      <p:tavLst>
                                        <p:tav tm="0">
                                          <p:val>
                                            <p:strVal val="#ppt_x+0.4"/>
                                          </p:val>
                                        </p:tav>
                                        <p:tav tm="100000">
                                          <p:val>
                                            <p:strVal val="#ppt_x-0.05"/>
                                          </p:val>
                                        </p:tav>
                                      </p:tavLst>
                                    </p:anim>
                                    <p:anim calcmode="lin" valueType="num">
                                      <p:cBhvr>
                                        <p:cTn id="36" dur="800" decel="100000" fill="hold"/>
                                        <p:tgtEl>
                                          <p:spTgt spid="5">
                                            <p:graphicEl>
                                              <a:dgm id="{10BE662F-FD7F-43D3-976D-BF0B2FEEF936}"/>
                                            </p:graphicEl>
                                          </p:spTgt>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5">
                                            <p:graphicEl>
                                              <a:dgm id="{10BE662F-FD7F-43D3-976D-BF0B2FEEF936}"/>
                                            </p:graphicEl>
                                          </p:spTgt>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5">
                                            <p:graphicEl>
                                              <a:dgm id="{10BE662F-FD7F-43D3-976D-BF0B2FEEF936}"/>
                                            </p:graphicEl>
                                          </p:spTgt>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grpId="0" nodeType="clickEffect">
                                  <p:stCondLst>
                                    <p:cond delay="0"/>
                                  </p:stCondLst>
                                  <p:childTnLst>
                                    <p:set>
                                      <p:cBhvr>
                                        <p:cTn id="42" dur="1" fill="hold">
                                          <p:stCondLst>
                                            <p:cond delay="0"/>
                                          </p:stCondLst>
                                        </p:cTn>
                                        <p:tgtEl>
                                          <p:spTgt spid="5">
                                            <p:graphicEl>
                                              <a:dgm id="{D5B8D079-27BA-4116-AFAE-69BED30A5255}"/>
                                            </p:graphicEl>
                                          </p:spTgt>
                                        </p:tgtEl>
                                        <p:attrNameLst>
                                          <p:attrName>style.visibility</p:attrName>
                                        </p:attrNameLst>
                                      </p:cBhvr>
                                      <p:to>
                                        <p:strVal val="visible"/>
                                      </p:to>
                                    </p:set>
                                    <p:animEffect transition="in" filter="fade">
                                      <p:cBhvr>
                                        <p:cTn id="43" dur="800" decel="100000"/>
                                        <p:tgtEl>
                                          <p:spTgt spid="5">
                                            <p:graphicEl>
                                              <a:dgm id="{D5B8D079-27BA-4116-AFAE-69BED30A5255}"/>
                                            </p:graphicEl>
                                          </p:spTgt>
                                        </p:tgtEl>
                                      </p:cBhvr>
                                    </p:animEffect>
                                    <p:anim calcmode="lin" valueType="num">
                                      <p:cBhvr>
                                        <p:cTn id="44" dur="800" decel="100000" fill="hold"/>
                                        <p:tgtEl>
                                          <p:spTgt spid="5">
                                            <p:graphicEl>
                                              <a:dgm id="{D5B8D079-27BA-4116-AFAE-69BED30A5255}"/>
                                            </p:graphicEl>
                                          </p:spTgt>
                                        </p:tgtEl>
                                        <p:attrNameLst>
                                          <p:attrName>style.rotation</p:attrName>
                                        </p:attrNameLst>
                                      </p:cBhvr>
                                      <p:tavLst>
                                        <p:tav tm="0">
                                          <p:val>
                                            <p:fltVal val="-90"/>
                                          </p:val>
                                        </p:tav>
                                        <p:tav tm="100000">
                                          <p:val>
                                            <p:fltVal val="0"/>
                                          </p:val>
                                        </p:tav>
                                      </p:tavLst>
                                    </p:anim>
                                    <p:anim calcmode="lin" valueType="num">
                                      <p:cBhvr>
                                        <p:cTn id="45" dur="800" decel="100000" fill="hold"/>
                                        <p:tgtEl>
                                          <p:spTgt spid="5">
                                            <p:graphicEl>
                                              <a:dgm id="{D5B8D079-27BA-4116-AFAE-69BED30A5255}"/>
                                            </p:graphicEl>
                                          </p:spTgt>
                                        </p:tgtEl>
                                        <p:attrNameLst>
                                          <p:attrName>ppt_x</p:attrName>
                                        </p:attrNameLst>
                                      </p:cBhvr>
                                      <p:tavLst>
                                        <p:tav tm="0">
                                          <p:val>
                                            <p:strVal val="#ppt_x+0.4"/>
                                          </p:val>
                                        </p:tav>
                                        <p:tav tm="100000">
                                          <p:val>
                                            <p:strVal val="#ppt_x-0.05"/>
                                          </p:val>
                                        </p:tav>
                                      </p:tavLst>
                                    </p:anim>
                                    <p:anim calcmode="lin" valueType="num">
                                      <p:cBhvr>
                                        <p:cTn id="46" dur="800" decel="100000" fill="hold"/>
                                        <p:tgtEl>
                                          <p:spTgt spid="5">
                                            <p:graphicEl>
                                              <a:dgm id="{D5B8D079-27BA-4116-AFAE-69BED30A5255}"/>
                                            </p:graphicEl>
                                          </p:spTgt>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5">
                                            <p:graphicEl>
                                              <a:dgm id="{D5B8D079-27BA-4116-AFAE-69BED30A5255}"/>
                                            </p:graphicEl>
                                          </p:spTgt>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5">
                                            <p:graphicEl>
                                              <a:dgm id="{D5B8D079-27BA-4116-AFAE-69BED30A5255}"/>
                                            </p:graphicEl>
                                          </p:spTgt>
                                        </p:tgtEl>
                                        <p:attrNameLst>
                                          <p:attrName>ppt_y</p:attrName>
                                        </p:attrNameLst>
                                      </p:cBhvr>
                                      <p:tavLst>
                                        <p:tav tm="0">
                                          <p:val>
                                            <p:strVal val="#ppt_y+0.1"/>
                                          </p:val>
                                        </p:tav>
                                        <p:tav tm="100000">
                                          <p:val>
                                            <p:strVal val="#ppt_y"/>
                                          </p:val>
                                        </p:tav>
                                      </p:tavLst>
                                    </p:anim>
                                  </p:childTnLst>
                                </p:cTn>
                              </p:par>
                              <p:par>
                                <p:cTn id="49" presetID="30" presetClass="entr" presetSubtype="0" fill="hold" grpId="0" nodeType="withEffect">
                                  <p:stCondLst>
                                    <p:cond delay="0"/>
                                  </p:stCondLst>
                                  <p:childTnLst>
                                    <p:set>
                                      <p:cBhvr>
                                        <p:cTn id="50" dur="1" fill="hold">
                                          <p:stCondLst>
                                            <p:cond delay="0"/>
                                          </p:stCondLst>
                                        </p:cTn>
                                        <p:tgtEl>
                                          <p:spTgt spid="5">
                                            <p:graphicEl>
                                              <a:dgm id="{4DCAF513-67D1-46A3-B9DF-155B44627B59}"/>
                                            </p:graphicEl>
                                          </p:spTgt>
                                        </p:tgtEl>
                                        <p:attrNameLst>
                                          <p:attrName>style.visibility</p:attrName>
                                        </p:attrNameLst>
                                      </p:cBhvr>
                                      <p:to>
                                        <p:strVal val="visible"/>
                                      </p:to>
                                    </p:set>
                                    <p:animEffect transition="in" filter="fade">
                                      <p:cBhvr>
                                        <p:cTn id="51" dur="800" decel="100000"/>
                                        <p:tgtEl>
                                          <p:spTgt spid="5">
                                            <p:graphicEl>
                                              <a:dgm id="{4DCAF513-67D1-46A3-B9DF-155B44627B59}"/>
                                            </p:graphicEl>
                                          </p:spTgt>
                                        </p:tgtEl>
                                      </p:cBhvr>
                                    </p:animEffect>
                                    <p:anim calcmode="lin" valueType="num">
                                      <p:cBhvr>
                                        <p:cTn id="52" dur="800" decel="100000" fill="hold"/>
                                        <p:tgtEl>
                                          <p:spTgt spid="5">
                                            <p:graphicEl>
                                              <a:dgm id="{4DCAF513-67D1-46A3-B9DF-155B44627B59}"/>
                                            </p:graphicEl>
                                          </p:spTgt>
                                        </p:tgtEl>
                                        <p:attrNameLst>
                                          <p:attrName>style.rotation</p:attrName>
                                        </p:attrNameLst>
                                      </p:cBhvr>
                                      <p:tavLst>
                                        <p:tav tm="0">
                                          <p:val>
                                            <p:fltVal val="-90"/>
                                          </p:val>
                                        </p:tav>
                                        <p:tav tm="100000">
                                          <p:val>
                                            <p:fltVal val="0"/>
                                          </p:val>
                                        </p:tav>
                                      </p:tavLst>
                                    </p:anim>
                                    <p:anim calcmode="lin" valueType="num">
                                      <p:cBhvr>
                                        <p:cTn id="53" dur="800" decel="100000" fill="hold"/>
                                        <p:tgtEl>
                                          <p:spTgt spid="5">
                                            <p:graphicEl>
                                              <a:dgm id="{4DCAF513-67D1-46A3-B9DF-155B44627B59}"/>
                                            </p:graphicEl>
                                          </p:spTgt>
                                        </p:tgtEl>
                                        <p:attrNameLst>
                                          <p:attrName>ppt_x</p:attrName>
                                        </p:attrNameLst>
                                      </p:cBhvr>
                                      <p:tavLst>
                                        <p:tav tm="0">
                                          <p:val>
                                            <p:strVal val="#ppt_x+0.4"/>
                                          </p:val>
                                        </p:tav>
                                        <p:tav tm="100000">
                                          <p:val>
                                            <p:strVal val="#ppt_x-0.05"/>
                                          </p:val>
                                        </p:tav>
                                      </p:tavLst>
                                    </p:anim>
                                    <p:anim calcmode="lin" valueType="num">
                                      <p:cBhvr>
                                        <p:cTn id="54" dur="800" decel="100000" fill="hold"/>
                                        <p:tgtEl>
                                          <p:spTgt spid="5">
                                            <p:graphicEl>
                                              <a:dgm id="{4DCAF513-67D1-46A3-B9DF-155B44627B59}"/>
                                            </p:graphicEl>
                                          </p:spTgt>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5">
                                            <p:graphicEl>
                                              <a:dgm id="{4DCAF513-67D1-46A3-B9DF-155B44627B59}"/>
                                            </p:graphicEl>
                                          </p:spTgt>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5">
                                            <p:graphicEl>
                                              <a:dgm id="{4DCAF513-67D1-46A3-B9DF-155B44627B59}"/>
                                            </p:graphicEl>
                                          </p:spTgt>
                                        </p:tgtEl>
                                        <p:attrNameLst>
                                          <p:attrName>ppt_y</p:attrName>
                                        </p:attrNameLst>
                                      </p:cBhvr>
                                      <p:tavLst>
                                        <p:tav tm="0">
                                          <p:val>
                                            <p:strVal val="#ppt_y+0.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0" presetClass="entr" presetSubtype="0" fill="hold" grpId="0" nodeType="clickEffect">
                                  <p:stCondLst>
                                    <p:cond delay="0"/>
                                  </p:stCondLst>
                                  <p:childTnLst>
                                    <p:set>
                                      <p:cBhvr>
                                        <p:cTn id="60" dur="1" fill="hold">
                                          <p:stCondLst>
                                            <p:cond delay="0"/>
                                          </p:stCondLst>
                                        </p:cTn>
                                        <p:tgtEl>
                                          <p:spTgt spid="5">
                                            <p:graphicEl>
                                              <a:dgm id="{98183686-C5AA-4FEC-9009-A81F290578B5}"/>
                                            </p:graphicEl>
                                          </p:spTgt>
                                        </p:tgtEl>
                                        <p:attrNameLst>
                                          <p:attrName>style.visibility</p:attrName>
                                        </p:attrNameLst>
                                      </p:cBhvr>
                                      <p:to>
                                        <p:strVal val="visible"/>
                                      </p:to>
                                    </p:set>
                                    <p:animEffect transition="in" filter="fade">
                                      <p:cBhvr>
                                        <p:cTn id="61" dur="800" decel="100000"/>
                                        <p:tgtEl>
                                          <p:spTgt spid="5">
                                            <p:graphicEl>
                                              <a:dgm id="{98183686-C5AA-4FEC-9009-A81F290578B5}"/>
                                            </p:graphicEl>
                                          </p:spTgt>
                                        </p:tgtEl>
                                      </p:cBhvr>
                                    </p:animEffect>
                                    <p:anim calcmode="lin" valueType="num">
                                      <p:cBhvr>
                                        <p:cTn id="62" dur="800" decel="100000" fill="hold"/>
                                        <p:tgtEl>
                                          <p:spTgt spid="5">
                                            <p:graphicEl>
                                              <a:dgm id="{98183686-C5AA-4FEC-9009-A81F290578B5}"/>
                                            </p:graphicEl>
                                          </p:spTgt>
                                        </p:tgtEl>
                                        <p:attrNameLst>
                                          <p:attrName>style.rotation</p:attrName>
                                        </p:attrNameLst>
                                      </p:cBhvr>
                                      <p:tavLst>
                                        <p:tav tm="0">
                                          <p:val>
                                            <p:fltVal val="-90"/>
                                          </p:val>
                                        </p:tav>
                                        <p:tav tm="100000">
                                          <p:val>
                                            <p:fltVal val="0"/>
                                          </p:val>
                                        </p:tav>
                                      </p:tavLst>
                                    </p:anim>
                                    <p:anim calcmode="lin" valueType="num">
                                      <p:cBhvr>
                                        <p:cTn id="63" dur="800" decel="100000" fill="hold"/>
                                        <p:tgtEl>
                                          <p:spTgt spid="5">
                                            <p:graphicEl>
                                              <a:dgm id="{98183686-C5AA-4FEC-9009-A81F290578B5}"/>
                                            </p:graphicEl>
                                          </p:spTgt>
                                        </p:tgtEl>
                                        <p:attrNameLst>
                                          <p:attrName>ppt_x</p:attrName>
                                        </p:attrNameLst>
                                      </p:cBhvr>
                                      <p:tavLst>
                                        <p:tav tm="0">
                                          <p:val>
                                            <p:strVal val="#ppt_x+0.4"/>
                                          </p:val>
                                        </p:tav>
                                        <p:tav tm="100000">
                                          <p:val>
                                            <p:strVal val="#ppt_x-0.05"/>
                                          </p:val>
                                        </p:tav>
                                      </p:tavLst>
                                    </p:anim>
                                    <p:anim calcmode="lin" valueType="num">
                                      <p:cBhvr>
                                        <p:cTn id="64" dur="800" decel="100000" fill="hold"/>
                                        <p:tgtEl>
                                          <p:spTgt spid="5">
                                            <p:graphicEl>
                                              <a:dgm id="{98183686-C5AA-4FEC-9009-A81F290578B5}"/>
                                            </p:graphicEl>
                                          </p:spTgt>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5">
                                            <p:graphicEl>
                                              <a:dgm id="{98183686-C5AA-4FEC-9009-A81F290578B5}"/>
                                            </p:graphicEl>
                                          </p:spTgt>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5">
                                            <p:graphicEl>
                                              <a:dgm id="{98183686-C5AA-4FEC-9009-A81F290578B5}"/>
                                            </p:graphicEl>
                                          </p:spTgt>
                                        </p:tgtEl>
                                        <p:attrNameLst>
                                          <p:attrName>ppt_y</p:attrName>
                                        </p:attrNameLst>
                                      </p:cBhvr>
                                      <p:tavLst>
                                        <p:tav tm="0">
                                          <p:val>
                                            <p:strVal val="#ppt_y+0.1"/>
                                          </p:val>
                                        </p:tav>
                                        <p:tav tm="100000">
                                          <p:val>
                                            <p:strVal val="#ppt_y"/>
                                          </p:val>
                                        </p:tav>
                                      </p:tavLst>
                                    </p:anim>
                                  </p:childTnLst>
                                </p:cTn>
                              </p:par>
                              <p:par>
                                <p:cTn id="67" presetID="30" presetClass="entr" presetSubtype="0" fill="hold" grpId="0" nodeType="withEffect">
                                  <p:stCondLst>
                                    <p:cond delay="0"/>
                                  </p:stCondLst>
                                  <p:childTnLst>
                                    <p:set>
                                      <p:cBhvr>
                                        <p:cTn id="68" dur="1" fill="hold">
                                          <p:stCondLst>
                                            <p:cond delay="0"/>
                                          </p:stCondLst>
                                        </p:cTn>
                                        <p:tgtEl>
                                          <p:spTgt spid="5">
                                            <p:graphicEl>
                                              <a:dgm id="{A7FA9D1A-77A3-4AE8-A395-B34898EEC3E9}"/>
                                            </p:graphicEl>
                                          </p:spTgt>
                                        </p:tgtEl>
                                        <p:attrNameLst>
                                          <p:attrName>style.visibility</p:attrName>
                                        </p:attrNameLst>
                                      </p:cBhvr>
                                      <p:to>
                                        <p:strVal val="visible"/>
                                      </p:to>
                                    </p:set>
                                    <p:animEffect transition="in" filter="fade">
                                      <p:cBhvr>
                                        <p:cTn id="69" dur="800" decel="100000"/>
                                        <p:tgtEl>
                                          <p:spTgt spid="5">
                                            <p:graphicEl>
                                              <a:dgm id="{A7FA9D1A-77A3-4AE8-A395-B34898EEC3E9}"/>
                                            </p:graphicEl>
                                          </p:spTgt>
                                        </p:tgtEl>
                                      </p:cBhvr>
                                    </p:animEffect>
                                    <p:anim calcmode="lin" valueType="num">
                                      <p:cBhvr>
                                        <p:cTn id="70" dur="800" decel="100000" fill="hold"/>
                                        <p:tgtEl>
                                          <p:spTgt spid="5">
                                            <p:graphicEl>
                                              <a:dgm id="{A7FA9D1A-77A3-4AE8-A395-B34898EEC3E9}"/>
                                            </p:graphicEl>
                                          </p:spTgt>
                                        </p:tgtEl>
                                        <p:attrNameLst>
                                          <p:attrName>style.rotation</p:attrName>
                                        </p:attrNameLst>
                                      </p:cBhvr>
                                      <p:tavLst>
                                        <p:tav tm="0">
                                          <p:val>
                                            <p:fltVal val="-90"/>
                                          </p:val>
                                        </p:tav>
                                        <p:tav tm="100000">
                                          <p:val>
                                            <p:fltVal val="0"/>
                                          </p:val>
                                        </p:tav>
                                      </p:tavLst>
                                    </p:anim>
                                    <p:anim calcmode="lin" valueType="num">
                                      <p:cBhvr>
                                        <p:cTn id="71" dur="800" decel="100000" fill="hold"/>
                                        <p:tgtEl>
                                          <p:spTgt spid="5">
                                            <p:graphicEl>
                                              <a:dgm id="{A7FA9D1A-77A3-4AE8-A395-B34898EEC3E9}"/>
                                            </p:graphicEl>
                                          </p:spTgt>
                                        </p:tgtEl>
                                        <p:attrNameLst>
                                          <p:attrName>ppt_x</p:attrName>
                                        </p:attrNameLst>
                                      </p:cBhvr>
                                      <p:tavLst>
                                        <p:tav tm="0">
                                          <p:val>
                                            <p:strVal val="#ppt_x+0.4"/>
                                          </p:val>
                                        </p:tav>
                                        <p:tav tm="100000">
                                          <p:val>
                                            <p:strVal val="#ppt_x-0.05"/>
                                          </p:val>
                                        </p:tav>
                                      </p:tavLst>
                                    </p:anim>
                                    <p:anim calcmode="lin" valueType="num">
                                      <p:cBhvr>
                                        <p:cTn id="72" dur="800" decel="100000" fill="hold"/>
                                        <p:tgtEl>
                                          <p:spTgt spid="5">
                                            <p:graphicEl>
                                              <a:dgm id="{A7FA9D1A-77A3-4AE8-A395-B34898EEC3E9}"/>
                                            </p:graphicEl>
                                          </p:spTgt>
                                        </p:tgtEl>
                                        <p:attrNameLst>
                                          <p:attrName>ppt_y</p:attrName>
                                        </p:attrNameLst>
                                      </p:cBhvr>
                                      <p:tavLst>
                                        <p:tav tm="0">
                                          <p:val>
                                            <p:strVal val="#ppt_y-0.4"/>
                                          </p:val>
                                        </p:tav>
                                        <p:tav tm="100000">
                                          <p:val>
                                            <p:strVal val="#ppt_y+0.1"/>
                                          </p:val>
                                        </p:tav>
                                      </p:tavLst>
                                    </p:anim>
                                    <p:anim calcmode="lin" valueType="num">
                                      <p:cBhvr>
                                        <p:cTn id="73" dur="200" accel="100000" fill="hold">
                                          <p:stCondLst>
                                            <p:cond delay="800"/>
                                          </p:stCondLst>
                                        </p:cTn>
                                        <p:tgtEl>
                                          <p:spTgt spid="5">
                                            <p:graphicEl>
                                              <a:dgm id="{A7FA9D1A-77A3-4AE8-A395-B34898EEC3E9}"/>
                                            </p:graphicEl>
                                          </p:spTgt>
                                        </p:tgtEl>
                                        <p:attrNameLst>
                                          <p:attrName>ppt_x</p:attrName>
                                        </p:attrNameLst>
                                      </p:cBhvr>
                                      <p:tavLst>
                                        <p:tav tm="0">
                                          <p:val>
                                            <p:strVal val="#ppt_x-0.05"/>
                                          </p:val>
                                        </p:tav>
                                        <p:tav tm="100000">
                                          <p:val>
                                            <p:strVal val="#ppt_x"/>
                                          </p:val>
                                        </p:tav>
                                      </p:tavLst>
                                    </p:anim>
                                    <p:anim calcmode="lin" valueType="num">
                                      <p:cBhvr>
                                        <p:cTn id="74" dur="200" accel="100000" fill="hold">
                                          <p:stCondLst>
                                            <p:cond delay="800"/>
                                          </p:stCondLst>
                                        </p:cTn>
                                        <p:tgtEl>
                                          <p:spTgt spid="5">
                                            <p:graphicEl>
                                              <a:dgm id="{A7FA9D1A-77A3-4AE8-A395-B34898EEC3E9}"/>
                                            </p:graphicEl>
                                          </p:spTgt>
                                        </p:tgtEl>
                                        <p:attrNameLst>
                                          <p:attrName>ppt_y</p:attrName>
                                        </p:attrNameLst>
                                      </p:cBhvr>
                                      <p:tavLst>
                                        <p:tav tm="0">
                                          <p:val>
                                            <p:strVal val="#ppt_y+0.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0" presetClass="entr" presetSubtype="0" fill="hold" grpId="0" nodeType="clickEffect">
                                  <p:stCondLst>
                                    <p:cond delay="0"/>
                                  </p:stCondLst>
                                  <p:childTnLst>
                                    <p:set>
                                      <p:cBhvr>
                                        <p:cTn id="78" dur="1" fill="hold">
                                          <p:stCondLst>
                                            <p:cond delay="0"/>
                                          </p:stCondLst>
                                        </p:cTn>
                                        <p:tgtEl>
                                          <p:spTgt spid="5">
                                            <p:graphicEl>
                                              <a:dgm id="{3CA6F6D3-E1B0-405C-A70A-AEE06922B55B}"/>
                                            </p:graphicEl>
                                          </p:spTgt>
                                        </p:tgtEl>
                                        <p:attrNameLst>
                                          <p:attrName>style.visibility</p:attrName>
                                        </p:attrNameLst>
                                      </p:cBhvr>
                                      <p:to>
                                        <p:strVal val="visible"/>
                                      </p:to>
                                    </p:set>
                                    <p:animEffect transition="in" filter="fade">
                                      <p:cBhvr>
                                        <p:cTn id="79" dur="800" decel="100000"/>
                                        <p:tgtEl>
                                          <p:spTgt spid="5">
                                            <p:graphicEl>
                                              <a:dgm id="{3CA6F6D3-E1B0-405C-A70A-AEE06922B55B}"/>
                                            </p:graphicEl>
                                          </p:spTgt>
                                        </p:tgtEl>
                                      </p:cBhvr>
                                    </p:animEffect>
                                    <p:anim calcmode="lin" valueType="num">
                                      <p:cBhvr>
                                        <p:cTn id="80" dur="800" decel="100000" fill="hold"/>
                                        <p:tgtEl>
                                          <p:spTgt spid="5">
                                            <p:graphicEl>
                                              <a:dgm id="{3CA6F6D3-E1B0-405C-A70A-AEE06922B55B}"/>
                                            </p:graphicEl>
                                          </p:spTgt>
                                        </p:tgtEl>
                                        <p:attrNameLst>
                                          <p:attrName>style.rotation</p:attrName>
                                        </p:attrNameLst>
                                      </p:cBhvr>
                                      <p:tavLst>
                                        <p:tav tm="0">
                                          <p:val>
                                            <p:fltVal val="-90"/>
                                          </p:val>
                                        </p:tav>
                                        <p:tav tm="100000">
                                          <p:val>
                                            <p:fltVal val="0"/>
                                          </p:val>
                                        </p:tav>
                                      </p:tavLst>
                                    </p:anim>
                                    <p:anim calcmode="lin" valueType="num">
                                      <p:cBhvr>
                                        <p:cTn id="81" dur="800" decel="100000" fill="hold"/>
                                        <p:tgtEl>
                                          <p:spTgt spid="5">
                                            <p:graphicEl>
                                              <a:dgm id="{3CA6F6D3-E1B0-405C-A70A-AEE06922B55B}"/>
                                            </p:graphicEl>
                                          </p:spTgt>
                                        </p:tgtEl>
                                        <p:attrNameLst>
                                          <p:attrName>ppt_x</p:attrName>
                                        </p:attrNameLst>
                                      </p:cBhvr>
                                      <p:tavLst>
                                        <p:tav tm="0">
                                          <p:val>
                                            <p:strVal val="#ppt_x+0.4"/>
                                          </p:val>
                                        </p:tav>
                                        <p:tav tm="100000">
                                          <p:val>
                                            <p:strVal val="#ppt_x-0.05"/>
                                          </p:val>
                                        </p:tav>
                                      </p:tavLst>
                                    </p:anim>
                                    <p:anim calcmode="lin" valueType="num">
                                      <p:cBhvr>
                                        <p:cTn id="82" dur="800" decel="100000" fill="hold"/>
                                        <p:tgtEl>
                                          <p:spTgt spid="5">
                                            <p:graphicEl>
                                              <a:dgm id="{3CA6F6D3-E1B0-405C-A70A-AEE06922B55B}"/>
                                            </p:graphicEl>
                                          </p:spTgt>
                                        </p:tgtEl>
                                        <p:attrNameLst>
                                          <p:attrName>ppt_y</p:attrName>
                                        </p:attrNameLst>
                                      </p:cBhvr>
                                      <p:tavLst>
                                        <p:tav tm="0">
                                          <p:val>
                                            <p:strVal val="#ppt_y-0.4"/>
                                          </p:val>
                                        </p:tav>
                                        <p:tav tm="100000">
                                          <p:val>
                                            <p:strVal val="#ppt_y+0.1"/>
                                          </p:val>
                                        </p:tav>
                                      </p:tavLst>
                                    </p:anim>
                                    <p:anim calcmode="lin" valueType="num">
                                      <p:cBhvr>
                                        <p:cTn id="83" dur="200" accel="100000" fill="hold">
                                          <p:stCondLst>
                                            <p:cond delay="800"/>
                                          </p:stCondLst>
                                        </p:cTn>
                                        <p:tgtEl>
                                          <p:spTgt spid="5">
                                            <p:graphicEl>
                                              <a:dgm id="{3CA6F6D3-E1B0-405C-A70A-AEE06922B55B}"/>
                                            </p:graphicEl>
                                          </p:spTgt>
                                        </p:tgtEl>
                                        <p:attrNameLst>
                                          <p:attrName>ppt_x</p:attrName>
                                        </p:attrNameLst>
                                      </p:cBhvr>
                                      <p:tavLst>
                                        <p:tav tm="0">
                                          <p:val>
                                            <p:strVal val="#ppt_x-0.05"/>
                                          </p:val>
                                        </p:tav>
                                        <p:tav tm="100000">
                                          <p:val>
                                            <p:strVal val="#ppt_x"/>
                                          </p:val>
                                        </p:tav>
                                      </p:tavLst>
                                    </p:anim>
                                    <p:anim calcmode="lin" valueType="num">
                                      <p:cBhvr>
                                        <p:cTn id="84" dur="200" accel="100000" fill="hold">
                                          <p:stCondLst>
                                            <p:cond delay="800"/>
                                          </p:stCondLst>
                                        </p:cTn>
                                        <p:tgtEl>
                                          <p:spTgt spid="5">
                                            <p:graphicEl>
                                              <a:dgm id="{3CA6F6D3-E1B0-405C-A70A-AEE06922B55B}"/>
                                            </p:graphicEl>
                                          </p:spTgt>
                                        </p:tgtEl>
                                        <p:attrNameLst>
                                          <p:attrName>ppt_y</p:attrName>
                                        </p:attrNameLst>
                                      </p:cBhvr>
                                      <p:tavLst>
                                        <p:tav tm="0">
                                          <p:val>
                                            <p:strVal val="#ppt_y+0.1"/>
                                          </p:val>
                                        </p:tav>
                                        <p:tav tm="100000">
                                          <p:val>
                                            <p:strVal val="#ppt_y"/>
                                          </p:val>
                                        </p:tav>
                                      </p:tavLst>
                                    </p:anim>
                                  </p:childTnLst>
                                </p:cTn>
                              </p:par>
                              <p:par>
                                <p:cTn id="85" presetID="30" presetClass="entr" presetSubtype="0" fill="hold" grpId="0" nodeType="withEffect">
                                  <p:stCondLst>
                                    <p:cond delay="0"/>
                                  </p:stCondLst>
                                  <p:childTnLst>
                                    <p:set>
                                      <p:cBhvr>
                                        <p:cTn id="86" dur="1" fill="hold">
                                          <p:stCondLst>
                                            <p:cond delay="0"/>
                                          </p:stCondLst>
                                        </p:cTn>
                                        <p:tgtEl>
                                          <p:spTgt spid="5">
                                            <p:graphicEl>
                                              <a:dgm id="{8EBE517A-EB9D-4AD0-81D7-8001E6E8F12C}"/>
                                            </p:graphicEl>
                                          </p:spTgt>
                                        </p:tgtEl>
                                        <p:attrNameLst>
                                          <p:attrName>style.visibility</p:attrName>
                                        </p:attrNameLst>
                                      </p:cBhvr>
                                      <p:to>
                                        <p:strVal val="visible"/>
                                      </p:to>
                                    </p:set>
                                    <p:animEffect transition="in" filter="fade">
                                      <p:cBhvr>
                                        <p:cTn id="87" dur="800" decel="100000"/>
                                        <p:tgtEl>
                                          <p:spTgt spid="5">
                                            <p:graphicEl>
                                              <a:dgm id="{8EBE517A-EB9D-4AD0-81D7-8001E6E8F12C}"/>
                                            </p:graphicEl>
                                          </p:spTgt>
                                        </p:tgtEl>
                                      </p:cBhvr>
                                    </p:animEffect>
                                    <p:anim calcmode="lin" valueType="num">
                                      <p:cBhvr>
                                        <p:cTn id="88" dur="800" decel="100000" fill="hold"/>
                                        <p:tgtEl>
                                          <p:spTgt spid="5">
                                            <p:graphicEl>
                                              <a:dgm id="{8EBE517A-EB9D-4AD0-81D7-8001E6E8F12C}"/>
                                            </p:graphicEl>
                                          </p:spTgt>
                                        </p:tgtEl>
                                        <p:attrNameLst>
                                          <p:attrName>style.rotation</p:attrName>
                                        </p:attrNameLst>
                                      </p:cBhvr>
                                      <p:tavLst>
                                        <p:tav tm="0">
                                          <p:val>
                                            <p:fltVal val="-90"/>
                                          </p:val>
                                        </p:tav>
                                        <p:tav tm="100000">
                                          <p:val>
                                            <p:fltVal val="0"/>
                                          </p:val>
                                        </p:tav>
                                      </p:tavLst>
                                    </p:anim>
                                    <p:anim calcmode="lin" valueType="num">
                                      <p:cBhvr>
                                        <p:cTn id="89" dur="800" decel="100000" fill="hold"/>
                                        <p:tgtEl>
                                          <p:spTgt spid="5">
                                            <p:graphicEl>
                                              <a:dgm id="{8EBE517A-EB9D-4AD0-81D7-8001E6E8F12C}"/>
                                            </p:graphic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5">
                                            <p:graphicEl>
                                              <a:dgm id="{8EBE517A-EB9D-4AD0-81D7-8001E6E8F12C}"/>
                                            </p:graphic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5">
                                            <p:graphicEl>
                                              <a:dgm id="{8EBE517A-EB9D-4AD0-81D7-8001E6E8F12C}"/>
                                            </p:graphic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5">
                                            <p:graphicEl>
                                              <a:dgm id="{8EBE517A-EB9D-4AD0-81D7-8001E6E8F12C}"/>
                                            </p:graphicEl>
                                          </p:spTgt>
                                        </p:tgtEl>
                                        <p:attrNameLst>
                                          <p:attrName>ppt_y</p:attrName>
                                        </p:attrNameLst>
                                      </p:cBhvr>
                                      <p:tavLst>
                                        <p:tav tm="0">
                                          <p:val>
                                            <p:strVal val="#ppt_y+0.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grpId="0" nodeType="clickEffect">
                                  <p:stCondLst>
                                    <p:cond delay="0"/>
                                  </p:stCondLst>
                                  <p:childTnLst>
                                    <p:set>
                                      <p:cBhvr>
                                        <p:cTn id="96" dur="1" fill="hold">
                                          <p:stCondLst>
                                            <p:cond delay="0"/>
                                          </p:stCondLst>
                                        </p:cTn>
                                        <p:tgtEl>
                                          <p:spTgt spid="5">
                                            <p:graphicEl>
                                              <a:dgm id="{86B98410-6AC7-4439-8501-6F67C9E53456}"/>
                                            </p:graphicEl>
                                          </p:spTgt>
                                        </p:tgtEl>
                                        <p:attrNameLst>
                                          <p:attrName>style.visibility</p:attrName>
                                        </p:attrNameLst>
                                      </p:cBhvr>
                                      <p:to>
                                        <p:strVal val="visible"/>
                                      </p:to>
                                    </p:set>
                                    <p:animEffect transition="in" filter="fade">
                                      <p:cBhvr>
                                        <p:cTn id="97" dur="800" decel="100000"/>
                                        <p:tgtEl>
                                          <p:spTgt spid="5">
                                            <p:graphicEl>
                                              <a:dgm id="{86B98410-6AC7-4439-8501-6F67C9E53456}"/>
                                            </p:graphicEl>
                                          </p:spTgt>
                                        </p:tgtEl>
                                      </p:cBhvr>
                                    </p:animEffect>
                                    <p:anim calcmode="lin" valueType="num">
                                      <p:cBhvr>
                                        <p:cTn id="98" dur="800" decel="100000" fill="hold"/>
                                        <p:tgtEl>
                                          <p:spTgt spid="5">
                                            <p:graphicEl>
                                              <a:dgm id="{86B98410-6AC7-4439-8501-6F67C9E53456}"/>
                                            </p:graphicEl>
                                          </p:spTgt>
                                        </p:tgtEl>
                                        <p:attrNameLst>
                                          <p:attrName>style.rotation</p:attrName>
                                        </p:attrNameLst>
                                      </p:cBhvr>
                                      <p:tavLst>
                                        <p:tav tm="0">
                                          <p:val>
                                            <p:fltVal val="-90"/>
                                          </p:val>
                                        </p:tav>
                                        <p:tav tm="100000">
                                          <p:val>
                                            <p:fltVal val="0"/>
                                          </p:val>
                                        </p:tav>
                                      </p:tavLst>
                                    </p:anim>
                                    <p:anim calcmode="lin" valueType="num">
                                      <p:cBhvr>
                                        <p:cTn id="99" dur="800" decel="100000" fill="hold"/>
                                        <p:tgtEl>
                                          <p:spTgt spid="5">
                                            <p:graphicEl>
                                              <a:dgm id="{86B98410-6AC7-4439-8501-6F67C9E53456}"/>
                                            </p:graphicEl>
                                          </p:spTgt>
                                        </p:tgtEl>
                                        <p:attrNameLst>
                                          <p:attrName>ppt_x</p:attrName>
                                        </p:attrNameLst>
                                      </p:cBhvr>
                                      <p:tavLst>
                                        <p:tav tm="0">
                                          <p:val>
                                            <p:strVal val="#ppt_x+0.4"/>
                                          </p:val>
                                        </p:tav>
                                        <p:tav tm="100000">
                                          <p:val>
                                            <p:strVal val="#ppt_x-0.05"/>
                                          </p:val>
                                        </p:tav>
                                      </p:tavLst>
                                    </p:anim>
                                    <p:anim calcmode="lin" valueType="num">
                                      <p:cBhvr>
                                        <p:cTn id="100" dur="800" decel="100000" fill="hold"/>
                                        <p:tgtEl>
                                          <p:spTgt spid="5">
                                            <p:graphicEl>
                                              <a:dgm id="{86B98410-6AC7-4439-8501-6F67C9E53456}"/>
                                            </p:graphicEl>
                                          </p:spTgt>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
                                            <p:graphicEl>
                                              <a:dgm id="{86B98410-6AC7-4439-8501-6F67C9E53456}"/>
                                            </p:graphicEl>
                                          </p:spTgt>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
                                            <p:graphicEl>
                                              <a:dgm id="{86B98410-6AC7-4439-8501-6F67C9E53456}"/>
                                            </p:graphicEl>
                                          </p:spTgt>
                                        </p:tgtEl>
                                        <p:attrNameLst>
                                          <p:attrName>ppt_y</p:attrName>
                                        </p:attrNameLst>
                                      </p:cBhvr>
                                      <p:tavLst>
                                        <p:tav tm="0">
                                          <p:val>
                                            <p:strVal val="#ppt_y+0.1"/>
                                          </p:val>
                                        </p:tav>
                                        <p:tav tm="100000">
                                          <p:val>
                                            <p:strVal val="#ppt_y"/>
                                          </p:val>
                                        </p:tav>
                                      </p:tavLst>
                                    </p:anim>
                                  </p:childTnLst>
                                </p:cTn>
                              </p:par>
                              <p:par>
                                <p:cTn id="103" presetID="30" presetClass="entr" presetSubtype="0" fill="hold" grpId="0" nodeType="withEffect">
                                  <p:stCondLst>
                                    <p:cond delay="0"/>
                                  </p:stCondLst>
                                  <p:childTnLst>
                                    <p:set>
                                      <p:cBhvr>
                                        <p:cTn id="104" dur="1" fill="hold">
                                          <p:stCondLst>
                                            <p:cond delay="0"/>
                                          </p:stCondLst>
                                        </p:cTn>
                                        <p:tgtEl>
                                          <p:spTgt spid="5">
                                            <p:graphicEl>
                                              <a:dgm id="{BAAD807D-E714-4538-9190-217B1057048F}"/>
                                            </p:graphicEl>
                                          </p:spTgt>
                                        </p:tgtEl>
                                        <p:attrNameLst>
                                          <p:attrName>style.visibility</p:attrName>
                                        </p:attrNameLst>
                                      </p:cBhvr>
                                      <p:to>
                                        <p:strVal val="visible"/>
                                      </p:to>
                                    </p:set>
                                    <p:animEffect transition="in" filter="fade">
                                      <p:cBhvr>
                                        <p:cTn id="105" dur="800" decel="100000"/>
                                        <p:tgtEl>
                                          <p:spTgt spid="5">
                                            <p:graphicEl>
                                              <a:dgm id="{BAAD807D-E714-4538-9190-217B1057048F}"/>
                                            </p:graphicEl>
                                          </p:spTgt>
                                        </p:tgtEl>
                                      </p:cBhvr>
                                    </p:animEffect>
                                    <p:anim calcmode="lin" valueType="num">
                                      <p:cBhvr>
                                        <p:cTn id="106" dur="800" decel="100000" fill="hold"/>
                                        <p:tgtEl>
                                          <p:spTgt spid="5">
                                            <p:graphicEl>
                                              <a:dgm id="{BAAD807D-E714-4538-9190-217B1057048F}"/>
                                            </p:graphicEl>
                                          </p:spTgt>
                                        </p:tgtEl>
                                        <p:attrNameLst>
                                          <p:attrName>style.rotation</p:attrName>
                                        </p:attrNameLst>
                                      </p:cBhvr>
                                      <p:tavLst>
                                        <p:tav tm="0">
                                          <p:val>
                                            <p:fltVal val="-90"/>
                                          </p:val>
                                        </p:tav>
                                        <p:tav tm="100000">
                                          <p:val>
                                            <p:fltVal val="0"/>
                                          </p:val>
                                        </p:tav>
                                      </p:tavLst>
                                    </p:anim>
                                    <p:anim calcmode="lin" valueType="num">
                                      <p:cBhvr>
                                        <p:cTn id="107" dur="800" decel="100000" fill="hold"/>
                                        <p:tgtEl>
                                          <p:spTgt spid="5">
                                            <p:graphicEl>
                                              <a:dgm id="{BAAD807D-E714-4538-9190-217B1057048F}"/>
                                            </p:graphicEl>
                                          </p:spTgt>
                                        </p:tgtEl>
                                        <p:attrNameLst>
                                          <p:attrName>ppt_x</p:attrName>
                                        </p:attrNameLst>
                                      </p:cBhvr>
                                      <p:tavLst>
                                        <p:tav tm="0">
                                          <p:val>
                                            <p:strVal val="#ppt_x+0.4"/>
                                          </p:val>
                                        </p:tav>
                                        <p:tav tm="100000">
                                          <p:val>
                                            <p:strVal val="#ppt_x-0.05"/>
                                          </p:val>
                                        </p:tav>
                                      </p:tavLst>
                                    </p:anim>
                                    <p:anim calcmode="lin" valueType="num">
                                      <p:cBhvr>
                                        <p:cTn id="108" dur="800" decel="100000" fill="hold"/>
                                        <p:tgtEl>
                                          <p:spTgt spid="5">
                                            <p:graphicEl>
                                              <a:dgm id="{BAAD807D-E714-4538-9190-217B1057048F}"/>
                                            </p:graphicEl>
                                          </p:spTgt>
                                        </p:tgtEl>
                                        <p:attrNameLst>
                                          <p:attrName>ppt_y</p:attrName>
                                        </p:attrNameLst>
                                      </p:cBhvr>
                                      <p:tavLst>
                                        <p:tav tm="0">
                                          <p:val>
                                            <p:strVal val="#ppt_y-0.4"/>
                                          </p:val>
                                        </p:tav>
                                        <p:tav tm="100000">
                                          <p:val>
                                            <p:strVal val="#ppt_y+0.1"/>
                                          </p:val>
                                        </p:tav>
                                      </p:tavLst>
                                    </p:anim>
                                    <p:anim calcmode="lin" valueType="num">
                                      <p:cBhvr>
                                        <p:cTn id="109" dur="200" accel="100000" fill="hold">
                                          <p:stCondLst>
                                            <p:cond delay="800"/>
                                          </p:stCondLst>
                                        </p:cTn>
                                        <p:tgtEl>
                                          <p:spTgt spid="5">
                                            <p:graphicEl>
                                              <a:dgm id="{BAAD807D-E714-4538-9190-217B1057048F}"/>
                                            </p:graphicEl>
                                          </p:spTgt>
                                        </p:tgtEl>
                                        <p:attrNameLst>
                                          <p:attrName>ppt_x</p:attrName>
                                        </p:attrNameLst>
                                      </p:cBhvr>
                                      <p:tavLst>
                                        <p:tav tm="0">
                                          <p:val>
                                            <p:strVal val="#ppt_x-0.05"/>
                                          </p:val>
                                        </p:tav>
                                        <p:tav tm="100000">
                                          <p:val>
                                            <p:strVal val="#ppt_x"/>
                                          </p:val>
                                        </p:tav>
                                      </p:tavLst>
                                    </p:anim>
                                    <p:anim calcmode="lin" valueType="num">
                                      <p:cBhvr>
                                        <p:cTn id="110" dur="200" accel="100000" fill="hold">
                                          <p:stCondLst>
                                            <p:cond delay="800"/>
                                          </p:stCondLst>
                                        </p:cTn>
                                        <p:tgtEl>
                                          <p:spTgt spid="5">
                                            <p:graphicEl>
                                              <a:dgm id="{BAAD807D-E714-4538-9190-217B1057048F}"/>
                                            </p:graphicEl>
                                          </p:spTgt>
                                        </p:tgtEl>
                                        <p:attrNameLst>
                                          <p:attrName>ppt_y</p:attrName>
                                        </p:attrNameLst>
                                      </p:cBhvr>
                                      <p:tavLst>
                                        <p:tav tm="0">
                                          <p:val>
                                            <p:strVal val="#ppt_y+0.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0" presetClass="entr" presetSubtype="0" fill="hold" grpId="0" nodeType="clickEffect">
                                  <p:stCondLst>
                                    <p:cond delay="0"/>
                                  </p:stCondLst>
                                  <p:childTnLst>
                                    <p:set>
                                      <p:cBhvr>
                                        <p:cTn id="114" dur="1" fill="hold">
                                          <p:stCondLst>
                                            <p:cond delay="0"/>
                                          </p:stCondLst>
                                        </p:cTn>
                                        <p:tgtEl>
                                          <p:spTgt spid="5">
                                            <p:graphicEl>
                                              <a:dgm id="{2C756389-40A5-436B-9E57-FB09DF454A7A}"/>
                                            </p:graphicEl>
                                          </p:spTgt>
                                        </p:tgtEl>
                                        <p:attrNameLst>
                                          <p:attrName>style.visibility</p:attrName>
                                        </p:attrNameLst>
                                      </p:cBhvr>
                                      <p:to>
                                        <p:strVal val="visible"/>
                                      </p:to>
                                    </p:set>
                                    <p:animEffect transition="in" filter="fade">
                                      <p:cBhvr>
                                        <p:cTn id="115" dur="800" decel="100000"/>
                                        <p:tgtEl>
                                          <p:spTgt spid="5">
                                            <p:graphicEl>
                                              <a:dgm id="{2C756389-40A5-436B-9E57-FB09DF454A7A}"/>
                                            </p:graphicEl>
                                          </p:spTgt>
                                        </p:tgtEl>
                                      </p:cBhvr>
                                    </p:animEffect>
                                    <p:anim calcmode="lin" valueType="num">
                                      <p:cBhvr>
                                        <p:cTn id="116" dur="800" decel="100000" fill="hold"/>
                                        <p:tgtEl>
                                          <p:spTgt spid="5">
                                            <p:graphicEl>
                                              <a:dgm id="{2C756389-40A5-436B-9E57-FB09DF454A7A}"/>
                                            </p:graphicEl>
                                          </p:spTgt>
                                        </p:tgtEl>
                                        <p:attrNameLst>
                                          <p:attrName>style.rotation</p:attrName>
                                        </p:attrNameLst>
                                      </p:cBhvr>
                                      <p:tavLst>
                                        <p:tav tm="0">
                                          <p:val>
                                            <p:fltVal val="-90"/>
                                          </p:val>
                                        </p:tav>
                                        <p:tav tm="100000">
                                          <p:val>
                                            <p:fltVal val="0"/>
                                          </p:val>
                                        </p:tav>
                                      </p:tavLst>
                                    </p:anim>
                                    <p:anim calcmode="lin" valueType="num">
                                      <p:cBhvr>
                                        <p:cTn id="117" dur="800" decel="100000" fill="hold"/>
                                        <p:tgtEl>
                                          <p:spTgt spid="5">
                                            <p:graphicEl>
                                              <a:dgm id="{2C756389-40A5-436B-9E57-FB09DF454A7A}"/>
                                            </p:graphicEl>
                                          </p:spTgt>
                                        </p:tgtEl>
                                        <p:attrNameLst>
                                          <p:attrName>ppt_x</p:attrName>
                                        </p:attrNameLst>
                                      </p:cBhvr>
                                      <p:tavLst>
                                        <p:tav tm="0">
                                          <p:val>
                                            <p:strVal val="#ppt_x+0.4"/>
                                          </p:val>
                                        </p:tav>
                                        <p:tav tm="100000">
                                          <p:val>
                                            <p:strVal val="#ppt_x-0.05"/>
                                          </p:val>
                                        </p:tav>
                                      </p:tavLst>
                                    </p:anim>
                                    <p:anim calcmode="lin" valueType="num">
                                      <p:cBhvr>
                                        <p:cTn id="118" dur="800" decel="100000" fill="hold"/>
                                        <p:tgtEl>
                                          <p:spTgt spid="5">
                                            <p:graphicEl>
                                              <a:dgm id="{2C756389-40A5-436B-9E57-FB09DF454A7A}"/>
                                            </p:graphicEl>
                                          </p:spTgt>
                                        </p:tgtEl>
                                        <p:attrNameLst>
                                          <p:attrName>ppt_y</p:attrName>
                                        </p:attrNameLst>
                                      </p:cBhvr>
                                      <p:tavLst>
                                        <p:tav tm="0">
                                          <p:val>
                                            <p:strVal val="#ppt_y-0.4"/>
                                          </p:val>
                                        </p:tav>
                                        <p:tav tm="100000">
                                          <p:val>
                                            <p:strVal val="#ppt_y+0.1"/>
                                          </p:val>
                                        </p:tav>
                                      </p:tavLst>
                                    </p:anim>
                                    <p:anim calcmode="lin" valueType="num">
                                      <p:cBhvr>
                                        <p:cTn id="119" dur="200" accel="100000" fill="hold">
                                          <p:stCondLst>
                                            <p:cond delay="800"/>
                                          </p:stCondLst>
                                        </p:cTn>
                                        <p:tgtEl>
                                          <p:spTgt spid="5">
                                            <p:graphicEl>
                                              <a:dgm id="{2C756389-40A5-436B-9E57-FB09DF454A7A}"/>
                                            </p:graphicEl>
                                          </p:spTgt>
                                        </p:tgtEl>
                                        <p:attrNameLst>
                                          <p:attrName>ppt_x</p:attrName>
                                        </p:attrNameLst>
                                      </p:cBhvr>
                                      <p:tavLst>
                                        <p:tav tm="0">
                                          <p:val>
                                            <p:strVal val="#ppt_x-0.05"/>
                                          </p:val>
                                        </p:tav>
                                        <p:tav tm="100000">
                                          <p:val>
                                            <p:strVal val="#ppt_x"/>
                                          </p:val>
                                        </p:tav>
                                      </p:tavLst>
                                    </p:anim>
                                    <p:anim calcmode="lin" valueType="num">
                                      <p:cBhvr>
                                        <p:cTn id="120" dur="200" accel="100000" fill="hold">
                                          <p:stCondLst>
                                            <p:cond delay="800"/>
                                          </p:stCondLst>
                                        </p:cTn>
                                        <p:tgtEl>
                                          <p:spTgt spid="5">
                                            <p:graphicEl>
                                              <a:dgm id="{2C756389-40A5-436B-9E57-FB09DF454A7A}"/>
                                            </p:graphicEl>
                                          </p:spTgt>
                                        </p:tgtEl>
                                        <p:attrNameLst>
                                          <p:attrName>ppt_y</p:attrName>
                                        </p:attrNameLst>
                                      </p:cBhvr>
                                      <p:tavLst>
                                        <p:tav tm="0">
                                          <p:val>
                                            <p:strVal val="#ppt_y+0.1"/>
                                          </p:val>
                                        </p:tav>
                                        <p:tav tm="100000">
                                          <p:val>
                                            <p:strVal val="#ppt_y"/>
                                          </p:val>
                                        </p:tav>
                                      </p:tavLst>
                                    </p:anim>
                                  </p:childTnLst>
                                </p:cTn>
                              </p:par>
                              <p:par>
                                <p:cTn id="121" presetID="30" presetClass="entr" presetSubtype="0" fill="hold" grpId="0" nodeType="withEffect">
                                  <p:stCondLst>
                                    <p:cond delay="0"/>
                                  </p:stCondLst>
                                  <p:childTnLst>
                                    <p:set>
                                      <p:cBhvr>
                                        <p:cTn id="122" dur="1" fill="hold">
                                          <p:stCondLst>
                                            <p:cond delay="0"/>
                                          </p:stCondLst>
                                        </p:cTn>
                                        <p:tgtEl>
                                          <p:spTgt spid="5">
                                            <p:graphicEl>
                                              <a:dgm id="{53029CBE-607E-4F77-8424-47C55D8958BD}"/>
                                            </p:graphicEl>
                                          </p:spTgt>
                                        </p:tgtEl>
                                        <p:attrNameLst>
                                          <p:attrName>style.visibility</p:attrName>
                                        </p:attrNameLst>
                                      </p:cBhvr>
                                      <p:to>
                                        <p:strVal val="visible"/>
                                      </p:to>
                                    </p:set>
                                    <p:animEffect transition="in" filter="fade">
                                      <p:cBhvr>
                                        <p:cTn id="123" dur="800" decel="100000"/>
                                        <p:tgtEl>
                                          <p:spTgt spid="5">
                                            <p:graphicEl>
                                              <a:dgm id="{53029CBE-607E-4F77-8424-47C55D8958BD}"/>
                                            </p:graphicEl>
                                          </p:spTgt>
                                        </p:tgtEl>
                                      </p:cBhvr>
                                    </p:animEffect>
                                    <p:anim calcmode="lin" valueType="num">
                                      <p:cBhvr>
                                        <p:cTn id="124" dur="800" decel="100000" fill="hold"/>
                                        <p:tgtEl>
                                          <p:spTgt spid="5">
                                            <p:graphicEl>
                                              <a:dgm id="{53029CBE-607E-4F77-8424-47C55D8958BD}"/>
                                            </p:graphicEl>
                                          </p:spTgt>
                                        </p:tgtEl>
                                        <p:attrNameLst>
                                          <p:attrName>style.rotation</p:attrName>
                                        </p:attrNameLst>
                                      </p:cBhvr>
                                      <p:tavLst>
                                        <p:tav tm="0">
                                          <p:val>
                                            <p:fltVal val="-90"/>
                                          </p:val>
                                        </p:tav>
                                        <p:tav tm="100000">
                                          <p:val>
                                            <p:fltVal val="0"/>
                                          </p:val>
                                        </p:tav>
                                      </p:tavLst>
                                    </p:anim>
                                    <p:anim calcmode="lin" valueType="num">
                                      <p:cBhvr>
                                        <p:cTn id="125" dur="800" decel="100000" fill="hold"/>
                                        <p:tgtEl>
                                          <p:spTgt spid="5">
                                            <p:graphicEl>
                                              <a:dgm id="{53029CBE-607E-4F77-8424-47C55D8958BD}"/>
                                            </p:graphicEl>
                                          </p:spTgt>
                                        </p:tgtEl>
                                        <p:attrNameLst>
                                          <p:attrName>ppt_x</p:attrName>
                                        </p:attrNameLst>
                                      </p:cBhvr>
                                      <p:tavLst>
                                        <p:tav tm="0">
                                          <p:val>
                                            <p:strVal val="#ppt_x+0.4"/>
                                          </p:val>
                                        </p:tav>
                                        <p:tav tm="100000">
                                          <p:val>
                                            <p:strVal val="#ppt_x-0.05"/>
                                          </p:val>
                                        </p:tav>
                                      </p:tavLst>
                                    </p:anim>
                                    <p:anim calcmode="lin" valueType="num">
                                      <p:cBhvr>
                                        <p:cTn id="126" dur="800" decel="100000" fill="hold"/>
                                        <p:tgtEl>
                                          <p:spTgt spid="5">
                                            <p:graphicEl>
                                              <a:dgm id="{53029CBE-607E-4F77-8424-47C55D8958BD}"/>
                                            </p:graphicEl>
                                          </p:spTgt>
                                        </p:tgtEl>
                                        <p:attrNameLst>
                                          <p:attrName>ppt_y</p:attrName>
                                        </p:attrNameLst>
                                      </p:cBhvr>
                                      <p:tavLst>
                                        <p:tav tm="0">
                                          <p:val>
                                            <p:strVal val="#ppt_y-0.4"/>
                                          </p:val>
                                        </p:tav>
                                        <p:tav tm="100000">
                                          <p:val>
                                            <p:strVal val="#ppt_y+0.1"/>
                                          </p:val>
                                        </p:tav>
                                      </p:tavLst>
                                    </p:anim>
                                    <p:anim calcmode="lin" valueType="num">
                                      <p:cBhvr>
                                        <p:cTn id="127" dur="200" accel="100000" fill="hold">
                                          <p:stCondLst>
                                            <p:cond delay="800"/>
                                          </p:stCondLst>
                                        </p:cTn>
                                        <p:tgtEl>
                                          <p:spTgt spid="5">
                                            <p:graphicEl>
                                              <a:dgm id="{53029CBE-607E-4F77-8424-47C55D8958BD}"/>
                                            </p:graphicEl>
                                          </p:spTgt>
                                        </p:tgtEl>
                                        <p:attrNameLst>
                                          <p:attrName>ppt_x</p:attrName>
                                        </p:attrNameLst>
                                      </p:cBhvr>
                                      <p:tavLst>
                                        <p:tav tm="0">
                                          <p:val>
                                            <p:strVal val="#ppt_x-0.05"/>
                                          </p:val>
                                        </p:tav>
                                        <p:tav tm="100000">
                                          <p:val>
                                            <p:strVal val="#ppt_x"/>
                                          </p:val>
                                        </p:tav>
                                      </p:tavLst>
                                    </p:anim>
                                    <p:anim calcmode="lin" valueType="num">
                                      <p:cBhvr>
                                        <p:cTn id="128" dur="200" accel="100000" fill="hold">
                                          <p:stCondLst>
                                            <p:cond delay="800"/>
                                          </p:stCondLst>
                                        </p:cTn>
                                        <p:tgtEl>
                                          <p:spTgt spid="5">
                                            <p:graphicEl>
                                              <a:dgm id="{53029CBE-607E-4F77-8424-47C55D8958BD}"/>
                                            </p:graphicEl>
                                          </p:spTgt>
                                        </p:tgtEl>
                                        <p:attrNameLst>
                                          <p:attrName>ppt_y</p:attrName>
                                        </p:attrNameLst>
                                      </p:cBhvr>
                                      <p:tavLst>
                                        <p:tav tm="0">
                                          <p:val>
                                            <p:strVal val="#ppt_y+0.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30" presetClass="entr" presetSubtype="0" fill="hold" grpId="0" nodeType="clickEffect">
                                  <p:stCondLst>
                                    <p:cond delay="0"/>
                                  </p:stCondLst>
                                  <p:childTnLst>
                                    <p:set>
                                      <p:cBhvr>
                                        <p:cTn id="132" dur="1" fill="hold">
                                          <p:stCondLst>
                                            <p:cond delay="0"/>
                                          </p:stCondLst>
                                        </p:cTn>
                                        <p:tgtEl>
                                          <p:spTgt spid="7">
                                            <p:graphicEl>
                                              <a:dgm id="{8C284779-EFDD-4B1F-AD12-6A7C47813BB6}"/>
                                            </p:graphicEl>
                                          </p:spTgt>
                                        </p:tgtEl>
                                        <p:attrNameLst>
                                          <p:attrName>style.visibility</p:attrName>
                                        </p:attrNameLst>
                                      </p:cBhvr>
                                      <p:to>
                                        <p:strVal val="visible"/>
                                      </p:to>
                                    </p:set>
                                    <p:animEffect transition="in" filter="fade">
                                      <p:cBhvr>
                                        <p:cTn id="133" dur="800" decel="100000"/>
                                        <p:tgtEl>
                                          <p:spTgt spid="7">
                                            <p:graphicEl>
                                              <a:dgm id="{8C284779-EFDD-4B1F-AD12-6A7C47813BB6}"/>
                                            </p:graphicEl>
                                          </p:spTgt>
                                        </p:tgtEl>
                                      </p:cBhvr>
                                    </p:animEffect>
                                    <p:anim calcmode="lin" valueType="num">
                                      <p:cBhvr>
                                        <p:cTn id="134" dur="800" decel="100000" fill="hold"/>
                                        <p:tgtEl>
                                          <p:spTgt spid="7">
                                            <p:graphicEl>
                                              <a:dgm id="{8C284779-EFDD-4B1F-AD12-6A7C47813BB6}"/>
                                            </p:graphicEl>
                                          </p:spTgt>
                                        </p:tgtEl>
                                        <p:attrNameLst>
                                          <p:attrName>style.rotation</p:attrName>
                                        </p:attrNameLst>
                                      </p:cBhvr>
                                      <p:tavLst>
                                        <p:tav tm="0">
                                          <p:val>
                                            <p:fltVal val="-90"/>
                                          </p:val>
                                        </p:tav>
                                        <p:tav tm="100000">
                                          <p:val>
                                            <p:fltVal val="0"/>
                                          </p:val>
                                        </p:tav>
                                      </p:tavLst>
                                    </p:anim>
                                    <p:anim calcmode="lin" valueType="num">
                                      <p:cBhvr>
                                        <p:cTn id="135" dur="800" decel="100000" fill="hold"/>
                                        <p:tgtEl>
                                          <p:spTgt spid="7">
                                            <p:graphicEl>
                                              <a:dgm id="{8C284779-EFDD-4B1F-AD12-6A7C47813BB6}"/>
                                            </p:graphicEl>
                                          </p:spTgt>
                                        </p:tgtEl>
                                        <p:attrNameLst>
                                          <p:attrName>ppt_x</p:attrName>
                                        </p:attrNameLst>
                                      </p:cBhvr>
                                      <p:tavLst>
                                        <p:tav tm="0">
                                          <p:val>
                                            <p:strVal val="#ppt_x+0.4"/>
                                          </p:val>
                                        </p:tav>
                                        <p:tav tm="100000">
                                          <p:val>
                                            <p:strVal val="#ppt_x-0.05"/>
                                          </p:val>
                                        </p:tav>
                                      </p:tavLst>
                                    </p:anim>
                                    <p:anim calcmode="lin" valueType="num">
                                      <p:cBhvr>
                                        <p:cTn id="136" dur="800" decel="100000" fill="hold"/>
                                        <p:tgtEl>
                                          <p:spTgt spid="7">
                                            <p:graphicEl>
                                              <a:dgm id="{8C284779-EFDD-4B1F-AD12-6A7C47813BB6}"/>
                                            </p:graphicEl>
                                          </p:spTgt>
                                        </p:tgtEl>
                                        <p:attrNameLst>
                                          <p:attrName>ppt_y</p:attrName>
                                        </p:attrNameLst>
                                      </p:cBhvr>
                                      <p:tavLst>
                                        <p:tav tm="0">
                                          <p:val>
                                            <p:strVal val="#ppt_y-0.4"/>
                                          </p:val>
                                        </p:tav>
                                        <p:tav tm="100000">
                                          <p:val>
                                            <p:strVal val="#ppt_y+0.1"/>
                                          </p:val>
                                        </p:tav>
                                      </p:tavLst>
                                    </p:anim>
                                    <p:anim calcmode="lin" valueType="num">
                                      <p:cBhvr>
                                        <p:cTn id="137" dur="200" accel="100000" fill="hold">
                                          <p:stCondLst>
                                            <p:cond delay="800"/>
                                          </p:stCondLst>
                                        </p:cTn>
                                        <p:tgtEl>
                                          <p:spTgt spid="7">
                                            <p:graphicEl>
                                              <a:dgm id="{8C284779-EFDD-4B1F-AD12-6A7C47813BB6}"/>
                                            </p:graphicEl>
                                          </p:spTgt>
                                        </p:tgtEl>
                                        <p:attrNameLst>
                                          <p:attrName>ppt_x</p:attrName>
                                        </p:attrNameLst>
                                      </p:cBhvr>
                                      <p:tavLst>
                                        <p:tav tm="0">
                                          <p:val>
                                            <p:strVal val="#ppt_x-0.05"/>
                                          </p:val>
                                        </p:tav>
                                        <p:tav tm="100000">
                                          <p:val>
                                            <p:strVal val="#ppt_x"/>
                                          </p:val>
                                        </p:tav>
                                      </p:tavLst>
                                    </p:anim>
                                    <p:anim calcmode="lin" valueType="num">
                                      <p:cBhvr>
                                        <p:cTn id="138" dur="200" accel="100000" fill="hold">
                                          <p:stCondLst>
                                            <p:cond delay="800"/>
                                          </p:stCondLst>
                                        </p:cTn>
                                        <p:tgtEl>
                                          <p:spTgt spid="7">
                                            <p:graphicEl>
                                              <a:dgm id="{8C284779-EFDD-4B1F-AD12-6A7C47813BB6}"/>
                                            </p:graphicEl>
                                          </p:spTgt>
                                        </p:tgtEl>
                                        <p:attrNameLst>
                                          <p:attrName>ppt_y</p:attrName>
                                        </p:attrNameLst>
                                      </p:cBhvr>
                                      <p:tavLst>
                                        <p:tav tm="0">
                                          <p:val>
                                            <p:strVal val="#ppt_y+0.1"/>
                                          </p:val>
                                        </p:tav>
                                        <p:tav tm="100000">
                                          <p:val>
                                            <p:strVal val="#ppt_y"/>
                                          </p:val>
                                        </p:tav>
                                      </p:tavLst>
                                    </p:anim>
                                  </p:childTnLst>
                                </p:cTn>
                              </p:par>
                              <p:par>
                                <p:cTn id="139" presetID="30" presetClass="entr" presetSubtype="0" fill="hold" grpId="0" nodeType="withEffect">
                                  <p:stCondLst>
                                    <p:cond delay="0"/>
                                  </p:stCondLst>
                                  <p:childTnLst>
                                    <p:set>
                                      <p:cBhvr>
                                        <p:cTn id="140" dur="1" fill="hold">
                                          <p:stCondLst>
                                            <p:cond delay="0"/>
                                          </p:stCondLst>
                                        </p:cTn>
                                        <p:tgtEl>
                                          <p:spTgt spid="7">
                                            <p:graphicEl>
                                              <a:dgm id="{008FA431-8F72-4E52-96A6-BFF20FE41F78}"/>
                                            </p:graphicEl>
                                          </p:spTgt>
                                        </p:tgtEl>
                                        <p:attrNameLst>
                                          <p:attrName>style.visibility</p:attrName>
                                        </p:attrNameLst>
                                      </p:cBhvr>
                                      <p:to>
                                        <p:strVal val="visible"/>
                                      </p:to>
                                    </p:set>
                                    <p:animEffect transition="in" filter="fade">
                                      <p:cBhvr>
                                        <p:cTn id="141" dur="800" decel="100000"/>
                                        <p:tgtEl>
                                          <p:spTgt spid="7">
                                            <p:graphicEl>
                                              <a:dgm id="{008FA431-8F72-4E52-96A6-BFF20FE41F78}"/>
                                            </p:graphicEl>
                                          </p:spTgt>
                                        </p:tgtEl>
                                      </p:cBhvr>
                                    </p:animEffect>
                                    <p:anim calcmode="lin" valueType="num">
                                      <p:cBhvr>
                                        <p:cTn id="142" dur="800" decel="100000" fill="hold"/>
                                        <p:tgtEl>
                                          <p:spTgt spid="7">
                                            <p:graphicEl>
                                              <a:dgm id="{008FA431-8F72-4E52-96A6-BFF20FE41F78}"/>
                                            </p:graphicEl>
                                          </p:spTgt>
                                        </p:tgtEl>
                                        <p:attrNameLst>
                                          <p:attrName>style.rotation</p:attrName>
                                        </p:attrNameLst>
                                      </p:cBhvr>
                                      <p:tavLst>
                                        <p:tav tm="0">
                                          <p:val>
                                            <p:fltVal val="-90"/>
                                          </p:val>
                                        </p:tav>
                                        <p:tav tm="100000">
                                          <p:val>
                                            <p:fltVal val="0"/>
                                          </p:val>
                                        </p:tav>
                                      </p:tavLst>
                                    </p:anim>
                                    <p:anim calcmode="lin" valueType="num">
                                      <p:cBhvr>
                                        <p:cTn id="143" dur="800" decel="100000" fill="hold"/>
                                        <p:tgtEl>
                                          <p:spTgt spid="7">
                                            <p:graphicEl>
                                              <a:dgm id="{008FA431-8F72-4E52-96A6-BFF20FE41F78}"/>
                                            </p:graphicEl>
                                          </p:spTgt>
                                        </p:tgtEl>
                                        <p:attrNameLst>
                                          <p:attrName>ppt_x</p:attrName>
                                        </p:attrNameLst>
                                      </p:cBhvr>
                                      <p:tavLst>
                                        <p:tav tm="0">
                                          <p:val>
                                            <p:strVal val="#ppt_x+0.4"/>
                                          </p:val>
                                        </p:tav>
                                        <p:tav tm="100000">
                                          <p:val>
                                            <p:strVal val="#ppt_x-0.05"/>
                                          </p:val>
                                        </p:tav>
                                      </p:tavLst>
                                    </p:anim>
                                    <p:anim calcmode="lin" valueType="num">
                                      <p:cBhvr>
                                        <p:cTn id="144" dur="800" decel="100000" fill="hold"/>
                                        <p:tgtEl>
                                          <p:spTgt spid="7">
                                            <p:graphicEl>
                                              <a:dgm id="{008FA431-8F72-4E52-96A6-BFF20FE41F78}"/>
                                            </p:graphicEl>
                                          </p:spTgt>
                                        </p:tgtEl>
                                        <p:attrNameLst>
                                          <p:attrName>ppt_y</p:attrName>
                                        </p:attrNameLst>
                                      </p:cBhvr>
                                      <p:tavLst>
                                        <p:tav tm="0">
                                          <p:val>
                                            <p:strVal val="#ppt_y-0.4"/>
                                          </p:val>
                                        </p:tav>
                                        <p:tav tm="100000">
                                          <p:val>
                                            <p:strVal val="#ppt_y+0.1"/>
                                          </p:val>
                                        </p:tav>
                                      </p:tavLst>
                                    </p:anim>
                                    <p:anim calcmode="lin" valueType="num">
                                      <p:cBhvr>
                                        <p:cTn id="145" dur="200" accel="100000" fill="hold">
                                          <p:stCondLst>
                                            <p:cond delay="800"/>
                                          </p:stCondLst>
                                        </p:cTn>
                                        <p:tgtEl>
                                          <p:spTgt spid="7">
                                            <p:graphicEl>
                                              <a:dgm id="{008FA431-8F72-4E52-96A6-BFF20FE41F78}"/>
                                            </p:graphicEl>
                                          </p:spTgt>
                                        </p:tgtEl>
                                        <p:attrNameLst>
                                          <p:attrName>ppt_x</p:attrName>
                                        </p:attrNameLst>
                                      </p:cBhvr>
                                      <p:tavLst>
                                        <p:tav tm="0">
                                          <p:val>
                                            <p:strVal val="#ppt_x-0.05"/>
                                          </p:val>
                                        </p:tav>
                                        <p:tav tm="100000">
                                          <p:val>
                                            <p:strVal val="#ppt_x"/>
                                          </p:val>
                                        </p:tav>
                                      </p:tavLst>
                                    </p:anim>
                                    <p:anim calcmode="lin" valueType="num">
                                      <p:cBhvr>
                                        <p:cTn id="146" dur="200" accel="100000" fill="hold">
                                          <p:stCondLst>
                                            <p:cond delay="800"/>
                                          </p:stCondLst>
                                        </p:cTn>
                                        <p:tgtEl>
                                          <p:spTgt spid="7">
                                            <p:graphicEl>
                                              <a:dgm id="{008FA431-8F72-4E52-96A6-BFF20FE41F78}"/>
                                            </p:graphicEl>
                                          </p:spTgt>
                                        </p:tgtEl>
                                        <p:attrNameLst>
                                          <p:attrName>ppt_y</p:attrName>
                                        </p:attrNameLst>
                                      </p:cBhvr>
                                      <p:tavLst>
                                        <p:tav tm="0">
                                          <p:val>
                                            <p:strVal val="#ppt_y+0.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30" presetClass="entr" presetSubtype="0" fill="hold" grpId="0" nodeType="clickEffect">
                                  <p:stCondLst>
                                    <p:cond delay="0"/>
                                  </p:stCondLst>
                                  <p:childTnLst>
                                    <p:set>
                                      <p:cBhvr>
                                        <p:cTn id="150" dur="1" fill="hold">
                                          <p:stCondLst>
                                            <p:cond delay="0"/>
                                          </p:stCondLst>
                                        </p:cTn>
                                        <p:tgtEl>
                                          <p:spTgt spid="7">
                                            <p:graphicEl>
                                              <a:dgm id="{FF93F7E3-FBD0-47EC-B0A8-33C11268E7A8}"/>
                                            </p:graphicEl>
                                          </p:spTgt>
                                        </p:tgtEl>
                                        <p:attrNameLst>
                                          <p:attrName>style.visibility</p:attrName>
                                        </p:attrNameLst>
                                      </p:cBhvr>
                                      <p:to>
                                        <p:strVal val="visible"/>
                                      </p:to>
                                    </p:set>
                                    <p:animEffect transition="in" filter="fade">
                                      <p:cBhvr>
                                        <p:cTn id="151" dur="800" decel="100000"/>
                                        <p:tgtEl>
                                          <p:spTgt spid="7">
                                            <p:graphicEl>
                                              <a:dgm id="{FF93F7E3-FBD0-47EC-B0A8-33C11268E7A8}"/>
                                            </p:graphicEl>
                                          </p:spTgt>
                                        </p:tgtEl>
                                      </p:cBhvr>
                                    </p:animEffect>
                                    <p:anim calcmode="lin" valueType="num">
                                      <p:cBhvr>
                                        <p:cTn id="152" dur="800" decel="100000" fill="hold"/>
                                        <p:tgtEl>
                                          <p:spTgt spid="7">
                                            <p:graphicEl>
                                              <a:dgm id="{FF93F7E3-FBD0-47EC-B0A8-33C11268E7A8}"/>
                                            </p:graphicEl>
                                          </p:spTgt>
                                        </p:tgtEl>
                                        <p:attrNameLst>
                                          <p:attrName>style.rotation</p:attrName>
                                        </p:attrNameLst>
                                      </p:cBhvr>
                                      <p:tavLst>
                                        <p:tav tm="0">
                                          <p:val>
                                            <p:fltVal val="-90"/>
                                          </p:val>
                                        </p:tav>
                                        <p:tav tm="100000">
                                          <p:val>
                                            <p:fltVal val="0"/>
                                          </p:val>
                                        </p:tav>
                                      </p:tavLst>
                                    </p:anim>
                                    <p:anim calcmode="lin" valueType="num">
                                      <p:cBhvr>
                                        <p:cTn id="153" dur="800" decel="100000" fill="hold"/>
                                        <p:tgtEl>
                                          <p:spTgt spid="7">
                                            <p:graphicEl>
                                              <a:dgm id="{FF93F7E3-FBD0-47EC-B0A8-33C11268E7A8}"/>
                                            </p:graphicEl>
                                          </p:spTgt>
                                        </p:tgtEl>
                                        <p:attrNameLst>
                                          <p:attrName>ppt_x</p:attrName>
                                        </p:attrNameLst>
                                      </p:cBhvr>
                                      <p:tavLst>
                                        <p:tav tm="0">
                                          <p:val>
                                            <p:strVal val="#ppt_x+0.4"/>
                                          </p:val>
                                        </p:tav>
                                        <p:tav tm="100000">
                                          <p:val>
                                            <p:strVal val="#ppt_x-0.05"/>
                                          </p:val>
                                        </p:tav>
                                      </p:tavLst>
                                    </p:anim>
                                    <p:anim calcmode="lin" valueType="num">
                                      <p:cBhvr>
                                        <p:cTn id="154" dur="800" decel="100000" fill="hold"/>
                                        <p:tgtEl>
                                          <p:spTgt spid="7">
                                            <p:graphicEl>
                                              <a:dgm id="{FF93F7E3-FBD0-47EC-B0A8-33C11268E7A8}"/>
                                            </p:graphicEl>
                                          </p:spTgt>
                                        </p:tgtEl>
                                        <p:attrNameLst>
                                          <p:attrName>ppt_y</p:attrName>
                                        </p:attrNameLst>
                                      </p:cBhvr>
                                      <p:tavLst>
                                        <p:tav tm="0">
                                          <p:val>
                                            <p:strVal val="#ppt_y-0.4"/>
                                          </p:val>
                                        </p:tav>
                                        <p:tav tm="100000">
                                          <p:val>
                                            <p:strVal val="#ppt_y+0.1"/>
                                          </p:val>
                                        </p:tav>
                                      </p:tavLst>
                                    </p:anim>
                                    <p:anim calcmode="lin" valueType="num">
                                      <p:cBhvr>
                                        <p:cTn id="155" dur="200" accel="100000" fill="hold">
                                          <p:stCondLst>
                                            <p:cond delay="800"/>
                                          </p:stCondLst>
                                        </p:cTn>
                                        <p:tgtEl>
                                          <p:spTgt spid="7">
                                            <p:graphicEl>
                                              <a:dgm id="{FF93F7E3-FBD0-47EC-B0A8-33C11268E7A8}"/>
                                            </p:graphicEl>
                                          </p:spTgt>
                                        </p:tgtEl>
                                        <p:attrNameLst>
                                          <p:attrName>ppt_x</p:attrName>
                                        </p:attrNameLst>
                                      </p:cBhvr>
                                      <p:tavLst>
                                        <p:tav tm="0">
                                          <p:val>
                                            <p:strVal val="#ppt_x-0.05"/>
                                          </p:val>
                                        </p:tav>
                                        <p:tav tm="100000">
                                          <p:val>
                                            <p:strVal val="#ppt_x"/>
                                          </p:val>
                                        </p:tav>
                                      </p:tavLst>
                                    </p:anim>
                                    <p:anim calcmode="lin" valueType="num">
                                      <p:cBhvr>
                                        <p:cTn id="156" dur="200" accel="100000" fill="hold">
                                          <p:stCondLst>
                                            <p:cond delay="800"/>
                                          </p:stCondLst>
                                        </p:cTn>
                                        <p:tgtEl>
                                          <p:spTgt spid="7">
                                            <p:graphicEl>
                                              <a:dgm id="{FF93F7E3-FBD0-47EC-B0A8-33C11268E7A8}"/>
                                            </p:graphicEl>
                                          </p:spTgt>
                                        </p:tgtEl>
                                        <p:attrNameLst>
                                          <p:attrName>ppt_y</p:attrName>
                                        </p:attrNameLst>
                                      </p:cBhvr>
                                      <p:tavLst>
                                        <p:tav tm="0">
                                          <p:val>
                                            <p:strVal val="#ppt_y+0.1"/>
                                          </p:val>
                                        </p:tav>
                                        <p:tav tm="100000">
                                          <p:val>
                                            <p:strVal val="#ppt_y"/>
                                          </p:val>
                                        </p:tav>
                                      </p:tavLst>
                                    </p:anim>
                                  </p:childTnLst>
                                </p:cTn>
                              </p:par>
                              <p:par>
                                <p:cTn id="157" presetID="30" presetClass="entr" presetSubtype="0" fill="hold" grpId="0" nodeType="withEffect">
                                  <p:stCondLst>
                                    <p:cond delay="0"/>
                                  </p:stCondLst>
                                  <p:childTnLst>
                                    <p:set>
                                      <p:cBhvr>
                                        <p:cTn id="158" dur="1" fill="hold">
                                          <p:stCondLst>
                                            <p:cond delay="0"/>
                                          </p:stCondLst>
                                        </p:cTn>
                                        <p:tgtEl>
                                          <p:spTgt spid="7">
                                            <p:graphicEl>
                                              <a:dgm id="{65B931DE-1E1C-405B-9A04-F19F6F2A30FA}"/>
                                            </p:graphicEl>
                                          </p:spTgt>
                                        </p:tgtEl>
                                        <p:attrNameLst>
                                          <p:attrName>style.visibility</p:attrName>
                                        </p:attrNameLst>
                                      </p:cBhvr>
                                      <p:to>
                                        <p:strVal val="visible"/>
                                      </p:to>
                                    </p:set>
                                    <p:animEffect transition="in" filter="fade">
                                      <p:cBhvr>
                                        <p:cTn id="159" dur="800" decel="100000"/>
                                        <p:tgtEl>
                                          <p:spTgt spid="7">
                                            <p:graphicEl>
                                              <a:dgm id="{65B931DE-1E1C-405B-9A04-F19F6F2A30FA}"/>
                                            </p:graphicEl>
                                          </p:spTgt>
                                        </p:tgtEl>
                                      </p:cBhvr>
                                    </p:animEffect>
                                    <p:anim calcmode="lin" valueType="num">
                                      <p:cBhvr>
                                        <p:cTn id="160" dur="800" decel="100000" fill="hold"/>
                                        <p:tgtEl>
                                          <p:spTgt spid="7">
                                            <p:graphicEl>
                                              <a:dgm id="{65B931DE-1E1C-405B-9A04-F19F6F2A30FA}"/>
                                            </p:graphicEl>
                                          </p:spTgt>
                                        </p:tgtEl>
                                        <p:attrNameLst>
                                          <p:attrName>style.rotation</p:attrName>
                                        </p:attrNameLst>
                                      </p:cBhvr>
                                      <p:tavLst>
                                        <p:tav tm="0">
                                          <p:val>
                                            <p:fltVal val="-90"/>
                                          </p:val>
                                        </p:tav>
                                        <p:tav tm="100000">
                                          <p:val>
                                            <p:fltVal val="0"/>
                                          </p:val>
                                        </p:tav>
                                      </p:tavLst>
                                    </p:anim>
                                    <p:anim calcmode="lin" valueType="num">
                                      <p:cBhvr>
                                        <p:cTn id="161" dur="800" decel="100000" fill="hold"/>
                                        <p:tgtEl>
                                          <p:spTgt spid="7">
                                            <p:graphicEl>
                                              <a:dgm id="{65B931DE-1E1C-405B-9A04-F19F6F2A30FA}"/>
                                            </p:graphicEl>
                                          </p:spTgt>
                                        </p:tgtEl>
                                        <p:attrNameLst>
                                          <p:attrName>ppt_x</p:attrName>
                                        </p:attrNameLst>
                                      </p:cBhvr>
                                      <p:tavLst>
                                        <p:tav tm="0">
                                          <p:val>
                                            <p:strVal val="#ppt_x+0.4"/>
                                          </p:val>
                                        </p:tav>
                                        <p:tav tm="100000">
                                          <p:val>
                                            <p:strVal val="#ppt_x-0.05"/>
                                          </p:val>
                                        </p:tav>
                                      </p:tavLst>
                                    </p:anim>
                                    <p:anim calcmode="lin" valueType="num">
                                      <p:cBhvr>
                                        <p:cTn id="162" dur="800" decel="100000" fill="hold"/>
                                        <p:tgtEl>
                                          <p:spTgt spid="7">
                                            <p:graphicEl>
                                              <a:dgm id="{65B931DE-1E1C-405B-9A04-F19F6F2A30FA}"/>
                                            </p:graphicEl>
                                          </p:spTgt>
                                        </p:tgtEl>
                                        <p:attrNameLst>
                                          <p:attrName>ppt_y</p:attrName>
                                        </p:attrNameLst>
                                      </p:cBhvr>
                                      <p:tavLst>
                                        <p:tav tm="0">
                                          <p:val>
                                            <p:strVal val="#ppt_y-0.4"/>
                                          </p:val>
                                        </p:tav>
                                        <p:tav tm="100000">
                                          <p:val>
                                            <p:strVal val="#ppt_y+0.1"/>
                                          </p:val>
                                        </p:tav>
                                      </p:tavLst>
                                    </p:anim>
                                    <p:anim calcmode="lin" valueType="num">
                                      <p:cBhvr>
                                        <p:cTn id="163" dur="200" accel="100000" fill="hold">
                                          <p:stCondLst>
                                            <p:cond delay="800"/>
                                          </p:stCondLst>
                                        </p:cTn>
                                        <p:tgtEl>
                                          <p:spTgt spid="7">
                                            <p:graphicEl>
                                              <a:dgm id="{65B931DE-1E1C-405B-9A04-F19F6F2A30FA}"/>
                                            </p:graphicEl>
                                          </p:spTgt>
                                        </p:tgtEl>
                                        <p:attrNameLst>
                                          <p:attrName>ppt_x</p:attrName>
                                        </p:attrNameLst>
                                      </p:cBhvr>
                                      <p:tavLst>
                                        <p:tav tm="0">
                                          <p:val>
                                            <p:strVal val="#ppt_x-0.05"/>
                                          </p:val>
                                        </p:tav>
                                        <p:tav tm="100000">
                                          <p:val>
                                            <p:strVal val="#ppt_x"/>
                                          </p:val>
                                        </p:tav>
                                      </p:tavLst>
                                    </p:anim>
                                    <p:anim calcmode="lin" valueType="num">
                                      <p:cBhvr>
                                        <p:cTn id="164" dur="200" accel="100000" fill="hold">
                                          <p:stCondLst>
                                            <p:cond delay="800"/>
                                          </p:stCondLst>
                                        </p:cTn>
                                        <p:tgtEl>
                                          <p:spTgt spid="7">
                                            <p:graphicEl>
                                              <a:dgm id="{65B931DE-1E1C-405B-9A04-F19F6F2A30FA}"/>
                                            </p:graphicEl>
                                          </p:spTgt>
                                        </p:tgtEl>
                                        <p:attrNameLst>
                                          <p:attrName>ppt_y</p:attrName>
                                        </p:attrNameLst>
                                      </p:cBhvr>
                                      <p:tavLst>
                                        <p:tav tm="0">
                                          <p:val>
                                            <p:strVal val="#ppt_y+0.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30" presetClass="entr" presetSubtype="0" fill="hold" grpId="0" nodeType="clickEffect">
                                  <p:stCondLst>
                                    <p:cond delay="0"/>
                                  </p:stCondLst>
                                  <p:childTnLst>
                                    <p:set>
                                      <p:cBhvr>
                                        <p:cTn id="168" dur="1" fill="hold">
                                          <p:stCondLst>
                                            <p:cond delay="0"/>
                                          </p:stCondLst>
                                        </p:cTn>
                                        <p:tgtEl>
                                          <p:spTgt spid="7">
                                            <p:graphicEl>
                                              <a:dgm id="{5A33A2E0-6768-46D0-908B-4E0510761925}"/>
                                            </p:graphicEl>
                                          </p:spTgt>
                                        </p:tgtEl>
                                        <p:attrNameLst>
                                          <p:attrName>style.visibility</p:attrName>
                                        </p:attrNameLst>
                                      </p:cBhvr>
                                      <p:to>
                                        <p:strVal val="visible"/>
                                      </p:to>
                                    </p:set>
                                    <p:animEffect transition="in" filter="fade">
                                      <p:cBhvr>
                                        <p:cTn id="169" dur="800" decel="100000"/>
                                        <p:tgtEl>
                                          <p:spTgt spid="7">
                                            <p:graphicEl>
                                              <a:dgm id="{5A33A2E0-6768-46D0-908B-4E0510761925}"/>
                                            </p:graphicEl>
                                          </p:spTgt>
                                        </p:tgtEl>
                                      </p:cBhvr>
                                    </p:animEffect>
                                    <p:anim calcmode="lin" valueType="num">
                                      <p:cBhvr>
                                        <p:cTn id="170" dur="800" decel="100000" fill="hold"/>
                                        <p:tgtEl>
                                          <p:spTgt spid="7">
                                            <p:graphicEl>
                                              <a:dgm id="{5A33A2E0-6768-46D0-908B-4E0510761925}"/>
                                            </p:graphicEl>
                                          </p:spTgt>
                                        </p:tgtEl>
                                        <p:attrNameLst>
                                          <p:attrName>style.rotation</p:attrName>
                                        </p:attrNameLst>
                                      </p:cBhvr>
                                      <p:tavLst>
                                        <p:tav tm="0">
                                          <p:val>
                                            <p:fltVal val="-90"/>
                                          </p:val>
                                        </p:tav>
                                        <p:tav tm="100000">
                                          <p:val>
                                            <p:fltVal val="0"/>
                                          </p:val>
                                        </p:tav>
                                      </p:tavLst>
                                    </p:anim>
                                    <p:anim calcmode="lin" valueType="num">
                                      <p:cBhvr>
                                        <p:cTn id="171" dur="800" decel="100000" fill="hold"/>
                                        <p:tgtEl>
                                          <p:spTgt spid="7">
                                            <p:graphicEl>
                                              <a:dgm id="{5A33A2E0-6768-46D0-908B-4E0510761925}"/>
                                            </p:graphicEl>
                                          </p:spTgt>
                                        </p:tgtEl>
                                        <p:attrNameLst>
                                          <p:attrName>ppt_x</p:attrName>
                                        </p:attrNameLst>
                                      </p:cBhvr>
                                      <p:tavLst>
                                        <p:tav tm="0">
                                          <p:val>
                                            <p:strVal val="#ppt_x+0.4"/>
                                          </p:val>
                                        </p:tav>
                                        <p:tav tm="100000">
                                          <p:val>
                                            <p:strVal val="#ppt_x-0.05"/>
                                          </p:val>
                                        </p:tav>
                                      </p:tavLst>
                                    </p:anim>
                                    <p:anim calcmode="lin" valueType="num">
                                      <p:cBhvr>
                                        <p:cTn id="172" dur="800" decel="100000" fill="hold"/>
                                        <p:tgtEl>
                                          <p:spTgt spid="7">
                                            <p:graphicEl>
                                              <a:dgm id="{5A33A2E0-6768-46D0-908B-4E0510761925}"/>
                                            </p:graphicEl>
                                          </p:spTgt>
                                        </p:tgtEl>
                                        <p:attrNameLst>
                                          <p:attrName>ppt_y</p:attrName>
                                        </p:attrNameLst>
                                      </p:cBhvr>
                                      <p:tavLst>
                                        <p:tav tm="0">
                                          <p:val>
                                            <p:strVal val="#ppt_y-0.4"/>
                                          </p:val>
                                        </p:tav>
                                        <p:tav tm="100000">
                                          <p:val>
                                            <p:strVal val="#ppt_y+0.1"/>
                                          </p:val>
                                        </p:tav>
                                      </p:tavLst>
                                    </p:anim>
                                    <p:anim calcmode="lin" valueType="num">
                                      <p:cBhvr>
                                        <p:cTn id="173" dur="200" accel="100000" fill="hold">
                                          <p:stCondLst>
                                            <p:cond delay="800"/>
                                          </p:stCondLst>
                                        </p:cTn>
                                        <p:tgtEl>
                                          <p:spTgt spid="7">
                                            <p:graphicEl>
                                              <a:dgm id="{5A33A2E0-6768-46D0-908B-4E0510761925}"/>
                                            </p:graphicEl>
                                          </p:spTgt>
                                        </p:tgtEl>
                                        <p:attrNameLst>
                                          <p:attrName>ppt_x</p:attrName>
                                        </p:attrNameLst>
                                      </p:cBhvr>
                                      <p:tavLst>
                                        <p:tav tm="0">
                                          <p:val>
                                            <p:strVal val="#ppt_x-0.05"/>
                                          </p:val>
                                        </p:tav>
                                        <p:tav tm="100000">
                                          <p:val>
                                            <p:strVal val="#ppt_x"/>
                                          </p:val>
                                        </p:tav>
                                      </p:tavLst>
                                    </p:anim>
                                    <p:anim calcmode="lin" valueType="num">
                                      <p:cBhvr>
                                        <p:cTn id="174" dur="200" accel="100000" fill="hold">
                                          <p:stCondLst>
                                            <p:cond delay="800"/>
                                          </p:stCondLst>
                                        </p:cTn>
                                        <p:tgtEl>
                                          <p:spTgt spid="7">
                                            <p:graphicEl>
                                              <a:dgm id="{5A33A2E0-6768-46D0-908B-4E0510761925}"/>
                                            </p:graphicEl>
                                          </p:spTgt>
                                        </p:tgtEl>
                                        <p:attrNameLst>
                                          <p:attrName>ppt_y</p:attrName>
                                        </p:attrNameLst>
                                      </p:cBhvr>
                                      <p:tavLst>
                                        <p:tav tm="0">
                                          <p:val>
                                            <p:strVal val="#ppt_y+0.1"/>
                                          </p:val>
                                        </p:tav>
                                        <p:tav tm="100000">
                                          <p:val>
                                            <p:strVal val="#ppt_y"/>
                                          </p:val>
                                        </p:tav>
                                      </p:tavLst>
                                    </p:anim>
                                  </p:childTnLst>
                                </p:cTn>
                              </p:par>
                              <p:par>
                                <p:cTn id="175" presetID="30" presetClass="entr" presetSubtype="0" fill="hold" grpId="0" nodeType="withEffect">
                                  <p:stCondLst>
                                    <p:cond delay="0"/>
                                  </p:stCondLst>
                                  <p:childTnLst>
                                    <p:set>
                                      <p:cBhvr>
                                        <p:cTn id="176" dur="1" fill="hold">
                                          <p:stCondLst>
                                            <p:cond delay="0"/>
                                          </p:stCondLst>
                                        </p:cTn>
                                        <p:tgtEl>
                                          <p:spTgt spid="7">
                                            <p:graphicEl>
                                              <a:dgm id="{03F7E703-DA5E-4D0B-A2B6-57DC032E71F7}"/>
                                            </p:graphicEl>
                                          </p:spTgt>
                                        </p:tgtEl>
                                        <p:attrNameLst>
                                          <p:attrName>style.visibility</p:attrName>
                                        </p:attrNameLst>
                                      </p:cBhvr>
                                      <p:to>
                                        <p:strVal val="visible"/>
                                      </p:to>
                                    </p:set>
                                    <p:animEffect transition="in" filter="fade">
                                      <p:cBhvr>
                                        <p:cTn id="177" dur="800" decel="100000"/>
                                        <p:tgtEl>
                                          <p:spTgt spid="7">
                                            <p:graphicEl>
                                              <a:dgm id="{03F7E703-DA5E-4D0B-A2B6-57DC032E71F7}"/>
                                            </p:graphicEl>
                                          </p:spTgt>
                                        </p:tgtEl>
                                      </p:cBhvr>
                                    </p:animEffect>
                                    <p:anim calcmode="lin" valueType="num">
                                      <p:cBhvr>
                                        <p:cTn id="178" dur="800" decel="100000" fill="hold"/>
                                        <p:tgtEl>
                                          <p:spTgt spid="7">
                                            <p:graphicEl>
                                              <a:dgm id="{03F7E703-DA5E-4D0B-A2B6-57DC032E71F7}"/>
                                            </p:graphicEl>
                                          </p:spTgt>
                                        </p:tgtEl>
                                        <p:attrNameLst>
                                          <p:attrName>style.rotation</p:attrName>
                                        </p:attrNameLst>
                                      </p:cBhvr>
                                      <p:tavLst>
                                        <p:tav tm="0">
                                          <p:val>
                                            <p:fltVal val="-90"/>
                                          </p:val>
                                        </p:tav>
                                        <p:tav tm="100000">
                                          <p:val>
                                            <p:fltVal val="0"/>
                                          </p:val>
                                        </p:tav>
                                      </p:tavLst>
                                    </p:anim>
                                    <p:anim calcmode="lin" valueType="num">
                                      <p:cBhvr>
                                        <p:cTn id="179" dur="800" decel="100000" fill="hold"/>
                                        <p:tgtEl>
                                          <p:spTgt spid="7">
                                            <p:graphicEl>
                                              <a:dgm id="{03F7E703-DA5E-4D0B-A2B6-57DC032E71F7}"/>
                                            </p:graphicEl>
                                          </p:spTgt>
                                        </p:tgtEl>
                                        <p:attrNameLst>
                                          <p:attrName>ppt_x</p:attrName>
                                        </p:attrNameLst>
                                      </p:cBhvr>
                                      <p:tavLst>
                                        <p:tav tm="0">
                                          <p:val>
                                            <p:strVal val="#ppt_x+0.4"/>
                                          </p:val>
                                        </p:tav>
                                        <p:tav tm="100000">
                                          <p:val>
                                            <p:strVal val="#ppt_x-0.05"/>
                                          </p:val>
                                        </p:tav>
                                      </p:tavLst>
                                    </p:anim>
                                    <p:anim calcmode="lin" valueType="num">
                                      <p:cBhvr>
                                        <p:cTn id="180" dur="800" decel="100000" fill="hold"/>
                                        <p:tgtEl>
                                          <p:spTgt spid="7">
                                            <p:graphicEl>
                                              <a:dgm id="{03F7E703-DA5E-4D0B-A2B6-57DC032E71F7}"/>
                                            </p:graphicEl>
                                          </p:spTgt>
                                        </p:tgtEl>
                                        <p:attrNameLst>
                                          <p:attrName>ppt_y</p:attrName>
                                        </p:attrNameLst>
                                      </p:cBhvr>
                                      <p:tavLst>
                                        <p:tav tm="0">
                                          <p:val>
                                            <p:strVal val="#ppt_y-0.4"/>
                                          </p:val>
                                        </p:tav>
                                        <p:tav tm="100000">
                                          <p:val>
                                            <p:strVal val="#ppt_y+0.1"/>
                                          </p:val>
                                        </p:tav>
                                      </p:tavLst>
                                    </p:anim>
                                    <p:anim calcmode="lin" valueType="num">
                                      <p:cBhvr>
                                        <p:cTn id="181" dur="200" accel="100000" fill="hold">
                                          <p:stCondLst>
                                            <p:cond delay="800"/>
                                          </p:stCondLst>
                                        </p:cTn>
                                        <p:tgtEl>
                                          <p:spTgt spid="7">
                                            <p:graphicEl>
                                              <a:dgm id="{03F7E703-DA5E-4D0B-A2B6-57DC032E71F7}"/>
                                            </p:graphicEl>
                                          </p:spTgt>
                                        </p:tgtEl>
                                        <p:attrNameLst>
                                          <p:attrName>ppt_x</p:attrName>
                                        </p:attrNameLst>
                                      </p:cBhvr>
                                      <p:tavLst>
                                        <p:tav tm="0">
                                          <p:val>
                                            <p:strVal val="#ppt_x-0.05"/>
                                          </p:val>
                                        </p:tav>
                                        <p:tav tm="100000">
                                          <p:val>
                                            <p:strVal val="#ppt_x"/>
                                          </p:val>
                                        </p:tav>
                                      </p:tavLst>
                                    </p:anim>
                                    <p:anim calcmode="lin" valueType="num">
                                      <p:cBhvr>
                                        <p:cTn id="182" dur="200" accel="100000" fill="hold">
                                          <p:stCondLst>
                                            <p:cond delay="800"/>
                                          </p:stCondLst>
                                        </p:cTn>
                                        <p:tgtEl>
                                          <p:spTgt spid="7">
                                            <p:graphicEl>
                                              <a:dgm id="{03F7E703-DA5E-4D0B-A2B6-57DC032E71F7}"/>
                                            </p:graphicEl>
                                          </p:spTgt>
                                        </p:tgtEl>
                                        <p:attrNameLst>
                                          <p:attrName>ppt_y</p:attrName>
                                        </p:attrNameLst>
                                      </p:cBhvr>
                                      <p:tavLst>
                                        <p:tav tm="0">
                                          <p:val>
                                            <p:strVal val="#ppt_y+0.1"/>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30" presetClass="entr" presetSubtype="0" fill="hold" grpId="0" nodeType="clickEffect">
                                  <p:stCondLst>
                                    <p:cond delay="0"/>
                                  </p:stCondLst>
                                  <p:childTnLst>
                                    <p:set>
                                      <p:cBhvr>
                                        <p:cTn id="186" dur="1" fill="hold">
                                          <p:stCondLst>
                                            <p:cond delay="0"/>
                                          </p:stCondLst>
                                        </p:cTn>
                                        <p:tgtEl>
                                          <p:spTgt spid="7">
                                            <p:graphicEl>
                                              <a:dgm id="{9160D7DC-8ACB-4780-B0AC-E22B585159BE}"/>
                                            </p:graphicEl>
                                          </p:spTgt>
                                        </p:tgtEl>
                                        <p:attrNameLst>
                                          <p:attrName>style.visibility</p:attrName>
                                        </p:attrNameLst>
                                      </p:cBhvr>
                                      <p:to>
                                        <p:strVal val="visible"/>
                                      </p:to>
                                    </p:set>
                                    <p:animEffect transition="in" filter="fade">
                                      <p:cBhvr>
                                        <p:cTn id="187" dur="800" decel="100000"/>
                                        <p:tgtEl>
                                          <p:spTgt spid="7">
                                            <p:graphicEl>
                                              <a:dgm id="{9160D7DC-8ACB-4780-B0AC-E22B585159BE}"/>
                                            </p:graphicEl>
                                          </p:spTgt>
                                        </p:tgtEl>
                                      </p:cBhvr>
                                    </p:animEffect>
                                    <p:anim calcmode="lin" valueType="num">
                                      <p:cBhvr>
                                        <p:cTn id="188" dur="800" decel="100000" fill="hold"/>
                                        <p:tgtEl>
                                          <p:spTgt spid="7">
                                            <p:graphicEl>
                                              <a:dgm id="{9160D7DC-8ACB-4780-B0AC-E22B585159BE}"/>
                                            </p:graphicEl>
                                          </p:spTgt>
                                        </p:tgtEl>
                                        <p:attrNameLst>
                                          <p:attrName>style.rotation</p:attrName>
                                        </p:attrNameLst>
                                      </p:cBhvr>
                                      <p:tavLst>
                                        <p:tav tm="0">
                                          <p:val>
                                            <p:fltVal val="-90"/>
                                          </p:val>
                                        </p:tav>
                                        <p:tav tm="100000">
                                          <p:val>
                                            <p:fltVal val="0"/>
                                          </p:val>
                                        </p:tav>
                                      </p:tavLst>
                                    </p:anim>
                                    <p:anim calcmode="lin" valueType="num">
                                      <p:cBhvr>
                                        <p:cTn id="189" dur="800" decel="100000" fill="hold"/>
                                        <p:tgtEl>
                                          <p:spTgt spid="7">
                                            <p:graphicEl>
                                              <a:dgm id="{9160D7DC-8ACB-4780-B0AC-E22B585159BE}"/>
                                            </p:graphicEl>
                                          </p:spTgt>
                                        </p:tgtEl>
                                        <p:attrNameLst>
                                          <p:attrName>ppt_x</p:attrName>
                                        </p:attrNameLst>
                                      </p:cBhvr>
                                      <p:tavLst>
                                        <p:tav tm="0">
                                          <p:val>
                                            <p:strVal val="#ppt_x+0.4"/>
                                          </p:val>
                                        </p:tav>
                                        <p:tav tm="100000">
                                          <p:val>
                                            <p:strVal val="#ppt_x-0.05"/>
                                          </p:val>
                                        </p:tav>
                                      </p:tavLst>
                                    </p:anim>
                                    <p:anim calcmode="lin" valueType="num">
                                      <p:cBhvr>
                                        <p:cTn id="190" dur="800" decel="100000" fill="hold"/>
                                        <p:tgtEl>
                                          <p:spTgt spid="7">
                                            <p:graphicEl>
                                              <a:dgm id="{9160D7DC-8ACB-4780-B0AC-E22B585159BE}"/>
                                            </p:graphicEl>
                                          </p:spTgt>
                                        </p:tgtEl>
                                        <p:attrNameLst>
                                          <p:attrName>ppt_y</p:attrName>
                                        </p:attrNameLst>
                                      </p:cBhvr>
                                      <p:tavLst>
                                        <p:tav tm="0">
                                          <p:val>
                                            <p:strVal val="#ppt_y-0.4"/>
                                          </p:val>
                                        </p:tav>
                                        <p:tav tm="100000">
                                          <p:val>
                                            <p:strVal val="#ppt_y+0.1"/>
                                          </p:val>
                                        </p:tav>
                                      </p:tavLst>
                                    </p:anim>
                                    <p:anim calcmode="lin" valueType="num">
                                      <p:cBhvr>
                                        <p:cTn id="191" dur="200" accel="100000" fill="hold">
                                          <p:stCondLst>
                                            <p:cond delay="800"/>
                                          </p:stCondLst>
                                        </p:cTn>
                                        <p:tgtEl>
                                          <p:spTgt spid="7">
                                            <p:graphicEl>
                                              <a:dgm id="{9160D7DC-8ACB-4780-B0AC-E22B585159BE}"/>
                                            </p:graphicEl>
                                          </p:spTgt>
                                        </p:tgtEl>
                                        <p:attrNameLst>
                                          <p:attrName>ppt_x</p:attrName>
                                        </p:attrNameLst>
                                      </p:cBhvr>
                                      <p:tavLst>
                                        <p:tav tm="0">
                                          <p:val>
                                            <p:strVal val="#ppt_x-0.05"/>
                                          </p:val>
                                        </p:tav>
                                        <p:tav tm="100000">
                                          <p:val>
                                            <p:strVal val="#ppt_x"/>
                                          </p:val>
                                        </p:tav>
                                      </p:tavLst>
                                    </p:anim>
                                    <p:anim calcmode="lin" valueType="num">
                                      <p:cBhvr>
                                        <p:cTn id="192" dur="200" accel="100000" fill="hold">
                                          <p:stCondLst>
                                            <p:cond delay="800"/>
                                          </p:stCondLst>
                                        </p:cTn>
                                        <p:tgtEl>
                                          <p:spTgt spid="7">
                                            <p:graphicEl>
                                              <a:dgm id="{9160D7DC-8ACB-4780-B0AC-E22B585159BE}"/>
                                            </p:graphicEl>
                                          </p:spTgt>
                                        </p:tgtEl>
                                        <p:attrNameLst>
                                          <p:attrName>ppt_y</p:attrName>
                                        </p:attrNameLst>
                                      </p:cBhvr>
                                      <p:tavLst>
                                        <p:tav tm="0">
                                          <p:val>
                                            <p:strVal val="#ppt_y+0.1"/>
                                          </p:val>
                                        </p:tav>
                                        <p:tav tm="100000">
                                          <p:val>
                                            <p:strVal val="#ppt_y"/>
                                          </p:val>
                                        </p:tav>
                                      </p:tavLst>
                                    </p:anim>
                                  </p:childTnLst>
                                </p:cTn>
                              </p:par>
                              <p:par>
                                <p:cTn id="193" presetID="30" presetClass="entr" presetSubtype="0" fill="hold" grpId="0" nodeType="withEffect">
                                  <p:stCondLst>
                                    <p:cond delay="0"/>
                                  </p:stCondLst>
                                  <p:childTnLst>
                                    <p:set>
                                      <p:cBhvr>
                                        <p:cTn id="194" dur="1" fill="hold">
                                          <p:stCondLst>
                                            <p:cond delay="0"/>
                                          </p:stCondLst>
                                        </p:cTn>
                                        <p:tgtEl>
                                          <p:spTgt spid="7">
                                            <p:graphicEl>
                                              <a:dgm id="{359D4CBB-FFFB-4D7C-A32F-0789F4A8241F}"/>
                                            </p:graphicEl>
                                          </p:spTgt>
                                        </p:tgtEl>
                                        <p:attrNameLst>
                                          <p:attrName>style.visibility</p:attrName>
                                        </p:attrNameLst>
                                      </p:cBhvr>
                                      <p:to>
                                        <p:strVal val="visible"/>
                                      </p:to>
                                    </p:set>
                                    <p:animEffect transition="in" filter="fade">
                                      <p:cBhvr>
                                        <p:cTn id="195" dur="800" decel="100000"/>
                                        <p:tgtEl>
                                          <p:spTgt spid="7">
                                            <p:graphicEl>
                                              <a:dgm id="{359D4CBB-FFFB-4D7C-A32F-0789F4A8241F}"/>
                                            </p:graphicEl>
                                          </p:spTgt>
                                        </p:tgtEl>
                                      </p:cBhvr>
                                    </p:animEffect>
                                    <p:anim calcmode="lin" valueType="num">
                                      <p:cBhvr>
                                        <p:cTn id="196" dur="800" decel="100000" fill="hold"/>
                                        <p:tgtEl>
                                          <p:spTgt spid="7">
                                            <p:graphicEl>
                                              <a:dgm id="{359D4CBB-FFFB-4D7C-A32F-0789F4A8241F}"/>
                                            </p:graphicEl>
                                          </p:spTgt>
                                        </p:tgtEl>
                                        <p:attrNameLst>
                                          <p:attrName>style.rotation</p:attrName>
                                        </p:attrNameLst>
                                      </p:cBhvr>
                                      <p:tavLst>
                                        <p:tav tm="0">
                                          <p:val>
                                            <p:fltVal val="-90"/>
                                          </p:val>
                                        </p:tav>
                                        <p:tav tm="100000">
                                          <p:val>
                                            <p:fltVal val="0"/>
                                          </p:val>
                                        </p:tav>
                                      </p:tavLst>
                                    </p:anim>
                                    <p:anim calcmode="lin" valueType="num">
                                      <p:cBhvr>
                                        <p:cTn id="197" dur="800" decel="100000" fill="hold"/>
                                        <p:tgtEl>
                                          <p:spTgt spid="7">
                                            <p:graphicEl>
                                              <a:dgm id="{359D4CBB-FFFB-4D7C-A32F-0789F4A8241F}"/>
                                            </p:graphicEl>
                                          </p:spTgt>
                                        </p:tgtEl>
                                        <p:attrNameLst>
                                          <p:attrName>ppt_x</p:attrName>
                                        </p:attrNameLst>
                                      </p:cBhvr>
                                      <p:tavLst>
                                        <p:tav tm="0">
                                          <p:val>
                                            <p:strVal val="#ppt_x+0.4"/>
                                          </p:val>
                                        </p:tav>
                                        <p:tav tm="100000">
                                          <p:val>
                                            <p:strVal val="#ppt_x-0.05"/>
                                          </p:val>
                                        </p:tav>
                                      </p:tavLst>
                                    </p:anim>
                                    <p:anim calcmode="lin" valueType="num">
                                      <p:cBhvr>
                                        <p:cTn id="198" dur="800" decel="100000" fill="hold"/>
                                        <p:tgtEl>
                                          <p:spTgt spid="7">
                                            <p:graphicEl>
                                              <a:dgm id="{359D4CBB-FFFB-4D7C-A32F-0789F4A8241F}"/>
                                            </p:graphicEl>
                                          </p:spTgt>
                                        </p:tgtEl>
                                        <p:attrNameLst>
                                          <p:attrName>ppt_y</p:attrName>
                                        </p:attrNameLst>
                                      </p:cBhvr>
                                      <p:tavLst>
                                        <p:tav tm="0">
                                          <p:val>
                                            <p:strVal val="#ppt_y-0.4"/>
                                          </p:val>
                                        </p:tav>
                                        <p:tav tm="100000">
                                          <p:val>
                                            <p:strVal val="#ppt_y+0.1"/>
                                          </p:val>
                                        </p:tav>
                                      </p:tavLst>
                                    </p:anim>
                                    <p:anim calcmode="lin" valueType="num">
                                      <p:cBhvr>
                                        <p:cTn id="199" dur="200" accel="100000" fill="hold">
                                          <p:stCondLst>
                                            <p:cond delay="800"/>
                                          </p:stCondLst>
                                        </p:cTn>
                                        <p:tgtEl>
                                          <p:spTgt spid="7">
                                            <p:graphicEl>
                                              <a:dgm id="{359D4CBB-FFFB-4D7C-A32F-0789F4A8241F}"/>
                                            </p:graphicEl>
                                          </p:spTgt>
                                        </p:tgtEl>
                                        <p:attrNameLst>
                                          <p:attrName>ppt_x</p:attrName>
                                        </p:attrNameLst>
                                      </p:cBhvr>
                                      <p:tavLst>
                                        <p:tav tm="0">
                                          <p:val>
                                            <p:strVal val="#ppt_x-0.05"/>
                                          </p:val>
                                        </p:tav>
                                        <p:tav tm="100000">
                                          <p:val>
                                            <p:strVal val="#ppt_x"/>
                                          </p:val>
                                        </p:tav>
                                      </p:tavLst>
                                    </p:anim>
                                    <p:anim calcmode="lin" valueType="num">
                                      <p:cBhvr>
                                        <p:cTn id="200" dur="200" accel="100000" fill="hold">
                                          <p:stCondLst>
                                            <p:cond delay="800"/>
                                          </p:stCondLst>
                                        </p:cTn>
                                        <p:tgtEl>
                                          <p:spTgt spid="7">
                                            <p:graphicEl>
                                              <a:dgm id="{359D4CBB-FFFB-4D7C-A32F-0789F4A8241F}"/>
                                            </p:graphicEl>
                                          </p:spTgt>
                                        </p:tgtEl>
                                        <p:attrNameLst>
                                          <p:attrName>ppt_y</p:attrName>
                                        </p:attrNameLst>
                                      </p:cBhvr>
                                      <p:tavLst>
                                        <p:tav tm="0">
                                          <p:val>
                                            <p:strVal val="#ppt_y+0.1"/>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30" presetClass="entr" presetSubtype="0" fill="hold" grpId="0" nodeType="clickEffect">
                                  <p:stCondLst>
                                    <p:cond delay="0"/>
                                  </p:stCondLst>
                                  <p:childTnLst>
                                    <p:set>
                                      <p:cBhvr>
                                        <p:cTn id="204" dur="1" fill="hold">
                                          <p:stCondLst>
                                            <p:cond delay="0"/>
                                          </p:stCondLst>
                                        </p:cTn>
                                        <p:tgtEl>
                                          <p:spTgt spid="7">
                                            <p:graphicEl>
                                              <a:dgm id="{F1CC600F-8D6F-4AF3-9228-D9B2EBE64EFE}"/>
                                            </p:graphicEl>
                                          </p:spTgt>
                                        </p:tgtEl>
                                        <p:attrNameLst>
                                          <p:attrName>style.visibility</p:attrName>
                                        </p:attrNameLst>
                                      </p:cBhvr>
                                      <p:to>
                                        <p:strVal val="visible"/>
                                      </p:to>
                                    </p:set>
                                    <p:animEffect transition="in" filter="fade">
                                      <p:cBhvr>
                                        <p:cTn id="205" dur="800" decel="100000"/>
                                        <p:tgtEl>
                                          <p:spTgt spid="7">
                                            <p:graphicEl>
                                              <a:dgm id="{F1CC600F-8D6F-4AF3-9228-D9B2EBE64EFE}"/>
                                            </p:graphicEl>
                                          </p:spTgt>
                                        </p:tgtEl>
                                      </p:cBhvr>
                                    </p:animEffect>
                                    <p:anim calcmode="lin" valueType="num">
                                      <p:cBhvr>
                                        <p:cTn id="206" dur="800" decel="100000" fill="hold"/>
                                        <p:tgtEl>
                                          <p:spTgt spid="7">
                                            <p:graphicEl>
                                              <a:dgm id="{F1CC600F-8D6F-4AF3-9228-D9B2EBE64EFE}"/>
                                            </p:graphicEl>
                                          </p:spTgt>
                                        </p:tgtEl>
                                        <p:attrNameLst>
                                          <p:attrName>style.rotation</p:attrName>
                                        </p:attrNameLst>
                                      </p:cBhvr>
                                      <p:tavLst>
                                        <p:tav tm="0">
                                          <p:val>
                                            <p:fltVal val="-90"/>
                                          </p:val>
                                        </p:tav>
                                        <p:tav tm="100000">
                                          <p:val>
                                            <p:fltVal val="0"/>
                                          </p:val>
                                        </p:tav>
                                      </p:tavLst>
                                    </p:anim>
                                    <p:anim calcmode="lin" valueType="num">
                                      <p:cBhvr>
                                        <p:cTn id="207" dur="800" decel="100000" fill="hold"/>
                                        <p:tgtEl>
                                          <p:spTgt spid="7">
                                            <p:graphicEl>
                                              <a:dgm id="{F1CC600F-8D6F-4AF3-9228-D9B2EBE64EFE}"/>
                                            </p:graphicEl>
                                          </p:spTgt>
                                        </p:tgtEl>
                                        <p:attrNameLst>
                                          <p:attrName>ppt_x</p:attrName>
                                        </p:attrNameLst>
                                      </p:cBhvr>
                                      <p:tavLst>
                                        <p:tav tm="0">
                                          <p:val>
                                            <p:strVal val="#ppt_x+0.4"/>
                                          </p:val>
                                        </p:tav>
                                        <p:tav tm="100000">
                                          <p:val>
                                            <p:strVal val="#ppt_x-0.05"/>
                                          </p:val>
                                        </p:tav>
                                      </p:tavLst>
                                    </p:anim>
                                    <p:anim calcmode="lin" valueType="num">
                                      <p:cBhvr>
                                        <p:cTn id="208" dur="800" decel="100000" fill="hold"/>
                                        <p:tgtEl>
                                          <p:spTgt spid="7">
                                            <p:graphicEl>
                                              <a:dgm id="{F1CC600F-8D6F-4AF3-9228-D9B2EBE64EFE}"/>
                                            </p:graphicEl>
                                          </p:spTgt>
                                        </p:tgtEl>
                                        <p:attrNameLst>
                                          <p:attrName>ppt_y</p:attrName>
                                        </p:attrNameLst>
                                      </p:cBhvr>
                                      <p:tavLst>
                                        <p:tav tm="0">
                                          <p:val>
                                            <p:strVal val="#ppt_y-0.4"/>
                                          </p:val>
                                        </p:tav>
                                        <p:tav tm="100000">
                                          <p:val>
                                            <p:strVal val="#ppt_y+0.1"/>
                                          </p:val>
                                        </p:tav>
                                      </p:tavLst>
                                    </p:anim>
                                    <p:anim calcmode="lin" valueType="num">
                                      <p:cBhvr>
                                        <p:cTn id="209" dur="200" accel="100000" fill="hold">
                                          <p:stCondLst>
                                            <p:cond delay="800"/>
                                          </p:stCondLst>
                                        </p:cTn>
                                        <p:tgtEl>
                                          <p:spTgt spid="7">
                                            <p:graphicEl>
                                              <a:dgm id="{F1CC600F-8D6F-4AF3-9228-D9B2EBE64EFE}"/>
                                            </p:graphicEl>
                                          </p:spTgt>
                                        </p:tgtEl>
                                        <p:attrNameLst>
                                          <p:attrName>ppt_x</p:attrName>
                                        </p:attrNameLst>
                                      </p:cBhvr>
                                      <p:tavLst>
                                        <p:tav tm="0">
                                          <p:val>
                                            <p:strVal val="#ppt_x-0.05"/>
                                          </p:val>
                                        </p:tav>
                                        <p:tav tm="100000">
                                          <p:val>
                                            <p:strVal val="#ppt_x"/>
                                          </p:val>
                                        </p:tav>
                                      </p:tavLst>
                                    </p:anim>
                                    <p:anim calcmode="lin" valueType="num">
                                      <p:cBhvr>
                                        <p:cTn id="210" dur="200" accel="100000" fill="hold">
                                          <p:stCondLst>
                                            <p:cond delay="800"/>
                                          </p:stCondLst>
                                        </p:cTn>
                                        <p:tgtEl>
                                          <p:spTgt spid="7">
                                            <p:graphicEl>
                                              <a:dgm id="{F1CC600F-8D6F-4AF3-9228-D9B2EBE64EFE}"/>
                                            </p:graphicEl>
                                          </p:spTgt>
                                        </p:tgtEl>
                                        <p:attrNameLst>
                                          <p:attrName>ppt_y</p:attrName>
                                        </p:attrNameLst>
                                      </p:cBhvr>
                                      <p:tavLst>
                                        <p:tav tm="0">
                                          <p:val>
                                            <p:strVal val="#ppt_y+0.1"/>
                                          </p:val>
                                        </p:tav>
                                        <p:tav tm="100000">
                                          <p:val>
                                            <p:strVal val="#ppt_y"/>
                                          </p:val>
                                        </p:tav>
                                      </p:tavLst>
                                    </p:anim>
                                  </p:childTnLst>
                                </p:cTn>
                              </p:par>
                              <p:par>
                                <p:cTn id="211" presetID="30" presetClass="entr" presetSubtype="0" fill="hold" grpId="0" nodeType="withEffect">
                                  <p:stCondLst>
                                    <p:cond delay="0"/>
                                  </p:stCondLst>
                                  <p:childTnLst>
                                    <p:set>
                                      <p:cBhvr>
                                        <p:cTn id="212" dur="1" fill="hold">
                                          <p:stCondLst>
                                            <p:cond delay="0"/>
                                          </p:stCondLst>
                                        </p:cTn>
                                        <p:tgtEl>
                                          <p:spTgt spid="7">
                                            <p:graphicEl>
                                              <a:dgm id="{DF6BABAB-DC95-4954-8CB9-6AE8D3BA3507}"/>
                                            </p:graphicEl>
                                          </p:spTgt>
                                        </p:tgtEl>
                                        <p:attrNameLst>
                                          <p:attrName>style.visibility</p:attrName>
                                        </p:attrNameLst>
                                      </p:cBhvr>
                                      <p:to>
                                        <p:strVal val="visible"/>
                                      </p:to>
                                    </p:set>
                                    <p:animEffect transition="in" filter="fade">
                                      <p:cBhvr>
                                        <p:cTn id="213" dur="800" decel="100000"/>
                                        <p:tgtEl>
                                          <p:spTgt spid="7">
                                            <p:graphicEl>
                                              <a:dgm id="{DF6BABAB-DC95-4954-8CB9-6AE8D3BA3507}"/>
                                            </p:graphicEl>
                                          </p:spTgt>
                                        </p:tgtEl>
                                      </p:cBhvr>
                                    </p:animEffect>
                                    <p:anim calcmode="lin" valueType="num">
                                      <p:cBhvr>
                                        <p:cTn id="214" dur="800" decel="100000" fill="hold"/>
                                        <p:tgtEl>
                                          <p:spTgt spid="7">
                                            <p:graphicEl>
                                              <a:dgm id="{DF6BABAB-DC95-4954-8CB9-6AE8D3BA3507}"/>
                                            </p:graphicEl>
                                          </p:spTgt>
                                        </p:tgtEl>
                                        <p:attrNameLst>
                                          <p:attrName>style.rotation</p:attrName>
                                        </p:attrNameLst>
                                      </p:cBhvr>
                                      <p:tavLst>
                                        <p:tav tm="0">
                                          <p:val>
                                            <p:fltVal val="-90"/>
                                          </p:val>
                                        </p:tav>
                                        <p:tav tm="100000">
                                          <p:val>
                                            <p:fltVal val="0"/>
                                          </p:val>
                                        </p:tav>
                                      </p:tavLst>
                                    </p:anim>
                                    <p:anim calcmode="lin" valueType="num">
                                      <p:cBhvr>
                                        <p:cTn id="215" dur="800" decel="100000" fill="hold"/>
                                        <p:tgtEl>
                                          <p:spTgt spid="7">
                                            <p:graphicEl>
                                              <a:dgm id="{DF6BABAB-DC95-4954-8CB9-6AE8D3BA3507}"/>
                                            </p:graphicEl>
                                          </p:spTgt>
                                        </p:tgtEl>
                                        <p:attrNameLst>
                                          <p:attrName>ppt_x</p:attrName>
                                        </p:attrNameLst>
                                      </p:cBhvr>
                                      <p:tavLst>
                                        <p:tav tm="0">
                                          <p:val>
                                            <p:strVal val="#ppt_x+0.4"/>
                                          </p:val>
                                        </p:tav>
                                        <p:tav tm="100000">
                                          <p:val>
                                            <p:strVal val="#ppt_x-0.05"/>
                                          </p:val>
                                        </p:tav>
                                      </p:tavLst>
                                    </p:anim>
                                    <p:anim calcmode="lin" valueType="num">
                                      <p:cBhvr>
                                        <p:cTn id="216" dur="800" decel="100000" fill="hold"/>
                                        <p:tgtEl>
                                          <p:spTgt spid="7">
                                            <p:graphicEl>
                                              <a:dgm id="{DF6BABAB-DC95-4954-8CB9-6AE8D3BA3507}"/>
                                            </p:graphicEl>
                                          </p:spTgt>
                                        </p:tgtEl>
                                        <p:attrNameLst>
                                          <p:attrName>ppt_y</p:attrName>
                                        </p:attrNameLst>
                                      </p:cBhvr>
                                      <p:tavLst>
                                        <p:tav tm="0">
                                          <p:val>
                                            <p:strVal val="#ppt_y-0.4"/>
                                          </p:val>
                                        </p:tav>
                                        <p:tav tm="100000">
                                          <p:val>
                                            <p:strVal val="#ppt_y+0.1"/>
                                          </p:val>
                                        </p:tav>
                                      </p:tavLst>
                                    </p:anim>
                                    <p:anim calcmode="lin" valueType="num">
                                      <p:cBhvr>
                                        <p:cTn id="217" dur="200" accel="100000" fill="hold">
                                          <p:stCondLst>
                                            <p:cond delay="800"/>
                                          </p:stCondLst>
                                        </p:cTn>
                                        <p:tgtEl>
                                          <p:spTgt spid="7">
                                            <p:graphicEl>
                                              <a:dgm id="{DF6BABAB-DC95-4954-8CB9-6AE8D3BA3507}"/>
                                            </p:graphicEl>
                                          </p:spTgt>
                                        </p:tgtEl>
                                        <p:attrNameLst>
                                          <p:attrName>ppt_x</p:attrName>
                                        </p:attrNameLst>
                                      </p:cBhvr>
                                      <p:tavLst>
                                        <p:tav tm="0">
                                          <p:val>
                                            <p:strVal val="#ppt_x-0.05"/>
                                          </p:val>
                                        </p:tav>
                                        <p:tav tm="100000">
                                          <p:val>
                                            <p:strVal val="#ppt_x"/>
                                          </p:val>
                                        </p:tav>
                                      </p:tavLst>
                                    </p:anim>
                                    <p:anim calcmode="lin" valueType="num">
                                      <p:cBhvr>
                                        <p:cTn id="218" dur="200" accel="100000" fill="hold">
                                          <p:stCondLst>
                                            <p:cond delay="800"/>
                                          </p:stCondLst>
                                        </p:cTn>
                                        <p:tgtEl>
                                          <p:spTgt spid="7">
                                            <p:graphicEl>
                                              <a:dgm id="{DF6BABAB-DC95-4954-8CB9-6AE8D3BA3507}"/>
                                            </p:graphicEl>
                                          </p:spTgt>
                                        </p:tgtEl>
                                        <p:attrNameLst>
                                          <p:attrName>ppt_y</p:attrName>
                                        </p:attrNameLst>
                                      </p:cBhvr>
                                      <p:tavLst>
                                        <p:tav tm="0">
                                          <p:val>
                                            <p:strVal val="#ppt_y+0.1"/>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30" presetClass="entr" presetSubtype="0" fill="hold" grpId="0" nodeType="clickEffect">
                                  <p:stCondLst>
                                    <p:cond delay="0"/>
                                  </p:stCondLst>
                                  <p:childTnLst>
                                    <p:set>
                                      <p:cBhvr>
                                        <p:cTn id="222" dur="1" fill="hold">
                                          <p:stCondLst>
                                            <p:cond delay="0"/>
                                          </p:stCondLst>
                                        </p:cTn>
                                        <p:tgtEl>
                                          <p:spTgt spid="7">
                                            <p:graphicEl>
                                              <a:dgm id="{2D7CA090-06B9-44DE-9935-FD6C3CD3A05C}"/>
                                            </p:graphicEl>
                                          </p:spTgt>
                                        </p:tgtEl>
                                        <p:attrNameLst>
                                          <p:attrName>style.visibility</p:attrName>
                                        </p:attrNameLst>
                                      </p:cBhvr>
                                      <p:to>
                                        <p:strVal val="visible"/>
                                      </p:to>
                                    </p:set>
                                    <p:animEffect transition="in" filter="fade">
                                      <p:cBhvr>
                                        <p:cTn id="223" dur="800" decel="100000"/>
                                        <p:tgtEl>
                                          <p:spTgt spid="7">
                                            <p:graphicEl>
                                              <a:dgm id="{2D7CA090-06B9-44DE-9935-FD6C3CD3A05C}"/>
                                            </p:graphicEl>
                                          </p:spTgt>
                                        </p:tgtEl>
                                      </p:cBhvr>
                                    </p:animEffect>
                                    <p:anim calcmode="lin" valueType="num">
                                      <p:cBhvr>
                                        <p:cTn id="224" dur="800" decel="100000" fill="hold"/>
                                        <p:tgtEl>
                                          <p:spTgt spid="7">
                                            <p:graphicEl>
                                              <a:dgm id="{2D7CA090-06B9-44DE-9935-FD6C3CD3A05C}"/>
                                            </p:graphicEl>
                                          </p:spTgt>
                                        </p:tgtEl>
                                        <p:attrNameLst>
                                          <p:attrName>style.rotation</p:attrName>
                                        </p:attrNameLst>
                                      </p:cBhvr>
                                      <p:tavLst>
                                        <p:tav tm="0">
                                          <p:val>
                                            <p:fltVal val="-90"/>
                                          </p:val>
                                        </p:tav>
                                        <p:tav tm="100000">
                                          <p:val>
                                            <p:fltVal val="0"/>
                                          </p:val>
                                        </p:tav>
                                      </p:tavLst>
                                    </p:anim>
                                    <p:anim calcmode="lin" valueType="num">
                                      <p:cBhvr>
                                        <p:cTn id="225" dur="800" decel="100000" fill="hold"/>
                                        <p:tgtEl>
                                          <p:spTgt spid="7">
                                            <p:graphicEl>
                                              <a:dgm id="{2D7CA090-06B9-44DE-9935-FD6C3CD3A05C}"/>
                                            </p:graphicEl>
                                          </p:spTgt>
                                        </p:tgtEl>
                                        <p:attrNameLst>
                                          <p:attrName>ppt_x</p:attrName>
                                        </p:attrNameLst>
                                      </p:cBhvr>
                                      <p:tavLst>
                                        <p:tav tm="0">
                                          <p:val>
                                            <p:strVal val="#ppt_x+0.4"/>
                                          </p:val>
                                        </p:tav>
                                        <p:tav tm="100000">
                                          <p:val>
                                            <p:strVal val="#ppt_x-0.05"/>
                                          </p:val>
                                        </p:tav>
                                      </p:tavLst>
                                    </p:anim>
                                    <p:anim calcmode="lin" valueType="num">
                                      <p:cBhvr>
                                        <p:cTn id="226" dur="800" decel="100000" fill="hold"/>
                                        <p:tgtEl>
                                          <p:spTgt spid="7">
                                            <p:graphicEl>
                                              <a:dgm id="{2D7CA090-06B9-44DE-9935-FD6C3CD3A05C}"/>
                                            </p:graphicEl>
                                          </p:spTgt>
                                        </p:tgtEl>
                                        <p:attrNameLst>
                                          <p:attrName>ppt_y</p:attrName>
                                        </p:attrNameLst>
                                      </p:cBhvr>
                                      <p:tavLst>
                                        <p:tav tm="0">
                                          <p:val>
                                            <p:strVal val="#ppt_y-0.4"/>
                                          </p:val>
                                        </p:tav>
                                        <p:tav tm="100000">
                                          <p:val>
                                            <p:strVal val="#ppt_y+0.1"/>
                                          </p:val>
                                        </p:tav>
                                      </p:tavLst>
                                    </p:anim>
                                    <p:anim calcmode="lin" valueType="num">
                                      <p:cBhvr>
                                        <p:cTn id="227" dur="200" accel="100000" fill="hold">
                                          <p:stCondLst>
                                            <p:cond delay="800"/>
                                          </p:stCondLst>
                                        </p:cTn>
                                        <p:tgtEl>
                                          <p:spTgt spid="7">
                                            <p:graphicEl>
                                              <a:dgm id="{2D7CA090-06B9-44DE-9935-FD6C3CD3A05C}"/>
                                            </p:graphicEl>
                                          </p:spTgt>
                                        </p:tgtEl>
                                        <p:attrNameLst>
                                          <p:attrName>ppt_x</p:attrName>
                                        </p:attrNameLst>
                                      </p:cBhvr>
                                      <p:tavLst>
                                        <p:tav tm="0">
                                          <p:val>
                                            <p:strVal val="#ppt_x-0.05"/>
                                          </p:val>
                                        </p:tav>
                                        <p:tav tm="100000">
                                          <p:val>
                                            <p:strVal val="#ppt_x"/>
                                          </p:val>
                                        </p:tav>
                                      </p:tavLst>
                                    </p:anim>
                                    <p:anim calcmode="lin" valueType="num">
                                      <p:cBhvr>
                                        <p:cTn id="228" dur="200" accel="100000" fill="hold">
                                          <p:stCondLst>
                                            <p:cond delay="800"/>
                                          </p:stCondLst>
                                        </p:cTn>
                                        <p:tgtEl>
                                          <p:spTgt spid="7">
                                            <p:graphicEl>
                                              <a:dgm id="{2D7CA090-06B9-44DE-9935-FD6C3CD3A05C}"/>
                                            </p:graphicEl>
                                          </p:spTgt>
                                        </p:tgtEl>
                                        <p:attrNameLst>
                                          <p:attrName>ppt_y</p:attrName>
                                        </p:attrNameLst>
                                      </p:cBhvr>
                                      <p:tavLst>
                                        <p:tav tm="0">
                                          <p:val>
                                            <p:strVal val="#ppt_y+0.1"/>
                                          </p:val>
                                        </p:tav>
                                        <p:tav tm="100000">
                                          <p:val>
                                            <p:strVal val="#ppt_y"/>
                                          </p:val>
                                        </p:tav>
                                      </p:tavLst>
                                    </p:anim>
                                  </p:childTnLst>
                                </p:cTn>
                              </p:par>
                              <p:par>
                                <p:cTn id="229" presetID="30" presetClass="entr" presetSubtype="0" fill="hold" grpId="0" nodeType="withEffect">
                                  <p:stCondLst>
                                    <p:cond delay="0"/>
                                  </p:stCondLst>
                                  <p:childTnLst>
                                    <p:set>
                                      <p:cBhvr>
                                        <p:cTn id="230" dur="1" fill="hold">
                                          <p:stCondLst>
                                            <p:cond delay="0"/>
                                          </p:stCondLst>
                                        </p:cTn>
                                        <p:tgtEl>
                                          <p:spTgt spid="7">
                                            <p:graphicEl>
                                              <a:dgm id="{99BFE228-1EC6-451D-A336-F4FBE1EA8497}"/>
                                            </p:graphicEl>
                                          </p:spTgt>
                                        </p:tgtEl>
                                        <p:attrNameLst>
                                          <p:attrName>style.visibility</p:attrName>
                                        </p:attrNameLst>
                                      </p:cBhvr>
                                      <p:to>
                                        <p:strVal val="visible"/>
                                      </p:to>
                                    </p:set>
                                    <p:animEffect transition="in" filter="fade">
                                      <p:cBhvr>
                                        <p:cTn id="231" dur="800" decel="100000"/>
                                        <p:tgtEl>
                                          <p:spTgt spid="7">
                                            <p:graphicEl>
                                              <a:dgm id="{99BFE228-1EC6-451D-A336-F4FBE1EA8497}"/>
                                            </p:graphicEl>
                                          </p:spTgt>
                                        </p:tgtEl>
                                      </p:cBhvr>
                                    </p:animEffect>
                                    <p:anim calcmode="lin" valueType="num">
                                      <p:cBhvr>
                                        <p:cTn id="232" dur="800" decel="100000" fill="hold"/>
                                        <p:tgtEl>
                                          <p:spTgt spid="7">
                                            <p:graphicEl>
                                              <a:dgm id="{99BFE228-1EC6-451D-A336-F4FBE1EA8497}"/>
                                            </p:graphicEl>
                                          </p:spTgt>
                                        </p:tgtEl>
                                        <p:attrNameLst>
                                          <p:attrName>style.rotation</p:attrName>
                                        </p:attrNameLst>
                                      </p:cBhvr>
                                      <p:tavLst>
                                        <p:tav tm="0">
                                          <p:val>
                                            <p:fltVal val="-90"/>
                                          </p:val>
                                        </p:tav>
                                        <p:tav tm="100000">
                                          <p:val>
                                            <p:fltVal val="0"/>
                                          </p:val>
                                        </p:tav>
                                      </p:tavLst>
                                    </p:anim>
                                    <p:anim calcmode="lin" valueType="num">
                                      <p:cBhvr>
                                        <p:cTn id="233" dur="800" decel="100000" fill="hold"/>
                                        <p:tgtEl>
                                          <p:spTgt spid="7">
                                            <p:graphicEl>
                                              <a:dgm id="{99BFE228-1EC6-451D-A336-F4FBE1EA8497}"/>
                                            </p:graphicEl>
                                          </p:spTgt>
                                        </p:tgtEl>
                                        <p:attrNameLst>
                                          <p:attrName>ppt_x</p:attrName>
                                        </p:attrNameLst>
                                      </p:cBhvr>
                                      <p:tavLst>
                                        <p:tav tm="0">
                                          <p:val>
                                            <p:strVal val="#ppt_x+0.4"/>
                                          </p:val>
                                        </p:tav>
                                        <p:tav tm="100000">
                                          <p:val>
                                            <p:strVal val="#ppt_x-0.05"/>
                                          </p:val>
                                        </p:tav>
                                      </p:tavLst>
                                    </p:anim>
                                    <p:anim calcmode="lin" valueType="num">
                                      <p:cBhvr>
                                        <p:cTn id="234" dur="800" decel="100000" fill="hold"/>
                                        <p:tgtEl>
                                          <p:spTgt spid="7">
                                            <p:graphicEl>
                                              <a:dgm id="{99BFE228-1EC6-451D-A336-F4FBE1EA8497}"/>
                                            </p:graphicEl>
                                          </p:spTgt>
                                        </p:tgtEl>
                                        <p:attrNameLst>
                                          <p:attrName>ppt_y</p:attrName>
                                        </p:attrNameLst>
                                      </p:cBhvr>
                                      <p:tavLst>
                                        <p:tav tm="0">
                                          <p:val>
                                            <p:strVal val="#ppt_y-0.4"/>
                                          </p:val>
                                        </p:tav>
                                        <p:tav tm="100000">
                                          <p:val>
                                            <p:strVal val="#ppt_y+0.1"/>
                                          </p:val>
                                        </p:tav>
                                      </p:tavLst>
                                    </p:anim>
                                    <p:anim calcmode="lin" valueType="num">
                                      <p:cBhvr>
                                        <p:cTn id="235" dur="200" accel="100000" fill="hold">
                                          <p:stCondLst>
                                            <p:cond delay="800"/>
                                          </p:stCondLst>
                                        </p:cTn>
                                        <p:tgtEl>
                                          <p:spTgt spid="7">
                                            <p:graphicEl>
                                              <a:dgm id="{99BFE228-1EC6-451D-A336-F4FBE1EA8497}"/>
                                            </p:graphicEl>
                                          </p:spTgt>
                                        </p:tgtEl>
                                        <p:attrNameLst>
                                          <p:attrName>ppt_x</p:attrName>
                                        </p:attrNameLst>
                                      </p:cBhvr>
                                      <p:tavLst>
                                        <p:tav tm="0">
                                          <p:val>
                                            <p:strVal val="#ppt_x-0.05"/>
                                          </p:val>
                                        </p:tav>
                                        <p:tav tm="100000">
                                          <p:val>
                                            <p:strVal val="#ppt_x"/>
                                          </p:val>
                                        </p:tav>
                                      </p:tavLst>
                                    </p:anim>
                                    <p:anim calcmode="lin" valueType="num">
                                      <p:cBhvr>
                                        <p:cTn id="236" dur="200" accel="100000" fill="hold">
                                          <p:stCondLst>
                                            <p:cond delay="800"/>
                                          </p:stCondLst>
                                        </p:cTn>
                                        <p:tgtEl>
                                          <p:spTgt spid="7">
                                            <p:graphicEl>
                                              <a:dgm id="{99BFE228-1EC6-451D-A336-F4FBE1EA8497}"/>
                                            </p:graphicEl>
                                          </p:spTgt>
                                        </p:tgtEl>
                                        <p:attrNameLst>
                                          <p:attrName>ppt_y</p:attrName>
                                        </p:attrNameLst>
                                      </p:cBhvr>
                                      <p:tavLst>
                                        <p:tav tm="0">
                                          <p:val>
                                            <p:strVal val="#ppt_y+0.1"/>
                                          </p:val>
                                        </p:tav>
                                        <p:tav tm="100000">
                                          <p:val>
                                            <p:strVal val="#ppt_y"/>
                                          </p:val>
                                        </p:tav>
                                      </p:tavLst>
                                    </p:anim>
                                  </p:childTnLst>
                                </p:cTn>
                              </p:par>
                            </p:childTnLst>
                          </p:cTn>
                        </p:par>
                      </p:childTnLst>
                    </p:cTn>
                  </p:par>
                  <p:par>
                    <p:cTn id="237" fill="hold">
                      <p:stCondLst>
                        <p:cond delay="indefinite"/>
                      </p:stCondLst>
                      <p:childTnLst>
                        <p:par>
                          <p:cTn id="238" fill="hold">
                            <p:stCondLst>
                              <p:cond delay="0"/>
                            </p:stCondLst>
                            <p:childTnLst>
                              <p:par>
                                <p:cTn id="239" presetID="30" presetClass="entr" presetSubtype="0" fill="hold" grpId="0" nodeType="clickEffect">
                                  <p:stCondLst>
                                    <p:cond delay="0"/>
                                  </p:stCondLst>
                                  <p:childTnLst>
                                    <p:set>
                                      <p:cBhvr>
                                        <p:cTn id="240" dur="1" fill="hold">
                                          <p:stCondLst>
                                            <p:cond delay="0"/>
                                          </p:stCondLst>
                                        </p:cTn>
                                        <p:tgtEl>
                                          <p:spTgt spid="7">
                                            <p:graphicEl>
                                              <a:dgm id="{CB6CFA5B-740C-446C-A2E3-CB3575154D4C}"/>
                                            </p:graphicEl>
                                          </p:spTgt>
                                        </p:tgtEl>
                                        <p:attrNameLst>
                                          <p:attrName>style.visibility</p:attrName>
                                        </p:attrNameLst>
                                      </p:cBhvr>
                                      <p:to>
                                        <p:strVal val="visible"/>
                                      </p:to>
                                    </p:set>
                                    <p:animEffect transition="in" filter="fade">
                                      <p:cBhvr>
                                        <p:cTn id="241" dur="800" decel="100000"/>
                                        <p:tgtEl>
                                          <p:spTgt spid="7">
                                            <p:graphicEl>
                                              <a:dgm id="{CB6CFA5B-740C-446C-A2E3-CB3575154D4C}"/>
                                            </p:graphicEl>
                                          </p:spTgt>
                                        </p:tgtEl>
                                      </p:cBhvr>
                                    </p:animEffect>
                                    <p:anim calcmode="lin" valueType="num">
                                      <p:cBhvr>
                                        <p:cTn id="242" dur="800" decel="100000" fill="hold"/>
                                        <p:tgtEl>
                                          <p:spTgt spid="7">
                                            <p:graphicEl>
                                              <a:dgm id="{CB6CFA5B-740C-446C-A2E3-CB3575154D4C}"/>
                                            </p:graphicEl>
                                          </p:spTgt>
                                        </p:tgtEl>
                                        <p:attrNameLst>
                                          <p:attrName>style.rotation</p:attrName>
                                        </p:attrNameLst>
                                      </p:cBhvr>
                                      <p:tavLst>
                                        <p:tav tm="0">
                                          <p:val>
                                            <p:fltVal val="-90"/>
                                          </p:val>
                                        </p:tav>
                                        <p:tav tm="100000">
                                          <p:val>
                                            <p:fltVal val="0"/>
                                          </p:val>
                                        </p:tav>
                                      </p:tavLst>
                                    </p:anim>
                                    <p:anim calcmode="lin" valueType="num">
                                      <p:cBhvr>
                                        <p:cTn id="243" dur="800" decel="100000" fill="hold"/>
                                        <p:tgtEl>
                                          <p:spTgt spid="7">
                                            <p:graphicEl>
                                              <a:dgm id="{CB6CFA5B-740C-446C-A2E3-CB3575154D4C}"/>
                                            </p:graphicEl>
                                          </p:spTgt>
                                        </p:tgtEl>
                                        <p:attrNameLst>
                                          <p:attrName>ppt_x</p:attrName>
                                        </p:attrNameLst>
                                      </p:cBhvr>
                                      <p:tavLst>
                                        <p:tav tm="0">
                                          <p:val>
                                            <p:strVal val="#ppt_x+0.4"/>
                                          </p:val>
                                        </p:tav>
                                        <p:tav tm="100000">
                                          <p:val>
                                            <p:strVal val="#ppt_x-0.05"/>
                                          </p:val>
                                        </p:tav>
                                      </p:tavLst>
                                    </p:anim>
                                    <p:anim calcmode="lin" valueType="num">
                                      <p:cBhvr>
                                        <p:cTn id="244" dur="800" decel="100000" fill="hold"/>
                                        <p:tgtEl>
                                          <p:spTgt spid="7">
                                            <p:graphicEl>
                                              <a:dgm id="{CB6CFA5B-740C-446C-A2E3-CB3575154D4C}"/>
                                            </p:graphicEl>
                                          </p:spTgt>
                                        </p:tgtEl>
                                        <p:attrNameLst>
                                          <p:attrName>ppt_y</p:attrName>
                                        </p:attrNameLst>
                                      </p:cBhvr>
                                      <p:tavLst>
                                        <p:tav tm="0">
                                          <p:val>
                                            <p:strVal val="#ppt_y-0.4"/>
                                          </p:val>
                                        </p:tav>
                                        <p:tav tm="100000">
                                          <p:val>
                                            <p:strVal val="#ppt_y+0.1"/>
                                          </p:val>
                                        </p:tav>
                                      </p:tavLst>
                                    </p:anim>
                                    <p:anim calcmode="lin" valueType="num">
                                      <p:cBhvr>
                                        <p:cTn id="245" dur="200" accel="100000" fill="hold">
                                          <p:stCondLst>
                                            <p:cond delay="800"/>
                                          </p:stCondLst>
                                        </p:cTn>
                                        <p:tgtEl>
                                          <p:spTgt spid="7">
                                            <p:graphicEl>
                                              <a:dgm id="{CB6CFA5B-740C-446C-A2E3-CB3575154D4C}"/>
                                            </p:graphicEl>
                                          </p:spTgt>
                                        </p:tgtEl>
                                        <p:attrNameLst>
                                          <p:attrName>ppt_x</p:attrName>
                                        </p:attrNameLst>
                                      </p:cBhvr>
                                      <p:tavLst>
                                        <p:tav tm="0">
                                          <p:val>
                                            <p:strVal val="#ppt_x-0.05"/>
                                          </p:val>
                                        </p:tav>
                                        <p:tav tm="100000">
                                          <p:val>
                                            <p:strVal val="#ppt_x"/>
                                          </p:val>
                                        </p:tav>
                                      </p:tavLst>
                                    </p:anim>
                                    <p:anim calcmode="lin" valueType="num">
                                      <p:cBhvr>
                                        <p:cTn id="246" dur="200" accel="100000" fill="hold">
                                          <p:stCondLst>
                                            <p:cond delay="800"/>
                                          </p:stCondLst>
                                        </p:cTn>
                                        <p:tgtEl>
                                          <p:spTgt spid="7">
                                            <p:graphicEl>
                                              <a:dgm id="{CB6CFA5B-740C-446C-A2E3-CB3575154D4C}"/>
                                            </p:graphicEl>
                                          </p:spTgt>
                                        </p:tgtEl>
                                        <p:attrNameLst>
                                          <p:attrName>ppt_y</p:attrName>
                                        </p:attrNameLst>
                                      </p:cBhvr>
                                      <p:tavLst>
                                        <p:tav tm="0">
                                          <p:val>
                                            <p:strVal val="#ppt_y+0.1"/>
                                          </p:val>
                                        </p:tav>
                                        <p:tav tm="100000">
                                          <p:val>
                                            <p:strVal val="#ppt_y"/>
                                          </p:val>
                                        </p:tav>
                                      </p:tavLst>
                                    </p:anim>
                                  </p:childTnLst>
                                </p:cTn>
                              </p:par>
                              <p:par>
                                <p:cTn id="247" presetID="30" presetClass="entr" presetSubtype="0" fill="hold" grpId="0" nodeType="withEffect">
                                  <p:stCondLst>
                                    <p:cond delay="0"/>
                                  </p:stCondLst>
                                  <p:childTnLst>
                                    <p:set>
                                      <p:cBhvr>
                                        <p:cTn id="248" dur="1" fill="hold">
                                          <p:stCondLst>
                                            <p:cond delay="0"/>
                                          </p:stCondLst>
                                        </p:cTn>
                                        <p:tgtEl>
                                          <p:spTgt spid="7">
                                            <p:graphicEl>
                                              <a:dgm id="{91AF60E8-6485-476D-962D-01DA2D885192}"/>
                                            </p:graphicEl>
                                          </p:spTgt>
                                        </p:tgtEl>
                                        <p:attrNameLst>
                                          <p:attrName>style.visibility</p:attrName>
                                        </p:attrNameLst>
                                      </p:cBhvr>
                                      <p:to>
                                        <p:strVal val="visible"/>
                                      </p:to>
                                    </p:set>
                                    <p:animEffect transition="in" filter="fade">
                                      <p:cBhvr>
                                        <p:cTn id="249" dur="800" decel="100000"/>
                                        <p:tgtEl>
                                          <p:spTgt spid="7">
                                            <p:graphicEl>
                                              <a:dgm id="{91AF60E8-6485-476D-962D-01DA2D885192}"/>
                                            </p:graphicEl>
                                          </p:spTgt>
                                        </p:tgtEl>
                                      </p:cBhvr>
                                    </p:animEffect>
                                    <p:anim calcmode="lin" valueType="num">
                                      <p:cBhvr>
                                        <p:cTn id="250" dur="800" decel="100000" fill="hold"/>
                                        <p:tgtEl>
                                          <p:spTgt spid="7">
                                            <p:graphicEl>
                                              <a:dgm id="{91AF60E8-6485-476D-962D-01DA2D885192}"/>
                                            </p:graphicEl>
                                          </p:spTgt>
                                        </p:tgtEl>
                                        <p:attrNameLst>
                                          <p:attrName>style.rotation</p:attrName>
                                        </p:attrNameLst>
                                      </p:cBhvr>
                                      <p:tavLst>
                                        <p:tav tm="0">
                                          <p:val>
                                            <p:fltVal val="-90"/>
                                          </p:val>
                                        </p:tav>
                                        <p:tav tm="100000">
                                          <p:val>
                                            <p:fltVal val="0"/>
                                          </p:val>
                                        </p:tav>
                                      </p:tavLst>
                                    </p:anim>
                                    <p:anim calcmode="lin" valueType="num">
                                      <p:cBhvr>
                                        <p:cTn id="251" dur="800" decel="100000" fill="hold"/>
                                        <p:tgtEl>
                                          <p:spTgt spid="7">
                                            <p:graphicEl>
                                              <a:dgm id="{91AF60E8-6485-476D-962D-01DA2D885192}"/>
                                            </p:graphicEl>
                                          </p:spTgt>
                                        </p:tgtEl>
                                        <p:attrNameLst>
                                          <p:attrName>ppt_x</p:attrName>
                                        </p:attrNameLst>
                                      </p:cBhvr>
                                      <p:tavLst>
                                        <p:tav tm="0">
                                          <p:val>
                                            <p:strVal val="#ppt_x+0.4"/>
                                          </p:val>
                                        </p:tav>
                                        <p:tav tm="100000">
                                          <p:val>
                                            <p:strVal val="#ppt_x-0.05"/>
                                          </p:val>
                                        </p:tav>
                                      </p:tavLst>
                                    </p:anim>
                                    <p:anim calcmode="lin" valueType="num">
                                      <p:cBhvr>
                                        <p:cTn id="252" dur="800" decel="100000" fill="hold"/>
                                        <p:tgtEl>
                                          <p:spTgt spid="7">
                                            <p:graphicEl>
                                              <a:dgm id="{91AF60E8-6485-476D-962D-01DA2D885192}"/>
                                            </p:graphicEl>
                                          </p:spTgt>
                                        </p:tgtEl>
                                        <p:attrNameLst>
                                          <p:attrName>ppt_y</p:attrName>
                                        </p:attrNameLst>
                                      </p:cBhvr>
                                      <p:tavLst>
                                        <p:tav tm="0">
                                          <p:val>
                                            <p:strVal val="#ppt_y-0.4"/>
                                          </p:val>
                                        </p:tav>
                                        <p:tav tm="100000">
                                          <p:val>
                                            <p:strVal val="#ppt_y+0.1"/>
                                          </p:val>
                                        </p:tav>
                                      </p:tavLst>
                                    </p:anim>
                                    <p:anim calcmode="lin" valueType="num">
                                      <p:cBhvr>
                                        <p:cTn id="253" dur="200" accel="100000" fill="hold">
                                          <p:stCondLst>
                                            <p:cond delay="800"/>
                                          </p:stCondLst>
                                        </p:cTn>
                                        <p:tgtEl>
                                          <p:spTgt spid="7">
                                            <p:graphicEl>
                                              <a:dgm id="{91AF60E8-6485-476D-962D-01DA2D885192}"/>
                                            </p:graphicEl>
                                          </p:spTgt>
                                        </p:tgtEl>
                                        <p:attrNameLst>
                                          <p:attrName>ppt_x</p:attrName>
                                        </p:attrNameLst>
                                      </p:cBhvr>
                                      <p:tavLst>
                                        <p:tav tm="0">
                                          <p:val>
                                            <p:strVal val="#ppt_x-0.05"/>
                                          </p:val>
                                        </p:tav>
                                        <p:tav tm="100000">
                                          <p:val>
                                            <p:strVal val="#ppt_x"/>
                                          </p:val>
                                        </p:tav>
                                      </p:tavLst>
                                    </p:anim>
                                    <p:anim calcmode="lin" valueType="num">
                                      <p:cBhvr>
                                        <p:cTn id="254" dur="200" accel="100000" fill="hold">
                                          <p:stCondLst>
                                            <p:cond delay="800"/>
                                          </p:stCondLst>
                                        </p:cTn>
                                        <p:tgtEl>
                                          <p:spTgt spid="7">
                                            <p:graphicEl>
                                              <a:dgm id="{91AF60E8-6485-476D-962D-01DA2D885192}"/>
                                            </p:graphicEl>
                                          </p:spTgt>
                                        </p:tgtEl>
                                        <p:attrNameLst>
                                          <p:attrName>ppt_y</p:attrName>
                                        </p:attrNameLst>
                                      </p:cBhvr>
                                      <p:tavLst>
                                        <p:tav tm="0">
                                          <p:val>
                                            <p:strVal val="#ppt_y+0.1"/>
                                          </p:val>
                                        </p:tav>
                                        <p:tav tm="100000">
                                          <p:val>
                                            <p:strVal val="#ppt_y"/>
                                          </p:val>
                                        </p:tav>
                                      </p:tavLst>
                                    </p:anim>
                                  </p:childTnLst>
                                </p:cTn>
                              </p:par>
                            </p:childTnLst>
                          </p:cTn>
                        </p:par>
                      </p:childTnLst>
                    </p:cTn>
                  </p:par>
                  <p:par>
                    <p:cTn id="255" fill="hold">
                      <p:stCondLst>
                        <p:cond delay="indefinite"/>
                      </p:stCondLst>
                      <p:childTnLst>
                        <p:par>
                          <p:cTn id="256" fill="hold">
                            <p:stCondLst>
                              <p:cond delay="0"/>
                            </p:stCondLst>
                            <p:childTnLst>
                              <p:par>
                                <p:cTn id="257" presetID="30" presetClass="entr" presetSubtype="0" fill="hold" grpId="0" nodeType="clickEffect">
                                  <p:stCondLst>
                                    <p:cond delay="0"/>
                                  </p:stCondLst>
                                  <p:childTnLst>
                                    <p:set>
                                      <p:cBhvr>
                                        <p:cTn id="258" dur="1" fill="hold">
                                          <p:stCondLst>
                                            <p:cond delay="0"/>
                                          </p:stCondLst>
                                        </p:cTn>
                                        <p:tgtEl>
                                          <p:spTgt spid="7">
                                            <p:graphicEl>
                                              <a:dgm id="{F782F50B-462C-4F39-A8C3-794A7F1A1583}"/>
                                            </p:graphicEl>
                                          </p:spTgt>
                                        </p:tgtEl>
                                        <p:attrNameLst>
                                          <p:attrName>style.visibility</p:attrName>
                                        </p:attrNameLst>
                                      </p:cBhvr>
                                      <p:to>
                                        <p:strVal val="visible"/>
                                      </p:to>
                                    </p:set>
                                    <p:animEffect transition="in" filter="fade">
                                      <p:cBhvr>
                                        <p:cTn id="259" dur="800" decel="100000"/>
                                        <p:tgtEl>
                                          <p:spTgt spid="7">
                                            <p:graphicEl>
                                              <a:dgm id="{F782F50B-462C-4F39-A8C3-794A7F1A1583}"/>
                                            </p:graphicEl>
                                          </p:spTgt>
                                        </p:tgtEl>
                                      </p:cBhvr>
                                    </p:animEffect>
                                    <p:anim calcmode="lin" valueType="num">
                                      <p:cBhvr>
                                        <p:cTn id="260" dur="800" decel="100000" fill="hold"/>
                                        <p:tgtEl>
                                          <p:spTgt spid="7">
                                            <p:graphicEl>
                                              <a:dgm id="{F782F50B-462C-4F39-A8C3-794A7F1A1583}"/>
                                            </p:graphicEl>
                                          </p:spTgt>
                                        </p:tgtEl>
                                        <p:attrNameLst>
                                          <p:attrName>style.rotation</p:attrName>
                                        </p:attrNameLst>
                                      </p:cBhvr>
                                      <p:tavLst>
                                        <p:tav tm="0">
                                          <p:val>
                                            <p:fltVal val="-90"/>
                                          </p:val>
                                        </p:tav>
                                        <p:tav tm="100000">
                                          <p:val>
                                            <p:fltVal val="0"/>
                                          </p:val>
                                        </p:tav>
                                      </p:tavLst>
                                    </p:anim>
                                    <p:anim calcmode="lin" valueType="num">
                                      <p:cBhvr>
                                        <p:cTn id="261" dur="800" decel="100000" fill="hold"/>
                                        <p:tgtEl>
                                          <p:spTgt spid="7">
                                            <p:graphicEl>
                                              <a:dgm id="{F782F50B-462C-4F39-A8C3-794A7F1A1583}"/>
                                            </p:graphicEl>
                                          </p:spTgt>
                                        </p:tgtEl>
                                        <p:attrNameLst>
                                          <p:attrName>ppt_x</p:attrName>
                                        </p:attrNameLst>
                                      </p:cBhvr>
                                      <p:tavLst>
                                        <p:tav tm="0">
                                          <p:val>
                                            <p:strVal val="#ppt_x+0.4"/>
                                          </p:val>
                                        </p:tav>
                                        <p:tav tm="100000">
                                          <p:val>
                                            <p:strVal val="#ppt_x-0.05"/>
                                          </p:val>
                                        </p:tav>
                                      </p:tavLst>
                                    </p:anim>
                                    <p:anim calcmode="lin" valueType="num">
                                      <p:cBhvr>
                                        <p:cTn id="262" dur="800" decel="100000" fill="hold"/>
                                        <p:tgtEl>
                                          <p:spTgt spid="7">
                                            <p:graphicEl>
                                              <a:dgm id="{F782F50B-462C-4F39-A8C3-794A7F1A1583}"/>
                                            </p:graphicEl>
                                          </p:spTgt>
                                        </p:tgtEl>
                                        <p:attrNameLst>
                                          <p:attrName>ppt_y</p:attrName>
                                        </p:attrNameLst>
                                      </p:cBhvr>
                                      <p:tavLst>
                                        <p:tav tm="0">
                                          <p:val>
                                            <p:strVal val="#ppt_y-0.4"/>
                                          </p:val>
                                        </p:tav>
                                        <p:tav tm="100000">
                                          <p:val>
                                            <p:strVal val="#ppt_y+0.1"/>
                                          </p:val>
                                        </p:tav>
                                      </p:tavLst>
                                    </p:anim>
                                    <p:anim calcmode="lin" valueType="num">
                                      <p:cBhvr>
                                        <p:cTn id="263" dur="200" accel="100000" fill="hold">
                                          <p:stCondLst>
                                            <p:cond delay="800"/>
                                          </p:stCondLst>
                                        </p:cTn>
                                        <p:tgtEl>
                                          <p:spTgt spid="7">
                                            <p:graphicEl>
                                              <a:dgm id="{F782F50B-462C-4F39-A8C3-794A7F1A1583}"/>
                                            </p:graphicEl>
                                          </p:spTgt>
                                        </p:tgtEl>
                                        <p:attrNameLst>
                                          <p:attrName>ppt_x</p:attrName>
                                        </p:attrNameLst>
                                      </p:cBhvr>
                                      <p:tavLst>
                                        <p:tav tm="0">
                                          <p:val>
                                            <p:strVal val="#ppt_x-0.05"/>
                                          </p:val>
                                        </p:tav>
                                        <p:tav tm="100000">
                                          <p:val>
                                            <p:strVal val="#ppt_x"/>
                                          </p:val>
                                        </p:tav>
                                      </p:tavLst>
                                    </p:anim>
                                    <p:anim calcmode="lin" valueType="num">
                                      <p:cBhvr>
                                        <p:cTn id="264" dur="200" accel="100000" fill="hold">
                                          <p:stCondLst>
                                            <p:cond delay="800"/>
                                          </p:stCondLst>
                                        </p:cTn>
                                        <p:tgtEl>
                                          <p:spTgt spid="7">
                                            <p:graphicEl>
                                              <a:dgm id="{F782F50B-462C-4F39-A8C3-794A7F1A1583}"/>
                                            </p:graphicEl>
                                          </p:spTgt>
                                        </p:tgtEl>
                                        <p:attrNameLst>
                                          <p:attrName>ppt_y</p:attrName>
                                        </p:attrNameLst>
                                      </p:cBhvr>
                                      <p:tavLst>
                                        <p:tav tm="0">
                                          <p:val>
                                            <p:strVal val="#ppt_y+0.1"/>
                                          </p:val>
                                        </p:tav>
                                        <p:tav tm="100000">
                                          <p:val>
                                            <p:strVal val="#ppt_y"/>
                                          </p:val>
                                        </p:tav>
                                      </p:tavLst>
                                    </p:anim>
                                  </p:childTnLst>
                                </p:cTn>
                              </p:par>
                              <p:par>
                                <p:cTn id="265" presetID="30" presetClass="entr" presetSubtype="0" fill="hold" grpId="0" nodeType="withEffect">
                                  <p:stCondLst>
                                    <p:cond delay="0"/>
                                  </p:stCondLst>
                                  <p:childTnLst>
                                    <p:set>
                                      <p:cBhvr>
                                        <p:cTn id="266" dur="1" fill="hold">
                                          <p:stCondLst>
                                            <p:cond delay="0"/>
                                          </p:stCondLst>
                                        </p:cTn>
                                        <p:tgtEl>
                                          <p:spTgt spid="7">
                                            <p:graphicEl>
                                              <a:dgm id="{F4972D61-FEEA-4A5D-983B-2DDEDB6D6804}"/>
                                            </p:graphicEl>
                                          </p:spTgt>
                                        </p:tgtEl>
                                        <p:attrNameLst>
                                          <p:attrName>style.visibility</p:attrName>
                                        </p:attrNameLst>
                                      </p:cBhvr>
                                      <p:to>
                                        <p:strVal val="visible"/>
                                      </p:to>
                                    </p:set>
                                    <p:animEffect transition="in" filter="fade">
                                      <p:cBhvr>
                                        <p:cTn id="267" dur="800" decel="100000"/>
                                        <p:tgtEl>
                                          <p:spTgt spid="7">
                                            <p:graphicEl>
                                              <a:dgm id="{F4972D61-FEEA-4A5D-983B-2DDEDB6D6804}"/>
                                            </p:graphicEl>
                                          </p:spTgt>
                                        </p:tgtEl>
                                      </p:cBhvr>
                                    </p:animEffect>
                                    <p:anim calcmode="lin" valueType="num">
                                      <p:cBhvr>
                                        <p:cTn id="268" dur="800" decel="100000" fill="hold"/>
                                        <p:tgtEl>
                                          <p:spTgt spid="7">
                                            <p:graphicEl>
                                              <a:dgm id="{F4972D61-FEEA-4A5D-983B-2DDEDB6D6804}"/>
                                            </p:graphicEl>
                                          </p:spTgt>
                                        </p:tgtEl>
                                        <p:attrNameLst>
                                          <p:attrName>style.rotation</p:attrName>
                                        </p:attrNameLst>
                                      </p:cBhvr>
                                      <p:tavLst>
                                        <p:tav tm="0">
                                          <p:val>
                                            <p:fltVal val="-90"/>
                                          </p:val>
                                        </p:tav>
                                        <p:tav tm="100000">
                                          <p:val>
                                            <p:fltVal val="0"/>
                                          </p:val>
                                        </p:tav>
                                      </p:tavLst>
                                    </p:anim>
                                    <p:anim calcmode="lin" valueType="num">
                                      <p:cBhvr>
                                        <p:cTn id="269" dur="800" decel="100000" fill="hold"/>
                                        <p:tgtEl>
                                          <p:spTgt spid="7">
                                            <p:graphicEl>
                                              <a:dgm id="{F4972D61-FEEA-4A5D-983B-2DDEDB6D6804}"/>
                                            </p:graphicEl>
                                          </p:spTgt>
                                        </p:tgtEl>
                                        <p:attrNameLst>
                                          <p:attrName>ppt_x</p:attrName>
                                        </p:attrNameLst>
                                      </p:cBhvr>
                                      <p:tavLst>
                                        <p:tav tm="0">
                                          <p:val>
                                            <p:strVal val="#ppt_x+0.4"/>
                                          </p:val>
                                        </p:tav>
                                        <p:tav tm="100000">
                                          <p:val>
                                            <p:strVal val="#ppt_x-0.05"/>
                                          </p:val>
                                        </p:tav>
                                      </p:tavLst>
                                    </p:anim>
                                    <p:anim calcmode="lin" valueType="num">
                                      <p:cBhvr>
                                        <p:cTn id="270" dur="800" decel="100000" fill="hold"/>
                                        <p:tgtEl>
                                          <p:spTgt spid="7">
                                            <p:graphicEl>
                                              <a:dgm id="{F4972D61-FEEA-4A5D-983B-2DDEDB6D6804}"/>
                                            </p:graphicEl>
                                          </p:spTgt>
                                        </p:tgtEl>
                                        <p:attrNameLst>
                                          <p:attrName>ppt_y</p:attrName>
                                        </p:attrNameLst>
                                      </p:cBhvr>
                                      <p:tavLst>
                                        <p:tav tm="0">
                                          <p:val>
                                            <p:strVal val="#ppt_y-0.4"/>
                                          </p:val>
                                        </p:tav>
                                        <p:tav tm="100000">
                                          <p:val>
                                            <p:strVal val="#ppt_y+0.1"/>
                                          </p:val>
                                        </p:tav>
                                      </p:tavLst>
                                    </p:anim>
                                    <p:anim calcmode="lin" valueType="num">
                                      <p:cBhvr>
                                        <p:cTn id="271" dur="200" accel="100000" fill="hold">
                                          <p:stCondLst>
                                            <p:cond delay="800"/>
                                          </p:stCondLst>
                                        </p:cTn>
                                        <p:tgtEl>
                                          <p:spTgt spid="7">
                                            <p:graphicEl>
                                              <a:dgm id="{F4972D61-FEEA-4A5D-983B-2DDEDB6D6804}"/>
                                            </p:graphicEl>
                                          </p:spTgt>
                                        </p:tgtEl>
                                        <p:attrNameLst>
                                          <p:attrName>ppt_x</p:attrName>
                                        </p:attrNameLst>
                                      </p:cBhvr>
                                      <p:tavLst>
                                        <p:tav tm="0">
                                          <p:val>
                                            <p:strVal val="#ppt_x-0.05"/>
                                          </p:val>
                                        </p:tav>
                                        <p:tav tm="100000">
                                          <p:val>
                                            <p:strVal val="#ppt_x"/>
                                          </p:val>
                                        </p:tav>
                                      </p:tavLst>
                                    </p:anim>
                                    <p:anim calcmode="lin" valueType="num">
                                      <p:cBhvr>
                                        <p:cTn id="272" dur="200" accel="100000" fill="hold">
                                          <p:stCondLst>
                                            <p:cond delay="800"/>
                                          </p:stCondLst>
                                        </p:cTn>
                                        <p:tgtEl>
                                          <p:spTgt spid="7">
                                            <p:graphicEl>
                                              <a:dgm id="{F4972D61-FEEA-4A5D-983B-2DDEDB6D6804}"/>
                                            </p:graphic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Graphic spid="7"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22" name="Imagen 21" descr="Forma, Rectángulo&#10;&#10;Descripción generada automáticamente">
            <a:extLst>
              <a:ext uri="{FF2B5EF4-FFF2-40B4-BE49-F238E27FC236}">
                <a16:creationId xmlns:a16="http://schemas.microsoft.com/office/drawing/2014/main" id="{5C4DF3BC-895A-73A3-C794-F8C7F7471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87" y="2642978"/>
            <a:ext cx="4851183" cy="951668"/>
          </a:xfrm>
          <a:prstGeom prst="rect">
            <a:avLst/>
          </a:prstGeom>
          <a:effectLst>
            <a:outerShdw blurRad="50800" dist="38100" dir="5400000" algn="t" rotWithShape="0">
              <a:prstClr val="black">
                <a:alpha val="40000"/>
              </a:prstClr>
            </a:outerShdw>
          </a:effectLst>
        </p:spPr>
      </p:pic>
      <p:pic>
        <p:nvPicPr>
          <p:cNvPr id="20" name="Imagen 19">
            <a:extLst>
              <a:ext uri="{FF2B5EF4-FFF2-40B4-BE49-F238E27FC236}">
                <a16:creationId xmlns:a16="http://schemas.microsoft.com/office/drawing/2014/main" id="{7E079090-2BDE-C08B-1F15-B92D6564D1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4347" y="638904"/>
            <a:ext cx="4851183" cy="951667"/>
          </a:xfrm>
          <a:prstGeom prst="rect">
            <a:avLst/>
          </a:prstGeom>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2 CuadroTexto">
            <a:extLst>
              <a:ext uri="{FF2B5EF4-FFF2-40B4-BE49-F238E27FC236}">
                <a16:creationId xmlns:a16="http://schemas.microsoft.com/office/drawing/2014/main" id="{24D71F75-8CD8-CE5C-530E-CB1F58DA9AC0}"/>
              </a:ext>
            </a:extLst>
          </p:cNvPr>
          <p:cNvSpPr txBox="1"/>
          <p:nvPr/>
        </p:nvSpPr>
        <p:spPr>
          <a:xfrm>
            <a:off x="126206" y="67076"/>
            <a:ext cx="9238309"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s-ES" sz="3600" b="1" dirty="0">
                <a:ln w="3175">
                  <a:solidFill>
                    <a:schemeClr val="tx1">
                      <a:lumMod val="95000"/>
                      <a:lumOff val="5000"/>
                    </a:schemeClr>
                  </a:solidFill>
                </a:ln>
                <a:solidFill>
                  <a:srgbClr val="0070C0"/>
                </a:solidFill>
              </a:rPr>
              <a:t>KOHO MÁM MILOVAT?
</a:t>
            </a:r>
          </a:p>
        </p:txBody>
      </p:sp>
      <p:sp>
        <p:nvSpPr>
          <p:cNvPr id="4" name="5 Rectángulo">
            <a:extLst>
              <a:ext uri="{FF2B5EF4-FFF2-40B4-BE49-F238E27FC236}">
                <a16:creationId xmlns:a16="http://schemas.microsoft.com/office/drawing/2014/main" id="{BDD26D82-41E1-1C5A-AD2C-92DD55B6CD0D}"/>
              </a:ext>
            </a:extLst>
          </p:cNvPr>
          <p:cNvSpPr/>
          <p:nvPr/>
        </p:nvSpPr>
        <p:spPr>
          <a:xfrm>
            <a:off x="167602" y="1514779"/>
            <a:ext cx="8449804" cy="1200329"/>
          </a:xfrm>
          <a:prstGeom prst="rect">
            <a:avLst/>
          </a:prstGeom>
        </p:spPr>
        <p:txBody>
          <a:bodyPr wrap="square">
            <a:spAutoFit/>
          </a:bodyPr>
          <a:lstStyle/>
          <a:p>
            <a:pPr marL="0" lvl="1"/>
            <a:r>
              <a:rPr lang="es-ES" b="1" dirty="0">
                <a:solidFill>
                  <a:prstClr val="black"/>
                </a:solidFill>
              </a:rPr>
              <a:t>“</a:t>
            </a:r>
            <a:r>
              <a:rPr lang="cs-CZ" b="1" dirty="0">
                <a:solidFill>
                  <a:prstClr val="black"/>
                </a:solidFill>
              </a:rPr>
              <a:t>Budeš milovat Hospodina, svého Boha celým svým srdcem a celou svou duší a celou svou silou</a:t>
            </a:r>
            <a:r>
              <a:rPr lang="es-ES" b="1" dirty="0">
                <a:solidFill>
                  <a:prstClr val="black"/>
                </a:solidFill>
              </a:rPr>
              <a:t>” </a:t>
            </a:r>
            <a:r>
              <a:rPr lang="es-ES" dirty="0">
                <a:solidFill>
                  <a:prstClr val="black"/>
                </a:solidFill>
              </a:rPr>
              <a:t>(</a:t>
            </a:r>
            <a:r>
              <a:rPr lang="cs-CZ" dirty="0">
                <a:solidFill>
                  <a:prstClr val="black"/>
                </a:solidFill>
              </a:rPr>
              <a:t>5. Mojžíšova</a:t>
            </a:r>
            <a:r>
              <a:rPr lang="es-ES" dirty="0">
                <a:solidFill>
                  <a:prstClr val="black"/>
                </a:solidFill>
              </a:rPr>
              <a:t> 6</a:t>
            </a:r>
            <a:r>
              <a:rPr lang="cs-CZ" dirty="0">
                <a:solidFill>
                  <a:prstClr val="black"/>
                </a:solidFill>
              </a:rPr>
              <a:t>,</a:t>
            </a:r>
            <a:r>
              <a:rPr lang="es-ES" dirty="0">
                <a:solidFill>
                  <a:prstClr val="black"/>
                </a:solidFill>
              </a:rPr>
              <a:t>5).</a:t>
            </a:r>
            <a:r>
              <a:rPr lang="es-ES" b="1" dirty="0">
                <a:solidFill>
                  <a:prstClr val="black"/>
                </a:solidFill>
              </a:rPr>
              <a:t> Musíme milovat Boha svým rozumem, svou vůlí, svými motivy, svými pocity, svými náklonnostmi a svými touhami.  Naše láska k Bohu musí být bezpodmínečná, stejně jako On miluje nás..</a:t>
            </a:r>
            <a:endParaRPr lang="es-ES" dirty="0">
              <a:solidFill>
                <a:prstClr val="black"/>
              </a:solidFill>
            </a:endParaRPr>
          </a:p>
        </p:txBody>
      </p:sp>
      <p:sp>
        <p:nvSpPr>
          <p:cNvPr id="9" name="5 Rectángulo">
            <a:extLst>
              <a:ext uri="{FF2B5EF4-FFF2-40B4-BE49-F238E27FC236}">
                <a16:creationId xmlns:a16="http://schemas.microsoft.com/office/drawing/2014/main" id="{FFDFF9F8-0D23-523F-1761-70E8D3F087BC}"/>
              </a:ext>
            </a:extLst>
          </p:cNvPr>
          <p:cNvSpPr/>
          <p:nvPr/>
        </p:nvSpPr>
        <p:spPr>
          <a:xfrm>
            <a:off x="167602" y="3539005"/>
            <a:ext cx="5841312" cy="1200329"/>
          </a:xfrm>
          <a:prstGeom prst="rect">
            <a:avLst/>
          </a:prstGeom>
        </p:spPr>
        <p:txBody>
          <a:bodyPr wrap="square">
            <a:spAutoFit/>
          </a:bodyPr>
          <a:lstStyle/>
          <a:p>
            <a:r>
              <a:rPr lang="es-ES" b="1" dirty="0">
                <a:solidFill>
                  <a:prstClr val="black"/>
                </a:solidFill>
              </a:rPr>
              <a:t>“</a:t>
            </a:r>
            <a:r>
              <a:rPr lang="cs-CZ" b="1" dirty="0">
                <a:solidFill>
                  <a:prstClr val="black"/>
                </a:solidFill>
              </a:rPr>
              <a:t>Miluj svého bližního jako sám sebe</a:t>
            </a:r>
            <a:r>
              <a:rPr lang="es-ES" b="1" dirty="0">
                <a:solidFill>
                  <a:prstClr val="black"/>
                </a:solidFill>
              </a:rPr>
              <a:t>” </a:t>
            </a:r>
            <a:r>
              <a:rPr lang="es-ES" dirty="0">
                <a:solidFill>
                  <a:prstClr val="black"/>
                </a:solidFill>
              </a:rPr>
              <a:t>(Mato</a:t>
            </a:r>
            <a:r>
              <a:rPr lang="cs-CZ" dirty="0" err="1">
                <a:solidFill>
                  <a:prstClr val="black"/>
                </a:solidFill>
              </a:rPr>
              <a:t>uš</a:t>
            </a:r>
            <a:r>
              <a:rPr lang="es-ES" dirty="0">
                <a:solidFill>
                  <a:prstClr val="black"/>
                </a:solidFill>
              </a:rPr>
              <a:t>, 22</a:t>
            </a:r>
            <a:r>
              <a:rPr lang="cs-CZ" dirty="0">
                <a:solidFill>
                  <a:prstClr val="black"/>
                </a:solidFill>
              </a:rPr>
              <a:t>,</a:t>
            </a:r>
            <a:r>
              <a:rPr lang="es-ES" dirty="0">
                <a:solidFill>
                  <a:prstClr val="black"/>
                </a:solidFill>
              </a:rPr>
              <a:t>39)</a:t>
            </a:r>
          </a:p>
          <a:p>
            <a:pPr marL="0" lvl="1"/>
            <a:r>
              <a:rPr lang="es-ES" b="1" dirty="0">
                <a:solidFill>
                  <a:prstClr val="black"/>
                </a:solidFill>
              </a:rPr>
              <a:t>Tato láska zahrnuje úctu, úctu, pomoc a lásku ke každému, kdo je nám altruisticky blízký.
</a:t>
            </a:r>
            <a:endParaRPr lang="es-ES" sz="1600" dirty="0">
              <a:solidFill>
                <a:prstClr val="black"/>
              </a:solidFill>
              <a:latin typeface="Comic Sans MS" pitchFamily="66" charset="0"/>
            </a:endParaRPr>
          </a:p>
        </p:txBody>
      </p:sp>
      <p:sp>
        <p:nvSpPr>
          <p:cNvPr id="13" name="4 Rectángulo">
            <a:extLst>
              <a:ext uri="{FF2B5EF4-FFF2-40B4-BE49-F238E27FC236}">
                <a16:creationId xmlns:a16="http://schemas.microsoft.com/office/drawing/2014/main" id="{9D5DB692-D6DA-51AF-8816-8A164DC0839A}"/>
              </a:ext>
            </a:extLst>
          </p:cNvPr>
          <p:cNvSpPr/>
          <p:nvPr/>
        </p:nvSpPr>
        <p:spPr>
          <a:xfrm>
            <a:off x="167602" y="5325596"/>
            <a:ext cx="9228948" cy="1477328"/>
          </a:xfrm>
          <a:prstGeom prst="rect">
            <a:avLst/>
          </a:prstGeom>
        </p:spPr>
        <p:txBody>
          <a:bodyPr wrap="square">
            <a:spAutoFit/>
          </a:bodyPr>
          <a:lstStyle/>
          <a:p>
            <a:r>
              <a:rPr lang="es-ES" b="1" dirty="0">
                <a:solidFill>
                  <a:prstClr val="black"/>
                </a:solidFill>
              </a:rPr>
              <a:t>“</a:t>
            </a:r>
            <a:r>
              <a:rPr lang="cs-CZ" b="1" dirty="0">
                <a:solidFill>
                  <a:prstClr val="black"/>
                </a:solidFill>
              </a:rPr>
              <a:t>Milujte své nepřátele a modlete se za ty, co vás pronásledují</a:t>
            </a:r>
            <a:r>
              <a:rPr lang="es-ES" b="1" dirty="0">
                <a:solidFill>
                  <a:prstClr val="black"/>
                </a:solidFill>
              </a:rPr>
              <a:t>” </a:t>
            </a:r>
            <a:r>
              <a:rPr lang="es-ES" dirty="0">
                <a:solidFill>
                  <a:prstClr val="black"/>
                </a:solidFill>
              </a:rPr>
              <a:t>(Mato</a:t>
            </a:r>
            <a:r>
              <a:rPr lang="cs-CZ" dirty="0" err="1">
                <a:solidFill>
                  <a:prstClr val="black"/>
                </a:solidFill>
              </a:rPr>
              <a:t>uš</a:t>
            </a:r>
            <a:r>
              <a:rPr lang="es-ES" dirty="0">
                <a:solidFill>
                  <a:prstClr val="black"/>
                </a:solidFill>
              </a:rPr>
              <a:t>, 5</a:t>
            </a:r>
            <a:r>
              <a:rPr lang="cs-CZ" dirty="0">
                <a:solidFill>
                  <a:prstClr val="black"/>
                </a:solidFill>
              </a:rPr>
              <a:t>,</a:t>
            </a:r>
            <a:r>
              <a:rPr lang="es-ES" dirty="0">
                <a:solidFill>
                  <a:prstClr val="black"/>
                </a:solidFill>
              </a:rPr>
              <a:t>44)</a:t>
            </a:r>
            <a:r>
              <a:rPr lang="es-ES" b="1" dirty="0">
                <a:solidFill>
                  <a:prstClr val="black"/>
                </a:solidFill>
              </a:rPr>
              <a:t>. Nemusíme je milovat filio</a:t>
            </a:r>
            <a:r>
              <a:rPr lang="cs-CZ" b="1" dirty="0">
                <a:solidFill>
                  <a:prstClr val="black"/>
                </a:solidFill>
              </a:rPr>
              <a:t> </a:t>
            </a:r>
            <a:r>
              <a:rPr lang="es-ES" b="1" dirty="0">
                <a:solidFill>
                  <a:prstClr val="black"/>
                </a:solidFill>
              </a:rPr>
              <a:t>láskou, protože nemůžeme cítit stejnou náklonnost, jakou cítíme ke své rodině nebo přátelům. </a:t>
            </a:r>
            <a:r>
              <a:rPr lang="cs-CZ" b="1" dirty="0">
                <a:solidFill>
                  <a:prstClr val="black"/>
                </a:solidFill>
              </a:rPr>
              <a:t>Pán Ježíš po nás vyžaduje</a:t>
            </a:r>
            <a:r>
              <a:rPr lang="es-ES" b="1" dirty="0">
                <a:solidFill>
                  <a:prstClr val="black"/>
                </a:solidFill>
              </a:rPr>
              <a:t>, abychom je milovali láskou agape, protože je pod nadvládou vůle.  Milovat (agapé) nejzavilejší nepřátele znamená jednat s nimi s úctou a zdvořilostí a považovat je za takové, jak o nich uvažuje Bůh.</a:t>
            </a:r>
          </a:p>
        </p:txBody>
      </p:sp>
      <p:sp>
        <p:nvSpPr>
          <p:cNvPr id="3" name="3 CuadroTexto">
            <a:extLst>
              <a:ext uri="{FF2B5EF4-FFF2-40B4-BE49-F238E27FC236}">
                <a16:creationId xmlns:a16="http://schemas.microsoft.com/office/drawing/2014/main" id="{467AA974-D947-9D5A-4DA4-8DC4860C04BD}"/>
              </a:ext>
            </a:extLst>
          </p:cNvPr>
          <p:cNvSpPr txBox="1"/>
          <p:nvPr/>
        </p:nvSpPr>
        <p:spPr>
          <a:xfrm>
            <a:off x="1347862" y="791202"/>
            <a:ext cx="1787223" cy="1200329"/>
          </a:xfrm>
          <a:prstGeom prst="rect">
            <a:avLst/>
          </a:prstGeom>
          <a:noFill/>
        </p:spPr>
        <p:txBody>
          <a:bodyPr wrap="square" rtlCol="0">
            <a:spAutoFit/>
          </a:bodyPr>
          <a:lstStyle/>
          <a:p>
            <a:pPr marL="342900" indent="-342900" algn="ctr"/>
            <a:r>
              <a:rPr lang="es-ES" sz="3600" b="1" dirty="0">
                <a:solidFill>
                  <a:srgbClr val="FF0000"/>
                </a:solidFill>
              </a:rPr>
              <a:t>Boh</a:t>
            </a:r>
            <a:r>
              <a:rPr lang="cs-CZ" sz="3600" b="1" dirty="0">
                <a:solidFill>
                  <a:srgbClr val="FF0000"/>
                </a:solidFill>
              </a:rPr>
              <a:t>a</a:t>
            </a:r>
            <a:r>
              <a:rPr lang="es-ES" sz="3600" b="1" dirty="0">
                <a:solidFill>
                  <a:srgbClr val="FF0000"/>
                </a:solidFill>
              </a:rPr>
              <a:t>
</a:t>
            </a:r>
          </a:p>
        </p:txBody>
      </p:sp>
      <p:sp>
        <p:nvSpPr>
          <p:cNvPr id="10" name="6 Rectángulo">
            <a:extLst>
              <a:ext uri="{FF2B5EF4-FFF2-40B4-BE49-F238E27FC236}">
                <a16:creationId xmlns:a16="http://schemas.microsoft.com/office/drawing/2014/main" id="{AF7C97F6-20B3-58F5-CDB1-D615044D85CE}"/>
              </a:ext>
            </a:extLst>
          </p:cNvPr>
          <p:cNvSpPr/>
          <p:nvPr/>
        </p:nvSpPr>
        <p:spPr>
          <a:xfrm>
            <a:off x="1087587" y="2687698"/>
            <a:ext cx="2307771" cy="887487"/>
          </a:xfrm>
          <a:prstGeom prst="rect">
            <a:avLst/>
          </a:prstGeom>
        </p:spPr>
        <p:txBody>
          <a:bodyPr wrap="square">
            <a:spAutoFit/>
          </a:bodyPr>
          <a:lstStyle/>
          <a:p>
            <a:pPr algn="ctr">
              <a:lnSpc>
                <a:spcPts val="3000"/>
              </a:lnSpc>
            </a:pPr>
            <a:r>
              <a:rPr lang="cs-CZ" sz="3600" b="1" dirty="0">
                <a:solidFill>
                  <a:schemeClr val="accent6">
                    <a:lumMod val="50000"/>
                  </a:schemeClr>
                </a:solidFill>
              </a:rPr>
              <a:t>svého bližního</a:t>
            </a:r>
            <a:endParaRPr lang="es-ES" sz="3600" b="1" dirty="0">
              <a:solidFill>
                <a:schemeClr val="accent6">
                  <a:lumMod val="50000"/>
                </a:schemeClr>
              </a:solidFill>
            </a:endParaRPr>
          </a:p>
        </p:txBody>
      </p:sp>
      <p:pic>
        <p:nvPicPr>
          <p:cNvPr id="24" name="Imagen 23" descr="Forma, Rectángulo&#10;&#10;Descripción generada automáticamente">
            <a:extLst>
              <a:ext uri="{FF2B5EF4-FFF2-40B4-BE49-F238E27FC236}">
                <a16:creationId xmlns:a16="http://schemas.microsoft.com/office/drawing/2014/main" id="{F1E4D02B-7878-7993-CBBD-E564F9779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25" y="4427797"/>
            <a:ext cx="4851183" cy="951668"/>
          </a:xfrm>
          <a:prstGeom prst="rect">
            <a:avLst/>
          </a:prstGeom>
          <a:effectLst>
            <a:outerShdw blurRad="50800" dist="38100" dir="5400000" algn="t" rotWithShape="0">
              <a:prstClr val="black">
                <a:alpha val="40000"/>
              </a:prstClr>
            </a:outerShdw>
          </a:effectLst>
        </p:spPr>
      </p:pic>
      <p:sp>
        <p:nvSpPr>
          <p:cNvPr id="26" name="CuadroTexto 25">
            <a:extLst>
              <a:ext uri="{FF2B5EF4-FFF2-40B4-BE49-F238E27FC236}">
                <a16:creationId xmlns:a16="http://schemas.microsoft.com/office/drawing/2014/main" id="{34E995F7-46E4-6209-A542-BE413DE3C7F7}"/>
              </a:ext>
            </a:extLst>
          </p:cNvPr>
          <p:cNvSpPr txBox="1"/>
          <p:nvPr/>
        </p:nvSpPr>
        <p:spPr>
          <a:xfrm>
            <a:off x="3361508" y="645778"/>
            <a:ext cx="1676604" cy="830997"/>
          </a:xfrm>
          <a:prstGeom prst="rect">
            <a:avLst/>
          </a:prstGeom>
          <a:noFill/>
        </p:spPr>
        <p:txBody>
          <a:bodyPr wrap="square">
            <a:spAutoFit/>
          </a:bodyPr>
          <a:lstStyle/>
          <a:p>
            <a:pPr algn="ctr"/>
            <a:r>
              <a:rPr lang="cs-CZ" sz="2400" b="1" dirty="0">
                <a:solidFill>
                  <a:schemeClr val="bg1"/>
                </a:solidFill>
                <a:effectLst>
                  <a:outerShdw blurRad="38100" dist="38100" dir="2700000" algn="tl">
                    <a:srgbClr val="000000">
                      <a:alpha val="43137"/>
                    </a:srgbClr>
                  </a:outerShdw>
                </a:effectLst>
              </a:rPr>
              <a:t>na prvním místě</a:t>
            </a:r>
            <a:endParaRPr lang="es-ES" sz="2400" b="1" dirty="0">
              <a:solidFill>
                <a:schemeClr val="bg1"/>
              </a:solidFill>
              <a:effectLst>
                <a:outerShdw blurRad="38100" dist="38100" dir="2700000" algn="tl">
                  <a:srgbClr val="000000">
                    <a:alpha val="43137"/>
                  </a:srgbClr>
                </a:outerShdw>
              </a:effectLst>
            </a:endParaRPr>
          </a:p>
        </p:txBody>
      </p:sp>
      <p:sp>
        <p:nvSpPr>
          <p:cNvPr id="28" name="CuadroTexto 27">
            <a:extLst>
              <a:ext uri="{FF2B5EF4-FFF2-40B4-BE49-F238E27FC236}">
                <a16:creationId xmlns:a16="http://schemas.microsoft.com/office/drawing/2014/main" id="{61D74982-AB0F-81B0-E14E-68731A668139}"/>
              </a:ext>
            </a:extLst>
          </p:cNvPr>
          <p:cNvSpPr txBox="1"/>
          <p:nvPr/>
        </p:nvSpPr>
        <p:spPr>
          <a:xfrm>
            <a:off x="3361508" y="2713369"/>
            <a:ext cx="1611086" cy="830997"/>
          </a:xfrm>
          <a:prstGeom prst="rect">
            <a:avLst/>
          </a:prstGeom>
          <a:noFill/>
        </p:spPr>
        <p:txBody>
          <a:bodyPr wrap="square">
            <a:spAutoFit/>
          </a:bodyPr>
          <a:lstStyle/>
          <a:p>
            <a:pPr algn="ctr"/>
            <a:r>
              <a:rPr lang="cs-CZ" sz="2400" b="1" dirty="0">
                <a:solidFill>
                  <a:schemeClr val="bg1"/>
                </a:solidFill>
                <a:effectLst>
                  <a:outerShdw blurRad="38100" dist="38100" dir="2700000" algn="tl">
                    <a:srgbClr val="000000">
                      <a:alpha val="43137"/>
                    </a:srgbClr>
                  </a:outerShdw>
                </a:effectLst>
              </a:rPr>
              <a:t>jako sám sebe</a:t>
            </a:r>
            <a:endParaRPr lang="es-ES" sz="2400" b="1" dirty="0">
              <a:solidFill>
                <a:schemeClr val="bg1"/>
              </a:solidFill>
              <a:effectLst>
                <a:outerShdw blurRad="38100" dist="38100" dir="2700000" algn="tl">
                  <a:srgbClr val="000000">
                    <a:alpha val="43137"/>
                  </a:srgbClr>
                </a:outerShdw>
              </a:effectLst>
            </a:endParaRPr>
          </a:p>
        </p:txBody>
      </p:sp>
      <p:sp>
        <p:nvSpPr>
          <p:cNvPr id="12" name="3 CuadroTexto">
            <a:extLst>
              <a:ext uri="{FF2B5EF4-FFF2-40B4-BE49-F238E27FC236}">
                <a16:creationId xmlns:a16="http://schemas.microsoft.com/office/drawing/2014/main" id="{1CD4C758-314D-34B9-4406-7F8F1E5FED1C}"/>
              </a:ext>
            </a:extLst>
          </p:cNvPr>
          <p:cNvSpPr txBox="1"/>
          <p:nvPr/>
        </p:nvSpPr>
        <p:spPr>
          <a:xfrm>
            <a:off x="1314012" y="4477305"/>
            <a:ext cx="2047496" cy="887487"/>
          </a:xfrm>
          <a:prstGeom prst="rect">
            <a:avLst/>
          </a:prstGeom>
        </p:spPr>
        <p:txBody>
          <a:bodyPr wrap="square">
            <a:spAutoFit/>
          </a:bodyPr>
          <a:lstStyle>
            <a:defPPr>
              <a:defRPr lang="es-ES"/>
            </a:defPPr>
            <a:lvl1pPr algn="ctr">
              <a:lnSpc>
                <a:spcPts val="3000"/>
              </a:lnSpc>
              <a:defRPr sz="3600" b="1">
                <a:solidFill>
                  <a:schemeClr val="accent6">
                    <a:lumMod val="50000"/>
                  </a:schemeClr>
                </a:solidFill>
              </a:defRPr>
            </a:lvl1pPr>
          </a:lstStyle>
          <a:p>
            <a:r>
              <a:rPr lang="cs-CZ" dirty="0">
                <a:solidFill>
                  <a:srgbClr val="7030A0"/>
                </a:solidFill>
              </a:rPr>
              <a:t>své nepřátele</a:t>
            </a:r>
            <a:endParaRPr lang="es-ES" dirty="0">
              <a:solidFill>
                <a:srgbClr val="7030A0"/>
              </a:solidFill>
            </a:endParaRPr>
          </a:p>
        </p:txBody>
      </p:sp>
      <p:pic>
        <p:nvPicPr>
          <p:cNvPr id="31" name="Imagen 30" descr="Hombre parado en una montaña&#10;&#10;Descripción generada automáticamente con confianza baja">
            <a:extLst>
              <a:ext uri="{FF2B5EF4-FFF2-40B4-BE49-F238E27FC236}">
                <a16:creationId xmlns:a16="http://schemas.microsoft.com/office/drawing/2014/main" id="{AEF5D9D9-3068-C0CD-81A7-A0BDB5A64550}"/>
              </a:ext>
            </a:extLst>
          </p:cNvPr>
          <p:cNvPicPr>
            <a:picLocks noChangeAspect="1"/>
          </p:cNvPicPr>
          <p:nvPr/>
        </p:nvPicPr>
        <p:blipFill rotWithShape="1">
          <a:blip r:embed="rId6">
            <a:extLst>
              <a:ext uri="{28A0092B-C50C-407E-A947-70E740481C1C}">
                <a14:useLocalDpi xmlns:a14="http://schemas.microsoft.com/office/drawing/2010/main" val="0"/>
              </a:ext>
            </a:extLst>
          </a:blip>
          <a:srcRect r="56684"/>
          <a:stretch/>
        </p:blipFill>
        <p:spPr>
          <a:xfrm flipH="1">
            <a:off x="9364516" y="115193"/>
            <a:ext cx="2623136" cy="4366852"/>
          </a:xfrm>
          <a:prstGeom prst="roundRect">
            <a:avLst>
              <a:gd name="adj" fmla="val 803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Imagen 32" descr="Un hombre con los brazos levantados&#10;&#10;Descripción generada automáticamente con confianza media">
            <a:extLst>
              <a:ext uri="{FF2B5EF4-FFF2-40B4-BE49-F238E27FC236}">
                <a16:creationId xmlns:a16="http://schemas.microsoft.com/office/drawing/2014/main" id="{E23FB9D3-C929-88DC-7A4E-32A77C2080CD}"/>
              </a:ext>
            </a:extLst>
          </p:cNvPr>
          <p:cNvPicPr>
            <a:picLocks noChangeAspect="1"/>
          </p:cNvPicPr>
          <p:nvPr/>
        </p:nvPicPr>
        <p:blipFill rotWithShape="1">
          <a:blip r:embed="rId7">
            <a:extLst>
              <a:ext uri="{28A0092B-C50C-407E-A947-70E740481C1C}">
                <a14:useLocalDpi xmlns:a14="http://schemas.microsoft.com/office/drawing/2010/main" val="0"/>
              </a:ext>
            </a:extLst>
          </a:blip>
          <a:srcRect l="36001" t="6257"/>
          <a:stretch/>
        </p:blipFill>
        <p:spPr>
          <a:xfrm>
            <a:off x="5959150" y="2739126"/>
            <a:ext cx="3202267" cy="2608169"/>
          </a:xfrm>
          <a:prstGeom prst="roundRect">
            <a:avLst>
              <a:gd name="adj" fmla="val 932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Imagen 34" descr="Imagen que contiene hecho de madera, tabla, montaña, mujer&#10;&#10;Descripción generada automáticamente">
            <a:extLst>
              <a:ext uri="{FF2B5EF4-FFF2-40B4-BE49-F238E27FC236}">
                <a16:creationId xmlns:a16="http://schemas.microsoft.com/office/drawing/2014/main" id="{E307D4D2-928F-4D07-24D6-B82BD33E23FB}"/>
              </a:ext>
            </a:extLst>
          </p:cNvPr>
          <p:cNvPicPr>
            <a:picLocks noChangeAspect="1"/>
          </p:cNvPicPr>
          <p:nvPr/>
        </p:nvPicPr>
        <p:blipFill rotWithShape="1">
          <a:blip r:embed="rId8">
            <a:extLst>
              <a:ext uri="{28A0092B-C50C-407E-A947-70E740481C1C}">
                <a14:useLocalDpi xmlns:a14="http://schemas.microsoft.com/office/drawing/2010/main" val="0"/>
              </a:ext>
            </a:extLst>
          </a:blip>
          <a:srcRect l="25857"/>
          <a:stretch/>
        </p:blipFill>
        <p:spPr>
          <a:xfrm>
            <a:off x="9364515" y="4641669"/>
            <a:ext cx="2625909" cy="1993946"/>
          </a:xfrm>
          <a:prstGeom prst="roundRect">
            <a:avLst>
              <a:gd name="adj" fmla="val 924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CuadroTexto 35">
            <a:extLst>
              <a:ext uri="{FF2B5EF4-FFF2-40B4-BE49-F238E27FC236}">
                <a16:creationId xmlns:a16="http://schemas.microsoft.com/office/drawing/2014/main" id="{02005BBF-87A3-5556-D4E9-27B7E249202C}"/>
              </a:ext>
            </a:extLst>
          </p:cNvPr>
          <p:cNvSpPr txBox="1"/>
          <p:nvPr/>
        </p:nvSpPr>
        <p:spPr>
          <a:xfrm>
            <a:off x="3127632" y="4470540"/>
            <a:ext cx="2144357" cy="830997"/>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Modli se </a:t>
            </a:r>
            <a:endParaRPr lang="cs-CZ" sz="2400" b="1" dirty="0">
              <a:solidFill>
                <a:schemeClr val="bg1"/>
              </a:solidFill>
              <a:effectLst>
                <a:outerShdw blurRad="38100" dist="38100" dir="2700000" algn="tl">
                  <a:srgbClr val="000000">
                    <a:alpha val="43137"/>
                  </a:srgbClr>
                </a:outerShdw>
              </a:effectLst>
            </a:endParaRPr>
          </a:p>
          <a:p>
            <a:pPr algn="ctr"/>
            <a:r>
              <a:rPr lang="es-ES" sz="2400" b="1" dirty="0">
                <a:solidFill>
                  <a:schemeClr val="bg1"/>
                </a:solidFill>
                <a:effectLst>
                  <a:outerShdw blurRad="38100" dist="38100" dir="2700000" algn="tl">
                    <a:srgbClr val="000000">
                      <a:alpha val="43137"/>
                    </a:srgbClr>
                  </a:outerShdw>
                </a:effectLst>
              </a:rPr>
              <a:t>za ně</a:t>
            </a:r>
          </a:p>
        </p:txBody>
      </p:sp>
    </p:spTree>
    <p:extLst>
      <p:ext uri="{BB962C8B-B14F-4D97-AF65-F5344CB8AC3E}">
        <p14:creationId xmlns:p14="http://schemas.microsoft.com/office/powerpoint/2010/main" val="149995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 calcmode="lin" valueType="num">
                                      <p:cBhvr>
                                        <p:cTn id="21" dur="1000" fill="hold"/>
                                        <p:tgtEl>
                                          <p:spTgt spid="20"/>
                                        </p:tgtEl>
                                        <p:attrNameLst>
                                          <p:attrName>style.rotation</p:attrName>
                                        </p:attrNameLst>
                                      </p:cBhvr>
                                      <p:tavLst>
                                        <p:tav tm="0">
                                          <p:val>
                                            <p:fltVal val="90"/>
                                          </p:val>
                                        </p:tav>
                                        <p:tav tm="100000">
                                          <p:val>
                                            <p:fltVal val="0"/>
                                          </p:val>
                                        </p:tav>
                                      </p:tavLst>
                                    </p:anim>
                                    <p:animEffect transition="in" filter="fade">
                                      <p:cBhvr>
                                        <p:cTn id="22" dur="1000"/>
                                        <p:tgtEl>
                                          <p:spTgt spid="20"/>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par>
                                <p:cTn id="34" presetID="4" presetClass="entr" presetSubtype="32"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ox(out)">
                                      <p:cBhvr>
                                        <p:cTn id="36" dur="75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1000" fill="hold"/>
                                        <p:tgtEl>
                                          <p:spTgt spid="22"/>
                                        </p:tgtEl>
                                        <p:attrNameLst>
                                          <p:attrName>ppt_w</p:attrName>
                                        </p:attrNameLst>
                                      </p:cBhvr>
                                      <p:tavLst>
                                        <p:tav tm="0">
                                          <p:val>
                                            <p:fltVal val="0"/>
                                          </p:val>
                                        </p:tav>
                                        <p:tav tm="100000">
                                          <p:val>
                                            <p:strVal val="#ppt_w"/>
                                          </p:val>
                                        </p:tav>
                                      </p:tavLst>
                                    </p:anim>
                                    <p:anim calcmode="lin" valueType="num">
                                      <p:cBhvr>
                                        <p:cTn id="47" dur="1000" fill="hold"/>
                                        <p:tgtEl>
                                          <p:spTgt spid="22"/>
                                        </p:tgtEl>
                                        <p:attrNameLst>
                                          <p:attrName>ppt_h</p:attrName>
                                        </p:attrNameLst>
                                      </p:cBhvr>
                                      <p:tavLst>
                                        <p:tav tm="0">
                                          <p:val>
                                            <p:fltVal val="0"/>
                                          </p:val>
                                        </p:tav>
                                        <p:tav tm="100000">
                                          <p:val>
                                            <p:strVal val="#ppt_h"/>
                                          </p:val>
                                        </p:tav>
                                      </p:tavLst>
                                    </p:anim>
                                    <p:anim calcmode="lin" valueType="num">
                                      <p:cBhvr>
                                        <p:cTn id="48" dur="1000" fill="hold"/>
                                        <p:tgtEl>
                                          <p:spTgt spid="22"/>
                                        </p:tgtEl>
                                        <p:attrNameLst>
                                          <p:attrName>style.rotation</p:attrName>
                                        </p:attrNameLst>
                                      </p:cBhvr>
                                      <p:tavLst>
                                        <p:tav tm="0">
                                          <p:val>
                                            <p:fltVal val="90"/>
                                          </p:val>
                                        </p:tav>
                                        <p:tav tm="100000">
                                          <p:val>
                                            <p:fltVal val="0"/>
                                          </p:val>
                                        </p:tav>
                                      </p:tavLst>
                                    </p:anim>
                                    <p:animEffect transition="in" filter="fade">
                                      <p:cBhvr>
                                        <p:cTn id="49" dur="1000"/>
                                        <p:tgtEl>
                                          <p:spTgt spid="22"/>
                                        </p:tgtEl>
                                      </p:cBhvr>
                                    </p:animEffect>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p:cTn id="58" dur="500" fill="hold"/>
                                        <p:tgtEl>
                                          <p:spTgt spid="28"/>
                                        </p:tgtEl>
                                        <p:attrNameLst>
                                          <p:attrName>ppt_w</p:attrName>
                                        </p:attrNameLst>
                                      </p:cBhvr>
                                      <p:tavLst>
                                        <p:tav tm="0">
                                          <p:val>
                                            <p:fltVal val="0"/>
                                          </p:val>
                                        </p:tav>
                                        <p:tav tm="100000">
                                          <p:val>
                                            <p:strVal val="#ppt_w"/>
                                          </p:val>
                                        </p:tav>
                                      </p:tavLst>
                                    </p:anim>
                                    <p:anim calcmode="lin" valueType="num">
                                      <p:cBhvr>
                                        <p:cTn id="59" dur="500" fill="hold"/>
                                        <p:tgtEl>
                                          <p:spTgt spid="28"/>
                                        </p:tgtEl>
                                        <p:attrNameLst>
                                          <p:attrName>ppt_h</p:attrName>
                                        </p:attrNameLst>
                                      </p:cBhvr>
                                      <p:tavLst>
                                        <p:tav tm="0">
                                          <p:val>
                                            <p:fltVal val="0"/>
                                          </p:val>
                                        </p:tav>
                                        <p:tav tm="100000">
                                          <p:val>
                                            <p:strVal val="#ppt_h"/>
                                          </p:val>
                                        </p:tav>
                                      </p:tavLst>
                                    </p:anim>
                                    <p:animEffect transition="in" filter="fade">
                                      <p:cBhvr>
                                        <p:cTn id="60" dur="500"/>
                                        <p:tgtEl>
                                          <p:spTgt spid="28"/>
                                        </p:tgtEl>
                                      </p:cBhvr>
                                    </p:animEffect>
                                  </p:childTnLst>
                                </p:cTn>
                              </p:par>
                              <p:par>
                                <p:cTn id="61" presetID="4" presetClass="entr" presetSubtype="16"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box(in)">
                                      <p:cBhvr>
                                        <p:cTn id="63" dur="75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fltVal val="0"/>
                                          </p:val>
                                        </p:tav>
                                        <p:tav tm="100000">
                                          <p:val>
                                            <p:strVal val="#ppt_w"/>
                                          </p:val>
                                        </p:tav>
                                      </p:tavLst>
                                    </p:anim>
                                    <p:anim calcmode="lin" valueType="num">
                                      <p:cBhvr>
                                        <p:cTn id="74" dur="1000" fill="hold"/>
                                        <p:tgtEl>
                                          <p:spTgt spid="24"/>
                                        </p:tgtEl>
                                        <p:attrNameLst>
                                          <p:attrName>ppt_h</p:attrName>
                                        </p:attrNameLst>
                                      </p:cBhvr>
                                      <p:tavLst>
                                        <p:tav tm="0">
                                          <p:val>
                                            <p:fltVal val="0"/>
                                          </p:val>
                                        </p:tav>
                                        <p:tav tm="100000">
                                          <p:val>
                                            <p:strVal val="#ppt_h"/>
                                          </p:val>
                                        </p:tav>
                                      </p:tavLst>
                                    </p:anim>
                                    <p:anim calcmode="lin" valueType="num">
                                      <p:cBhvr>
                                        <p:cTn id="75" dur="1000" fill="hold"/>
                                        <p:tgtEl>
                                          <p:spTgt spid="24"/>
                                        </p:tgtEl>
                                        <p:attrNameLst>
                                          <p:attrName>style.rotation</p:attrName>
                                        </p:attrNameLst>
                                      </p:cBhvr>
                                      <p:tavLst>
                                        <p:tav tm="0">
                                          <p:val>
                                            <p:fltVal val="90"/>
                                          </p:val>
                                        </p:tav>
                                        <p:tav tm="100000">
                                          <p:val>
                                            <p:fltVal val="0"/>
                                          </p:val>
                                        </p:tav>
                                      </p:tavLst>
                                    </p:anim>
                                    <p:animEffect transition="in" filter="fade">
                                      <p:cBhvr>
                                        <p:cTn id="76" dur="1000"/>
                                        <p:tgtEl>
                                          <p:spTgt spid="24"/>
                                        </p:tgtEl>
                                      </p:cBhvr>
                                    </p:animEffect>
                                  </p:childTnLst>
                                </p:cTn>
                              </p:par>
                            </p:childTnLst>
                          </p:cTn>
                        </p:par>
                        <p:par>
                          <p:cTn id="77" fill="hold">
                            <p:stCondLst>
                              <p:cond delay="1000"/>
                            </p:stCondLst>
                            <p:childTnLst>
                              <p:par>
                                <p:cTn id="78" presetID="53" presetClass="entr" presetSubtype="16" fill="hold" grpId="0" nodeType="after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500" fill="hold"/>
                                        <p:tgtEl>
                                          <p:spTgt spid="12"/>
                                        </p:tgtEl>
                                        <p:attrNameLst>
                                          <p:attrName>ppt_w</p:attrName>
                                        </p:attrNameLst>
                                      </p:cBhvr>
                                      <p:tavLst>
                                        <p:tav tm="0">
                                          <p:val>
                                            <p:fltVal val="0"/>
                                          </p:val>
                                        </p:tav>
                                        <p:tav tm="100000">
                                          <p:val>
                                            <p:strVal val="#ppt_w"/>
                                          </p:val>
                                        </p:tav>
                                      </p:tavLst>
                                    </p:anim>
                                    <p:anim calcmode="lin" valueType="num">
                                      <p:cBhvr>
                                        <p:cTn id="81" dur="500" fill="hold"/>
                                        <p:tgtEl>
                                          <p:spTgt spid="12"/>
                                        </p:tgtEl>
                                        <p:attrNameLst>
                                          <p:attrName>ppt_h</p:attrName>
                                        </p:attrNameLst>
                                      </p:cBhvr>
                                      <p:tavLst>
                                        <p:tav tm="0">
                                          <p:val>
                                            <p:fltVal val="0"/>
                                          </p:val>
                                        </p:tav>
                                        <p:tav tm="100000">
                                          <p:val>
                                            <p:strVal val="#ppt_h"/>
                                          </p:val>
                                        </p:tav>
                                      </p:tavLst>
                                    </p:anim>
                                    <p:animEffect transition="in" filter="fade">
                                      <p:cBhvr>
                                        <p:cTn id="82" dur="500"/>
                                        <p:tgtEl>
                                          <p:spTgt spid="12"/>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 calcmode="lin" valueType="num">
                                      <p:cBhvr>
                                        <p:cTn id="85" dur="500" fill="hold"/>
                                        <p:tgtEl>
                                          <p:spTgt spid="36"/>
                                        </p:tgtEl>
                                        <p:attrNameLst>
                                          <p:attrName>ppt_w</p:attrName>
                                        </p:attrNameLst>
                                      </p:cBhvr>
                                      <p:tavLst>
                                        <p:tav tm="0">
                                          <p:val>
                                            <p:fltVal val="0"/>
                                          </p:val>
                                        </p:tav>
                                        <p:tav tm="100000">
                                          <p:val>
                                            <p:strVal val="#ppt_w"/>
                                          </p:val>
                                        </p:tav>
                                      </p:tavLst>
                                    </p:anim>
                                    <p:anim calcmode="lin" valueType="num">
                                      <p:cBhvr>
                                        <p:cTn id="86" dur="500" fill="hold"/>
                                        <p:tgtEl>
                                          <p:spTgt spid="36"/>
                                        </p:tgtEl>
                                        <p:attrNameLst>
                                          <p:attrName>ppt_h</p:attrName>
                                        </p:attrNameLst>
                                      </p:cBhvr>
                                      <p:tavLst>
                                        <p:tav tm="0">
                                          <p:val>
                                            <p:fltVal val="0"/>
                                          </p:val>
                                        </p:tav>
                                        <p:tav tm="100000">
                                          <p:val>
                                            <p:strVal val="#ppt_h"/>
                                          </p:val>
                                        </p:tav>
                                      </p:tavLst>
                                    </p:anim>
                                    <p:animEffect transition="in" filter="fade">
                                      <p:cBhvr>
                                        <p:cTn id="87" dur="500"/>
                                        <p:tgtEl>
                                          <p:spTgt spid="36"/>
                                        </p:tgtEl>
                                      </p:cBhvr>
                                    </p:animEffect>
                                  </p:childTnLst>
                                </p:cTn>
                              </p:par>
                              <p:par>
                                <p:cTn id="88" presetID="4" presetClass="entr" presetSubtype="32" fill="hold"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box(out)">
                                      <p:cBhvr>
                                        <p:cTn id="90" dur="750"/>
                                        <p:tgtEl>
                                          <p:spTgt spid="35"/>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wipe(left)">
                                      <p:cBhvr>
                                        <p:cTn id="9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13" grpId="0"/>
      <p:bldP spid="3" grpId="0"/>
      <p:bldP spid="10" grpId="0"/>
      <p:bldP spid="26" grpId="0"/>
      <p:bldP spid="28" grpId="0"/>
      <p:bldP spid="12"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 florero con flores rojas&#10;&#10;Descripción generada automáticamente con confianza media">
            <a:extLst>
              <a:ext uri="{FF2B5EF4-FFF2-40B4-BE49-F238E27FC236}">
                <a16:creationId xmlns:a16="http://schemas.microsoft.com/office/drawing/2014/main" id="{28BC6662-E65E-259D-B1EC-CD63EAC4162D}"/>
              </a:ext>
            </a:extLst>
          </p:cNvPr>
          <p:cNvPicPr>
            <a:picLocks noChangeAspect="1"/>
          </p:cNvPicPr>
          <p:nvPr/>
        </p:nvPicPr>
        <p:blipFill rotWithShape="1">
          <a:blip r:embed="rId2">
            <a:extLst>
              <a:ext uri="{28A0092B-C50C-407E-A947-70E740481C1C}">
                <a14:useLocalDpi xmlns:a14="http://schemas.microsoft.com/office/drawing/2010/main" val="0"/>
              </a:ext>
            </a:extLst>
          </a:blip>
          <a:srcRect t="25249"/>
          <a:stretch/>
        </p:blipFill>
        <p:spPr>
          <a:xfrm>
            <a:off x="20" y="0"/>
            <a:ext cx="12191980" cy="6864556"/>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1 CuadroTexto">
            <a:extLst>
              <a:ext uri="{FF2B5EF4-FFF2-40B4-BE49-F238E27FC236}">
                <a16:creationId xmlns:a16="http://schemas.microsoft.com/office/drawing/2014/main" id="{EB682632-99E5-8402-D6CC-C67C0B15F3F3}"/>
              </a:ext>
            </a:extLst>
          </p:cNvPr>
          <p:cNvSpPr txBox="1"/>
          <p:nvPr/>
        </p:nvSpPr>
        <p:spPr>
          <a:xfrm>
            <a:off x="6261140" y="2293070"/>
            <a:ext cx="5526546" cy="2616101"/>
          </a:xfrm>
          <a:prstGeom prst="rect">
            <a:avLst/>
          </a:prstGeom>
          <a:noFill/>
        </p:spPr>
        <p:txBody>
          <a:bodyPr wrap="square" rtlCol="0">
            <a:spAutoFit/>
          </a:bodyPr>
          <a:lstStyle/>
          <a:p>
            <a:pPr>
              <a:spcBef>
                <a:spcPts val="600"/>
              </a:spcBef>
              <a:spcAft>
                <a:spcPts val="600"/>
              </a:spcAft>
            </a:pPr>
            <a:r>
              <a:rPr lang="es-ES" sz="2200" b="1" dirty="0">
                <a:solidFill>
                  <a:prstClr val="white"/>
                </a:solidFill>
                <a:effectLst>
                  <a:outerShdw blurRad="38100" dist="38100" dir="2700000" algn="tl">
                    <a:srgbClr val="000000">
                      <a:alpha val="43137"/>
                    </a:srgbClr>
                  </a:outerShdw>
                </a:effectLst>
                <a:latin typeface="Arial"/>
              </a:rPr>
              <a:t>Radost je vnitřní </a:t>
            </a:r>
            <a:r>
              <a:rPr lang="cs-CZ" sz="2200" b="1" dirty="0">
                <a:solidFill>
                  <a:prstClr val="white"/>
                </a:solidFill>
                <a:effectLst>
                  <a:outerShdw blurRad="38100" dist="38100" dir="2700000" algn="tl">
                    <a:srgbClr val="000000">
                      <a:alpha val="43137"/>
                    </a:srgbClr>
                  </a:outerShdw>
                </a:effectLst>
                <a:latin typeface="Arial"/>
              </a:rPr>
              <a:t>stav</a:t>
            </a:r>
            <a:r>
              <a:rPr lang="es-ES" sz="2200" b="1" dirty="0">
                <a:solidFill>
                  <a:prstClr val="white"/>
                </a:solidFill>
                <a:effectLst>
                  <a:outerShdw blurRad="38100" dist="38100" dir="2700000" algn="tl">
                    <a:srgbClr val="000000">
                      <a:alpha val="43137"/>
                    </a:srgbClr>
                  </a:outerShdw>
                </a:effectLst>
                <a:latin typeface="Arial"/>
              </a:rPr>
              <a:t>, kter</a:t>
            </a:r>
            <a:r>
              <a:rPr lang="cs-CZ" sz="2200" b="1" dirty="0">
                <a:solidFill>
                  <a:prstClr val="white"/>
                </a:solidFill>
                <a:effectLst>
                  <a:outerShdw blurRad="38100" dist="38100" dir="2700000" algn="tl">
                    <a:srgbClr val="000000">
                      <a:alpha val="43137"/>
                    </a:srgbClr>
                  </a:outerShdw>
                </a:effectLst>
                <a:latin typeface="Arial"/>
              </a:rPr>
              <a:t>ý</a:t>
            </a:r>
            <a:r>
              <a:rPr lang="es-ES" sz="2200" b="1" dirty="0">
                <a:solidFill>
                  <a:prstClr val="white"/>
                </a:solidFill>
                <a:effectLst>
                  <a:outerShdw blurRad="38100" dist="38100" dir="2700000" algn="tl">
                    <a:srgbClr val="000000">
                      <a:alpha val="43137"/>
                    </a:srgbClr>
                  </a:outerShdw>
                </a:effectLst>
                <a:latin typeface="Arial"/>
              </a:rPr>
              <a:t> </a:t>
            </a:r>
            <a:r>
              <a:rPr lang="cs-CZ" sz="2200" b="1" dirty="0">
                <a:solidFill>
                  <a:prstClr val="white"/>
                </a:solidFill>
                <a:effectLst>
                  <a:outerShdw blurRad="38100" dist="38100" dir="2700000" algn="tl">
                    <a:srgbClr val="000000">
                      <a:alpha val="43137"/>
                    </a:srgbClr>
                  </a:outerShdw>
                </a:effectLst>
                <a:latin typeface="Arial"/>
              </a:rPr>
              <a:t>vyvěrá</a:t>
            </a:r>
            <a:r>
              <a:rPr lang="es-ES" sz="2200" b="1" dirty="0">
                <a:solidFill>
                  <a:prstClr val="white"/>
                </a:solidFill>
                <a:effectLst>
                  <a:outerShdw blurRad="38100" dist="38100" dir="2700000" algn="tl">
                    <a:srgbClr val="000000">
                      <a:alpha val="43137"/>
                    </a:srgbClr>
                  </a:outerShdw>
                </a:effectLst>
                <a:latin typeface="Arial"/>
              </a:rPr>
              <a:t> </a:t>
            </a:r>
            <a:r>
              <a:rPr lang="cs-CZ" sz="2200" b="1" dirty="0">
                <a:solidFill>
                  <a:prstClr val="white"/>
                </a:solidFill>
                <a:effectLst>
                  <a:outerShdw blurRad="38100" dist="38100" dir="2700000" algn="tl">
                    <a:srgbClr val="000000">
                      <a:alpha val="43137"/>
                    </a:srgbClr>
                  </a:outerShdw>
                </a:effectLst>
                <a:latin typeface="Arial"/>
              </a:rPr>
              <a:t>     </a:t>
            </a:r>
            <a:r>
              <a:rPr lang="es-ES" sz="2200" b="1" dirty="0">
                <a:solidFill>
                  <a:prstClr val="white"/>
                </a:solidFill>
                <a:effectLst>
                  <a:outerShdw blurRad="38100" dist="38100" dir="2700000" algn="tl">
                    <a:srgbClr val="000000">
                      <a:alpha val="43137"/>
                    </a:srgbClr>
                  </a:outerShdw>
                </a:effectLst>
                <a:latin typeface="Arial"/>
              </a:rPr>
              <a:t>od </a:t>
            </a:r>
            <a:r>
              <a:rPr lang="cs-CZ" sz="2200" b="1" dirty="0">
                <a:solidFill>
                  <a:prstClr val="white"/>
                </a:solidFill>
                <a:effectLst>
                  <a:outerShdw blurRad="38100" dist="38100" dir="2700000" algn="tl">
                    <a:srgbClr val="000000">
                      <a:alpha val="43137"/>
                    </a:srgbClr>
                  </a:outerShdw>
                </a:effectLst>
                <a:latin typeface="Arial"/>
              </a:rPr>
              <a:t>Boha</a:t>
            </a:r>
            <a:r>
              <a:rPr lang="es-ES" sz="2200" b="1" dirty="0">
                <a:solidFill>
                  <a:prstClr val="white"/>
                </a:solidFill>
                <a:effectLst>
                  <a:outerShdw blurRad="38100" dist="38100" dir="2700000" algn="tl">
                    <a:srgbClr val="000000">
                      <a:alpha val="43137"/>
                    </a:srgbClr>
                  </a:outerShdw>
                </a:effectLst>
                <a:latin typeface="Arial"/>
              </a:rPr>
              <a:t> a lze j</a:t>
            </a:r>
            <a:r>
              <a:rPr lang="cs-CZ" sz="2200" b="1" dirty="0">
                <a:solidFill>
                  <a:prstClr val="white"/>
                </a:solidFill>
                <a:effectLst>
                  <a:outerShdw blurRad="38100" dist="38100" dir="2700000" algn="tl">
                    <a:srgbClr val="000000">
                      <a:alpha val="43137"/>
                    </a:srgbClr>
                  </a:outerShdw>
                </a:effectLst>
                <a:latin typeface="Arial"/>
              </a:rPr>
              <a:t>ej</a:t>
            </a:r>
            <a:r>
              <a:rPr lang="es-ES" sz="2200" b="1" dirty="0">
                <a:solidFill>
                  <a:prstClr val="white"/>
                </a:solidFill>
                <a:effectLst>
                  <a:outerShdw blurRad="38100" dist="38100" dir="2700000" algn="tl">
                    <a:srgbClr val="000000">
                      <a:alpha val="43137"/>
                    </a:srgbClr>
                  </a:outerShdw>
                </a:effectLst>
                <a:latin typeface="Arial"/>
              </a:rPr>
              <a:t> dosáhnout pouze </a:t>
            </a:r>
            <a:r>
              <a:rPr lang="cs-CZ" sz="2200" b="1" dirty="0">
                <a:solidFill>
                  <a:prstClr val="white"/>
                </a:solidFill>
                <a:effectLst>
                  <a:outerShdw blurRad="38100" dist="38100" dir="2700000" algn="tl">
                    <a:srgbClr val="000000">
                      <a:alpha val="43137"/>
                    </a:srgbClr>
                  </a:outerShdw>
                </a:effectLst>
                <a:latin typeface="Arial"/>
              </a:rPr>
              <a:t>     </a:t>
            </a:r>
            <a:r>
              <a:rPr lang="es-ES" sz="2200" b="1" dirty="0">
                <a:solidFill>
                  <a:prstClr val="white"/>
                </a:solidFill>
                <a:effectLst>
                  <a:outerShdw blurRad="38100" dist="38100" dir="2700000" algn="tl">
                    <a:srgbClr val="000000">
                      <a:alpha val="43137"/>
                    </a:srgbClr>
                  </a:outerShdw>
                </a:effectLst>
                <a:latin typeface="Arial"/>
              </a:rPr>
              <a:t>ve společenství s </a:t>
            </a:r>
            <a:r>
              <a:rPr lang="es-ES" sz="2200" b="1" dirty="0" err="1">
                <a:solidFill>
                  <a:prstClr val="white"/>
                </a:solidFill>
                <a:effectLst>
                  <a:outerShdw blurRad="38100" dist="38100" dir="2700000" algn="tl">
                    <a:srgbClr val="000000">
                      <a:alpha val="43137"/>
                    </a:srgbClr>
                  </a:outerShdw>
                </a:effectLst>
                <a:latin typeface="Arial"/>
              </a:rPr>
              <a:t>Ním</a:t>
            </a:r>
            <a:r>
              <a:rPr lang="es-ES" sz="2200" b="1" dirty="0">
                <a:solidFill>
                  <a:prstClr val="white"/>
                </a:solidFill>
                <a:effectLst>
                  <a:outerShdw blurRad="38100" dist="38100" dir="2700000" algn="tl">
                    <a:srgbClr val="000000">
                      <a:alpha val="43137"/>
                    </a:srgbClr>
                  </a:outerShdw>
                </a:effectLst>
                <a:latin typeface="Arial"/>
              </a:rPr>
              <a:t>.</a:t>
            </a:r>
          </a:p>
          <a:p>
            <a:pPr>
              <a:spcBef>
                <a:spcPts val="600"/>
              </a:spcBef>
              <a:spcAft>
                <a:spcPts val="600"/>
              </a:spcAft>
            </a:pPr>
            <a:r>
              <a:rPr lang="es-ES" sz="2200" b="1" dirty="0" err="1">
                <a:solidFill>
                  <a:prstClr val="white"/>
                </a:solidFill>
                <a:effectLst>
                  <a:outerShdw blurRad="38100" dist="38100" dir="2700000" algn="tl">
                    <a:srgbClr val="000000">
                      <a:alpha val="43137"/>
                    </a:srgbClr>
                  </a:outerShdw>
                </a:effectLst>
                <a:latin typeface="Arial"/>
              </a:rPr>
              <a:t>Radost</a:t>
            </a:r>
            <a:r>
              <a:rPr lang="es-ES" sz="2200" b="1" dirty="0">
                <a:solidFill>
                  <a:prstClr val="white"/>
                </a:solidFill>
                <a:effectLst>
                  <a:outerShdw blurRad="38100" dist="38100" dir="2700000" algn="tl">
                    <a:srgbClr val="000000">
                      <a:alpha val="43137"/>
                    </a:srgbClr>
                  </a:outerShdw>
                </a:effectLst>
                <a:latin typeface="Arial"/>
              </a:rPr>
              <a:t> pochází z vnímání Boží pří</a:t>
            </a:r>
            <a:r>
              <a:rPr lang="cs-CZ" sz="2200" b="1" dirty="0">
                <a:solidFill>
                  <a:prstClr val="white"/>
                </a:solidFill>
                <a:effectLst>
                  <a:outerShdw blurRad="38100" dist="38100" dir="2700000" algn="tl">
                    <a:srgbClr val="000000">
                      <a:alpha val="43137"/>
                    </a:srgbClr>
                  </a:outerShdw>
                </a:effectLst>
                <a:latin typeface="Arial"/>
              </a:rPr>
              <a:t>-</a:t>
            </a:r>
            <a:r>
              <a:rPr lang="es-ES" sz="2200" b="1" dirty="0">
                <a:solidFill>
                  <a:prstClr val="white"/>
                </a:solidFill>
                <a:effectLst>
                  <a:outerShdw blurRad="38100" dist="38100" dir="2700000" algn="tl">
                    <a:srgbClr val="000000">
                      <a:alpha val="43137"/>
                    </a:srgbClr>
                  </a:outerShdw>
                </a:effectLst>
                <a:latin typeface="Arial"/>
              </a:rPr>
              <a:t>tomnosti v našich životech, což nám umožňuje povznést se nad okolnosti </a:t>
            </a:r>
            <a:r>
              <a:rPr lang="cs-CZ" sz="2200" b="1" dirty="0">
                <a:solidFill>
                  <a:prstClr val="white"/>
                </a:solidFill>
                <a:effectLst>
                  <a:outerShdw blurRad="38100" dist="38100" dir="2700000" algn="tl">
                    <a:srgbClr val="000000">
                      <a:alpha val="43137"/>
                    </a:srgbClr>
                  </a:outerShdw>
                </a:effectLst>
                <a:latin typeface="Arial"/>
              </a:rPr>
              <a:t>   </a:t>
            </a:r>
            <a:r>
              <a:rPr lang="es-ES" sz="2200" b="1" dirty="0">
                <a:solidFill>
                  <a:prstClr val="white"/>
                </a:solidFill>
                <a:effectLst>
                  <a:outerShdw blurRad="38100" dist="38100" dir="2700000" algn="tl">
                    <a:srgbClr val="000000">
                      <a:alpha val="43137"/>
                    </a:srgbClr>
                  </a:outerShdw>
                </a:effectLst>
                <a:latin typeface="Arial"/>
              </a:rPr>
              <a:t>a zaměřit se na Boží dobrotu a </a:t>
            </a:r>
            <a:r>
              <a:rPr lang="es-ES" sz="2200" b="1" dirty="0" err="1">
                <a:solidFill>
                  <a:prstClr val="white"/>
                </a:solidFill>
                <a:effectLst>
                  <a:outerShdw blurRad="38100" dist="38100" dir="2700000" algn="tl">
                    <a:srgbClr val="000000">
                      <a:alpha val="43137"/>
                    </a:srgbClr>
                  </a:outerShdw>
                </a:effectLst>
                <a:latin typeface="Arial"/>
              </a:rPr>
              <a:t>lásku</a:t>
            </a:r>
            <a:r>
              <a:rPr lang="es-ES" sz="2200" b="1" dirty="0">
                <a:solidFill>
                  <a:prstClr val="white"/>
                </a:solidFill>
                <a:effectLst>
                  <a:outerShdw blurRad="38100" dist="38100" dir="2700000" algn="tl">
                    <a:srgbClr val="000000">
                      <a:alpha val="43137"/>
                    </a:srgbClr>
                  </a:outerShdw>
                </a:effectLst>
                <a:latin typeface="Arial"/>
              </a:rPr>
              <a:t>.</a:t>
            </a:r>
          </a:p>
        </p:txBody>
      </p:sp>
      <p:grpSp>
        <p:nvGrpSpPr>
          <p:cNvPr id="2" name="Grupo 1">
            <a:extLst>
              <a:ext uri="{FF2B5EF4-FFF2-40B4-BE49-F238E27FC236}">
                <a16:creationId xmlns:a16="http://schemas.microsoft.com/office/drawing/2014/main" id="{0DBF4750-821D-F47D-1562-57D77ACC30B0}"/>
              </a:ext>
            </a:extLst>
          </p:cNvPr>
          <p:cNvGrpSpPr/>
          <p:nvPr/>
        </p:nvGrpSpPr>
        <p:grpSpPr>
          <a:xfrm>
            <a:off x="142826" y="115193"/>
            <a:ext cx="4286280" cy="1754327"/>
            <a:chOff x="142826" y="115193"/>
            <a:chExt cx="4286280" cy="1754327"/>
          </a:xfrm>
        </p:grpSpPr>
        <p:sp>
          <p:nvSpPr>
            <p:cNvPr id="7" name="1 Rectángulo">
              <a:extLst>
                <a:ext uri="{FF2B5EF4-FFF2-40B4-BE49-F238E27FC236}">
                  <a16:creationId xmlns:a16="http://schemas.microsoft.com/office/drawing/2014/main" id="{2A677498-275B-909E-EEE5-4134358C8DB4}"/>
                </a:ext>
              </a:extLst>
            </p:cNvPr>
            <p:cNvSpPr/>
            <p:nvPr/>
          </p:nvSpPr>
          <p:spPr>
            <a:xfrm>
              <a:off x="142826" y="115193"/>
              <a:ext cx="4286280" cy="1384995"/>
            </a:xfrm>
            <a:prstGeom prst="rect">
              <a:avLst/>
            </a:prstGeom>
          </p:spPr>
          <p:txBody>
            <a:bodyPr wrap="square">
              <a:spAutoFit/>
            </a:bodyPr>
            <a:lstStyle/>
            <a:p>
              <a:r>
                <a:rPr lang="es-ES" sz="2800" b="1" dirty="0">
                  <a:solidFill>
                    <a:srgbClr val="FEB80A">
                      <a:lumMod val="40000"/>
                      <a:lumOff val="60000"/>
                    </a:srgbClr>
                  </a:solidFill>
                  <a:latin typeface="Comic Sans MS" pitchFamily="66" charset="0"/>
                </a:rPr>
                <a:t>“Radujte se v Pánu </a:t>
              </a:r>
              <a:r>
                <a:rPr lang="es-ES" sz="2800" b="1" dirty="0">
                  <a:ln>
                    <a:solidFill>
                      <a:srgbClr val="DCAEBD"/>
                    </a:solidFill>
                  </a:ln>
                  <a:solidFill>
                    <a:srgbClr val="DCAEBD"/>
                  </a:solidFill>
                  <a:latin typeface="Comic Sans MS" pitchFamily="66" charset="0"/>
                </a:rPr>
                <a:t>s</a:t>
              </a:r>
              <a:r>
                <a:rPr lang="cs-CZ" sz="2800" b="1" dirty="0">
                  <a:ln>
                    <a:solidFill>
                      <a:srgbClr val="DCAEBD"/>
                    </a:solidFill>
                  </a:ln>
                  <a:solidFill>
                    <a:srgbClr val="DCAEBD"/>
                  </a:solidFill>
                  <a:latin typeface="Comic Sans MS" pitchFamily="66" charset="0"/>
                </a:rPr>
                <a:t>tál</a:t>
              </a:r>
              <a:r>
                <a:rPr lang="es-ES" sz="2800" b="1" dirty="0">
                  <a:ln>
                    <a:solidFill>
                      <a:srgbClr val="DCAEBD"/>
                    </a:solidFill>
                  </a:ln>
                  <a:solidFill>
                    <a:srgbClr val="DCAEBD"/>
                  </a:solidFill>
                  <a:latin typeface="Comic Sans MS" pitchFamily="66" charset="0"/>
                </a:rPr>
                <a:t>e</a:t>
              </a:r>
              <a:r>
                <a:rPr lang="es-ES" sz="2800" b="1" dirty="0">
                  <a:solidFill>
                    <a:srgbClr val="FEB80A">
                      <a:lumMod val="40000"/>
                      <a:lumOff val="60000"/>
                    </a:srgbClr>
                  </a:solidFill>
                  <a:latin typeface="Comic Sans MS" pitchFamily="66" charset="0"/>
                </a:rPr>
                <a:t>. Znovu říkám: Radujte se!”</a:t>
              </a:r>
            </a:p>
          </p:txBody>
        </p:sp>
        <p:sp>
          <p:nvSpPr>
            <p:cNvPr id="9" name="2 CuadroTexto">
              <a:extLst>
                <a:ext uri="{FF2B5EF4-FFF2-40B4-BE49-F238E27FC236}">
                  <a16:creationId xmlns:a16="http://schemas.microsoft.com/office/drawing/2014/main" id="{A3333EDE-50CB-406D-0ECC-DB1CAED3748D}"/>
                </a:ext>
              </a:extLst>
            </p:cNvPr>
            <p:cNvSpPr txBox="1"/>
            <p:nvPr/>
          </p:nvSpPr>
          <p:spPr>
            <a:xfrm>
              <a:off x="157833" y="1500188"/>
              <a:ext cx="2339102" cy="369332"/>
            </a:xfrm>
            <a:prstGeom prst="rect">
              <a:avLst/>
            </a:prstGeom>
            <a:noFill/>
          </p:spPr>
          <p:txBody>
            <a:bodyPr wrap="none" rtlCol="0">
              <a:spAutoFit/>
            </a:bodyPr>
            <a:lstStyle/>
            <a:p>
              <a:r>
                <a:rPr lang="cs-CZ" dirty="0">
                  <a:solidFill>
                    <a:srgbClr val="FEB80A">
                      <a:lumMod val="40000"/>
                      <a:lumOff val="60000"/>
                    </a:srgbClr>
                  </a:solidFill>
                  <a:latin typeface="Arial"/>
                </a:rPr>
                <a:t>List </a:t>
              </a:r>
              <a:r>
                <a:rPr lang="es-ES" dirty="0">
                  <a:solidFill>
                    <a:srgbClr val="FEB80A">
                      <a:lumMod val="40000"/>
                      <a:lumOff val="60000"/>
                    </a:srgbClr>
                  </a:solidFill>
                  <a:latin typeface="Arial"/>
                </a:rPr>
                <a:t>Filipens</a:t>
              </a:r>
              <a:r>
                <a:rPr lang="cs-CZ" dirty="0">
                  <a:solidFill>
                    <a:srgbClr val="FEB80A">
                      <a:lumMod val="40000"/>
                      <a:lumOff val="60000"/>
                    </a:srgbClr>
                  </a:solidFill>
                  <a:latin typeface="Arial"/>
                </a:rPr>
                <a:t>kým</a:t>
              </a:r>
              <a:r>
                <a:rPr lang="es-ES" dirty="0">
                  <a:solidFill>
                    <a:srgbClr val="FEB80A">
                      <a:lumMod val="40000"/>
                      <a:lumOff val="60000"/>
                    </a:srgbClr>
                  </a:solidFill>
                  <a:latin typeface="Arial"/>
                </a:rPr>
                <a:t>, 4</a:t>
              </a:r>
              <a:r>
                <a:rPr lang="cs-CZ" dirty="0">
                  <a:solidFill>
                    <a:srgbClr val="FEB80A">
                      <a:lumMod val="40000"/>
                      <a:lumOff val="60000"/>
                    </a:srgbClr>
                  </a:solidFill>
                  <a:latin typeface="Arial"/>
                </a:rPr>
                <a:t>,</a:t>
              </a:r>
              <a:r>
                <a:rPr lang="es-ES" dirty="0">
                  <a:solidFill>
                    <a:srgbClr val="FEB80A">
                      <a:lumMod val="40000"/>
                      <a:lumOff val="60000"/>
                    </a:srgbClr>
                  </a:solidFill>
                  <a:latin typeface="Arial"/>
                </a:rPr>
                <a:t> 4</a:t>
              </a:r>
            </a:p>
          </p:txBody>
        </p:sp>
      </p:grpSp>
      <p:grpSp>
        <p:nvGrpSpPr>
          <p:cNvPr id="5" name="Grupo 4">
            <a:extLst>
              <a:ext uri="{FF2B5EF4-FFF2-40B4-BE49-F238E27FC236}">
                <a16:creationId xmlns:a16="http://schemas.microsoft.com/office/drawing/2014/main" id="{3DB4B9E5-6306-A1EC-4DAA-A7F4CA87DEF3}"/>
              </a:ext>
            </a:extLst>
          </p:cNvPr>
          <p:cNvGrpSpPr/>
          <p:nvPr/>
        </p:nvGrpSpPr>
        <p:grpSpPr>
          <a:xfrm>
            <a:off x="6099399" y="5068641"/>
            <a:ext cx="5764016" cy="1569660"/>
            <a:chOff x="6099399" y="5068641"/>
            <a:chExt cx="5764016" cy="1569660"/>
          </a:xfrm>
        </p:grpSpPr>
        <p:sp>
          <p:nvSpPr>
            <p:cNvPr id="13" name="3 CuadroTexto">
              <a:extLst>
                <a:ext uri="{FF2B5EF4-FFF2-40B4-BE49-F238E27FC236}">
                  <a16:creationId xmlns:a16="http://schemas.microsoft.com/office/drawing/2014/main" id="{38E6EF9C-B268-92CD-D78A-07BAA8AA11E2}"/>
                </a:ext>
              </a:extLst>
            </p:cNvPr>
            <p:cNvSpPr txBox="1"/>
            <p:nvPr/>
          </p:nvSpPr>
          <p:spPr>
            <a:xfrm>
              <a:off x="6099399" y="5068641"/>
              <a:ext cx="5764016" cy="1569660"/>
            </a:xfrm>
            <a:prstGeom prst="rect">
              <a:avLst/>
            </a:prstGeom>
            <a:noFill/>
          </p:spPr>
          <p:txBody>
            <a:bodyPr wrap="square" rtlCol="0">
              <a:spAutoFit/>
            </a:bodyPr>
            <a:lstStyle/>
            <a:p>
              <a:pPr algn="ctr"/>
              <a:r>
                <a:rPr lang="es-ES" sz="3200" b="1" dirty="0">
                  <a:solidFill>
                    <a:srgbClr val="FFE39D"/>
                  </a:solidFill>
                  <a:latin typeface="Comic Sans MS" pitchFamily="66" charset="0"/>
                </a:rPr>
                <a:t>“N</a:t>
              </a:r>
              <a:r>
                <a:rPr lang="cs-CZ" sz="3200" b="1" dirty="0" err="1">
                  <a:solidFill>
                    <a:srgbClr val="FFE39D"/>
                  </a:solidFill>
                  <a:latin typeface="Comic Sans MS" pitchFamily="66" charset="0"/>
                </a:rPr>
                <a:t>etrapte</a:t>
              </a:r>
              <a:r>
                <a:rPr lang="cs-CZ" sz="3200" b="1" dirty="0">
                  <a:solidFill>
                    <a:srgbClr val="FFE39D"/>
                  </a:solidFill>
                  <a:latin typeface="Comic Sans MS" pitchFamily="66" charset="0"/>
                </a:rPr>
                <a:t> se!</a:t>
              </a:r>
              <a:r>
                <a:rPr lang="es-ES" sz="3200" b="1" dirty="0">
                  <a:solidFill>
                    <a:srgbClr val="FFE39D"/>
                  </a:solidFill>
                  <a:latin typeface="Comic Sans MS" pitchFamily="66" charset="0"/>
                </a:rPr>
                <a:t> </a:t>
              </a:r>
              <a:r>
                <a:rPr lang="cs-CZ" sz="3200" b="1" dirty="0">
                  <a:solidFill>
                    <a:srgbClr val="DCAEBD"/>
                  </a:solidFill>
                  <a:latin typeface="Comic Sans MS" pitchFamily="66" charset="0"/>
                </a:rPr>
                <a:t>Radost       z Hospodina bude vaší záštitou</a:t>
              </a:r>
              <a:r>
                <a:rPr lang="es-ES" sz="3200" b="1" dirty="0">
                  <a:solidFill>
                    <a:srgbClr val="FFE39D"/>
                  </a:solidFill>
                  <a:latin typeface="Comic Sans MS" pitchFamily="66" charset="0"/>
                </a:rPr>
                <a:t>”</a:t>
              </a:r>
            </a:p>
          </p:txBody>
        </p:sp>
        <p:sp>
          <p:nvSpPr>
            <p:cNvPr id="14" name="4 CuadroTexto">
              <a:extLst>
                <a:ext uri="{FF2B5EF4-FFF2-40B4-BE49-F238E27FC236}">
                  <a16:creationId xmlns:a16="http://schemas.microsoft.com/office/drawing/2014/main" id="{84F6D74B-D578-86B4-31A8-98809D330399}"/>
                </a:ext>
              </a:extLst>
            </p:cNvPr>
            <p:cNvSpPr txBox="1"/>
            <p:nvPr/>
          </p:nvSpPr>
          <p:spPr>
            <a:xfrm>
              <a:off x="9863151" y="6237510"/>
              <a:ext cx="2000264" cy="307777"/>
            </a:xfrm>
            <a:prstGeom prst="rect">
              <a:avLst/>
            </a:prstGeom>
            <a:noFill/>
          </p:spPr>
          <p:txBody>
            <a:bodyPr wrap="square" rtlCol="0">
              <a:spAutoFit/>
            </a:bodyPr>
            <a:lstStyle/>
            <a:p>
              <a:r>
                <a:rPr lang="es-ES" sz="1400" dirty="0">
                  <a:solidFill>
                    <a:srgbClr val="FFE39D"/>
                  </a:solidFill>
                  <a:latin typeface="Arial"/>
                </a:rPr>
                <a:t>Nehem</a:t>
              </a:r>
              <a:r>
                <a:rPr lang="cs-CZ" sz="1400" dirty="0" err="1">
                  <a:solidFill>
                    <a:srgbClr val="FFE39D"/>
                  </a:solidFill>
                  <a:latin typeface="Arial"/>
                </a:rPr>
                <a:t>jáš</a:t>
              </a:r>
              <a:r>
                <a:rPr lang="es-ES" sz="1400" dirty="0">
                  <a:solidFill>
                    <a:srgbClr val="FFE39D"/>
                  </a:solidFill>
                  <a:latin typeface="Arial"/>
                </a:rPr>
                <a:t> 8</a:t>
              </a:r>
              <a:r>
                <a:rPr lang="cs-CZ" sz="1400" dirty="0">
                  <a:solidFill>
                    <a:srgbClr val="FFE39D"/>
                  </a:solidFill>
                  <a:latin typeface="Arial"/>
                </a:rPr>
                <a:t>,</a:t>
              </a:r>
              <a:r>
                <a:rPr lang="es-ES" sz="1400" dirty="0">
                  <a:solidFill>
                    <a:srgbClr val="FFE39D"/>
                  </a:solidFill>
                  <a:latin typeface="Arial"/>
                </a:rPr>
                <a:t>10</a:t>
              </a:r>
            </a:p>
          </p:txBody>
        </p:sp>
      </p:grpSp>
      <p:pic>
        <p:nvPicPr>
          <p:cNvPr id="23" name="Imagen 22" descr="Forma, Rectángulo&#10;&#10;Descripción generada automáticamente">
            <a:extLst>
              <a:ext uri="{FF2B5EF4-FFF2-40B4-BE49-F238E27FC236}">
                <a16:creationId xmlns:a16="http://schemas.microsoft.com/office/drawing/2014/main" id="{C89CF4AC-E2BD-E0AB-FBF7-7921DE819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880" y="1170055"/>
            <a:ext cx="3989986" cy="975131"/>
          </a:xfrm>
          <a:prstGeom prst="rect">
            <a:avLst/>
          </a:prstGeom>
        </p:spPr>
      </p:pic>
      <p:sp>
        <p:nvSpPr>
          <p:cNvPr id="15" name="1 CuadroTexto">
            <a:extLst>
              <a:ext uri="{FF2B5EF4-FFF2-40B4-BE49-F238E27FC236}">
                <a16:creationId xmlns:a16="http://schemas.microsoft.com/office/drawing/2014/main" id="{97E78023-5161-35D3-4891-0ED640D1C2B8}"/>
              </a:ext>
            </a:extLst>
          </p:cNvPr>
          <p:cNvSpPr txBox="1"/>
          <p:nvPr/>
        </p:nvSpPr>
        <p:spPr>
          <a:xfrm>
            <a:off x="6611016" y="1430846"/>
            <a:ext cx="2962927" cy="954107"/>
          </a:xfrm>
          <a:prstGeom prst="rect">
            <a:avLst/>
          </a:prstGeom>
          <a:noFill/>
        </p:spPr>
        <p:txBody>
          <a:bodyPr wrap="none" rtlCol="0">
            <a:spAutoFit/>
          </a:bodyPr>
          <a:lstStyle/>
          <a:p>
            <a:pPr algn="ctr"/>
            <a:r>
              <a:rPr lang="es-ES" sz="2800" b="1" dirty="0">
                <a:solidFill>
                  <a:srgbClr val="7B3B54"/>
                </a:solidFill>
              </a:rPr>
              <a:t>CO JE TO RADOST?
</a:t>
            </a:r>
          </a:p>
        </p:txBody>
      </p:sp>
      <p:sp>
        <p:nvSpPr>
          <p:cNvPr id="17" name="2 Rectángulo">
            <a:extLst>
              <a:ext uri="{FF2B5EF4-FFF2-40B4-BE49-F238E27FC236}">
                <a16:creationId xmlns:a16="http://schemas.microsoft.com/office/drawing/2014/main" id="{E8BC388E-52E1-CAA6-774A-E84820069BC2}"/>
              </a:ext>
            </a:extLst>
          </p:cNvPr>
          <p:cNvSpPr/>
          <p:nvPr/>
        </p:nvSpPr>
        <p:spPr>
          <a:xfrm>
            <a:off x="6962056" y="-165173"/>
            <a:ext cx="1785950" cy="1569660"/>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DCAEBD"/>
                  </a:solidFill>
                </a:ln>
                <a:blipFill dpi="0" rotWithShape="1">
                  <a:blip r:embed="rId4"/>
                  <a:srcRect/>
                  <a:stretch>
                    <a:fillRect/>
                  </a:stretch>
                </a:blipFill>
                <a:effectLst/>
                <a:uLnTx/>
                <a:uFillTx/>
              </a:rPr>
              <a:t>R</a:t>
            </a:r>
            <a:endParaRPr kumimoji="0" lang="es-ES" sz="1800" b="0" i="0" u="none" strike="noStrike" kern="0" cap="none" spc="0" normalizeH="0" baseline="0" noProof="0" dirty="0">
              <a:ln w="38100">
                <a:solidFill>
                  <a:srgbClr val="DCAEBD"/>
                </a:solidFill>
              </a:ln>
              <a:blipFill dpi="0" rotWithShape="1">
                <a:blip r:embed="rId4"/>
                <a:srcRect/>
                <a:stretch>
                  <a:fillRect/>
                </a:stretch>
              </a:blipFill>
              <a:effectLst/>
              <a:uLnTx/>
              <a:uFillTx/>
            </a:endParaRPr>
          </a:p>
        </p:txBody>
      </p:sp>
      <p:sp>
        <p:nvSpPr>
          <p:cNvPr id="18" name="8 Rectángulo">
            <a:extLst>
              <a:ext uri="{FF2B5EF4-FFF2-40B4-BE49-F238E27FC236}">
                <a16:creationId xmlns:a16="http://schemas.microsoft.com/office/drawing/2014/main" id="{A5E83D41-1B8B-AAF3-5323-0136D4A5A466}"/>
              </a:ext>
            </a:extLst>
          </p:cNvPr>
          <p:cNvSpPr/>
          <p:nvPr/>
        </p:nvSpPr>
        <p:spPr>
          <a:xfrm>
            <a:off x="7686367" y="-178274"/>
            <a:ext cx="1785950" cy="1569660"/>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s-ES" sz="9600" b="1" kern="0" spc="600" dirty="0">
                <a:ln w="38100">
                  <a:solidFill>
                    <a:srgbClr val="DCAEBD"/>
                  </a:solidFill>
                </a:ln>
                <a:blipFill dpi="0" rotWithShape="1">
                  <a:blip r:embed="rId4"/>
                  <a:srcRect/>
                  <a:stretch>
                    <a:fillRect/>
                  </a:stretch>
                </a:blipFill>
              </a:rPr>
              <a:t>A</a:t>
            </a:r>
            <a:endParaRPr kumimoji="0" lang="es-ES" sz="1800" b="0" i="0" u="none" strike="noStrike" kern="0" cap="none" spc="0" normalizeH="0" baseline="0" noProof="0" dirty="0">
              <a:ln w="38100">
                <a:solidFill>
                  <a:srgbClr val="DCAEBD"/>
                </a:solidFill>
              </a:ln>
              <a:blipFill dpi="0" rotWithShape="1">
                <a:blip r:embed="rId4"/>
                <a:srcRect/>
                <a:stretch>
                  <a:fillRect/>
                </a:stretch>
              </a:blipFill>
              <a:effectLst/>
              <a:uLnTx/>
              <a:uFillTx/>
            </a:endParaRPr>
          </a:p>
        </p:txBody>
      </p:sp>
      <p:sp>
        <p:nvSpPr>
          <p:cNvPr id="19" name="10 Rectángulo">
            <a:extLst>
              <a:ext uri="{FF2B5EF4-FFF2-40B4-BE49-F238E27FC236}">
                <a16:creationId xmlns:a16="http://schemas.microsoft.com/office/drawing/2014/main" id="{4ED7FE57-316A-A626-526D-23257995D7C6}"/>
              </a:ext>
            </a:extLst>
          </p:cNvPr>
          <p:cNvSpPr/>
          <p:nvPr/>
        </p:nvSpPr>
        <p:spPr>
          <a:xfrm>
            <a:off x="8697518" y="147586"/>
            <a:ext cx="178595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w="38100">
                <a:solidFill>
                  <a:srgbClr val="D092A7">
                    <a:lumMod val="50000"/>
                  </a:srgbClr>
                </a:solidFill>
              </a:ln>
              <a:blipFill dpi="0" rotWithShape="1">
                <a:blip r:embed="rId4"/>
                <a:srcRect/>
                <a:stretch>
                  <a:fillRect/>
                </a:stretch>
              </a:blipFill>
              <a:effectLst/>
              <a:uLnTx/>
              <a:uFillTx/>
            </a:endParaRPr>
          </a:p>
        </p:txBody>
      </p:sp>
      <p:sp>
        <p:nvSpPr>
          <p:cNvPr id="20" name="11 Rectángulo">
            <a:extLst>
              <a:ext uri="{FF2B5EF4-FFF2-40B4-BE49-F238E27FC236}">
                <a16:creationId xmlns:a16="http://schemas.microsoft.com/office/drawing/2014/main" id="{47E81C51-DB27-D642-BA91-78D8F2D94D5B}"/>
              </a:ext>
            </a:extLst>
          </p:cNvPr>
          <p:cNvSpPr/>
          <p:nvPr/>
        </p:nvSpPr>
        <p:spPr>
          <a:xfrm>
            <a:off x="10065253" y="-169737"/>
            <a:ext cx="1785950" cy="1569660"/>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DCAEBD"/>
                  </a:solidFill>
                </a:ln>
                <a:blipFill dpi="0" rotWithShape="1">
                  <a:blip r:embed="rId4"/>
                  <a:srcRect/>
                  <a:stretch>
                    <a:fillRect/>
                  </a:stretch>
                </a:blipFill>
                <a:effectLst/>
                <a:uLnTx/>
                <a:uFillTx/>
              </a:rPr>
              <a:t>S</a:t>
            </a:r>
            <a:endParaRPr kumimoji="0" lang="es-ES" sz="1800" b="0" i="0" u="none" strike="noStrike" kern="0" cap="none" spc="0" normalizeH="0" baseline="0" noProof="0" dirty="0">
              <a:ln w="38100">
                <a:solidFill>
                  <a:srgbClr val="DCAEBD"/>
                </a:solidFill>
              </a:ln>
              <a:blipFill dpi="0" rotWithShape="1">
                <a:blip r:embed="rId4"/>
                <a:srcRect/>
                <a:stretch>
                  <a:fillRect/>
                </a:stretch>
              </a:blipFill>
              <a:effectLst/>
              <a:uLnTx/>
              <a:uFillTx/>
            </a:endParaRPr>
          </a:p>
        </p:txBody>
      </p:sp>
      <p:sp>
        <p:nvSpPr>
          <p:cNvPr id="21" name="13 Rectángulo">
            <a:extLst>
              <a:ext uri="{FF2B5EF4-FFF2-40B4-BE49-F238E27FC236}">
                <a16:creationId xmlns:a16="http://schemas.microsoft.com/office/drawing/2014/main" id="{6F65912D-725C-ED3B-D7EF-C8960CBEA80B}"/>
              </a:ext>
            </a:extLst>
          </p:cNvPr>
          <p:cNvSpPr/>
          <p:nvPr/>
        </p:nvSpPr>
        <p:spPr>
          <a:xfrm>
            <a:off x="9230404" y="-158458"/>
            <a:ext cx="1785950" cy="1569660"/>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DCAEBD"/>
                  </a:solidFill>
                </a:ln>
                <a:blipFill dpi="0" rotWithShape="1">
                  <a:blip r:embed="rId4"/>
                  <a:srcRect/>
                  <a:stretch>
                    <a:fillRect/>
                  </a:stretch>
                </a:blipFill>
                <a:effectLst/>
                <a:uLnTx/>
                <a:uFillTx/>
              </a:rPr>
              <a:t>O</a:t>
            </a:r>
            <a:endParaRPr kumimoji="0" lang="es-ES" sz="1800" b="0" i="0" u="none" strike="noStrike" kern="0" cap="none" spc="0" normalizeH="0" baseline="0" noProof="0" dirty="0">
              <a:ln w="38100">
                <a:solidFill>
                  <a:srgbClr val="DCAEBD"/>
                </a:solidFill>
              </a:ln>
              <a:blipFill dpi="0" rotWithShape="1">
                <a:blip r:embed="rId4"/>
                <a:srcRect/>
                <a:stretch>
                  <a:fillRect/>
                </a:stretch>
              </a:blipFill>
              <a:effectLst/>
              <a:uLnTx/>
              <a:uFillTx/>
            </a:endParaRPr>
          </a:p>
        </p:txBody>
      </p:sp>
      <p:sp>
        <p:nvSpPr>
          <p:cNvPr id="22" name="2 Rectángulo">
            <a:extLst>
              <a:ext uri="{FF2B5EF4-FFF2-40B4-BE49-F238E27FC236}">
                <a16:creationId xmlns:a16="http://schemas.microsoft.com/office/drawing/2014/main" id="{B296A2F3-AC10-6767-D2C5-117C631383BB}"/>
              </a:ext>
            </a:extLst>
          </p:cNvPr>
          <p:cNvSpPr/>
          <p:nvPr/>
        </p:nvSpPr>
        <p:spPr>
          <a:xfrm>
            <a:off x="8436583" y="-171768"/>
            <a:ext cx="1785950" cy="1569660"/>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DCAEBD"/>
                  </a:solidFill>
                </a:ln>
                <a:blipFill dpi="0" rotWithShape="1">
                  <a:blip r:embed="rId4"/>
                  <a:srcRect/>
                  <a:stretch>
                    <a:fillRect/>
                  </a:stretch>
                </a:blipFill>
                <a:effectLst/>
                <a:uLnTx/>
                <a:uFillTx/>
              </a:rPr>
              <a:t>D</a:t>
            </a:r>
            <a:endParaRPr kumimoji="0" lang="es-ES" sz="1800" b="0" i="0" u="none" strike="noStrike" kern="0" cap="none" spc="0" normalizeH="0" baseline="0" noProof="0" dirty="0">
              <a:ln w="38100">
                <a:solidFill>
                  <a:srgbClr val="DCAEBD"/>
                </a:solidFill>
              </a:ln>
              <a:blipFill dpi="0" rotWithShape="1">
                <a:blip r:embed="rId4"/>
                <a:srcRect/>
                <a:stretch>
                  <a:fillRect/>
                </a:stretch>
              </a:blipFill>
              <a:effectLst/>
              <a:uLnTx/>
              <a:uFillTx/>
            </a:endParaRPr>
          </a:p>
        </p:txBody>
      </p:sp>
      <p:sp>
        <p:nvSpPr>
          <p:cNvPr id="25" name="11 Rectángulo">
            <a:extLst>
              <a:ext uri="{FF2B5EF4-FFF2-40B4-BE49-F238E27FC236}">
                <a16:creationId xmlns:a16="http://schemas.microsoft.com/office/drawing/2014/main" id="{A584B3BD-CF5E-A6C4-C47C-F64F47183270}"/>
              </a:ext>
            </a:extLst>
          </p:cNvPr>
          <p:cNvSpPr/>
          <p:nvPr/>
        </p:nvSpPr>
        <p:spPr>
          <a:xfrm>
            <a:off x="10684913" y="-156339"/>
            <a:ext cx="1785950" cy="1569660"/>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9600" b="1" i="0" u="none" strike="noStrike" kern="0" cap="none" spc="600" normalizeH="0" baseline="0" noProof="0" dirty="0">
                <a:ln w="38100">
                  <a:solidFill>
                    <a:srgbClr val="DCAEBD"/>
                  </a:solidFill>
                </a:ln>
                <a:blipFill dpi="0" rotWithShape="1">
                  <a:blip r:embed="rId4"/>
                  <a:srcRect/>
                  <a:stretch>
                    <a:fillRect/>
                  </a:stretch>
                </a:blipFill>
                <a:effectLst/>
                <a:uLnTx/>
                <a:uFillTx/>
              </a:rPr>
              <a:t>T</a:t>
            </a:r>
            <a:endParaRPr kumimoji="0" lang="es-ES" sz="1800" b="0" i="0" u="none" strike="noStrike" kern="0" cap="none" spc="0" normalizeH="0" baseline="0" noProof="0" dirty="0">
              <a:ln w="38100">
                <a:solidFill>
                  <a:srgbClr val="DCAEBD"/>
                </a:solidFill>
              </a:ln>
              <a:blipFill dpi="0" rotWithShape="1">
                <a:blip r:embed="rId4"/>
                <a:srcRect/>
                <a:stretch>
                  <a:fillRect/>
                </a:stretch>
              </a:blipFill>
              <a:effectLst/>
              <a:uLnTx/>
              <a:uFillTx/>
            </a:endParaRPr>
          </a:p>
        </p:txBody>
      </p:sp>
    </p:spTree>
    <p:extLst>
      <p:ext uri="{BB962C8B-B14F-4D97-AF65-F5344CB8AC3E}">
        <p14:creationId xmlns:p14="http://schemas.microsoft.com/office/powerpoint/2010/main" val="368504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50" fill="hold"/>
                                        <p:tgtEl>
                                          <p:spTgt spid="17"/>
                                        </p:tgtEl>
                                        <p:attrNameLst>
                                          <p:attrName>ppt_x</p:attrName>
                                        </p:attrNameLst>
                                      </p:cBhvr>
                                      <p:tavLst>
                                        <p:tav tm="0">
                                          <p:val>
                                            <p:strVal val="1+#ppt_w/2"/>
                                          </p:val>
                                        </p:tav>
                                        <p:tav tm="100000">
                                          <p:val>
                                            <p:strVal val="#ppt_x"/>
                                          </p:val>
                                        </p:tav>
                                      </p:tavLst>
                                    </p:anim>
                                    <p:anim calcmode="lin" valueType="num">
                                      <p:cBhvr additive="base">
                                        <p:cTn id="8" dur="25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250" fill="hold"/>
                                        <p:tgtEl>
                                          <p:spTgt spid="18"/>
                                        </p:tgtEl>
                                        <p:attrNameLst>
                                          <p:attrName>ppt_x</p:attrName>
                                        </p:attrNameLst>
                                      </p:cBhvr>
                                      <p:tavLst>
                                        <p:tav tm="0">
                                          <p:val>
                                            <p:strVal val="1+#ppt_w/2"/>
                                          </p:val>
                                        </p:tav>
                                        <p:tav tm="100000">
                                          <p:val>
                                            <p:strVal val="#ppt_x"/>
                                          </p:val>
                                        </p:tav>
                                      </p:tavLst>
                                    </p:anim>
                                    <p:anim calcmode="lin" valueType="num">
                                      <p:cBhvr additive="base">
                                        <p:cTn id="13" dur="25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250" fill="hold"/>
                                        <p:tgtEl>
                                          <p:spTgt spid="22"/>
                                        </p:tgtEl>
                                        <p:attrNameLst>
                                          <p:attrName>ppt_x</p:attrName>
                                        </p:attrNameLst>
                                      </p:cBhvr>
                                      <p:tavLst>
                                        <p:tav tm="0">
                                          <p:val>
                                            <p:strVal val="1+#ppt_w/2"/>
                                          </p:val>
                                        </p:tav>
                                        <p:tav tm="100000">
                                          <p:val>
                                            <p:strVal val="#ppt_x"/>
                                          </p:val>
                                        </p:tav>
                                      </p:tavLst>
                                    </p:anim>
                                    <p:anim calcmode="lin" valueType="num">
                                      <p:cBhvr additive="base">
                                        <p:cTn id="18" dur="250" fill="hold"/>
                                        <p:tgtEl>
                                          <p:spTgt spid="22"/>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250" fill="hold"/>
                                        <p:tgtEl>
                                          <p:spTgt spid="21"/>
                                        </p:tgtEl>
                                        <p:attrNameLst>
                                          <p:attrName>ppt_x</p:attrName>
                                        </p:attrNameLst>
                                      </p:cBhvr>
                                      <p:tavLst>
                                        <p:tav tm="0">
                                          <p:val>
                                            <p:strVal val="1+#ppt_w/2"/>
                                          </p:val>
                                        </p:tav>
                                        <p:tav tm="100000">
                                          <p:val>
                                            <p:strVal val="#ppt_x"/>
                                          </p:val>
                                        </p:tav>
                                      </p:tavLst>
                                    </p:anim>
                                    <p:anim calcmode="lin" valueType="num">
                                      <p:cBhvr additive="base">
                                        <p:cTn id="23" dur="25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250" fill="hold"/>
                                        <p:tgtEl>
                                          <p:spTgt spid="20"/>
                                        </p:tgtEl>
                                        <p:attrNameLst>
                                          <p:attrName>ppt_x</p:attrName>
                                        </p:attrNameLst>
                                      </p:cBhvr>
                                      <p:tavLst>
                                        <p:tav tm="0">
                                          <p:val>
                                            <p:strVal val="1+#ppt_w/2"/>
                                          </p:val>
                                        </p:tav>
                                        <p:tav tm="100000">
                                          <p:val>
                                            <p:strVal val="#ppt_x"/>
                                          </p:val>
                                        </p:tav>
                                      </p:tavLst>
                                    </p:anim>
                                    <p:anim calcmode="lin" valueType="num">
                                      <p:cBhvr additive="base">
                                        <p:cTn id="28" dur="250" fill="hold"/>
                                        <p:tgtEl>
                                          <p:spTgt spid="20"/>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250" fill="hold"/>
                                        <p:tgtEl>
                                          <p:spTgt spid="25"/>
                                        </p:tgtEl>
                                        <p:attrNameLst>
                                          <p:attrName>ppt_x</p:attrName>
                                        </p:attrNameLst>
                                      </p:cBhvr>
                                      <p:tavLst>
                                        <p:tav tm="0">
                                          <p:val>
                                            <p:strVal val="1+#ppt_w/2"/>
                                          </p:val>
                                        </p:tav>
                                        <p:tav tm="100000">
                                          <p:val>
                                            <p:strVal val="#ppt_x"/>
                                          </p:val>
                                        </p:tav>
                                      </p:tavLst>
                                    </p:anim>
                                    <p:anim calcmode="lin" valueType="num">
                                      <p:cBhvr additive="base">
                                        <p:cTn id="33" dur="250" fill="hold"/>
                                        <p:tgtEl>
                                          <p:spTgt spid="25"/>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8"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0-#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26"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80">
                                          <p:stCondLst>
                                            <p:cond delay="0"/>
                                          </p:stCondLst>
                                        </p:cTn>
                                        <p:tgtEl>
                                          <p:spTgt spid="15"/>
                                        </p:tgtEl>
                                      </p:cBhvr>
                                    </p:animEffect>
                                    <p:anim calcmode="lin" valueType="num">
                                      <p:cBhvr>
                                        <p:cTn id="4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8" dur="26">
                                          <p:stCondLst>
                                            <p:cond delay="650"/>
                                          </p:stCondLst>
                                        </p:cTn>
                                        <p:tgtEl>
                                          <p:spTgt spid="15"/>
                                        </p:tgtEl>
                                      </p:cBhvr>
                                      <p:to x="100000" y="60000"/>
                                    </p:animScale>
                                    <p:animScale>
                                      <p:cBhvr>
                                        <p:cTn id="49" dur="166" decel="50000">
                                          <p:stCondLst>
                                            <p:cond delay="676"/>
                                          </p:stCondLst>
                                        </p:cTn>
                                        <p:tgtEl>
                                          <p:spTgt spid="15"/>
                                        </p:tgtEl>
                                      </p:cBhvr>
                                      <p:to x="100000" y="100000"/>
                                    </p:animScale>
                                    <p:animScale>
                                      <p:cBhvr>
                                        <p:cTn id="50" dur="26">
                                          <p:stCondLst>
                                            <p:cond delay="1312"/>
                                          </p:stCondLst>
                                        </p:cTn>
                                        <p:tgtEl>
                                          <p:spTgt spid="15"/>
                                        </p:tgtEl>
                                      </p:cBhvr>
                                      <p:to x="100000" y="80000"/>
                                    </p:animScale>
                                    <p:animScale>
                                      <p:cBhvr>
                                        <p:cTn id="51" dur="166" decel="50000">
                                          <p:stCondLst>
                                            <p:cond delay="1338"/>
                                          </p:stCondLst>
                                        </p:cTn>
                                        <p:tgtEl>
                                          <p:spTgt spid="15"/>
                                        </p:tgtEl>
                                      </p:cBhvr>
                                      <p:to x="100000" y="100000"/>
                                    </p:animScale>
                                    <p:animScale>
                                      <p:cBhvr>
                                        <p:cTn id="52" dur="26">
                                          <p:stCondLst>
                                            <p:cond delay="1642"/>
                                          </p:stCondLst>
                                        </p:cTn>
                                        <p:tgtEl>
                                          <p:spTgt spid="15"/>
                                        </p:tgtEl>
                                      </p:cBhvr>
                                      <p:to x="100000" y="90000"/>
                                    </p:animScale>
                                    <p:animScale>
                                      <p:cBhvr>
                                        <p:cTn id="53" dur="166" decel="50000">
                                          <p:stCondLst>
                                            <p:cond delay="1668"/>
                                          </p:stCondLst>
                                        </p:cTn>
                                        <p:tgtEl>
                                          <p:spTgt spid="15"/>
                                        </p:tgtEl>
                                      </p:cBhvr>
                                      <p:to x="100000" y="100000"/>
                                    </p:animScale>
                                    <p:animScale>
                                      <p:cBhvr>
                                        <p:cTn id="54" dur="26">
                                          <p:stCondLst>
                                            <p:cond delay="1808"/>
                                          </p:stCondLst>
                                        </p:cTn>
                                        <p:tgtEl>
                                          <p:spTgt spid="15"/>
                                        </p:tgtEl>
                                      </p:cBhvr>
                                      <p:to x="100000" y="95000"/>
                                    </p:animScale>
                                    <p:animScale>
                                      <p:cBhvr>
                                        <p:cTn id="55" dur="166" decel="50000">
                                          <p:stCondLst>
                                            <p:cond delay="1834"/>
                                          </p:stCondLst>
                                        </p:cTn>
                                        <p:tgtEl>
                                          <p:spTgt spid="15"/>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
                                            <p:txEl>
                                              <p:pRg st="0" end="0"/>
                                            </p:txEl>
                                          </p:spTgt>
                                        </p:tgtEl>
                                        <p:attrNameLst>
                                          <p:attrName>style.visibility</p:attrName>
                                        </p:attrNameLst>
                                      </p:cBhvr>
                                      <p:to>
                                        <p:strVal val="visible"/>
                                      </p:to>
                                    </p:set>
                                    <p:animEffect transition="in" filter="wipe(left)">
                                      <p:cBhvr>
                                        <p:cTn id="60" dur="500"/>
                                        <p:tgtEl>
                                          <p:spTgt spid="4">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4">
                                            <p:txEl>
                                              <p:pRg st="1" end="1"/>
                                            </p:txEl>
                                          </p:spTgt>
                                        </p:tgtEl>
                                        <p:attrNameLst>
                                          <p:attrName>style.visibility</p:attrName>
                                        </p:attrNameLst>
                                      </p:cBhvr>
                                      <p:to>
                                        <p:strVal val="visible"/>
                                      </p:to>
                                    </p:set>
                                    <p:animEffect transition="in" filter="wipe(left)">
                                      <p:cBhvr>
                                        <p:cTn id="65" dur="500"/>
                                        <p:tgtEl>
                                          <p:spTgt spid="4">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2"/>
                                        </p:tgtEl>
                                        <p:attrNameLst>
                                          <p:attrName>style.visibility</p:attrName>
                                        </p:attrNameLst>
                                      </p:cBhvr>
                                      <p:to>
                                        <p:strVal val="visible"/>
                                      </p:to>
                                    </p:set>
                                    <p:anim calcmode="lin" valueType="num">
                                      <p:cBhvr>
                                        <p:cTn id="70" dur="500" fill="hold"/>
                                        <p:tgtEl>
                                          <p:spTgt spid="2"/>
                                        </p:tgtEl>
                                        <p:attrNameLst>
                                          <p:attrName>ppt_w</p:attrName>
                                        </p:attrNameLst>
                                      </p:cBhvr>
                                      <p:tavLst>
                                        <p:tav tm="0">
                                          <p:val>
                                            <p:fltVal val="0"/>
                                          </p:val>
                                        </p:tav>
                                        <p:tav tm="100000">
                                          <p:val>
                                            <p:strVal val="#ppt_w"/>
                                          </p:val>
                                        </p:tav>
                                      </p:tavLst>
                                    </p:anim>
                                    <p:anim calcmode="lin" valueType="num">
                                      <p:cBhvr>
                                        <p:cTn id="71" dur="500" fill="hold"/>
                                        <p:tgtEl>
                                          <p:spTgt spid="2"/>
                                        </p:tgtEl>
                                        <p:attrNameLst>
                                          <p:attrName>ppt_h</p:attrName>
                                        </p:attrNameLst>
                                      </p:cBhvr>
                                      <p:tavLst>
                                        <p:tav tm="0">
                                          <p:val>
                                            <p:fltVal val="0"/>
                                          </p:val>
                                        </p:tav>
                                        <p:tav tm="100000">
                                          <p:val>
                                            <p:strVal val="#ppt_h"/>
                                          </p:val>
                                        </p:tav>
                                      </p:tavLst>
                                    </p:anim>
                                    <p:animEffect transition="in" filter="fade">
                                      <p:cBhvr>
                                        <p:cTn id="72" dur="500"/>
                                        <p:tgtEl>
                                          <p:spTgt spid="2"/>
                                        </p:tgtEl>
                                      </p:cBhvr>
                                    </p:animEffect>
                                  </p:childTnLst>
                                </p:cTn>
                              </p:par>
                            </p:childTnLst>
                          </p:cTn>
                        </p:par>
                        <p:par>
                          <p:cTn id="73" fill="hold">
                            <p:stCondLst>
                              <p:cond delay="500"/>
                            </p:stCondLst>
                            <p:childTnLst>
                              <p:par>
                                <p:cTn id="74" presetID="53" presetClass="entr" presetSubtype="16" fill="hold" nodeType="afterEffect">
                                  <p:stCondLst>
                                    <p:cond delay="0"/>
                                  </p:stCondLst>
                                  <p:childTnLst>
                                    <p:set>
                                      <p:cBhvr>
                                        <p:cTn id="75" dur="1" fill="hold">
                                          <p:stCondLst>
                                            <p:cond delay="0"/>
                                          </p:stCondLst>
                                        </p:cTn>
                                        <p:tgtEl>
                                          <p:spTgt spid="5"/>
                                        </p:tgtEl>
                                        <p:attrNameLst>
                                          <p:attrName>style.visibility</p:attrName>
                                        </p:attrNameLst>
                                      </p:cBhvr>
                                      <p:to>
                                        <p:strVal val="visible"/>
                                      </p:to>
                                    </p:set>
                                    <p:anim calcmode="lin" valueType="num">
                                      <p:cBhvr>
                                        <p:cTn id="76" dur="500" fill="hold"/>
                                        <p:tgtEl>
                                          <p:spTgt spid="5"/>
                                        </p:tgtEl>
                                        <p:attrNameLst>
                                          <p:attrName>ppt_w</p:attrName>
                                        </p:attrNameLst>
                                      </p:cBhvr>
                                      <p:tavLst>
                                        <p:tav tm="0">
                                          <p:val>
                                            <p:fltVal val="0"/>
                                          </p:val>
                                        </p:tav>
                                        <p:tav tm="100000">
                                          <p:val>
                                            <p:strVal val="#ppt_w"/>
                                          </p:val>
                                        </p:tav>
                                      </p:tavLst>
                                    </p:anim>
                                    <p:anim calcmode="lin" valueType="num">
                                      <p:cBhvr>
                                        <p:cTn id="77" dur="500" fill="hold"/>
                                        <p:tgtEl>
                                          <p:spTgt spid="5"/>
                                        </p:tgtEl>
                                        <p:attrNameLst>
                                          <p:attrName>ppt_h</p:attrName>
                                        </p:attrNameLst>
                                      </p:cBhvr>
                                      <p:tavLst>
                                        <p:tav tm="0">
                                          <p:val>
                                            <p:fltVal val="0"/>
                                          </p:val>
                                        </p:tav>
                                        <p:tav tm="100000">
                                          <p:val>
                                            <p:strVal val="#ppt_h"/>
                                          </p:val>
                                        </p:tav>
                                      </p:tavLst>
                                    </p:anim>
                                    <p:animEffect transition="in" filter="fade">
                                      <p:cBhvr>
                                        <p:cTn id="7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5" grpId="0"/>
      <p:bldP spid="17" grpId="0"/>
      <p:bldP spid="18" grpId="0"/>
      <p:bldP spid="20" grpId="0"/>
      <p:bldP spid="21" grpId="0"/>
      <p:bldP spid="22"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3 CuadroTexto">
            <a:extLst>
              <a:ext uri="{FF2B5EF4-FFF2-40B4-BE49-F238E27FC236}">
                <a16:creationId xmlns:a16="http://schemas.microsoft.com/office/drawing/2014/main" id="{A2480BC4-4C79-8D20-13D3-6EB4E594D57F}"/>
              </a:ext>
            </a:extLst>
          </p:cNvPr>
          <p:cNvSpPr txBox="1"/>
          <p:nvPr/>
        </p:nvSpPr>
        <p:spPr>
          <a:xfrm>
            <a:off x="126205" y="562663"/>
            <a:ext cx="7960520" cy="2523768"/>
          </a:xfrm>
          <a:prstGeom prst="rect">
            <a:avLst/>
          </a:prstGeom>
          <a:noFill/>
        </p:spPr>
        <p:txBody>
          <a:bodyPr wrap="square" rtlCol="0">
            <a:spAutoFit/>
          </a:bodyPr>
          <a:lstStyle/>
          <a:p>
            <a:r>
              <a:rPr lang="es-ES" b="1" dirty="0">
                <a:solidFill>
                  <a:schemeClr val="tx1">
                    <a:lumMod val="95000"/>
                    <a:lumOff val="5000"/>
                  </a:schemeClr>
                </a:solidFill>
              </a:rPr>
              <a:t>“Boží láska, ohleduplnost</a:t>
            </a:r>
            <a:r>
              <a:rPr lang="cs-CZ" b="1" dirty="0">
                <a:solidFill>
                  <a:schemeClr val="tx1">
                    <a:lumMod val="95000"/>
                    <a:lumOff val="5000"/>
                  </a:schemeClr>
                </a:solidFill>
              </a:rPr>
              <a:t> a</a:t>
            </a:r>
            <a:r>
              <a:rPr lang="es-ES" b="1" dirty="0">
                <a:solidFill>
                  <a:schemeClr val="tx1">
                    <a:lumMod val="95000"/>
                    <a:lumOff val="5000"/>
                  </a:schemeClr>
                </a:solidFill>
              </a:rPr>
              <a:t> moc jsou stejné v dobách soužení i v dobách </a:t>
            </a:r>
            <a:r>
              <a:rPr lang="cs-CZ" b="1" dirty="0">
                <a:solidFill>
                  <a:schemeClr val="tx1">
                    <a:lumMod val="95000"/>
                    <a:lumOff val="5000"/>
                  </a:schemeClr>
                </a:solidFill>
              </a:rPr>
              <a:t>hojnosti. </a:t>
            </a:r>
            <a:r>
              <a:rPr lang="es-ES" b="1" dirty="0">
                <a:solidFill>
                  <a:schemeClr val="tx1">
                    <a:lumMod val="95000"/>
                    <a:lumOff val="5000"/>
                  </a:schemeClr>
                </a:solidFill>
              </a:rPr>
              <a:t>Kristova moc přinést pokoj do srdce nezávisí na vnějších okolnostech</a:t>
            </a:r>
            <a:r>
              <a:rPr lang="cs-CZ" b="1" dirty="0">
                <a:solidFill>
                  <a:schemeClr val="tx1">
                    <a:lumMod val="95000"/>
                    <a:lumOff val="5000"/>
                  </a:schemeClr>
                </a:solidFill>
              </a:rPr>
              <a:t> aby se s</a:t>
            </a:r>
            <a:r>
              <a:rPr lang="es-ES" b="1" dirty="0">
                <a:solidFill>
                  <a:schemeClr val="tx1">
                    <a:lumMod val="95000"/>
                    <a:lumOff val="5000"/>
                  </a:schemeClr>
                </a:solidFill>
              </a:rPr>
              <a:t>rdce, které </a:t>
            </a:r>
            <a:r>
              <a:rPr lang="cs-CZ" b="1" dirty="0">
                <a:solidFill>
                  <a:schemeClr val="tx1">
                    <a:lumMod val="95000"/>
                    <a:lumOff val="5000"/>
                  </a:schemeClr>
                </a:solidFill>
              </a:rPr>
              <a:t>v</a:t>
            </a:r>
            <a:r>
              <a:rPr lang="es-ES" b="1" dirty="0">
                <a:solidFill>
                  <a:schemeClr val="tx1">
                    <a:lumMod val="95000"/>
                    <a:lumOff val="5000"/>
                  </a:schemeClr>
                </a:solidFill>
              </a:rPr>
              <a:t> Něm hledá útočiště, se mohlo neustále radovat”. </a:t>
            </a:r>
            <a:r>
              <a:rPr lang="cs-CZ" b="1" dirty="0">
                <a:solidFill>
                  <a:schemeClr val="tx1">
                    <a:lumMod val="95000"/>
                    <a:lumOff val="5000"/>
                  </a:schemeClr>
                </a:solidFill>
              </a:rPr>
              <a:t>                                         </a:t>
            </a:r>
            <a:r>
              <a:rPr lang="es-ES" sz="1400" b="1" dirty="0">
                <a:solidFill>
                  <a:schemeClr val="tx1">
                    <a:lumMod val="95000"/>
                    <a:lumOff val="5000"/>
                  </a:schemeClr>
                </a:solidFill>
              </a:rPr>
              <a:t>CBA, </a:t>
            </a:r>
            <a:r>
              <a:rPr lang="cs-CZ" sz="1400" b="1" dirty="0">
                <a:solidFill>
                  <a:schemeClr val="tx1">
                    <a:lumMod val="95000"/>
                    <a:lumOff val="5000"/>
                  </a:schemeClr>
                </a:solidFill>
              </a:rPr>
              <a:t>svazek</a:t>
            </a:r>
            <a:r>
              <a:rPr lang="es-ES" sz="1400" b="1" dirty="0">
                <a:solidFill>
                  <a:schemeClr val="tx1">
                    <a:lumMod val="95000"/>
                    <a:lumOff val="5000"/>
                  </a:schemeClr>
                </a:solidFill>
              </a:rPr>
              <a:t> 7 </a:t>
            </a:r>
            <a:r>
              <a:rPr lang="cs-CZ" sz="1400" b="1" dirty="0">
                <a:solidFill>
                  <a:schemeClr val="tx1">
                    <a:lumMod val="95000"/>
                    <a:lumOff val="5000"/>
                  </a:schemeClr>
                </a:solidFill>
              </a:rPr>
              <a:t>k verši</a:t>
            </a:r>
            <a:r>
              <a:rPr lang="es-ES" sz="1400" b="1" dirty="0">
                <a:solidFill>
                  <a:schemeClr val="tx1">
                    <a:lumMod val="95000"/>
                    <a:lumOff val="5000"/>
                  </a:schemeClr>
                </a:solidFill>
              </a:rPr>
              <a:t> Filipens</a:t>
            </a:r>
            <a:r>
              <a:rPr lang="cs-CZ" sz="1400" b="1" dirty="0">
                <a:solidFill>
                  <a:schemeClr val="tx1">
                    <a:lumMod val="95000"/>
                    <a:lumOff val="5000"/>
                  </a:schemeClr>
                </a:solidFill>
              </a:rPr>
              <a:t>kým</a:t>
            </a:r>
            <a:r>
              <a:rPr lang="es-ES" sz="1400" b="1" dirty="0">
                <a:solidFill>
                  <a:schemeClr val="tx1">
                    <a:lumMod val="95000"/>
                    <a:lumOff val="5000"/>
                  </a:schemeClr>
                </a:solidFill>
              </a:rPr>
              <a:t> 4:4.</a:t>
            </a:r>
          </a:p>
          <a:p>
            <a:r>
              <a:rPr lang="es-ES" b="1" dirty="0">
                <a:solidFill>
                  <a:schemeClr val="tx1">
                    <a:lumMod val="95000"/>
                    <a:lumOff val="5000"/>
                  </a:schemeClr>
                </a:solidFill>
              </a:rPr>
              <a:t>Také proto, že naše víra je založena na díle, které pro nás Bůh vykonal v minulosti, na Jeho pokračující přítomnosti v našich životech a na tom, co víme, že Bůh udělá v budoucnosti. A konečně pro radost z toho, že můžeme pomáhat druhým a přiná</a:t>
            </a:r>
            <a:r>
              <a:rPr lang="cs-CZ" b="1" dirty="0">
                <a:solidFill>
                  <a:schemeClr val="tx1">
                    <a:lumMod val="95000"/>
                    <a:lumOff val="5000"/>
                  </a:schemeClr>
                </a:solidFill>
              </a:rPr>
              <a:t>-</a:t>
            </a:r>
            <a:r>
              <a:rPr lang="es-ES" b="1" dirty="0">
                <a:solidFill>
                  <a:schemeClr val="tx1">
                    <a:lumMod val="95000"/>
                    <a:lumOff val="5000"/>
                  </a:schemeClr>
                </a:solidFill>
              </a:rPr>
              <a:t>šet jim poselství spásy. 
</a:t>
            </a:r>
          </a:p>
        </p:txBody>
      </p:sp>
      <p:sp>
        <p:nvSpPr>
          <p:cNvPr id="2" name="2 CuadroTexto">
            <a:extLst>
              <a:ext uri="{FF2B5EF4-FFF2-40B4-BE49-F238E27FC236}">
                <a16:creationId xmlns:a16="http://schemas.microsoft.com/office/drawing/2014/main" id="{954105E8-9E03-0869-E7A1-83D3204EB0F6}"/>
              </a:ext>
            </a:extLst>
          </p:cNvPr>
          <p:cNvSpPr txBox="1"/>
          <p:nvPr/>
        </p:nvSpPr>
        <p:spPr>
          <a:xfrm>
            <a:off x="116580" y="80830"/>
            <a:ext cx="7554754" cy="954107"/>
          </a:xfrm>
          <a:prstGeom prst="rect">
            <a:avLst/>
          </a:prstGeom>
          <a:noFill/>
          <a:scene3d>
            <a:camera prst="orthographicFront"/>
            <a:lightRig rig="threePt" dir="t"/>
          </a:scene3d>
          <a:sp3d>
            <a:bevelT/>
          </a:sp3d>
        </p:spPr>
        <p:txBody>
          <a:bodyPr wrap="square" rtlCol="0">
            <a:spAutoFit/>
            <a:sp3d extrusionH="57150">
              <a:bevelT w="38100" h="38100"/>
            </a:sp3d>
          </a:bodyPr>
          <a:lstStyle/>
          <a:p>
            <a:pPr algn="ctr"/>
            <a:r>
              <a:rPr lang="es-ES" sz="2800" b="1" dirty="0">
                <a:ln w="11430"/>
                <a:solidFill>
                  <a:srgbClr val="7030A0"/>
                </a:solidFill>
                <a:effectLst>
                  <a:outerShdw blurRad="50800" dist="39000" dir="5460000" algn="tl">
                    <a:srgbClr val="000000">
                      <a:alpha val="38000"/>
                    </a:srgbClr>
                  </a:outerShdw>
                </a:effectLst>
                <a:latin typeface="Arial"/>
              </a:rPr>
              <a:t>PROČ </a:t>
            </a:r>
            <a:r>
              <a:rPr lang="cs-CZ" sz="2800" b="1" dirty="0">
                <a:ln w="11430"/>
                <a:solidFill>
                  <a:srgbClr val="7030A0"/>
                </a:solidFill>
                <a:effectLst>
                  <a:outerShdw blurRad="50800" dist="39000" dir="5460000" algn="tl">
                    <a:srgbClr val="000000">
                      <a:alpha val="38000"/>
                    </a:srgbClr>
                  </a:outerShdw>
                </a:effectLst>
                <a:latin typeface="Arial"/>
              </a:rPr>
              <a:t>SE </a:t>
            </a:r>
            <a:r>
              <a:rPr lang="es-ES" sz="2800" b="1" dirty="0">
                <a:ln w="11430"/>
                <a:solidFill>
                  <a:srgbClr val="7030A0"/>
                </a:solidFill>
                <a:effectLst>
                  <a:outerShdw blurRad="50800" dist="39000" dir="5460000" algn="tl">
                    <a:srgbClr val="000000">
                      <a:alpha val="38000"/>
                    </a:srgbClr>
                  </a:outerShdw>
                </a:effectLst>
                <a:latin typeface="Arial"/>
              </a:rPr>
              <a:t>M</a:t>
            </a:r>
            <a:r>
              <a:rPr lang="cs-CZ" sz="2800" b="1" dirty="0">
                <a:ln w="11430"/>
                <a:solidFill>
                  <a:srgbClr val="7030A0"/>
                </a:solidFill>
                <a:effectLst>
                  <a:outerShdw blurRad="50800" dist="39000" dir="5460000" algn="tl">
                    <a:srgbClr val="000000">
                      <a:alpha val="38000"/>
                    </a:srgbClr>
                  </a:outerShdw>
                </a:effectLst>
                <a:latin typeface="Arial"/>
              </a:rPr>
              <a:t>ÁME STÁLE</a:t>
            </a:r>
            <a:r>
              <a:rPr lang="es-ES" sz="2800" b="1" dirty="0">
                <a:ln w="11430"/>
                <a:solidFill>
                  <a:srgbClr val="7030A0"/>
                </a:solidFill>
                <a:effectLst>
                  <a:outerShdw blurRad="50800" dist="39000" dir="5460000" algn="tl">
                    <a:srgbClr val="000000">
                      <a:alpha val="38000"/>
                    </a:srgbClr>
                  </a:outerShdw>
                </a:effectLst>
                <a:latin typeface="Arial"/>
              </a:rPr>
              <a:t> RADO</a:t>
            </a:r>
            <a:r>
              <a:rPr lang="cs-CZ" sz="2800" b="1" dirty="0">
                <a:ln w="11430"/>
                <a:solidFill>
                  <a:srgbClr val="7030A0"/>
                </a:solidFill>
                <a:effectLst>
                  <a:outerShdw blurRad="50800" dist="39000" dir="5460000" algn="tl">
                    <a:srgbClr val="000000">
                      <a:alpha val="38000"/>
                    </a:srgbClr>
                  </a:outerShdw>
                </a:effectLst>
                <a:latin typeface="Arial"/>
              </a:rPr>
              <a:t>VAT</a:t>
            </a:r>
            <a:r>
              <a:rPr lang="es-ES" sz="2800" b="1" dirty="0">
                <a:ln w="11430"/>
                <a:solidFill>
                  <a:srgbClr val="7030A0"/>
                </a:solidFill>
                <a:effectLst>
                  <a:outerShdw blurRad="50800" dist="39000" dir="5460000" algn="tl">
                    <a:srgbClr val="000000">
                      <a:alpha val="38000"/>
                    </a:srgbClr>
                  </a:outerShdw>
                </a:effectLst>
                <a:latin typeface="Arial"/>
              </a:rPr>
              <a:t>?
</a:t>
            </a:r>
          </a:p>
        </p:txBody>
      </p:sp>
      <p:sp>
        <p:nvSpPr>
          <p:cNvPr id="16" name="2 CuadroTexto">
            <a:extLst>
              <a:ext uri="{FF2B5EF4-FFF2-40B4-BE49-F238E27FC236}">
                <a16:creationId xmlns:a16="http://schemas.microsoft.com/office/drawing/2014/main" id="{1F06C2E3-EE64-5DB1-72E7-14CB26EA491A}"/>
              </a:ext>
            </a:extLst>
          </p:cNvPr>
          <p:cNvSpPr txBox="1"/>
          <p:nvPr/>
        </p:nvSpPr>
        <p:spPr>
          <a:xfrm>
            <a:off x="126205" y="2905780"/>
            <a:ext cx="7554754" cy="523220"/>
          </a:xfrm>
          <a:prstGeom prst="rect">
            <a:avLst/>
          </a:prstGeom>
          <a:noFill/>
        </p:spPr>
        <p:txBody>
          <a:bodyPr wrap="square" rtlCol="0">
            <a:spAutoFit/>
            <a:scene3d>
              <a:camera prst="orthographicFront"/>
              <a:lightRig rig="threePt" dir="t"/>
            </a:scene3d>
            <a:sp3d extrusionH="57150">
              <a:bevelT w="38100" h="38100"/>
            </a:sp3d>
          </a:bodyPr>
          <a:lstStyle/>
          <a:p>
            <a:pPr algn="ctr"/>
            <a:r>
              <a:rPr lang="es-ES" sz="2800" b="1" dirty="0">
                <a:ln w="11430"/>
                <a:solidFill>
                  <a:srgbClr val="7030A0"/>
                </a:solidFill>
                <a:effectLst>
                  <a:outerShdw blurRad="50800" dist="39000" dir="5460000" algn="tl">
                    <a:srgbClr val="000000">
                      <a:alpha val="38000"/>
                    </a:srgbClr>
                  </a:outerShdw>
                </a:effectLst>
                <a:latin typeface="Arial"/>
              </a:rPr>
              <a:t>JAKÝ</a:t>
            </a:r>
            <a:r>
              <a:rPr lang="cs-CZ" sz="2800" b="1" dirty="0">
                <a:ln w="11430"/>
                <a:solidFill>
                  <a:srgbClr val="7030A0"/>
                </a:solidFill>
                <a:effectLst>
                  <a:outerShdw blurRad="50800" dist="39000" dir="5460000" algn="tl">
                    <a:srgbClr val="000000">
                      <a:alpha val="38000"/>
                    </a:srgbClr>
                  </a:outerShdw>
                </a:effectLst>
                <a:latin typeface="Arial"/>
              </a:rPr>
              <a:t> SI BERU</a:t>
            </a:r>
            <a:r>
              <a:rPr lang="es-ES" sz="2800" b="1" dirty="0">
                <a:ln w="11430"/>
                <a:solidFill>
                  <a:srgbClr val="7030A0"/>
                </a:solidFill>
                <a:effectLst>
                  <a:outerShdw blurRad="50800" dist="39000" dir="5460000" algn="tl">
                    <a:srgbClr val="000000">
                      <a:alpha val="38000"/>
                    </a:srgbClr>
                  </a:outerShdw>
                </a:effectLst>
                <a:latin typeface="Arial"/>
              </a:rPr>
              <a:t> PŘÍKLAD </a:t>
            </a:r>
            <a:r>
              <a:rPr lang="cs-CZ" sz="2800" b="1" dirty="0">
                <a:ln w="11430"/>
                <a:solidFill>
                  <a:srgbClr val="7030A0"/>
                </a:solidFill>
                <a:effectLst>
                  <a:outerShdw blurRad="50800" dist="39000" dir="5460000" algn="tl">
                    <a:srgbClr val="000000">
                      <a:alpha val="38000"/>
                    </a:srgbClr>
                  </a:outerShdw>
                </a:effectLst>
                <a:latin typeface="Arial"/>
              </a:rPr>
              <a:t>Z </a:t>
            </a:r>
            <a:r>
              <a:rPr lang="es-ES" sz="2800" b="1" dirty="0">
                <a:ln w="11430"/>
                <a:solidFill>
                  <a:srgbClr val="7030A0"/>
                </a:solidFill>
                <a:effectLst>
                  <a:outerShdw blurRad="50800" dist="39000" dir="5460000" algn="tl">
                    <a:srgbClr val="000000">
                      <a:alpha val="38000"/>
                    </a:srgbClr>
                  </a:outerShdw>
                </a:effectLst>
                <a:latin typeface="Arial"/>
              </a:rPr>
              <a:t>KRIST</a:t>
            </a:r>
            <a:r>
              <a:rPr lang="cs-CZ" sz="2800" b="1" dirty="0">
                <a:ln w="11430"/>
                <a:solidFill>
                  <a:srgbClr val="7030A0"/>
                </a:solidFill>
                <a:effectLst>
                  <a:outerShdw blurRad="50800" dist="39000" dir="5460000" algn="tl">
                    <a:srgbClr val="000000">
                      <a:alpha val="38000"/>
                    </a:srgbClr>
                  </a:outerShdw>
                </a:effectLst>
                <a:latin typeface="Arial"/>
              </a:rPr>
              <a:t>A</a:t>
            </a:r>
            <a:r>
              <a:rPr lang="es-ES" sz="2800" b="1" dirty="0">
                <a:ln w="11430"/>
                <a:solidFill>
                  <a:srgbClr val="7030A0"/>
                </a:solidFill>
                <a:effectLst>
                  <a:outerShdw blurRad="50800" dist="39000" dir="5460000" algn="tl">
                    <a:srgbClr val="000000">
                      <a:alpha val="38000"/>
                    </a:srgbClr>
                  </a:outerShdw>
                </a:effectLst>
                <a:latin typeface="Arial"/>
              </a:rPr>
              <a:t>?</a:t>
            </a:r>
          </a:p>
        </p:txBody>
      </p:sp>
      <p:sp>
        <p:nvSpPr>
          <p:cNvPr id="17" name="CuadroTexto 16">
            <a:extLst>
              <a:ext uri="{FF2B5EF4-FFF2-40B4-BE49-F238E27FC236}">
                <a16:creationId xmlns:a16="http://schemas.microsoft.com/office/drawing/2014/main" id="{B58A3666-1C47-FF46-4718-5F93FBB43947}"/>
              </a:ext>
            </a:extLst>
          </p:cNvPr>
          <p:cNvSpPr txBox="1"/>
          <p:nvPr/>
        </p:nvSpPr>
        <p:spPr>
          <a:xfrm>
            <a:off x="126205" y="3464986"/>
            <a:ext cx="9190026" cy="3139321"/>
          </a:xfrm>
          <a:prstGeom prst="rect">
            <a:avLst/>
          </a:prstGeom>
          <a:noFill/>
        </p:spPr>
        <p:txBody>
          <a:bodyPr wrap="square">
            <a:spAutoFit/>
          </a:bodyPr>
          <a:lstStyle/>
          <a:p>
            <a:r>
              <a:rPr lang="es-ES" b="1" dirty="0">
                <a:solidFill>
                  <a:schemeClr val="tx1">
                    <a:lumMod val="95000"/>
                    <a:lumOff val="5000"/>
                  </a:schemeClr>
                </a:solidFill>
              </a:rPr>
              <a:t>Kristus si byl vždy vědom výsledku svého poslání. Jeho pozemský život, plný trápení a obětí, se radoval z myšlenky, že jeho práce nebude zbytečná. Tím, že dal svůj život za životy lidí, měl v lidstvu obnovit Boží obraz. Chtěl nás pozvednout z prachu, napravit naši povahu podle své a zkrášlit ji svou slávou.
Kristus viděl "dílo své duše" a byl "naplněn". Zahlédl prostor věčnosti a viděl předem štěstí těch, kteří svým ponížením obdrží odpuštění a věčný život. Byl raněn za svá přestoupení a zlomen za své nepravosti. Trest, který jim dal pokoj, byl na něm a jeho ranami byli uzdraveni. Slyšel radost zachráněných, kteří zpívali píseň Mojžíše a Beránka. I když měl nejprve přijmout křest krví, ačkoli hříchy světa měly tížit jeho nevinnou duši a stín nevýslovného zármutku nad ním visel, pro radost, která mu byla nabídnuta, se rozhodl trpět kříž a pohrdal hanbou. E.G.W. (Maranatha: Pán přichází!, str. 314)</a:t>
            </a:r>
          </a:p>
        </p:txBody>
      </p:sp>
      <p:pic>
        <p:nvPicPr>
          <p:cNvPr id="4" name="Imagen 3" descr="Un hombre parado enfrente de una pared de piedra&#10;&#10;Descripción generada automáticamente con confianza media">
            <a:extLst>
              <a:ext uri="{FF2B5EF4-FFF2-40B4-BE49-F238E27FC236}">
                <a16:creationId xmlns:a16="http://schemas.microsoft.com/office/drawing/2014/main" id="{0097449F-F032-9B96-8867-E0FDD6C72A8F}"/>
              </a:ext>
            </a:extLst>
          </p:cNvPr>
          <p:cNvPicPr>
            <a:picLocks noChangeAspect="1"/>
          </p:cNvPicPr>
          <p:nvPr/>
        </p:nvPicPr>
        <p:blipFill rotWithShape="1">
          <a:blip r:embed="rId3">
            <a:extLst>
              <a:ext uri="{28A0092B-C50C-407E-A947-70E740481C1C}">
                <a14:useLocalDpi xmlns:a14="http://schemas.microsoft.com/office/drawing/2010/main" val="0"/>
              </a:ext>
            </a:extLst>
          </a:blip>
          <a:srcRect l="5514" t="9279" r="5110"/>
          <a:stretch/>
        </p:blipFill>
        <p:spPr>
          <a:xfrm>
            <a:off x="9462287" y="3374024"/>
            <a:ext cx="2457450" cy="3313807"/>
          </a:xfrm>
          <a:prstGeom prst="snip2DiagRect">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Una persona con cabello largo&#10;&#10;Descripción generada automáticamente">
            <a:extLst>
              <a:ext uri="{FF2B5EF4-FFF2-40B4-BE49-F238E27FC236}">
                <a16:creationId xmlns:a16="http://schemas.microsoft.com/office/drawing/2014/main" id="{C097F7F0-7CA2-001E-A19D-19A640E8C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5749" y="170169"/>
            <a:ext cx="3881020" cy="3031758"/>
          </a:xfrm>
          <a:prstGeom prst="snip2DiagRect">
            <a:avLst>
              <a:gd name="adj1" fmla="val 16023"/>
              <a:gd name="adj2" fmla="val 0"/>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959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 calcmode="lin" valueType="num">
                                      <p:cBhvr>
                                        <p:cTn id="20" dur="500" fill="hold"/>
                                        <p:tgtEl>
                                          <p:spTgt spid="6"/>
                                        </p:tgtEl>
                                        <p:attrNameLst>
                                          <p:attrName>style.rotation</p:attrName>
                                        </p:attrNameLst>
                                      </p:cBhvr>
                                      <p:tavLst>
                                        <p:tav tm="0">
                                          <p:val>
                                            <p:fltVal val="360"/>
                                          </p:val>
                                        </p:tav>
                                        <p:tav tm="100000">
                                          <p:val>
                                            <p:fltVal val="0"/>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left)">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6"/>
                                        </p:tgtEl>
                                      </p:cBhvr>
                                    </p:animEffect>
                                  </p:childTnLst>
                                </p:cTn>
                              </p:par>
                            </p:childTnLst>
                          </p:cTn>
                        </p:par>
                        <p:par>
                          <p:cTn id="39" fill="hold">
                            <p:stCondLst>
                              <p:cond delay="1000"/>
                            </p:stCondLst>
                            <p:childTnLst>
                              <p:par>
                                <p:cTn id="40" presetID="49" presetClass="entr" presetSubtype="0" decel="10000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 calcmode="lin" valueType="num">
                                      <p:cBhvr>
                                        <p:cTn id="44" dur="500" fill="hold"/>
                                        <p:tgtEl>
                                          <p:spTgt spid="4"/>
                                        </p:tgtEl>
                                        <p:attrNameLst>
                                          <p:attrName>style.rotation</p:attrName>
                                        </p:attrNameLst>
                                      </p:cBhvr>
                                      <p:tavLst>
                                        <p:tav tm="0">
                                          <p:val>
                                            <p:fltVal val="360"/>
                                          </p:val>
                                        </p:tav>
                                        <p:tav tm="100000">
                                          <p:val>
                                            <p:fltVal val="0"/>
                                          </p:val>
                                        </p:tav>
                                      </p:tavLst>
                                    </p:anim>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wipe(left)">
                                      <p:cBhvr>
                                        <p:cTn id="5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2" grpId="0"/>
      <p:bldP spid="16" grpId="0"/>
      <p:bldP spid="1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grpSp>
        <p:nvGrpSpPr>
          <p:cNvPr id="23" name="Grupo 22">
            <a:extLst>
              <a:ext uri="{FF2B5EF4-FFF2-40B4-BE49-F238E27FC236}">
                <a16:creationId xmlns:a16="http://schemas.microsoft.com/office/drawing/2014/main" id="{48D23509-F645-A69B-26F2-BDE68CD52AE2}"/>
              </a:ext>
            </a:extLst>
          </p:cNvPr>
          <p:cNvGrpSpPr/>
          <p:nvPr/>
        </p:nvGrpSpPr>
        <p:grpSpPr>
          <a:xfrm>
            <a:off x="255290" y="5612335"/>
            <a:ext cx="8108013" cy="1036820"/>
            <a:chOff x="255290" y="5612335"/>
            <a:chExt cx="8108013" cy="1036820"/>
          </a:xfrm>
        </p:grpSpPr>
        <p:pic>
          <p:nvPicPr>
            <p:cNvPr id="55" name="Imagen 54">
              <a:extLst>
                <a:ext uri="{FF2B5EF4-FFF2-40B4-BE49-F238E27FC236}">
                  <a16:creationId xmlns:a16="http://schemas.microsoft.com/office/drawing/2014/main" id="{28AE38A1-9D92-1172-481D-5E87D9BBB629}"/>
                </a:ext>
              </a:extLst>
            </p:cNvPr>
            <p:cNvPicPr>
              <a:picLocks noChangeAspect="1"/>
            </p:cNvPicPr>
            <p:nvPr/>
          </p:nvPicPr>
          <p:blipFill>
            <a:blip r:embed="rId3"/>
            <a:stretch>
              <a:fillRect/>
            </a:stretch>
          </p:blipFill>
          <p:spPr>
            <a:xfrm>
              <a:off x="255290" y="5617873"/>
              <a:ext cx="8108013" cy="1031282"/>
            </a:xfrm>
            <a:prstGeom prst="rect">
              <a:avLst/>
            </a:prstGeom>
            <a:effectLst>
              <a:outerShdw blurRad="50800" dist="38100" dir="2700000" algn="tl" rotWithShape="0">
                <a:prstClr val="black">
                  <a:alpha val="40000"/>
                </a:prstClr>
              </a:outerShdw>
            </a:effectLst>
          </p:spPr>
        </p:pic>
        <p:grpSp>
          <p:nvGrpSpPr>
            <p:cNvPr id="58" name="Grupo 57">
              <a:extLst>
                <a:ext uri="{FF2B5EF4-FFF2-40B4-BE49-F238E27FC236}">
                  <a16:creationId xmlns:a16="http://schemas.microsoft.com/office/drawing/2014/main" id="{5A0EC4FD-B73D-F83D-D7D7-8E594D8F6775}"/>
                </a:ext>
              </a:extLst>
            </p:cNvPr>
            <p:cNvGrpSpPr/>
            <p:nvPr/>
          </p:nvGrpSpPr>
          <p:grpSpPr>
            <a:xfrm>
              <a:off x="1600029" y="5612335"/>
              <a:ext cx="2252659" cy="1023759"/>
              <a:chOff x="1680869" y="845690"/>
              <a:chExt cx="2174921" cy="923330"/>
            </a:xfrm>
          </p:grpSpPr>
          <p:pic>
            <p:nvPicPr>
              <p:cNvPr id="59" name="Imagen 58">
                <a:extLst>
                  <a:ext uri="{FF2B5EF4-FFF2-40B4-BE49-F238E27FC236}">
                    <a16:creationId xmlns:a16="http://schemas.microsoft.com/office/drawing/2014/main" id="{4FF42613-ED33-E6A4-BCA5-7287F9B30747}"/>
                  </a:ext>
                </a:extLst>
              </p:cNvPr>
              <p:cNvPicPr>
                <a:picLocks noChangeAspect="1"/>
              </p:cNvPicPr>
              <p:nvPr/>
            </p:nvPicPr>
            <p:blipFill>
              <a:blip r:embed="rId4"/>
              <a:stretch>
                <a:fillRect/>
              </a:stretch>
            </p:blipFill>
            <p:spPr>
              <a:xfrm>
                <a:off x="1776838" y="845690"/>
                <a:ext cx="1972311" cy="923330"/>
              </a:xfrm>
              <a:prstGeom prst="rect">
                <a:avLst/>
              </a:prstGeom>
            </p:spPr>
          </p:pic>
          <p:pic>
            <p:nvPicPr>
              <p:cNvPr id="60" name="Imagen 59">
                <a:extLst>
                  <a:ext uri="{FF2B5EF4-FFF2-40B4-BE49-F238E27FC236}">
                    <a16:creationId xmlns:a16="http://schemas.microsoft.com/office/drawing/2014/main" id="{DFA37713-F39D-660A-B97E-9754029C1B6E}"/>
                  </a:ext>
                </a:extLst>
              </p:cNvPr>
              <p:cNvPicPr>
                <a:picLocks noChangeAspect="1"/>
              </p:cNvPicPr>
              <p:nvPr/>
            </p:nvPicPr>
            <p:blipFill>
              <a:blip r:embed="rId5"/>
              <a:stretch>
                <a:fillRect/>
              </a:stretch>
            </p:blipFill>
            <p:spPr>
              <a:xfrm>
                <a:off x="3775522" y="845690"/>
                <a:ext cx="80268" cy="923330"/>
              </a:xfrm>
              <a:prstGeom prst="rect">
                <a:avLst/>
              </a:prstGeom>
            </p:spPr>
          </p:pic>
          <p:pic>
            <p:nvPicPr>
              <p:cNvPr id="61" name="Imagen 60">
                <a:extLst>
                  <a:ext uri="{FF2B5EF4-FFF2-40B4-BE49-F238E27FC236}">
                    <a16:creationId xmlns:a16="http://schemas.microsoft.com/office/drawing/2014/main" id="{9F8E523B-838C-2BAF-128C-7277C87F05FD}"/>
                  </a:ext>
                </a:extLst>
              </p:cNvPr>
              <p:cNvPicPr>
                <a:picLocks noChangeAspect="1"/>
              </p:cNvPicPr>
              <p:nvPr/>
            </p:nvPicPr>
            <p:blipFill>
              <a:blip r:embed="rId5"/>
              <a:stretch>
                <a:fillRect/>
              </a:stretch>
            </p:blipFill>
            <p:spPr>
              <a:xfrm>
                <a:off x="1680869" y="845690"/>
                <a:ext cx="80268" cy="923330"/>
              </a:xfrm>
              <a:prstGeom prst="rect">
                <a:avLst/>
              </a:prstGeom>
            </p:spPr>
          </p:pic>
        </p:grpSp>
      </p:grpSp>
      <p:grpSp>
        <p:nvGrpSpPr>
          <p:cNvPr id="11" name="Grupo 10">
            <a:extLst>
              <a:ext uri="{FF2B5EF4-FFF2-40B4-BE49-F238E27FC236}">
                <a16:creationId xmlns:a16="http://schemas.microsoft.com/office/drawing/2014/main" id="{61985ABA-E266-015C-6FC4-656DF8D36165}"/>
              </a:ext>
            </a:extLst>
          </p:cNvPr>
          <p:cNvGrpSpPr/>
          <p:nvPr/>
        </p:nvGrpSpPr>
        <p:grpSpPr>
          <a:xfrm>
            <a:off x="3191222" y="4318622"/>
            <a:ext cx="8794044" cy="1106311"/>
            <a:chOff x="3191222" y="4318622"/>
            <a:chExt cx="8794044" cy="1106311"/>
          </a:xfrm>
        </p:grpSpPr>
        <p:pic>
          <p:nvPicPr>
            <p:cNvPr id="43" name="Imagen 42">
              <a:extLst>
                <a:ext uri="{FF2B5EF4-FFF2-40B4-BE49-F238E27FC236}">
                  <a16:creationId xmlns:a16="http://schemas.microsoft.com/office/drawing/2014/main" id="{9453965A-6AE8-4C6A-887C-699A61736C7B}"/>
                </a:ext>
              </a:extLst>
            </p:cNvPr>
            <p:cNvPicPr>
              <a:picLocks noChangeAspect="1"/>
            </p:cNvPicPr>
            <p:nvPr/>
          </p:nvPicPr>
          <p:blipFill>
            <a:blip r:embed="rId6"/>
            <a:stretch>
              <a:fillRect/>
            </a:stretch>
          </p:blipFill>
          <p:spPr>
            <a:xfrm>
              <a:off x="3191222" y="4318622"/>
              <a:ext cx="8794044" cy="1106311"/>
            </a:xfrm>
            <a:prstGeom prst="rect">
              <a:avLst/>
            </a:prstGeom>
            <a:effectLst>
              <a:outerShdw blurRad="50800" dist="38100" dir="2700000" algn="tl" rotWithShape="0">
                <a:prstClr val="black">
                  <a:alpha val="40000"/>
                </a:prstClr>
              </a:outerShdw>
            </a:effectLst>
          </p:spPr>
        </p:pic>
        <p:grpSp>
          <p:nvGrpSpPr>
            <p:cNvPr id="10" name="Grupo 9">
              <a:extLst>
                <a:ext uri="{FF2B5EF4-FFF2-40B4-BE49-F238E27FC236}">
                  <a16:creationId xmlns:a16="http://schemas.microsoft.com/office/drawing/2014/main" id="{F95D4A2B-B812-3CDB-7084-5E0B67DC1F6A}"/>
                </a:ext>
              </a:extLst>
            </p:cNvPr>
            <p:cNvGrpSpPr/>
            <p:nvPr/>
          </p:nvGrpSpPr>
          <p:grpSpPr>
            <a:xfrm>
              <a:off x="4658956" y="4327389"/>
              <a:ext cx="2174921" cy="1097543"/>
              <a:chOff x="4658956" y="4327389"/>
              <a:chExt cx="2174921" cy="1097543"/>
            </a:xfrm>
          </p:grpSpPr>
          <p:pic>
            <p:nvPicPr>
              <p:cNvPr id="45" name="Imagen 44">
                <a:extLst>
                  <a:ext uri="{FF2B5EF4-FFF2-40B4-BE49-F238E27FC236}">
                    <a16:creationId xmlns:a16="http://schemas.microsoft.com/office/drawing/2014/main" id="{B015EEA4-BE9F-8543-4A5C-A1DC7538EABC}"/>
                  </a:ext>
                </a:extLst>
              </p:cNvPr>
              <p:cNvPicPr>
                <a:picLocks noChangeAspect="1"/>
              </p:cNvPicPr>
              <p:nvPr/>
            </p:nvPicPr>
            <p:blipFill>
              <a:blip r:embed="rId4"/>
              <a:stretch>
                <a:fillRect/>
              </a:stretch>
            </p:blipFill>
            <p:spPr>
              <a:xfrm>
                <a:off x="4754925" y="4327389"/>
                <a:ext cx="1972311" cy="1097543"/>
              </a:xfrm>
              <a:prstGeom prst="rect">
                <a:avLst/>
              </a:prstGeom>
            </p:spPr>
          </p:pic>
          <p:pic>
            <p:nvPicPr>
              <p:cNvPr id="46" name="Imagen 45">
                <a:extLst>
                  <a:ext uri="{FF2B5EF4-FFF2-40B4-BE49-F238E27FC236}">
                    <a16:creationId xmlns:a16="http://schemas.microsoft.com/office/drawing/2014/main" id="{ED51B17F-3263-A315-C59E-9300D92E2153}"/>
                  </a:ext>
                </a:extLst>
              </p:cNvPr>
              <p:cNvPicPr>
                <a:picLocks noChangeAspect="1"/>
              </p:cNvPicPr>
              <p:nvPr/>
            </p:nvPicPr>
            <p:blipFill>
              <a:blip r:embed="rId5"/>
              <a:stretch>
                <a:fillRect/>
              </a:stretch>
            </p:blipFill>
            <p:spPr>
              <a:xfrm>
                <a:off x="6753609" y="4327389"/>
                <a:ext cx="80268" cy="1097543"/>
              </a:xfrm>
              <a:prstGeom prst="rect">
                <a:avLst/>
              </a:prstGeom>
            </p:spPr>
          </p:pic>
          <p:pic>
            <p:nvPicPr>
              <p:cNvPr id="47" name="Imagen 46">
                <a:extLst>
                  <a:ext uri="{FF2B5EF4-FFF2-40B4-BE49-F238E27FC236}">
                    <a16:creationId xmlns:a16="http://schemas.microsoft.com/office/drawing/2014/main" id="{265A621B-7882-0DD8-ECEB-5FD37EDDC7E7}"/>
                  </a:ext>
                </a:extLst>
              </p:cNvPr>
              <p:cNvPicPr>
                <a:picLocks noChangeAspect="1"/>
              </p:cNvPicPr>
              <p:nvPr/>
            </p:nvPicPr>
            <p:blipFill>
              <a:blip r:embed="rId5"/>
              <a:stretch>
                <a:fillRect/>
              </a:stretch>
            </p:blipFill>
            <p:spPr>
              <a:xfrm>
                <a:off x="4658956" y="4327389"/>
                <a:ext cx="80268" cy="1097543"/>
              </a:xfrm>
              <a:prstGeom prst="rect">
                <a:avLst/>
              </a:prstGeom>
            </p:spPr>
          </p:pic>
        </p:grpSp>
      </p:grpSp>
      <p:grpSp>
        <p:nvGrpSpPr>
          <p:cNvPr id="6" name="Grupo 5">
            <a:extLst>
              <a:ext uri="{FF2B5EF4-FFF2-40B4-BE49-F238E27FC236}">
                <a16:creationId xmlns:a16="http://schemas.microsoft.com/office/drawing/2014/main" id="{89CD51ED-5E7E-B72A-F980-324F2B1B6183}"/>
              </a:ext>
            </a:extLst>
          </p:cNvPr>
          <p:cNvGrpSpPr/>
          <p:nvPr/>
        </p:nvGrpSpPr>
        <p:grpSpPr>
          <a:xfrm>
            <a:off x="3191222" y="1967240"/>
            <a:ext cx="7230054" cy="952235"/>
            <a:chOff x="3191222" y="1967240"/>
            <a:chExt cx="7230054" cy="952235"/>
          </a:xfrm>
        </p:grpSpPr>
        <p:pic>
          <p:nvPicPr>
            <p:cNvPr id="26" name="Imagen 25">
              <a:extLst>
                <a:ext uri="{FF2B5EF4-FFF2-40B4-BE49-F238E27FC236}">
                  <a16:creationId xmlns:a16="http://schemas.microsoft.com/office/drawing/2014/main" id="{19C68052-E37F-B5D9-FF12-9A1AC109DC82}"/>
                </a:ext>
              </a:extLst>
            </p:cNvPr>
            <p:cNvPicPr>
              <a:picLocks noChangeAspect="1"/>
            </p:cNvPicPr>
            <p:nvPr/>
          </p:nvPicPr>
          <p:blipFill>
            <a:blip r:embed="rId7"/>
            <a:stretch>
              <a:fillRect/>
            </a:stretch>
          </p:blipFill>
          <p:spPr>
            <a:xfrm>
              <a:off x="3191222" y="1967240"/>
              <a:ext cx="7230054" cy="943525"/>
            </a:xfrm>
            <a:prstGeom prst="rect">
              <a:avLst/>
            </a:prstGeom>
            <a:effectLst>
              <a:outerShdw blurRad="50800" dist="38100" dir="2700000" algn="tl" rotWithShape="0">
                <a:prstClr val="black">
                  <a:alpha val="40000"/>
                </a:prstClr>
              </a:outerShdw>
            </a:effectLst>
          </p:spPr>
        </p:pic>
        <p:grpSp>
          <p:nvGrpSpPr>
            <p:cNvPr id="5" name="Grupo 4">
              <a:extLst>
                <a:ext uri="{FF2B5EF4-FFF2-40B4-BE49-F238E27FC236}">
                  <a16:creationId xmlns:a16="http://schemas.microsoft.com/office/drawing/2014/main" id="{DAC2F643-ED7A-DAE0-4325-4AED4C8A4C43}"/>
                </a:ext>
              </a:extLst>
            </p:cNvPr>
            <p:cNvGrpSpPr/>
            <p:nvPr/>
          </p:nvGrpSpPr>
          <p:grpSpPr>
            <a:xfrm>
              <a:off x="4469426" y="1968946"/>
              <a:ext cx="2174921" cy="950529"/>
              <a:chOff x="4469426" y="1968946"/>
              <a:chExt cx="2174921" cy="950529"/>
            </a:xfrm>
          </p:grpSpPr>
          <p:pic>
            <p:nvPicPr>
              <p:cNvPr id="17" name="Imagen 16">
                <a:extLst>
                  <a:ext uri="{FF2B5EF4-FFF2-40B4-BE49-F238E27FC236}">
                    <a16:creationId xmlns:a16="http://schemas.microsoft.com/office/drawing/2014/main" id="{D34E3649-2D3C-810A-16CB-72C4CDFC35EE}"/>
                  </a:ext>
                </a:extLst>
              </p:cNvPr>
              <p:cNvPicPr>
                <a:picLocks noChangeAspect="1"/>
              </p:cNvPicPr>
              <p:nvPr/>
            </p:nvPicPr>
            <p:blipFill>
              <a:blip r:embed="rId4"/>
              <a:stretch>
                <a:fillRect/>
              </a:stretch>
            </p:blipFill>
            <p:spPr>
              <a:xfrm>
                <a:off x="4565395" y="1968946"/>
                <a:ext cx="1972311" cy="950529"/>
              </a:xfrm>
              <a:prstGeom prst="rect">
                <a:avLst/>
              </a:prstGeom>
            </p:spPr>
          </p:pic>
          <p:pic>
            <p:nvPicPr>
              <p:cNvPr id="18" name="Imagen 17">
                <a:extLst>
                  <a:ext uri="{FF2B5EF4-FFF2-40B4-BE49-F238E27FC236}">
                    <a16:creationId xmlns:a16="http://schemas.microsoft.com/office/drawing/2014/main" id="{FF685E10-1BFF-BCD1-7ACD-22BDAB12B3CB}"/>
                  </a:ext>
                </a:extLst>
              </p:cNvPr>
              <p:cNvPicPr>
                <a:picLocks noChangeAspect="1"/>
              </p:cNvPicPr>
              <p:nvPr/>
            </p:nvPicPr>
            <p:blipFill>
              <a:blip r:embed="rId5"/>
              <a:stretch>
                <a:fillRect/>
              </a:stretch>
            </p:blipFill>
            <p:spPr>
              <a:xfrm>
                <a:off x="6564079" y="1968946"/>
                <a:ext cx="80268" cy="950529"/>
              </a:xfrm>
              <a:prstGeom prst="rect">
                <a:avLst/>
              </a:prstGeom>
            </p:spPr>
          </p:pic>
          <p:pic>
            <p:nvPicPr>
              <p:cNvPr id="19" name="Imagen 18">
                <a:extLst>
                  <a:ext uri="{FF2B5EF4-FFF2-40B4-BE49-F238E27FC236}">
                    <a16:creationId xmlns:a16="http://schemas.microsoft.com/office/drawing/2014/main" id="{D2FAA8E8-65CF-6397-9821-5279898AB144}"/>
                  </a:ext>
                </a:extLst>
              </p:cNvPr>
              <p:cNvPicPr>
                <a:picLocks noChangeAspect="1"/>
              </p:cNvPicPr>
              <p:nvPr/>
            </p:nvPicPr>
            <p:blipFill>
              <a:blip r:embed="rId5"/>
              <a:stretch>
                <a:fillRect/>
              </a:stretch>
            </p:blipFill>
            <p:spPr>
              <a:xfrm>
                <a:off x="4469426" y="1968946"/>
                <a:ext cx="80268" cy="950529"/>
              </a:xfrm>
              <a:prstGeom prst="rect">
                <a:avLst/>
              </a:prstGeom>
            </p:spPr>
          </p:pic>
        </p:grpSp>
      </p:grpSp>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1 CuadroTexto">
            <a:extLst>
              <a:ext uri="{FF2B5EF4-FFF2-40B4-BE49-F238E27FC236}">
                <a16:creationId xmlns:a16="http://schemas.microsoft.com/office/drawing/2014/main" id="{617AB28C-619D-9BCC-5524-E29ECF8CBA8E}"/>
              </a:ext>
            </a:extLst>
          </p:cNvPr>
          <p:cNvSpPr txBox="1"/>
          <p:nvPr/>
        </p:nvSpPr>
        <p:spPr>
          <a:xfrm>
            <a:off x="126206" y="110581"/>
            <a:ext cx="11939587" cy="1077218"/>
          </a:xfrm>
          <a:prstGeom prst="rect">
            <a:avLst/>
          </a:prstGeom>
          <a:noFill/>
        </p:spPr>
        <p:txBody>
          <a:bodyPr wrap="square" rtlCol="0">
            <a:spAutoFit/>
            <a:scene3d>
              <a:camera prst="orthographicFront"/>
              <a:lightRig rig="flat" dir="tl">
                <a:rot lat="0" lon="0" rev="6600000"/>
              </a:lightRig>
            </a:scene3d>
            <a:sp3d extrusionH="25400" contourW="8890">
              <a:bevelT w="38100" h="31750"/>
              <a:extrusionClr>
                <a:srgbClr val="D3B5E9"/>
              </a:extrusionClr>
              <a:contourClr>
                <a:srgbClr val="7030A0"/>
              </a:contourClr>
            </a:sp3d>
          </a:bodyPr>
          <a:lstStyle/>
          <a:p>
            <a:pPr algn="ctr"/>
            <a:r>
              <a:rPr lang="es-ES" sz="3200" b="1" dirty="0">
                <a:ln w="11430"/>
                <a:solidFill>
                  <a:srgbClr val="7030A0"/>
                </a:solidFill>
                <a:effectLst>
                  <a:outerShdw blurRad="50800" dist="39000" dir="5460000" algn="tl">
                    <a:srgbClr val="000000">
                      <a:alpha val="38000"/>
                    </a:srgbClr>
                  </a:outerShdw>
                </a:effectLst>
                <a:latin typeface="Arial"/>
              </a:rPr>
              <a:t>JAKÉ JSOU DŮVODY K RADOSTI?
</a:t>
            </a:r>
          </a:p>
        </p:txBody>
      </p:sp>
      <p:grpSp>
        <p:nvGrpSpPr>
          <p:cNvPr id="22" name="Grupo 21">
            <a:extLst>
              <a:ext uri="{FF2B5EF4-FFF2-40B4-BE49-F238E27FC236}">
                <a16:creationId xmlns:a16="http://schemas.microsoft.com/office/drawing/2014/main" id="{051F06E3-F3F8-EE9F-7D93-4F7672981D82}"/>
              </a:ext>
            </a:extLst>
          </p:cNvPr>
          <p:cNvGrpSpPr/>
          <p:nvPr/>
        </p:nvGrpSpPr>
        <p:grpSpPr>
          <a:xfrm>
            <a:off x="255290" y="795617"/>
            <a:ext cx="7332954" cy="923330"/>
            <a:chOff x="368502" y="1010586"/>
            <a:chExt cx="7332954" cy="923330"/>
          </a:xfrm>
        </p:grpSpPr>
        <p:pic>
          <p:nvPicPr>
            <p:cNvPr id="20" name="Imagen 19">
              <a:extLst>
                <a:ext uri="{FF2B5EF4-FFF2-40B4-BE49-F238E27FC236}">
                  <a16:creationId xmlns:a16="http://schemas.microsoft.com/office/drawing/2014/main" id="{F4D5B12A-2108-CE90-24BF-B80CFDD1B506}"/>
                </a:ext>
              </a:extLst>
            </p:cNvPr>
            <p:cNvPicPr>
              <a:picLocks noChangeAspect="1"/>
            </p:cNvPicPr>
            <p:nvPr/>
          </p:nvPicPr>
          <p:blipFill>
            <a:blip r:embed="rId8"/>
            <a:stretch>
              <a:fillRect/>
            </a:stretch>
          </p:blipFill>
          <p:spPr>
            <a:xfrm>
              <a:off x="368502" y="1010586"/>
              <a:ext cx="7332954" cy="923329"/>
            </a:xfrm>
            <a:prstGeom prst="rect">
              <a:avLst/>
            </a:prstGeom>
            <a:effectLst>
              <a:outerShdw blurRad="50800" dist="38100" dir="2700000" algn="tl" rotWithShape="0">
                <a:prstClr val="black">
                  <a:alpha val="40000"/>
                </a:prstClr>
              </a:outerShdw>
            </a:effectLst>
          </p:spPr>
        </p:pic>
        <p:grpSp>
          <p:nvGrpSpPr>
            <p:cNvPr id="21" name="Grupo 20">
              <a:extLst>
                <a:ext uri="{FF2B5EF4-FFF2-40B4-BE49-F238E27FC236}">
                  <a16:creationId xmlns:a16="http://schemas.microsoft.com/office/drawing/2014/main" id="{A99C040A-48BC-5333-E170-9FD723A9898F}"/>
                </a:ext>
              </a:extLst>
            </p:cNvPr>
            <p:cNvGrpSpPr/>
            <p:nvPr/>
          </p:nvGrpSpPr>
          <p:grpSpPr>
            <a:xfrm>
              <a:off x="1641681" y="1010586"/>
              <a:ext cx="2174921" cy="923330"/>
              <a:chOff x="2461647" y="3201033"/>
              <a:chExt cx="2141153" cy="982133"/>
            </a:xfrm>
          </p:grpSpPr>
          <p:pic>
            <p:nvPicPr>
              <p:cNvPr id="9" name="Imagen 8">
                <a:extLst>
                  <a:ext uri="{FF2B5EF4-FFF2-40B4-BE49-F238E27FC236}">
                    <a16:creationId xmlns:a16="http://schemas.microsoft.com/office/drawing/2014/main" id="{CBA7FD04-7502-F9F6-444A-F21E2EA6417F}"/>
                  </a:ext>
                </a:extLst>
              </p:cNvPr>
              <p:cNvPicPr>
                <a:picLocks noChangeAspect="1"/>
              </p:cNvPicPr>
              <p:nvPr/>
            </p:nvPicPr>
            <p:blipFill>
              <a:blip r:embed="rId4"/>
              <a:stretch>
                <a:fillRect/>
              </a:stretch>
            </p:blipFill>
            <p:spPr>
              <a:xfrm>
                <a:off x="2556126" y="3201033"/>
                <a:ext cx="1941689" cy="982133"/>
              </a:xfrm>
              <a:prstGeom prst="rect">
                <a:avLst/>
              </a:prstGeom>
            </p:spPr>
          </p:pic>
          <p:pic>
            <p:nvPicPr>
              <p:cNvPr id="13" name="Imagen 12">
                <a:extLst>
                  <a:ext uri="{FF2B5EF4-FFF2-40B4-BE49-F238E27FC236}">
                    <a16:creationId xmlns:a16="http://schemas.microsoft.com/office/drawing/2014/main" id="{FF9AFF11-DF2B-2160-555B-C2E5792AD995}"/>
                  </a:ext>
                </a:extLst>
              </p:cNvPr>
              <p:cNvPicPr>
                <a:picLocks noChangeAspect="1"/>
              </p:cNvPicPr>
              <p:nvPr/>
            </p:nvPicPr>
            <p:blipFill>
              <a:blip r:embed="rId5"/>
              <a:stretch>
                <a:fillRect/>
              </a:stretch>
            </p:blipFill>
            <p:spPr>
              <a:xfrm>
                <a:off x="4523778" y="3201033"/>
                <a:ext cx="79022" cy="982133"/>
              </a:xfrm>
              <a:prstGeom prst="rect">
                <a:avLst/>
              </a:prstGeom>
            </p:spPr>
          </p:pic>
          <p:pic>
            <p:nvPicPr>
              <p:cNvPr id="16" name="Imagen 15">
                <a:extLst>
                  <a:ext uri="{FF2B5EF4-FFF2-40B4-BE49-F238E27FC236}">
                    <a16:creationId xmlns:a16="http://schemas.microsoft.com/office/drawing/2014/main" id="{8101784B-A736-782C-315C-B21C5F0CF73E}"/>
                  </a:ext>
                </a:extLst>
              </p:cNvPr>
              <p:cNvPicPr>
                <a:picLocks noChangeAspect="1"/>
              </p:cNvPicPr>
              <p:nvPr/>
            </p:nvPicPr>
            <p:blipFill>
              <a:blip r:embed="rId5"/>
              <a:stretch>
                <a:fillRect/>
              </a:stretch>
            </p:blipFill>
            <p:spPr>
              <a:xfrm>
                <a:off x="2461647" y="3201033"/>
                <a:ext cx="79022" cy="982133"/>
              </a:xfrm>
              <a:prstGeom prst="rect">
                <a:avLst/>
              </a:prstGeom>
            </p:spPr>
          </p:pic>
        </p:grpSp>
      </p:grpSp>
      <p:sp>
        <p:nvSpPr>
          <p:cNvPr id="12" name="CuadroTexto 11">
            <a:extLst>
              <a:ext uri="{FF2B5EF4-FFF2-40B4-BE49-F238E27FC236}">
                <a16:creationId xmlns:a16="http://schemas.microsoft.com/office/drawing/2014/main" id="{1AB3C6C0-8F7D-9F90-37B1-5D571827B914}"/>
              </a:ext>
            </a:extLst>
          </p:cNvPr>
          <p:cNvSpPr txBox="1"/>
          <p:nvPr/>
        </p:nvSpPr>
        <p:spPr>
          <a:xfrm>
            <a:off x="4072479" y="740740"/>
            <a:ext cx="3321708" cy="1015663"/>
          </a:xfrm>
          <a:prstGeom prst="rect">
            <a:avLst/>
          </a:prstGeom>
          <a:noFill/>
        </p:spPr>
        <p:txBody>
          <a:bodyPr wrap="square">
            <a:spAutoFit/>
          </a:bodyPr>
          <a:lstStyle/>
          <a:p>
            <a:r>
              <a:rPr lang="es-ES" sz="2000" b="1" dirty="0">
                <a:solidFill>
                  <a:schemeClr val="bg1"/>
                </a:solidFill>
                <a:effectLst>
                  <a:outerShdw blurRad="38100" dist="38100" dir="2700000" algn="tl">
                    <a:srgbClr val="000000">
                      <a:alpha val="43137"/>
                    </a:srgbClr>
                  </a:outerShdw>
                </a:effectLst>
              </a:rPr>
              <a:t> “</a:t>
            </a:r>
            <a:r>
              <a:rPr lang="cs-CZ" sz="2000" b="1" dirty="0">
                <a:solidFill>
                  <a:schemeClr val="bg1"/>
                </a:solidFill>
                <a:effectLst>
                  <a:outerShdw blurRad="38100" dist="38100" dir="2700000" algn="tl">
                    <a:srgbClr val="000000">
                      <a:alpha val="43137"/>
                    </a:srgbClr>
                  </a:outerShdw>
                </a:effectLst>
              </a:rPr>
              <a:t>Dej, ať se zas veselím</a:t>
            </a:r>
            <a:r>
              <a:rPr lang="es-ES" sz="2000" b="1" dirty="0">
                <a:solidFill>
                  <a:schemeClr val="bg1"/>
                </a:solidFill>
                <a:effectLst>
                  <a:outerShdw blurRad="38100" dist="38100" dir="2700000" algn="tl">
                    <a:srgbClr val="000000">
                      <a:alpha val="43137"/>
                    </a:srgbClr>
                  </a:outerShdw>
                </a:effectLst>
              </a:rPr>
              <a:t> z </a:t>
            </a:r>
            <a:r>
              <a:rPr lang="cs-CZ" sz="2000" b="1" dirty="0">
                <a:solidFill>
                  <a:schemeClr val="bg1"/>
                </a:solidFill>
                <a:effectLst>
                  <a:outerShdw blurRad="38100" dist="38100" dir="2700000" algn="tl">
                    <a:srgbClr val="000000">
                      <a:alpha val="43137"/>
                    </a:srgbClr>
                  </a:outerShdw>
                </a:effectLst>
              </a:rPr>
              <a:t>t</a:t>
            </a:r>
            <a:r>
              <a:rPr lang="es-ES" sz="2000" b="1" dirty="0">
                <a:solidFill>
                  <a:schemeClr val="bg1"/>
                </a:solidFill>
                <a:effectLst>
                  <a:outerShdw blurRad="38100" dist="38100" dir="2700000" algn="tl">
                    <a:srgbClr val="000000">
                      <a:alpha val="43137"/>
                    </a:srgbClr>
                  </a:outerShdw>
                </a:effectLst>
              </a:rPr>
              <a:t>vé spásy</a:t>
            </a:r>
            <a:r>
              <a:rPr lang="cs-CZ" sz="2000" b="1" dirty="0">
                <a:solidFill>
                  <a:schemeClr val="bg1"/>
                </a:solidFill>
                <a:effectLst>
                  <a:outerShdw blurRad="38100" dist="38100" dir="2700000" algn="tl">
                    <a:srgbClr val="000000">
                      <a:alpha val="43137"/>
                    </a:srgbClr>
                  </a:outerShdw>
                </a:effectLst>
              </a:rPr>
              <a:t>, podepři mne duchem oddanosti</a:t>
            </a:r>
            <a:r>
              <a:rPr lang="es-ES" sz="2000" b="1" dirty="0">
                <a:solidFill>
                  <a:schemeClr val="bg1"/>
                </a:solidFill>
                <a:effectLst>
                  <a:outerShdw blurRad="38100" dist="38100" dir="2700000" algn="tl">
                    <a:srgbClr val="000000">
                      <a:alpha val="43137"/>
                    </a:srgbClr>
                  </a:outerShdw>
                </a:effectLst>
              </a:rPr>
              <a:t>” </a:t>
            </a:r>
            <a:r>
              <a:rPr lang="es-ES" sz="1400" dirty="0">
                <a:solidFill>
                  <a:schemeClr val="bg1"/>
                </a:solidFill>
                <a:effectLst>
                  <a:outerShdw blurRad="38100" dist="38100" dir="2700000" algn="tl">
                    <a:srgbClr val="000000">
                      <a:alpha val="43137"/>
                    </a:srgbClr>
                  </a:outerShdw>
                </a:effectLst>
              </a:rPr>
              <a:t>(</a:t>
            </a:r>
            <a:r>
              <a:rPr lang="cs-CZ" sz="1400" dirty="0">
                <a:solidFill>
                  <a:schemeClr val="bg1"/>
                </a:solidFill>
                <a:effectLst>
                  <a:outerShdw blurRad="38100" dist="38100" dir="2700000" algn="tl">
                    <a:srgbClr val="000000">
                      <a:alpha val="43137"/>
                    </a:srgbClr>
                  </a:outerShdw>
                </a:effectLst>
              </a:rPr>
              <a:t>Ž</a:t>
            </a:r>
            <a:r>
              <a:rPr lang="es-ES" sz="1400" dirty="0">
                <a:solidFill>
                  <a:schemeClr val="bg1"/>
                </a:solidFill>
                <a:effectLst>
                  <a:outerShdw blurRad="38100" dist="38100" dir="2700000" algn="tl">
                    <a:srgbClr val="000000">
                      <a:alpha val="43137"/>
                    </a:srgbClr>
                  </a:outerShdw>
                </a:effectLst>
              </a:rPr>
              <a:t>alm 511</a:t>
            </a:r>
            <a:r>
              <a:rPr lang="cs-CZ" sz="1400" dirty="0">
                <a:solidFill>
                  <a:schemeClr val="bg1"/>
                </a:solidFill>
                <a:effectLst>
                  <a:outerShdw blurRad="38100" dist="38100" dir="2700000" algn="tl">
                    <a:srgbClr val="000000">
                      <a:alpha val="43137"/>
                    </a:srgbClr>
                  </a:outerShdw>
                </a:effectLst>
              </a:rPr>
              <a:t>4</a:t>
            </a:r>
            <a:r>
              <a:rPr lang="es-ES" sz="1400" dirty="0">
                <a:solidFill>
                  <a:schemeClr val="bg1"/>
                </a:solidFill>
                <a:effectLst>
                  <a:outerShdw blurRad="38100" dist="38100" dir="2700000" algn="tl">
                    <a:srgbClr val="000000">
                      <a:alpha val="43137"/>
                    </a:srgbClr>
                  </a:outerShdw>
                </a:effectLst>
              </a:rPr>
              <a:t>)</a:t>
            </a:r>
            <a:endParaRPr lang="es-ES" sz="2000" dirty="0">
              <a:solidFill>
                <a:schemeClr val="bg1"/>
              </a:solidFill>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E1C582B3-6FDD-1544-30A8-69D8BC305912}"/>
              </a:ext>
            </a:extLst>
          </p:cNvPr>
          <p:cNvSpPr txBox="1"/>
          <p:nvPr/>
        </p:nvSpPr>
        <p:spPr>
          <a:xfrm>
            <a:off x="1600028" y="885920"/>
            <a:ext cx="2014385" cy="1015663"/>
          </a:xfrm>
          <a:prstGeom prst="rect">
            <a:avLst/>
          </a:prstGeom>
          <a:noFill/>
        </p:spPr>
        <p:txBody>
          <a:bodyPr wrap="square">
            <a:spAutoFit/>
          </a:bodyPr>
          <a:lstStyle/>
          <a:p>
            <a:pPr algn="ctr"/>
            <a:r>
              <a:rPr lang="es-ES" sz="2000" b="1" dirty="0">
                <a:solidFill>
                  <a:schemeClr val="bg1"/>
                </a:solidFill>
              </a:rPr>
              <a:t>Protože Bůh nám dává spasení:
</a:t>
            </a:r>
          </a:p>
        </p:txBody>
      </p:sp>
      <p:sp>
        <p:nvSpPr>
          <p:cNvPr id="28" name="CuadroTexto 27">
            <a:extLst>
              <a:ext uri="{FF2B5EF4-FFF2-40B4-BE49-F238E27FC236}">
                <a16:creationId xmlns:a16="http://schemas.microsoft.com/office/drawing/2014/main" id="{91CF4650-1A8D-B53D-0708-0D4BED877DB9}"/>
              </a:ext>
            </a:extLst>
          </p:cNvPr>
          <p:cNvSpPr txBox="1"/>
          <p:nvPr/>
        </p:nvSpPr>
        <p:spPr>
          <a:xfrm>
            <a:off x="6717203" y="1904736"/>
            <a:ext cx="346438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a:t>
            </a:r>
            <a:r>
              <a:rPr kumimoji="0" lang="cs-CZ" sz="20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Vrcholem radosti je být           s Tebou, ve Tvé</a:t>
            </a:r>
            <a:r>
              <a:rPr kumimoji="0" lang="cs-CZ" sz="2000" b="1" u="none" strike="noStrike" kern="1200" cap="none" spc="0" normalizeH="0" noProof="0" dirty="0">
                <a:ln>
                  <a:noFill/>
                </a:ln>
                <a:solidFill>
                  <a:schemeClr val="bg1"/>
                </a:solidFill>
                <a:effectLst>
                  <a:outerShdw blurRad="38100" dist="38100" dir="2700000" algn="tl">
                    <a:srgbClr val="000000">
                      <a:alpha val="43137"/>
                    </a:srgbClr>
                  </a:outerShdw>
                </a:effectLst>
                <a:uLnTx/>
                <a:uFillTx/>
                <a:ea typeface="+mn-ea"/>
                <a:cs typeface="+mn-cs"/>
              </a:rPr>
              <a:t> pravici je neskonalé blaho</a:t>
            </a:r>
            <a:r>
              <a:rPr kumimoji="0" lang="es-ES" sz="20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 </a:t>
            </a:r>
            <a:r>
              <a:rPr kumimoji="0" lang="es-ES" sz="1400" b="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a:t>
            </a:r>
            <a:r>
              <a:rPr kumimoji="0" lang="cs-CZ" sz="1400" b="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Ž</a:t>
            </a:r>
            <a:r>
              <a:rPr kumimoji="0" lang="es-ES" sz="1400" b="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alm 16</a:t>
            </a:r>
            <a:r>
              <a:rPr kumimoji="0" lang="cs-CZ" sz="1400" b="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a:t>
            </a:r>
            <a:r>
              <a:rPr kumimoji="0" lang="es-ES" sz="1400" b="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rPr>
              <a:t>11)</a:t>
            </a:r>
            <a:endParaRPr kumimoji="0" lang="es-ES" sz="2000" b="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mn-ea"/>
              <a:cs typeface="+mn-cs"/>
            </a:endParaRPr>
          </a:p>
        </p:txBody>
      </p:sp>
      <p:sp>
        <p:nvSpPr>
          <p:cNvPr id="30" name="CuadroTexto 29">
            <a:extLst>
              <a:ext uri="{FF2B5EF4-FFF2-40B4-BE49-F238E27FC236}">
                <a16:creationId xmlns:a16="http://schemas.microsoft.com/office/drawing/2014/main" id="{E27FFCF3-4FF5-343C-2DAE-AF04FC8B1449}"/>
              </a:ext>
            </a:extLst>
          </p:cNvPr>
          <p:cNvSpPr txBox="1"/>
          <p:nvPr/>
        </p:nvSpPr>
        <p:spPr>
          <a:xfrm>
            <a:off x="4565395" y="1923151"/>
            <a:ext cx="1989180" cy="1323439"/>
          </a:xfrm>
          <a:prstGeom prst="rect">
            <a:avLst/>
          </a:prstGeom>
          <a:noFill/>
        </p:spPr>
        <p:txBody>
          <a:bodyPr wrap="square">
            <a:spAutoFit/>
          </a:bodyPr>
          <a:lstStyle/>
          <a:p>
            <a:pPr algn="ctr"/>
            <a:r>
              <a:rPr lang="es-ES" sz="2000" b="1" dirty="0">
                <a:solidFill>
                  <a:schemeClr val="bg1"/>
                </a:solidFill>
              </a:rPr>
              <a:t>Protože jsme </a:t>
            </a:r>
            <a:r>
              <a:rPr lang="cs-CZ" sz="2000" b="1" dirty="0">
                <a:solidFill>
                  <a:schemeClr val="bg1"/>
                </a:solidFill>
              </a:rPr>
              <a:t>     </a:t>
            </a:r>
            <a:r>
              <a:rPr lang="es-ES" sz="2000" b="1" dirty="0">
                <a:solidFill>
                  <a:schemeClr val="bg1"/>
                </a:solidFill>
              </a:rPr>
              <a:t>v</a:t>
            </a:r>
            <a:r>
              <a:rPr lang="cs-CZ" sz="2000" b="1" dirty="0">
                <a:solidFill>
                  <a:schemeClr val="bg1"/>
                </a:solidFill>
              </a:rPr>
              <a:t> Boží</a:t>
            </a:r>
            <a:r>
              <a:rPr lang="es-ES" sz="2000" b="1" dirty="0">
                <a:solidFill>
                  <a:schemeClr val="bg1"/>
                </a:solidFill>
              </a:rPr>
              <a:t> přítomnosti: 
</a:t>
            </a:r>
            <a:endParaRPr lang="es-ES" sz="2000" dirty="0">
              <a:solidFill>
                <a:schemeClr val="bg1"/>
              </a:solidFill>
            </a:endParaRPr>
          </a:p>
        </p:txBody>
      </p:sp>
      <p:grpSp>
        <p:nvGrpSpPr>
          <p:cNvPr id="7" name="Grupo 6">
            <a:extLst>
              <a:ext uri="{FF2B5EF4-FFF2-40B4-BE49-F238E27FC236}">
                <a16:creationId xmlns:a16="http://schemas.microsoft.com/office/drawing/2014/main" id="{E94BFF81-C541-80AC-023A-4B5FF21F0CED}"/>
              </a:ext>
            </a:extLst>
          </p:cNvPr>
          <p:cNvGrpSpPr/>
          <p:nvPr/>
        </p:nvGrpSpPr>
        <p:grpSpPr>
          <a:xfrm>
            <a:off x="255290" y="3132299"/>
            <a:ext cx="7620256" cy="927237"/>
            <a:chOff x="255290" y="3132299"/>
            <a:chExt cx="7620256" cy="927237"/>
          </a:xfrm>
        </p:grpSpPr>
        <p:pic>
          <p:nvPicPr>
            <p:cNvPr id="27" name="Imagen 26">
              <a:extLst>
                <a:ext uri="{FF2B5EF4-FFF2-40B4-BE49-F238E27FC236}">
                  <a16:creationId xmlns:a16="http://schemas.microsoft.com/office/drawing/2014/main" id="{4CA724BB-5472-126E-EA42-D9AE7B634A36}"/>
                </a:ext>
              </a:extLst>
            </p:cNvPr>
            <p:cNvPicPr>
              <a:picLocks noChangeAspect="1"/>
            </p:cNvPicPr>
            <p:nvPr/>
          </p:nvPicPr>
          <p:blipFill>
            <a:blip r:embed="rId9"/>
            <a:stretch>
              <a:fillRect/>
            </a:stretch>
          </p:blipFill>
          <p:spPr>
            <a:xfrm>
              <a:off x="255290" y="3136207"/>
              <a:ext cx="7620256" cy="923329"/>
            </a:xfrm>
            <a:prstGeom prst="rect">
              <a:avLst/>
            </a:prstGeom>
            <a:effectLst>
              <a:outerShdw blurRad="50800" dist="38100" dir="2700000" algn="tl" rotWithShape="0">
                <a:prstClr val="black">
                  <a:alpha val="40000"/>
                </a:prstClr>
              </a:outerShdw>
            </a:effectLst>
          </p:spPr>
        </p:pic>
        <p:grpSp>
          <p:nvGrpSpPr>
            <p:cNvPr id="29" name="Grupo 28">
              <a:extLst>
                <a:ext uri="{FF2B5EF4-FFF2-40B4-BE49-F238E27FC236}">
                  <a16:creationId xmlns:a16="http://schemas.microsoft.com/office/drawing/2014/main" id="{AD8EF4B9-E8F9-581F-214B-AC4F34064D30}"/>
                </a:ext>
              </a:extLst>
            </p:cNvPr>
            <p:cNvGrpSpPr/>
            <p:nvPr/>
          </p:nvGrpSpPr>
          <p:grpSpPr>
            <a:xfrm>
              <a:off x="1568603" y="3132299"/>
              <a:ext cx="2174921" cy="923330"/>
              <a:chOff x="1680869" y="845690"/>
              <a:chExt cx="2174921" cy="923330"/>
            </a:xfrm>
          </p:grpSpPr>
          <p:pic>
            <p:nvPicPr>
              <p:cNvPr id="31" name="Imagen 30">
                <a:extLst>
                  <a:ext uri="{FF2B5EF4-FFF2-40B4-BE49-F238E27FC236}">
                    <a16:creationId xmlns:a16="http://schemas.microsoft.com/office/drawing/2014/main" id="{09BE8FFA-86F2-81F2-6900-B0E366CE3F44}"/>
                  </a:ext>
                </a:extLst>
              </p:cNvPr>
              <p:cNvPicPr>
                <a:picLocks noChangeAspect="1"/>
              </p:cNvPicPr>
              <p:nvPr/>
            </p:nvPicPr>
            <p:blipFill>
              <a:blip r:embed="rId4"/>
              <a:stretch>
                <a:fillRect/>
              </a:stretch>
            </p:blipFill>
            <p:spPr>
              <a:xfrm>
                <a:off x="1776838" y="845690"/>
                <a:ext cx="1972311" cy="923330"/>
              </a:xfrm>
              <a:prstGeom prst="rect">
                <a:avLst/>
              </a:prstGeom>
            </p:spPr>
          </p:pic>
          <p:pic>
            <p:nvPicPr>
              <p:cNvPr id="32" name="Imagen 31">
                <a:extLst>
                  <a:ext uri="{FF2B5EF4-FFF2-40B4-BE49-F238E27FC236}">
                    <a16:creationId xmlns:a16="http://schemas.microsoft.com/office/drawing/2014/main" id="{FEF85276-EFAD-7C08-C4BE-817F9731D599}"/>
                  </a:ext>
                </a:extLst>
              </p:cNvPr>
              <p:cNvPicPr>
                <a:picLocks noChangeAspect="1"/>
              </p:cNvPicPr>
              <p:nvPr/>
            </p:nvPicPr>
            <p:blipFill>
              <a:blip r:embed="rId5"/>
              <a:stretch>
                <a:fillRect/>
              </a:stretch>
            </p:blipFill>
            <p:spPr>
              <a:xfrm>
                <a:off x="3775522" y="845690"/>
                <a:ext cx="80268" cy="923330"/>
              </a:xfrm>
              <a:prstGeom prst="rect">
                <a:avLst/>
              </a:prstGeom>
            </p:spPr>
          </p:pic>
          <p:pic>
            <p:nvPicPr>
              <p:cNvPr id="33" name="Imagen 32">
                <a:extLst>
                  <a:ext uri="{FF2B5EF4-FFF2-40B4-BE49-F238E27FC236}">
                    <a16:creationId xmlns:a16="http://schemas.microsoft.com/office/drawing/2014/main" id="{CDFD0252-5BE4-FD3A-1222-1CC02EEE545E}"/>
                  </a:ext>
                </a:extLst>
              </p:cNvPr>
              <p:cNvPicPr>
                <a:picLocks noChangeAspect="1"/>
              </p:cNvPicPr>
              <p:nvPr/>
            </p:nvPicPr>
            <p:blipFill>
              <a:blip r:embed="rId5"/>
              <a:stretch>
                <a:fillRect/>
              </a:stretch>
            </p:blipFill>
            <p:spPr>
              <a:xfrm>
                <a:off x="1680869" y="845690"/>
                <a:ext cx="80268" cy="923330"/>
              </a:xfrm>
              <a:prstGeom prst="rect">
                <a:avLst/>
              </a:prstGeom>
            </p:spPr>
          </p:pic>
        </p:grpSp>
      </p:grpSp>
      <p:sp>
        <p:nvSpPr>
          <p:cNvPr id="24" name="CuadroTexto 23">
            <a:extLst>
              <a:ext uri="{FF2B5EF4-FFF2-40B4-BE49-F238E27FC236}">
                <a16:creationId xmlns:a16="http://schemas.microsoft.com/office/drawing/2014/main" id="{EECDAF9F-D440-BD89-B27E-D284226F4082}"/>
              </a:ext>
            </a:extLst>
          </p:cNvPr>
          <p:cNvSpPr txBox="1"/>
          <p:nvPr/>
        </p:nvSpPr>
        <p:spPr>
          <a:xfrm>
            <a:off x="3725903" y="3087147"/>
            <a:ext cx="4157494" cy="1015663"/>
          </a:xfrm>
          <a:prstGeom prst="rect">
            <a:avLst/>
          </a:prstGeom>
          <a:noFill/>
        </p:spPr>
        <p:txBody>
          <a:bodyPr wrap="square">
            <a:spAutoFit/>
          </a:bodyPr>
          <a:lstStyle/>
          <a:p>
            <a:r>
              <a:rPr lang="es-ES" sz="2000" b="1" dirty="0"/>
              <a:t>“</a:t>
            </a:r>
            <a:r>
              <a:rPr lang="cs-CZ" sz="2000" b="1" dirty="0"/>
              <a:t>Hospodine, svými skutky působíš   mi radost, plesám nad činy Tvých rukou</a:t>
            </a:r>
            <a:r>
              <a:rPr lang="es-ES" sz="2000" b="1" dirty="0"/>
              <a:t>” </a:t>
            </a:r>
            <a:r>
              <a:rPr lang="es-ES" sz="1600" dirty="0"/>
              <a:t>(</a:t>
            </a:r>
            <a:r>
              <a:rPr lang="cs-CZ" sz="1600" dirty="0"/>
              <a:t>Ž</a:t>
            </a:r>
            <a:r>
              <a:rPr lang="es-ES" sz="1600" dirty="0"/>
              <a:t>alm 92</a:t>
            </a:r>
            <a:r>
              <a:rPr lang="cs-CZ" sz="1600" dirty="0"/>
              <a:t>,5</a:t>
            </a:r>
            <a:r>
              <a:rPr lang="es-ES" sz="1600" dirty="0"/>
              <a:t>)</a:t>
            </a:r>
            <a:endParaRPr lang="es-ES" sz="2000" dirty="0"/>
          </a:p>
        </p:txBody>
      </p:sp>
      <p:sp>
        <p:nvSpPr>
          <p:cNvPr id="35" name="CuadroTexto 34">
            <a:extLst>
              <a:ext uri="{FF2B5EF4-FFF2-40B4-BE49-F238E27FC236}">
                <a16:creationId xmlns:a16="http://schemas.microsoft.com/office/drawing/2014/main" id="{A0541749-31EA-C0D2-9F37-859039DC9C18}"/>
              </a:ext>
            </a:extLst>
          </p:cNvPr>
          <p:cNvSpPr txBox="1"/>
          <p:nvPr/>
        </p:nvSpPr>
        <p:spPr>
          <a:xfrm>
            <a:off x="1895357" y="3116239"/>
            <a:ext cx="1510739" cy="1200329"/>
          </a:xfrm>
          <a:prstGeom prst="rect">
            <a:avLst/>
          </a:prstGeom>
          <a:noFill/>
        </p:spPr>
        <p:txBody>
          <a:bodyPr wrap="square">
            <a:spAutoFit/>
          </a:bodyPr>
          <a:lstStyle/>
          <a:p>
            <a:r>
              <a:rPr lang="cs-CZ" sz="2400" b="1" dirty="0">
                <a:solidFill>
                  <a:schemeClr val="bg1"/>
                </a:solidFill>
              </a:rPr>
              <a:t>Za to, co </a:t>
            </a:r>
            <a:r>
              <a:rPr lang="es-ES" sz="2400" b="1" dirty="0">
                <a:solidFill>
                  <a:schemeClr val="bg1"/>
                </a:solidFill>
              </a:rPr>
              <a:t>Bůh </a:t>
            </a:r>
            <a:r>
              <a:rPr lang="cs-CZ" sz="2400" b="1" dirty="0">
                <a:solidFill>
                  <a:schemeClr val="bg1"/>
                </a:solidFill>
              </a:rPr>
              <a:t>koná</a:t>
            </a:r>
            <a:r>
              <a:rPr lang="es-ES" sz="2400" b="1" dirty="0">
                <a:solidFill>
                  <a:schemeClr val="bg1"/>
                </a:solidFill>
              </a:rPr>
              <a:t>: 
</a:t>
            </a:r>
            <a:endParaRPr lang="es-ES" sz="2400" dirty="0">
              <a:solidFill>
                <a:schemeClr val="bg1"/>
              </a:solidFill>
            </a:endParaRPr>
          </a:p>
        </p:txBody>
      </p:sp>
      <p:sp>
        <p:nvSpPr>
          <p:cNvPr id="37" name="CuadroTexto 36">
            <a:extLst>
              <a:ext uri="{FF2B5EF4-FFF2-40B4-BE49-F238E27FC236}">
                <a16:creationId xmlns:a16="http://schemas.microsoft.com/office/drawing/2014/main" id="{023D96B0-3571-3878-A1BB-17313F8BED6B}"/>
              </a:ext>
            </a:extLst>
          </p:cNvPr>
          <p:cNvSpPr txBox="1"/>
          <p:nvPr/>
        </p:nvSpPr>
        <p:spPr>
          <a:xfrm>
            <a:off x="6974017" y="4251143"/>
            <a:ext cx="4705922" cy="1200329"/>
          </a:xfrm>
          <a:prstGeom prst="rect">
            <a:avLst/>
          </a:prstGeom>
          <a:noFill/>
        </p:spPr>
        <p:txBody>
          <a:bodyPr wrap="square">
            <a:spAutoFit/>
          </a:bodyPr>
          <a:lstStyle/>
          <a:p>
            <a:pPr lvl="0">
              <a:defRPr/>
            </a:pPr>
            <a:r>
              <a:rPr kumimoji="0" lang="es-ES"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r>
              <a:rPr lang="cs-CZ" dirty="0">
                <a:solidFill>
                  <a:schemeClr val="bg1"/>
                </a:solidFill>
              </a:rPr>
              <a:t>Ti, za něž Hospodin zaplatil, se vrátí. Přijdou   na </a:t>
            </a:r>
            <a:r>
              <a:rPr lang="cs-CZ" dirty="0" err="1">
                <a:solidFill>
                  <a:schemeClr val="bg1"/>
                </a:solidFill>
              </a:rPr>
              <a:t>Sijón</a:t>
            </a:r>
            <a:r>
              <a:rPr lang="cs-CZ" dirty="0">
                <a:solidFill>
                  <a:schemeClr val="bg1"/>
                </a:solidFill>
              </a:rPr>
              <a:t> s plesáním a věčná radost bude na je-jich hlavách. Dojdou veselí a radosti, na útěk     se dají starosti a nářek</a:t>
            </a:r>
            <a:r>
              <a:rPr kumimoji="0" lang="es-ES"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s-ES" sz="1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(I</a:t>
            </a:r>
            <a:r>
              <a:rPr kumimoji="0" lang="cs-CZ" sz="1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z</a:t>
            </a:r>
            <a:r>
              <a:rPr kumimoji="0" lang="es-ES" sz="1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a:t>
            </a:r>
            <a:r>
              <a:rPr kumimoji="0" lang="cs-CZ" sz="1400" b="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jáš</a:t>
            </a:r>
            <a:r>
              <a:rPr kumimoji="0" lang="es-ES" sz="1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35</a:t>
            </a:r>
            <a:r>
              <a:rPr kumimoji="0" lang="cs-CZ" sz="1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r>
              <a:rPr kumimoji="0" lang="es-ES" sz="1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10)</a:t>
            </a:r>
            <a:endParaRPr kumimoji="0" lang="es-ES"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9" name="CuadroTexto 48">
            <a:extLst>
              <a:ext uri="{FF2B5EF4-FFF2-40B4-BE49-F238E27FC236}">
                <a16:creationId xmlns:a16="http://schemas.microsoft.com/office/drawing/2014/main" id="{2E58AC35-F628-0CB2-1F28-304480CD41C4}"/>
              </a:ext>
            </a:extLst>
          </p:cNvPr>
          <p:cNvSpPr txBox="1"/>
          <p:nvPr/>
        </p:nvSpPr>
        <p:spPr>
          <a:xfrm>
            <a:off x="4765597" y="4506437"/>
            <a:ext cx="1940835" cy="830997"/>
          </a:xfrm>
          <a:prstGeom prst="rect">
            <a:avLst/>
          </a:prstGeom>
          <a:noFill/>
        </p:spPr>
        <p:txBody>
          <a:bodyPr wrap="square">
            <a:spAutoFit/>
          </a:bodyPr>
          <a:lstStyle/>
          <a:p>
            <a:pPr algn="ctr"/>
            <a:r>
              <a:rPr lang="es-ES" sz="2400" b="1" dirty="0">
                <a:solidFill>
                  <a:schemeClr val="bg1"/>
                </a:solidFill>
              </a:rPr>
              <a:t>Pro bu</a:t>
            </a:r>
            <a:r>
              <a:rPr lang="cs-CZ" sz="2400" b="1" dirty="0">
                <a:solidFill>
                  <a:schemeClr val="bg1"/>
                </a:solidFill>
              </a:rPr>
              <a:t>-</a:t>
            </a:r>
            <a:r>
              <a:rPr lang="es-ES" sz="2400" b="1" dirty="0">
                <a:solidFill>
                  <a:schemeClr val="bg1"/>
                </a:solidFill>
              </a:rPr>
              <a:t>doucnost: </a:t>
            </a:r>
            <a:endParaRPr lang="es-ES" sz="2400" dirty="0">
              <a:solidFill>
                <a:schemeClr val="bg1"/>
              </a:solidFill>
            </a:endParaRPr>
          </a:p>
        </p:txBody>
      </p:sp>
      <p:sp>
        <p:nvSpPr>
          <p:cNvPr id="51" name="CuadroTexto 50">
            <a:extLst>
              <a:ext uri="{FF2B5EF4-FFF2-40B4-BE49-F238E27FC236}">
                <a16:creationId xmlns:a16="http://schemas.microsoft.com/office/drawing/2014/main" id="{D21DC8B6-886A-AEB6-8418-1FE9B7A38940}"/>
              </a:ext>
            </a:extLst>
          </p:cNvPr>
          <p:cNvSpPr txBox="1"/>
          <p:nvPr/>
        </p:nvSpPr>
        <p:spPr>
          <a:xfrm>
            <a:off x="3852688" y="5599804"/>
            <a:ext cx="4303381" cy="1015663"/>
          </a:xfrm>
          <a:prstGeom prst="rect">
            <a:avLst/>
          </a:prstGeom>
          <a:noFill/>
        </p:spPr>
        <p:txBody>
          <a:bodyPr wrap="square">
            <a:spAutoFit/>
          </a:bodyPr>
          <a:lstStyle/>
          <a:p>
            <a:r>
              <a:rPr lang="es-ES" sz="2000" b="1" dirty="0"/>
              <a:t>“</a:t>
            </a:r>
            <a:r>
              <a:rPr lang="cs-CZ" sz="2000" b="1" dirty="0"/>
              <a:t>Jakmile se objevila </a:t>
            </a:r>
            <a:r>
              <a:rPr lang="es-ES" sz="2000" b="1" dirty="0"/>
              <a:t>Tvá slova</a:t>
            </a:r>
            <a:r>
              <a:rPr lang="cs-CZ" sz="2000" b="1" dirty="0"/>
              <a:t>, pozřel jsem je. Tvá slova mi byla útěchou a </a:t>
            </a:r>
            <a:r>
              <a:rPr lang="cs-CZ" sz="2000" b="1" dirty="0" err="1"/>
              <a:t>rafostí</a:t>
            </a:r>
            <a:r>
              <a:rPr lang="cs-CZ" sz="2000" b="1" dirty="0"/>
              <a:t> srdce</a:t>
            </a:r>
            <a:r>
              <a:rPr lang="es-ES" sz="2000" b="1" dirty="0"/>
              <a:t>” </a:t>
            </a:r>
            <a:r>
              <a:rPr lang="es-ES" sz="1400" dirty="0"/>
              <a:t>(Jerem</a:t>
            </a:r>
            <a:r>
              <a:rPr lang="cs-CZ" sz="1400" dirty="0" err="1"/>
              <a:t>jáš</a:t>
            </a:r>
            <a:r>
              <a:rPr lang="es-ES" sz="1400" dirty="0"/>
              <a:t>, 15</a:t>
            </a:r>
            <a:r>
              <a:rPr lang="cs-CZ" sz="1400" dirty="0"/>
              <a:t>,</a:t>
            </a:r>
            <a:r>
              <a:rPr lang="es-ES" sz="1400" dirty="0"/>
              <a:t>16) </a:t>
            </a:r>
            <a:endParaRPr lang="es-ES" sz="2000" dirty="0"/>
          </a:p>
        </p:txBody>
      </p:sp>
      <p:sp>
        <p:nvSpPr>
          <p:cNvPr id="57" name="CuadroTexto 56">
            <a:extLst>
              <a:ext uri="{FF2B5EF4-FFF2-40B4-BE49-F238E27FC236}">
                <a16:creationId xmlns:a16="http://schemas.microsoft.com/office/drawing/2014/main" id="{E8FD829C-5164-E7EC-2CB3-742DF7195D21}"/>
              </a:ext>
            </a:extLst>
          </p:cNvPr>
          <p:cNvSpPr txBox="1"/>
          <p:nvPr/>
        </p:nvSpPr>
        <p:spPr>
          <a:xfrm>
            <a:off x="1705537" y="5729390"/>
            <a:ext cx="2067793" cy="707886"/>
          </a:xfrm>
          <a:prstGeom prst="rect">
            <a:avLst/>
          </a:prstGeom>
          <a:noFill/>
        </p:spPr>
        <p:txBody>
          <a:bodyPr wrap="square">
            <a:spAutoFit/>
          </a:bodyPr>
          <a:lstStyle/>
          <a:p>
            <a:pPr algn="ctr"/>
            <a:r>
              <a:rPr lang="pl-PL" sz="2000" b="1" dirty="0">
                <a:solidFill>
                  <a:schemeClr val="bg1"/>
                </a:solidFill>
                <a:effectLst>
                  <a:outerShdw blurRad="38100" dist="38100" dir="2700000" algn="tl">
                    <a:srgbClr val="000000">
                      <a:alpha val="43137"/>
                    </a:srgbClr>
                  </a:outerShdw>
                </a:effectLst>
              </a:rPr>
              <a:t>Za to, že mohu studovat Bibli</a:t>
            </a:r>
            <a:r>
              <a:rPr lang="es-ES" sz="2000" b="1" dirty="0">
                <a:solidFill>
                  <a:schemeClr val="bg1"/>
                </a:solidFill>
                <a:effectLst>
                  <a:outerShdw blurRad="38100" dist="38100" dir="2700000" algn="tl">
                    <a:srgbClr val="000000">
                      <a:alpha val="43137"/>
                    </a:srgbClr>
                  </a:outerShdw>
                </a:effectLst>
              </a:rPr>
              <a:t>: </a:t>
            </a:r>
            <a:endParaRPr lang="es-ES" sz="2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9442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3"/>
                                        </p:tgtEl>
                                        <p:attrNameLst>
                                          <p:attrName>ppt_w</p:attrName>
                                        </p:attrNameLst>
                                      </p:cBhvr>
                                      <p:tavLst>
                                        <p:tav tm="0">
                                          <p:val>
                                            <p:strVal val="#ppt_w*.05"/>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3"/>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 calcmode="lin" valueType="num">
                                      <p:cBhvr>
                                        <p:cTn id="21" dur="500" fill="hold"/>
                                        <p:tgtEl>
                                          <p:spTgt spid="22"/>
                                        </p:tgtEl>
                                        <p:attrNameLst>
                                          <p:attrName>style.rotation</p:attrName>
                                        </p:attrNameLst>
                                      </p:cBhvr>
                                      <p:tavLst>
                                        <p:tav tm="0">
                                          <p:val>
                                            <p:fltVal val="360"/>
                                          </p:val>
                                        </p:tav>
                                        <p:tav tm="100000">
                                          <p:val>
                                            <p:fltVal val="0"/>
                                          </p:val>
                                        </p:tav>
                                      </p:tavLst>
                                    </p:anim>
                                    <p:animEffect transition="in" filter="fade">
                                      <p:cBhvr>
                                        <p:cTn id="22" dur="500"/>
                                        <p:tgtEl>
                                          <p:spTgt spid="22"/>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out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 calcmode="lin" valueType="num">
                                      <p:cBhvr>
                                        <p:cTn id="38" dur="500" fill="hold"/>
                                        <p:tgtEl>
                                          <p:spTgt spid="6"/>
                                        </p:tgtEl>
                                        <p:attrNameLst>
                                          <p:attrName>style.rotation</p:attrName>
                                        </p:attrNameLst>
                                      </p:cBhvr>
                                      <p:tavLst>
                                        <p:tav tm="0">
                                          <p:val>
                                            <p:fltVal val="360"/>
                                          </p:val>
                                        </p:tav>
                                        <p:tav tm="100000">
                                          <p:val>
                                            <p:fltVal val="0"/>
                                          </p:val>
                                        </p:tav>
                                      </p:tavLst>
                                    </p:anim>
                                    <p:animEffect transition="in" filter="fade">
                                      <p:cBhvr>
                                        <p:cTn id="39" dur="500"/>
                                        <p:tgtEl>
                                          <p:spTgt spid="6"/>
                                        </p:tgtEl>
                                      </p:cBhvr>
                                    </p:animEffect>
                                  </p:childTnLst>
                                </p:cTn>
                              </p:par>
                            </p:childTnLst>
                          </p:cTn>
                        </p:par>
                        <p:par>
                          <p:cTn id="40" fill="hold">
                            <p:stCondLst>
                              <p:cond delay="500"/>
                            </p:stCondLst>
                            <p:childTnLst>
                              <p:par>
                                <p:cTn id="41" presetID="16" presetClass="entr" presetSubtype="37"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outVertical)">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 calcmode="lin" valueType="num">
                                      <p:cBhvr>
                                        <p:cTn id="55" dur="500" fill="hold"/>
                                        <p:tgtEl>
                                          <p:spTgt spid="7"/>
                                        </p:tgtEl>
                                        <p:attrNameLst>
                                          <p:attrName>style.rotation</p:attrName>
                                        </p:attrNameLst>
                                      </p:cBhvr>
                                      <p:tavLst>
                                        <p:tav tm="0">
                                          <p:val>
                                            <p:fltVal val="360"/>
                                          </p:val>
                                        </p:tav>
                                        <p:tav tm="100000">
                                          <p:val>
                                            <p:fltVal val="0"/>
                                          </p:val>
                                        </p:tav>
                                      </p:tavLst>
                                    </p:anim>
                                    <p:animEffect transition="in" filter="fade">
                                      <p:cBhvr>
                                        <p:cTn id="56" dur="500"/>
                                        <p:tgtEl>
                                          <p:spTgt spid="7"/>
                                        </p:tgtEl>
                                      </p:cBhvr>
                                    </p:animEffect>
                                  </p:childTnLst>
                                </p:cTn>
                              </p:par>
                            </p:childTnLst>
                          </p:cTn>
                        </p:par>
                        <p:par>
                          <p:cTn id="57" fill="hold">
                            <p:stCondLst>
                              <p:cond delay="500"/>
                            </p:stCondLst>
                            <p:childTnLst>
                              <p:par>
                                <p:cTn id="58" presetID="16" presetClass="entr" presetSubtype="37" fill="hold" grpId="0"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outVertical)">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barn(inVertical)">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49" presetClass="entr" presetSubtype="0" decel="100000"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anim calcmode="lin" valueType="num">
                                      <p:cBhvr>
                                        <p:cTn id="72" dur="500" fill="hold"/>
                                        <p:tgtEl>
                                          <p:spTgt spid="11"/>
                                        </p:tgtEl>
                                        <p:attrNameLst>
                                          <p:attrName>style.rotation</p:attrName>
                                        </p:attrNameLst>
                                      </p:cBhvr>
                                      <p:tavLst>
                                        <p:tav tm="0">
                                          <p:val>
                                            <p:fltVal val="360"/>
                                          </p:val>
                                        </p:tav>
                                        <p:tav tm="100000">
                                          <p:val>
                                            <p:fltVal val="0"/>
                                          </p:val>
                                        </p:tav>
                                      </p:tavLst>
                                    </p:anim>
                                    <p:animEffect transition="in" filter="fade">
                                      <p:cBhvr>
                                        <p:cTn id="73" dur="500"/>
                                        <p:tgtEl>
                                          <p:spTgt spid="11"/>
                                        </p:tgtEl>
                                      </p:cBhvr>
                                    </p:animEffect>
                                  </p:childTnLst>
                                </p:cTn>
                              </p:par>
                            </p:childTnLst>
                          </p:cTn>
                        </p:par>
                        <p:par>
                          <p:cTn id="74" fill="hold">
                            <p:stCondLst>
                              <p:cond delay="500"/>
                            </p:stCondLst>
                            <p:childTnLst>
                              <p:par>
                                <p:cTn id="75" presetID="16" presetClass="entr" presetSubtype="37" fill="hold" grpId="0" nodeType="after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barn(outVertical)">
                                      <p:cBhvr>
                                        <p:cTn id="77" dur="500"/>
                                        <p:tgtEl>
                                          <p:spTgt spid="4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barn(inVertical)">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49" presetClass="entr" presetSubtype="0" decel="100000" fill="hold" nodeType="click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p:cTn id="87" dur="500" fill="hold"/>
                                        <p:tgtEl>
                                          <p:spTgt spid="23"/>
                                        </p:tgtEl>
                                        <p:attrNameLst>
                                          <p:attrName>ppt_w</p:attrName>
                                        </p:attrNameLst>
                                      </p:cBhvr>
                                      <p:tavLst>
                                        <p:tav tm="0">
                                          <p:val>
                                            <p:fltVal val="0"/>
                                          </p:val>
                                        </p:tav>
                                        <p:tav tm="100000">
                                          <p:val>
                                            <p:strVal val="#ppt_w"/>
                                          </p:val>
                                        </p:tav>
                                      </p:tavLst>
                                    </p:anim>
                                    <p:anim calcmode="lin" valueType="num">
                                      <p:cBhvr>
                                        <p:cTn id="88" dur="500" fill="hold"/>
                                        <p:tgtEl>
                                          <p:spTgt spid="23"/>
                                        </p:tgtEl>
                                        <p:attrNameLst>
                                          <p:attrName>ppt_h</p:attrName>
                                        </p:attrNameLst>
                                      </p:cBhvr>
                                      <p:tavLst>
                                        <p:tav tm="0">
                                          <p:val>
                                            <p:fltVal val="0"/>
                                          </p:val>
                                        </p:tav>
                                        <p:tav tm="100000">
                                          <p:val>
                                            <p:strVal val="#ppt_h"/>
                                          </p:val>
                                        </p:tav>
                                      </p:tavLst>
                                    </p:anim>
                                    <p:anim calcmode="lin" valueType="num">
                                      <p:cBhvr>
                                        <p:cTn id="89" dur="500" fill="hold"/>
                                        <p:tgtEl>
                                          <p:spTgt spid="23"/>
                                        </p:tgtEl>
                                        <p:attrNameLst>
                                          <p:attrName>style.rotation</p:attrName>
                                        </p:attrNameLst>
                                      </p:cBhvr>
                                      <p:tavLst>
                                        <p:tav tm="0">
                                          <p:val>
                                            <p:fltVal val="360"/>
                                          </p:val>
                                        </p:tav>
                                        <p:tav tm="100000">
                                          <p:val>
                                            <p:fltVal val="0"/>
                                          </p:val>
                                        </p:tav>
                                      </p:tavLst>
                                    </p:anim>
                                    <p:animEffect transition="in" filter="fade">
                                      <p:cBhvr>
                                        <p:cTn id="90" dur="500"/>
                                        <p:tgtEl>
                                          <p:spTgt spid="23"/>
                                        </p:tgtEl>
                                      </p:cBhvr>
                                    </p:animEffect>
                                  </p:childTnLst>
                                </p:cTn>
                              </p:par>
                            </p:childTnLst>
                          </p:cTn>
                        </p:par>
                        <p:par>
                          <p:cTn id="91" fill="hold">
                            <p:stCondLst>
                              <p:cond delay="500"/>
                            </p:stCondLst>
                            <p:childTnLst>
                              <p:par>
                                <p:cTn id="92" presetID="16" presetClass="entr" presetSubtype="37" fill="hold" grpId="0" nodeType="after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barn(outVertical)">
                                      <p:cBhvr>
                                        <p:cTn id="94" dur="500"/>
                                        <p:tgtEl>
                                          <p:spTgt spid="57"/>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barn(inVertical)">
                                      <p:cBhvr>
                                        <p:cTn id="9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4" grpId="0"/>
      <p:bldP spid="28" grpId="0"/>
      <p:bldP spid="30" grpId="0"/>
      <p:bldP spid="24" grpId="0"/>
      <p:bldP spid="35" grpId="0"/>
      <p:bldP spid="37" grpId="0"/>
      <p:bldP spid="49" grpId="0"/>
      <p:bldP spid="51"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8ACA0962-A025-F6CD-AA47-CB35C028AE0C}"/>
              </a:ext>
            </a:extLst>
          </p:cNvPr>
          <p:cNvGrpSpPr/>
          <p:nvPr/>
        </p:nvGrpSpPr>
        <p:grpSpPr>
          <a:xfrm>
            <a:off x="508811" y="5689380"/>
            <a:ext cx="7586399" cy="961006"/>
            <a:chOff x="508811" y="5689380"/>
            <a:chExt cx="7586399" cy="961006"/>
          </a:xfrm>
        </p:grpSpPr>
        <p:pic>
          <p:nvPicPr>
            <p:cNvPr id="38" name="Imagen 37" descr="Forma&#10;&#10;Descripción generada automáticamente">
              <a:extLst>
                <a:ext uri="{FF2B5EF4-FFF2-40B4-BE49-F238E27FC236}">
                  <a16:creationId xmlns:a16="http://schemas.microsoft.com/office/drawing/2014/main" id="{C83974F6-B0A9-AF24-1C8C-59A2B9FDC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11" y="5689381"/>
              <a:ext cx="7586399" cy="955689"/>
            </a:xfrm>
            <a:prstGeom prst="rect">
              <a:avLst/>
            </a:prstGeom>
          </p:spPr>
        </p:pic>
        <p:pic>
          <p:nvPicPr>
            <p:cNvPr id="43" name="Imagen 42">
              <a:extLst>
                <a:ext uri="{FF2B5EF4-FFF2-40B4-BE49-F238E27FC236}">
                  <a16:creationId xmlns:a16="http://schemas.microsoft.com/office/drawing/2014/main" id="{6D430920-88DF-59A9-D027-CBDF7342E636}"/>
                </a:ext>
              </a:extLst>
            </p:cNvPr>
            <p:cNvPicPr>
              <a:picLocks noChangeAspect="1"/>
            </p:cNvPicPr>
            <p:nvPr/>
          </p:nvPicPr>
          <p:blipFill>
            <a:blip r:embed="rId4"/>
            <a:stretch>
              <a:fillRect/>
            </a:stretch>
          </p:blipFill>
          <p:spPr>
            <a:xfrm>
              <a:off x="1765377" y="5689380"/>
              <a:ext cx="2176461" cy="961006"/>
            </a:xfrm>
            <a:prstGeom prst="rect">
              <a:avLst/>
            </a:prstGeom>
          </p:spPr>
        </p:pic>
      </p:grpSp>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upo 4">
            <a:extLst>
              <a:ext uri="{FF2B5EF4-FFF2-40B4-BE49-F238E27FC236}">
                <a16:creationId xmlns:a16="http://schemas.microsoft.com/office/drawing/2014/main" id="{73741BB1-77B6-1F43-1BD2-4782842DB4A0}"/>
              </a:ext>
            </a:extLst>
          </p:cNvPr>
          <p:cNvGrpSpPr/>
          <p:nvPr/>
        </p:nvGrpSpPr>
        <p:grpSpPr>
          <a:xfrm>
            <a:off x="2851247" y="1924195"/>
            <a:ext cx="9058564" cy="1164963"/>
            <a:chOff x="2851247" y="1924195"/>
            <a:chExt cx="9058564" cy="1164963"/>
          </a:xfrm>
        </p:grpSpPr>
        <p:pic>
          <p:nvPicPr>
            <p:cNvPr id="14" name="Imagen 13">
              <a:extLst>
                <a:ext uri="{FF2B5EF4-FFF2-40B4-BE49-F238E27FC236}">
                  <a16:creationId xmlns:a16="http://schemas.microsoft.com/office/drawing/2014/main" id="{92318EB2-FB5F-62FC-8761-FA5D5E14F160}"/>
                </a:ext>
              </a:extLst>
            </p:cNvPr>
            <p:cNvPicPr>
              <a:picLocks noChangeAspect="1"/>
            </p:cNvPicPr>
            <p:nvPr/>
          </p:nvPicPr>
          <p:blipFill>
            <a:blip r:embed="rId5"/>
            <a:stretch>
              <a:fillRect/>
            </a:stretch>
          </p:blipFill>
          <p:spPr>
            <a:xfrm>
              <a:off x="2851247" y="1926627"/>
              <a:ext cx="9058564" cy="1160634"/>
            </a:xfrm>
            <a:prstGeom prst="rect">
              <a:avLst/>
            </a:prstGeom>
            <a:effectLst>
              <a:outerShdw blurRad="50800" dist="38100" dir="2700000" algn="tl" rotWithShape="0">
                <a:prstClr val="black">
                  <a:alpha val="40000"/>
                </a:prstClr>
              </a:outerShdw>
            </a:effectLst>
          </p:spPr>
        </p:pic>
        <p:pic>
          <p:nvPicPr>
            <p:cNvPr id="16" name="Imagen 15">
              <a:extLst>
                <a:ext uri="{FF2B5EF4-FFF2-40B4-BE49-F238E27FC236}">
                  <a16:creationId xmlns:a16="http://schemas.microsoft.com/office/drawing/2014/main" id="{1ED1E9A7-3312-1763-3327-D27D2616F488}"/>
                </a:ext>
              </a:extLst>
            </p:cNvPr>
            <p:cNvPicPr>
              <a:picLocks noChangeAspect="1"/>
            </p:cNvPicPr>
            <p:nvPr/>
          </p:nvPicPr>
          <p:blipFill>
            <a:blip r:embed="rId4"/>
            <a:stretch>
              <a:fillRect/>
            </a:stretch>
          </p:blipFill>
          <p:spPr>
            <a:xfrm>
              <a:off x="4367033" y="1924195"/>
              <a:ext cx="2247967" cy="1164963"/>
            </a:xfrm>
            <a:prstGeom prst="rect">
              <a:avLst/>
            </a:prstGeom>
          </p:spPr>
        </p:pic>
      </p:grpSp>
      <p:sp>
        <p:nvSpPr>
          <p:cNvPr id="18" name="CuadroTexto 17">
            <a:extLst>
              <a:ext uri="{FF2B5EF4-FFF2-40B4-BE49-F238E27FC236}">
                <a16:creationId xmlns:a16="http://schemas.microsoft.com/office/drawing/2014/main" id="{A46F80F8-6EFE-7FA5-8F10-9D6483E7697C}"/>
              </a:ext>
            </a:extLst>
          </p:cNvPr>
          <p:cNvSpPr txBox="1"/>
          <p:nvPr/>
        </p:nvSpPr>
        <p:spPr>
          <a:xfrm>
            <a:off x="4577038" y="2074208"/>
            <a:ext cx="1861548" cy="707886"/>
          </a:xfrm>
          <a:prstGeom prst="rect">
            <a:avLst/>
          </a:prstGeom>
          <a:noFill/>
        </p:spPr>
        <p:txBody>
          <a:bodyPr wrap="square">
            <a:spAutoFit/>
          </a:bodyPr>
          <a:lstStyle/>
          <a:p>
            <a:pPr algn="ctr"/>
            <a:r>
              <a:rPr lang="cs-CZ" sz="2000" b="1" dirty="0">
                <a:solidFill>
                  <a:schemeClr val="bg1"/>
                </a:solidFill>
                <a:effectLst>
                  <a:outerShdw blurRad="38100" dist="38100" dir="2700000" algn="tl">
                    <a:srgbClr val="000000">
                      <a:alpha val="43137"/>
                    </a:srgbClr>
                  </a:outerShdw>
                </a:effectLst>
              </a:rPr>
              <a:t>O</a:t>
            </a:r>
            <a:r>
              <a:rPr lang="es-ES" sz="2000" b="1" dirty="0">
                <a:solidFill>
                  <a:schemeClr val="bg1"/>
                </a:solidFill>
                <a:effectLst>
                  <a:outerShdw blurRad="38100" dist="38100" dir="2700000" algn="tl">
                    <a:srgbClr val="000000">
                      <a:alpha val="43137"/>
                    </a:srgbClr>
                  </a:outerShdw>
                </a:effectLst>
              </a:rPr>
              <a:t>brácení nevěřících: </a:t>
            </a:r>
          </a:p>
        </p:txBody>
      </p:sp>
      <p:sp>
        <p:nvSpPr>
          <p:cNvPr id="20" name="CuadroTexto 19">
            <a:extLst>
              <a:ext uri="{FF2B5EF4-FFF2-40B4-BE49-F238E27FC236}">
                <a16:creationId xmlns:a16="http://schemas.microsoft.com/office/drawing/2014/main" id="{CA9EC3F1-978A-B9B6-8BFF-CED51D1013AE}"/>
              </a:ext>
            </a:extLst>
          </p:cNvPr>
          <p:cNvSpPr txBox="1"/>
          <p:nvPr/>
        </p:nvSpPr>
        <p:spPr>
          <a:xfrm>
            <a:off x="6692377" y="2029513"/>
            <a:ext cx="4942500" cy="923330"/>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cs typeface="Arial" panose="020B0604020202020204" pitchFamily="34" charset="0"/>
              </a:rPr>
              <a:t>“</a:t>
            </a:r>
            <a:r>
              <a:rPr lang="cs-CZ" dirty="0">
                <a:solidFill>
                  <a:schemeClr val="bg1"/>
                </a:solidFill>
              </a:rPr>
              <a:t>Církev je tedy vyslala na cestu a oni šli přes Fénicii a </a:t>
            </a:r>
            <a:r>
              <a:rPr lang="cs-CZ" dirty="0" err="1">
                <a:solidFill>
                  <a:schemeClr val="bg1"/>
                </a:solidFill>
              </a:rPr>
              <a:t>Samařsko</a:t>
            </a:r>
            <a:r>
              <a:rPr lang="cs-CZ" dirty="0">
                <a:solidFill>
                  <a:schemeClr val="bg1"/>
                </a:solidFill>
              </a:rPr>
              <a:t> a všude k veliké radosti bratří vyprávěli, jak se i pohané obracejí k víře</a:t>
            </a:r>
            <a:r>
              <a:rPr lang="es-ES" b="1" dirty="0">
                <a:solidFill>
                  <a:schemeClr val="bg1"/>
                </a:solidFill>
                <a:effectLst>
                  <a:outerShdw blurRad="38100" dist="38100" dir="2700000" algn="tl">
                    <a:srgbClr val="000000">
                      <a:alpha val="43137"/>
                    </a:srgbClr>
                  </a:outerShdw>
                </a:effectLst>
                <a:cs typeface="Arial" panose="020B0604020202020204" pitchFamily="34" charset="0"/>
              </a:rPr>
              <a:t>” </a:t>
            </a:r>
            <a:r>
              <a:rPr lang="es-ES" sz="1400" dirty="0">
                <a:solidFill>
                  <a:schemeClr val="bg1"/>
                </a:solidFill>
                <a:effectLst>
                  <a:outerShdw blurRad="38100" dist="38100" dir="2700000" algn="tl">
                    <a:srgbClr val="000000">
                      <a:alpha val="43137"/>
                    </a:srgbClr>
                  </a:outerShdw>
                </a:effectLst>
                <a:cs typeface="Arial" panose="020B0604020202020204" pitchFamily="34" charset="0"/>
              </a:rPr>
              <a:t>(</a:t>
            </a:r>
            <a:r>
              <a:rPr lang="cs-CZ" sz="1400" dirty="0">
                <a:solidFill>
                  <a:schemeClr val="bg1"/>
                </a:solidFill>
                <a:effectLst>
                  <a:outerShdw blurRad="38100" dist="38100" dir="2700000" algn="tl">
                    <a:srgbClr val="000000">
                      <a:alpha val="43137"/>
                    </a:srgbClr>
                  </a:outerShdw>
                </a:effectLst>
                <a:cs typeface="Arial" panose="020B0604020202020204" pitchFamily="34" charset="0"/>
              </a:rPr>
              <a:t>Skutky</a:t>
            </a:r>
            <a:r>
              <a:rPr lang="es-ES" sz="1400" dirty="0">
                <a:solidFill>
                  <a:schemeClr val="bg1"/>
                </a:solidFill>
                <a:effectLst>
                  <a:outerShdw blurRad="38100" dist="38100" dir="2700000" algn="tl">
                    <a:srgbClr val="000000">
                      <a:alpha val="43137"/>
                    </a:srgbClr>
                  </a:outerShdw>
                </a:effectLst>
                <a:cs typeface="Arial" panose="020B0604020202020204" pitchFamily="34" charset="0"/>
              </a:rPr>
              <a:t> 15</a:t>
            </a:r>
            <a:r>
              <a:rPr lang="cs-CZ" sz="1400" dirty="0">
                <a:solidFill>
                  <a:schemeClr val="bg1"/>
                </a:solidFill>
                <a:effectLst>
                  <a:outerShdw blurRad="38100" dist="38100" dir="2700000" algn="tl">
                    <a:srgbClr val="000000">
                      <a:alpha val="43137"/>
                    </a:srgbClr>
                  </a:outerShdw>
                </a:effectLst>
                <a:cs typeface="Arial" panose="020B0604020202020204" pitchFamily="34" charset="0"/>
              </a:rPr>
              <a:t>,</a:t>
            </a:r>
            <a:r>
              <a:rPr lang="es-ES" sz="1400" dirty="0">
                <a:solidFill>
                  <a:schemeClr val="bg1"/>
                </a:solidFill>
                <a:effectLst>
                  <a:outerShdw blurRad="38100" dist="38100" dir="2700000" algn="tl">
                    <a:srgbClr val="000000">
                      <a:alpha val="43137"/>
                    </a:srgbClr>
                  </a:outerShdw>
                </a:effectLst>
                <a:cs typeface="Arial" panose="020B0604020202020204" pitchFamily="34" charset="0"/>
              </a:rPr>
              <a:t>3)</a:t>
            </a:r>
            <a:endParaRPr lang="es-ES" dirty="0">
              <a:solidFill>
                <a:schemeClr val="bg1"/>
              </a:solidFill>
              <a:effectLst>
                <a:outerShdw blurRad="38100" dist="38100" dir="2700000" algn="tl">
                  <a:srgbClr val="000000">
                    <a:alpha val="43137"/>
                  </a:srgbClr>
                </a:outerShdw>
              </a:effectLst>
              <a:cs typeface="Arial" panose="020B0604020202020204" pitchFamily="34" charset="0"/>
            </a:endParaRPr>
          </a:p>
        </p:txBody>
      </p:sp>
      <p:grpSp>
        <p:nvGrpSpPr>
          <p:cNvPr id="6" name="Grupo 5">
            <a:extLst>
              <a:ext uri="{FF2B5EF4-FFF2-40B4-BE49-F238E27FC236}">
                <a16:creationId xmlns:a16="http://schemas.microsoft.com/office/drawing/2014/main" id="{99A517EE-66DC-3DAA-C8D7-D80F21A6EC80}"/>
              </a:ext>
            </a:extLst>
          </p:cNvPr>
          <p:cNvGrpSpPr/>
          <p:nvPr/>
        </p:nvGrpSpPr>
        <p:grpSpPr>
          <a:xfrm>
            <a:off x="508811" y="3290450"/>
            <a:ext cx="7586399" cy="950802"/>
            <a:chOff x="508811" y="3290450"/>
            <a:chExt cx="7586399" cy="950802"/>
          </a:xfrm>
        </p:grpSpPr>
        <p:pic>
          <p:nvPicPr>
            <p:cNvPr id="24" name="Imagen 23">
              <a:extLst>
                <a:ext uri="{FF2B5EF4-FFF2-40B4-BE49-F238E27FC236}">
                  <a16:creationId xmlns:a16="http://schemas.microsoft.com/office/drawing/2014/main" id="{28510BD3-A6A7-C85F-9A36-9E03D60A35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8811" y="3290450"/>
              <a:ext cx="7586399" cy="950802"/>
            </a:xfrm>
            <a:prstGeom prst="rect">
              <a:avLst/>
            </a:prstGeom>
            <a:effectLst>
              <a:outerShdw blurRad="50800" dist="38100" dir="2700000" algn="tl" rotWithShape="0">
                <a:prstClr val="black">
                  <a:alpha val="40000"/>
                </a:prstClr>
              </a:outerShdw>
            </a:effectLst>
          </p:spPr>
        </p:pic>
        <p:pic>
          <p:nvPicPr>
            <p:cNvPr id="27" name="Imagen 26">
              <a:extLst>
                <a:ext uri="{FF2B5EF4-FFF2-40B4-BE49-F238E27FC236}">
                  <a16:creationId xmlns:a16="http://schemas.microsoft.com/office/drawing/2014/main" id="{CAA9F26B-AF55-B9C5-42CC-0E9DAFFB20DE}"/>
                </a:ext>
              </a:extLst>
            </p:cNvPr>
            <p:cNvPicPr>
              <a:picLocks noChangeAspect="1"/>
            </p:cNvPicPr>
            <p:nvPr/>
          </p:nvPicPr>
          <p:blipFill>
            <a:blip r:embed="rId4"/>
            <a:stretch>
              <a:fillRect/>
            </a:stretch>
          </p:blipFill>
          <p:spPr>
            <a:xfrm>
              <a:off x="1775386" y="3291258"/>
              <a:ext cx="2956607" cy="949993"/>
            </a:xfrm>
            <a:prstGeom prst="rect">
              <a:avLst/>
            </a:prstGeom>
          </p:spPr>
        </p:pic>
      </p:grpSp>
      <p:sp>
        <p:nvSpPr>
          <p:cNvPr id="26" name="CuadroTexto 25">
            <a:extLst>
              <a:ext uri="{FF2B5EF4-FFF2-40B4-BE49-F238E27FC236}">
                <a16:creationId xmlns:a16="http://schemas.microsoft.com/office/drawing/2014/main" id="{7A1759A1-B819-1014-3636-74F47D849427}"/>
              </a:ext>
            </a:extLst>
          </p:cNvPr>
          <p:cNvSpPr txBox="1"/>
          <p:nvPr/>
        </p:nvSpPr>
        <p:spPr>
          <a:xfrm>
            <a:off x="1882088" y="3258019"/>
            <a:ext cx="2725783" cy="1015663"/>
          </a:xfrm>
          <a:prstGeom prst="rect">
            <a:avLst/>
          </a:prstGeom>
          <a:noFill/>
        </p:spPr>
        <p:txBody>
          <a:bodyPr wrap="square">
            <a:spAutoFit/>
          </a:bodyPr>
          <a:lstStyle/>
          <a:p>
            <a:pPr algn="ctr"/>
            <a:r>
              <a:rPr lang="cs-CZ" sz="2000" b="1" dirty="0">
                <a:solidFill>
                  <a:schemeClr val="bg1"/>
                </a:solidFill>
                <a:effectLst>
                  <a:outerShdw blurRad="38100" dist="38100" dir="2700000" algn="tl">
                    <a:srgbClr val="000000">
                      <a:alpha val="43137"/>
                    </a:srgbClr>
                  </a:outerShdw>
                </a:effectLst>
              </a:rPr>
              <a:t>Kdy</a:t>
            </a:r>
            <a:r>
              <a:rPr lang="es-ES" sz="2000" b="1" dirty="0">
                <a:solidFill>
                  <a:schemeClr val="bg1"/>
                </a:solidFill>
                <a:effectLst>
                  <a:outerShdw blurRad="38100" dist="38100" dir="2700000" algn="tl">
                    <a:srgbClr val="000000">
                      <a:alpha val="43137"/>
                    </a:srgbClr>
                  </a:outerShdw>
                </a:effectLst>
              </a:rPr>
              <a:t>ž vidíme, že druzí zůstávají pevní </a:t>
            </a:r>
            <a:r>
              <a:rPr lang="cs-CZ" sz="2000" b="1" dirty="0">
                <a:solidFill>
                  <a:schemeClr val="bg1"/>
                </a:solidFill>
                <a:effectLst>
                  <a:outerShdw blurRad="38100" dist="38100" dir="2700000" algn="tl">
                    <a:srgbClr val="000000">
                      <a:alpha val="43137"/>
                    </a:srgbClr>
                  </a:outerShdw>
                </a:effectLst>
              </a:rPr>
              <a:t>               </a:t>
            </a:r>
            <a:r>
              <a:rPr lang="es-ES" sz="2000" b="1" dirty="0">
                <a:solidFill>
                  <a:schemeClr val="bg1"/>
                </a:solidFill>
                <a:effectLst>
                  <a:outerShdw blurRad="38100" dist="38100" dir="2700000" algn="tl">
                    <a:srgbClr val="000000">
                      <a:alpha val="43137"/>
                    </a:srgbClr>
                  </a:outerShdw>
                </a:effectLst>
              </a:rPr>
              <a:t>v pravdě:</a:t>
            </a:r>
          </a:p>
        </p:txBody>
      </p:sp>
      <p:sp>
        <p:nvSpPr>
          <p:cNvPr id="3" name="4 Rectángulo">
            <a:extLst>
              <a:ext uri="{FF2B5EF4-FFF2-40B4-BE49-F238E27FC236}">
                <a16:creationId xmlns:a16="http://schemas.microsoft.com/office/drawing/2014/main" id="{327A713A-2500-C62F-29BA-8861181AEEA8}"/>
              </a:ext>
            </a:extLst>
          </p:cNvPr>
          <p:cNvSpPr/>
          <p:nvPr/>
        </p:nvSpPr>
        <p:spPr>
          <a:xfrm>
            <a:off x="4810734" y="3283559"/>
            <a:ext cx="3215744" cy="923330"/>
          </a:xfrm>
          <a:prstGeom prst="rect">
            <a:avLst/>
          </a:prstGeom>
        </p:spPr>
        <p:txBody>
          <a:bodyPr wrap="square">
            <a:spAutoFit/>
          </a:bodyPr>
          <a:lstStyle/>
          <a:p>
            <a:r>
              <a:rPr lang="es-ES" b="1" dirty="0">
                <a:solidFill>
                  <a:schemeClr val="bg1"/>
                </a:solidFill>
                <a:effectLst>
                  <a:outerShdw blurRad="38100" dist="38100" dir="2700000" algn="tl">
                    <a:srgbClr val="000000">
                      <a:alpha val="43137"/>
                    </a:srgbClr>
                  </a:outerShdw>
                </a:effectLst>
              </a:rPr>
              <a:t> “N</a:t>
            </a:r>
            <a:r>
              <a:rPr lang="cs-CZ" b="1" dirty="0" err="1">
                <a:solidFill>
                  <a:schemeClr val="bg1"/>
                </a:solidFill>
                <a:effectLst>
                  <a:outerShdw blurRad="38100" dist="38100" dir="2700000" algn="tl">
                    <a:srgbClr val="000000">
                      <a:alpha val="43137"/>
                    </a:srgbClr>
                  </a:outerShdw>
                </a:effectLst>
              </a:rPr>
              <a:t>eznám</a:t>
            </a:r>
            <a:r>
              <a:rPr lang="cs-CZ" b="1" dirty="0">
                <a:solidFill>
                  <a:schemeClr val="bg1"/>
                </a:solidFill>
                <a:effectLst>
                  <a:outerShdw blurRad="38100" dist="38100" dir="2700000" algn="tl">
                    <a:srgbClr val="000000">
                      <a:alpha val="43137"/>
                    </a:srgbClr>
                  </a:outerShdw>
                </a:effectLst>
              </a:rPr>
              <a:t> větší radost, než    když slyším, že moje děti žijí      v pravdě</a:t>
            </a:r>
            <a:r>
              <a:rPr lang="es-ES" b="1" dirty="0">
                <a:solidFill>
                  <a:schemeClr val="bg1"/>
                </a:solidFill>
                <a:effectLst>
                  <a:outerShdw blurRad="38100" dist="38100" dir="2700000" algn="tl">
                    <a:srgbClr val="000000">
                      <a:alpha val="43137"/>
                    </a:srgbClr>
                  </a:outerShdw>
                </a:effectLst>
              </a:rPr>
              <a:t>” </a:t>
            </a:r>
            <a:r>
              <a:rPr lang="es-ES" sz="1400" dirty="0">
                <a:solidFill>
                  <a:schemeClr val="bg1"/>
                </a:solidFill>
                <a:effectLst>
                  <a:outerShdw blurRad="38100" dist="38100" dir="2700000" algn="tl">
                    <a:srgbClr val="000000">
                      <a:alpha val="43137"/>
                    </a:srgbClr>
                  </a:outerShdw>
                </a:effectLst>
              </a:rPr>
              <a:t>(3</a:t>
            </a:r>
            <a:r>
              <a:rPr lang="cs-CZ" sz="1400" dirty="0">
                <a:solidFill>
                  <a:schemeClr val="bg1"/>
                </a:solidFill>
                <a:effectLst>
                  <a:outerShdw blurRad="38100" dist="38100" dir="2700000" algn="tl">
                    <a:srgbClr val="000000">
                      <a:alpha val="43137"/>
                    </a:srgbClr>
                  </a:outerShdw>
                </a:effectLst>
              </a:rPr>
              <a:t>. list</a:t>
            </a:r>
            <a:r>
              <a:rPr lang="es-ES" sz="1400" dirty="0">
                <a:solidFill>
                  <a:schemeClr val="bg1"/>
                </a:solidFill>
                <a:effectLst>
                  <a:outerShdw blurRad="38100" dist="38100" dir="2700000" algn="tl">
                    <a:srgbClr val="000000">
                      <a:alpha val="43137"/>
                    </a:srgbClr>
                  </a:outerShdw>
                </a:effectLst>
              </a:rPr>
              <a:t> Jan</a:t>
            </a:r>
            <a:r>
              <a:rPr lang="cs-CZ" sz="1400" dirty="0" err="1">
                <a:solidFill>
                  <a:schemeClr val="bg1"/>
                </a:solidFill>
                <a:effectLst>
                  <a:outerShdw blurRad="38100" dist="38100" dir="2700000" algn="tl">
                    <a:srgbClr val="000000">
                      <a:alpha val="43137"/>
                    </a:srgbClr>
                  </a:outerShdw>
                </a:effectLst>
              </a:rPr>
              <a:t>ův</a:t>
            </a:r>
            <a:r>
              <a:rPr lang="es-ES" sz="1400" dirty="0">
                <a:solidFill>
                  <a:schemeClr val="bg1"/>
                </a:solidFill>
                <a:effectLst>
                  <a:outerShdw blurRad="38100" dist="38100" dir="2700000" algn="tl">
                    <a:srgbClr val="000000">
                      <a:alpha val="43137"/>
                    </a:srgbClr>
                  </a:outerShdw>
                </a:effectLst>
              </a:rPr>
              <a:t> 1</a:t>
            </a:r>
            <a:r>
              <a:rPr lang="cs-CZ" sz="1400" dirty="0">
                <a:solidFill>
                  <a:schemeClr val="bg1"/>
                </a:solidFill>
                <a:effectLst>
                  <a:outerShdw blurRad="38100" dist="38100" dir="2700000" algn="tl">
                    <a:srgbClr val="000000">
                      <a:alpha val="43137"/>
                    </a:srgbClr>
                  </a:outerShdw>
                </a:effectLst>
              </a:rPr>
              <a:t>,</a:t>
            </a:r>
            <a:r>
              <a:rPr lang="es-ES" sz="1400" dirty="0">
                <a:solidFill>
                  <a:schemeClr val="bg1"/>
                </a:solidFill>
                <a:effectLst>
                  <a:outerShdw blurRad="38100" dist="38100" dir="2700000" algn="tl">
                    <a:srgbClr val="000000">
                      <a:alpha val="43137"/>
                    </a:srgbClr>
                  </a:outerShdw>
                </a:effectLst>
              </a:rPr>
              <a:t>4)</a:t>
            </a:r>
            <a:endParaRPr lang="es-ES" dirty="0">
              <a:solidFill>
                <a:schemeClr val="bg1"/>
              </a:solidFill>
              <a:effectLst>
                <a:outerShdw blurRad="38100" dist="38100" dir="2700000" algn="tl">
                  <a:srgbClr val="000000">
                    <a:alpha val="43137"/>
                  </a:srgbClr>
                </a:outerShdw>
              </a:effectLst>
            </a:endParaRPr>
          </a:p>
        </p:txBody>
      </p:sp>
      <p:grpSp>
        <p:nvGrpSpPr>
          <p:cNvPr id="7" name="Grupo 6">
            <a:extLst>
              <a:ext uri="{FF2B5EF4-FFF2-40B4-BE49-F238E27FC236}">
                <a16:creationId xmlns:a16="http://schemas.microsoft.com/office/drawing/2014/main" id="{8C7AA2F0-8F3A-9038-9DDE-85C32CF4D0A7}"/>
              </a:ext>
            </a:extLst>
          </p:cNvPr>
          <p:cNvGrpSpPr/>
          <p:nvPr/>
        </p:nvGrpSpPr>
        <p:grpSpPr>
          <a:xfrm>
            <a:off x="2893883" y="4420183"/>
            <a:ext cx="8569282" cy="1089800"/>
            <a:chOff x="2893883" y="4420183"/>
            <a:chExt cx="8569282" cy="1089800"/>
          </a:xfrm>
        </p:grpSpPr>
        <p:pic>
          <p:nvPicPr>
            <p:cNvPr id="36" name="Imagen 35" descr="Forma&#10;&#10;Descripción generada automáticamente">
              <a:extLst>
                <a:ext uri="{FF2B5EF4-FFF2-40B4-BE49-F238E27FC236}">
                  <a16:creationId xmlns:a16="http://schemas.microsoft.com/office/drawing/2014/main" id="{9C5A1A48-F794-7425-C410-D2D12C2ECE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3883" y="4423813"/>
              <a:ext cx="8569282" cy="1073987"/>
            </a:xfrm>
            <a:prstGeom prst="rect">
              <a:avLst/>
            </a:prstGeom>
            <a:effectLst>
              <a:outerShdw blurRad="50800" dist="38100" dir="2700000" algn="tl" rotWithShape="0">
                <a:prstClr val="black">
                  <a:alpha val="40000"/>
                </a:prstClr>
              </a:outerShdw>
            </a:effectLst>
          </p:spPr>
        </p:pic>
        <p:pic>
          <p:nvPicPr>
            <p:cNvPr id="32" name="Imagen 31">
              <a:extLst>
                <a:ext uri="{FF2B5EF4-FFF2-40B4-BE49-F238E27FC236}">
                  <a16:creationId xmlns:a16="http://schemas.microsoft.com/office/drawing/2014/main" id="{5AFB72F4-0185-04BD-4D96-34292254000A}"/>
                </a:ext>
              </a:extLst>
            </p:cNvPr>
            <p:cNvPicPr>
              <a:picLocks noChangeAspect="1"/>
            </p:cNvPicPr>
            <p:nvPr/>
          </p:nvPicPr>
          <p:blipFill>
            <a:blip r:embed="rId4"/>
            <a:stretch>
              <a:fillRect/>
            </a:stretch>
          </p:blipFill>
          <p:spPr>
            <a:xfrm>
              <a:off x="4306496" y="4420183"/>
              <a:ext cx="2176461" cy="1089800"/>
            </a:xfrm>
            <a:prstGeom prst="rect">
              <a:avLst/>
            </a:prstGeom>
          </p:spPr>
        </p:pic>
      </p:grpSp>
      <p:sp>
        <p:nvSpPr>
          <p:cNvPr id="31" name="CuadroTexto 30">
            <a:extLst>
              <a:ext uri="{FF2B5EF4-FFF2-40B4-BE49-F238E27FC236}">
                <a16:creationId xmlns:a16="http://schemas.microsoft.com/office/drawing/2014/main" id="{0D81A290-A58A-F043-5DFF-E8D83813C5B6}"/>
              </a:ext>
            </a:extLst>
          </p:cNvPr>
          <p:cNvSpPr txBox="1"/>
          <p:nvPr/>
        </p:nvSpPr>
        <p:spPr>
          <a:xfrm>
            <a:off x="4627794" y="4545307"/>
            <a:ext cx="1533863" cy="1200329"/>
          </a:xfrm>
          <a:prstGeom prst="rect">
            <a:avLst/>
          </a:prstGeom>
          <a:noFill/>
        </p:spPr>
        <p:txBody>
          <a:bodyPr wrap="square">
            <a:spAutoFit/>
          </a:bodyPr>
          <a:lstStyle/>
          <a:p>
            <a:pPr algn="ctr"/>
            <a:r>
              <a:rPr lang="cs-CZ" sz="2400" b="1" dirty="0">
                <a:solidFill>
                  <a:schemeClr val="bg1"/>
                </a:solidFill>
              </a:rPr>
              <a:t>V</a:t>
            </a:r>
            <a:r>
              <a:rPr lang="es-ES" sz="2400" b="1" dirty="0">
                <a:solidFill>
                  <a:schemeClr val="bg1"/>
                </a:solidFill>
              </a:rPr>
              <a:t>ír</a:t>
            </a:r>
            <a:r>
              <a:rPr lang="cs-CZ" sz="2400" b="1" dirty="0">
                <a:solidFill>
                  <a:schemeClr val="bg1"/>
                </a:solidFill>
              </a:rPr>
              <a:t>a      </a:t>
            </a:r>
            <a:r>
              <a:rPr lang="es-ES" sz="2400" b="1" dirty="0">
                <a:solidFill>
                  <a:schemeClr val="bg1"/>
                </a:solidFill>
              </a:rPr>
              <a:t> </a:t>
            </a:r>
            <a:r>
              <a:rPr lang="cs-CZ" sz="2400" b="1" dirty="0">
                <a:solidFill>
                  <a:schemeClr val="bg1"/>
                </a:solidFill>
              </a:rPr>
              <a:t>     </a:t>
            </a:r>
            <a:r>
              <a:rPr lang="es-ES" sz="2400" b="1" dirty="0">
                <a:solidFill>
                  <a:schemeClr val="bg1"/>
                </a:solidFill>
              </a:rPr>
              <a:t>v Ježíše: 
</a:t>
            </a:r>
            <a:endParaRPr lang="es-ES" sz="2400" dirty="0">
              <a:solidFill>
                <a:schemeClr val="bg1"/>
              </a:solidFill>
            </a:endParaRPr>
          </a:p>
        </p:txBody>
      </p:sp>
      <p:sp>
        <p:nvSpPr>
          <p:cNvPr id="4" name="7 Rectángulo">
            <a:extLst>
              <a:ext uri="{FF2B5EF4-FFF2-40B4-BE49-F238E27FC236}">
                <a16:creationId xmlns:a16="http://schemas.microsoft.com/office/drawing/2014/main" id="{97272F59-8623-4989-507F-2AEA02AB2F2D}"/>
              </a:ext>
            </a:extLst>
          </p:cNvPr>
          <p:cNvSpPr/>
          <p:nvPr/>
        </p:nvSpPr>
        <p:spPr>
          <a:xfrm>
            <a:off x="6495732" y="4478730"/>
            <a:ext cx="4931798" cy="923330"/>
          </a:xfrm>
          <a:prstGeom prst="rect">
            <a:avLst/>
          </a:prstGeom>
        </p:spPr>
        <p:txBody>
          <a:bodyPr wrap="square">
            <a:spAutoFit/>
          </a:bodyPr>
          <a:lstStyle/>
          <a:p>
            <a:r>
              <a:rPr lang="es-ES" b="1" dirty="0">
                <a:solidFill>
                  <a:schemeClr val="bg1"/>
                </a:solidFill>
                <a:effectLst>
                  <a:outerShdw blurRad="38100" dist="38100" dir="2700000" algn="tl">
                    <a:srgbClr val="000000">
                      <a:alpha val="43137"/>
                    </a:srgbClr>
                  </a:outerShdw>
                </a:effectLst>
              </a:rPr>
              <a:t>“</a:t>
            </a:r>
            <a:r>
              <a:rPr lang="cs-CZ" b="1" dirty="0">
                <a:solidFill>
                  <a:schemeClr val="bg1"/>
                </a:solidFill>
                <a:effectLst>
                  <a:outerShdw blurRad="38100" dist="38100" dir="2700000" algn="tl">
                    <a:srgbClr val="000000">
                      <a:alpha val="43137"/>
                    </a:srgbClr>
                  </a:outerShdw>
                </a:effectLst>
              </a:rPr>
              <a:t>Ač jste ho </a:t>
            </a:r>
            <a:r>
              <a:rPr lang="es-ES" b="1" dirty="0">
                <a:solidFill>
                  <a:schemeClr val="bg1"/>
                </a:solidFill>
                <a:effectLst>
                  <a:outerShdw blurRad="38100" dist="38100" dir="2700000" algn="tl">
                    <a:srgbClr val="000000">
                      <a:alpha val="43137"/>
                    </a:srgbClr>
                  </a:outerShdw>
                </a:effectLst>
              </a:rPr>
              <a:t>[Je</a:t>
            </a:r>
            <a:r>
              <a:rPr lang="cs-CZ" b="1" dirty="0" err="1">
                <a:solidFill>
                  <a:schemeClr val="bg1"/>
                </a:solidFill>
                <a:effectLst>
                  <a:outerShdw blurRad="38100" dist="38100" dir="2700000" algn="tl">
                    <a:srgbClr val="000000">
                      <a:alpha val="43137"/>
                    </a:srgbClr>
                  </a:outerShdw>
                </a:effectLst>
              </a:rPr>
              <a:t>žíše</a:t>
            </a:r>
            <a:r>
              <a:rPr lang="es-ES" b="1" dirty="0">
                <a:solidFill>
                  <a:schemeClr val="bg1"/>
                </a:solidFill>
                <a:effectLst>
                  <a:outerShdw blurRad="38100" dist="38100" dir="2700000" algn="tl">
                    <a:srgbClr val="000000">
                      <a:alpha val="43137"/>
                    </a:srgbClr>
                  </a:outerShdw>
                </a:effectLst>
              </a:rPr>
              <a:t>] </a:t>
            </a:r>
            <a:r>
              <a:rPr lang="cs-CZ" b="1" dirty="0">
                <a:solidFill>
                  <a:schemeClr val="bg1"/>
                </a:solidFill>
                <a:effectLst>
                  <a:outerShdw blurRad="38100" dist="38100" dir="2700000" algn="tl">
                    <a:srgbClr val="000000">
                      <a:alpha val="43137"/>
                    </a:srgbClr>
                  </a:outerShdw>
                </a:effectLst>
              </a:rPr>
              <a:t>neviděli, milujete ho; ač ho ani nyní nevidíte, přec v něho věříte a jásáte nevýslovnou, vznešenou radostí</a:t>
            </a:r>
            <a:r>
              <a:rPr lang="es-ES" b="1" dirty="0">
                <a:solidFill>
                  <a:schemeClr val="bg1"/>
                </a:solidFill>
                <a:effectLst>
                  <a:outerShdw blurRad="38100" dist="38100" dir="2700000" algn="tl">
                    <a:srgbClr val="000000">
                      <a:alpha val="43137"/>
                    </a:srgbClr>
                  </a:outerShdw>
                </a:effectLst>
              </a:rPr>
              <a:t>” </a:t>
            </a:r>
            <a:r>
              <a:rPr lang="es-ES" sz="1400" dirty="0">
                <a:solidFill>
                  <a:schemeClr val="bg1"/>
                </a:solidFill>
                <a:effectLst>
                  <a:outerShdw blurRad="38100" dist="38100" dir="2700000" algn="tl">
                    <a:srgbClr val="000000">
                      <a:alpha val="43137"/>
                    </a:srgbClr>
                  </a:outerShdw>
                </a:effectLst>
              </a:rPr>
              <a:t>(1</a:t>
            </a:r>
            <a:r>
              <a:rPr lang="cs-CZ" sz="1400" dirty="0">
                <a:solidFill>
                  <a:schemeClr val="bg1"/>
                </a:solidFill>
                <a:effectLst>
                  <a:outerShdw blurRad="38100" dist="38100" dir="2700000" algn="tl">
                    <a:srgbClr val="000000">
                      <a:alpha val="43137"/>
                    </a:srgbClr>
                  </a:outerShdw>
                </a:effectLst>
              </a:rPr>
              <a:t>. list</a:t>
            </a:r>
            <a:r>
              <a:rPr lang="es-ES" sz="1400" dirty="0">
                <a:solidFill>
                  <a:schemeClr val="bg1"/>
                </a:solidFill>
                <a:effectLst>
                  <a:outerShdw blurRad="38100" dist="38100" dir="2700000" algn="tl">
                    <a:srgbClr val="000000">
                      <a:alpha val="43137"/>
                    </a:srgbClr>
                  </a:outerShdw>
                </a:effectLst>
              </a:rPr>
              <a:t> Pe</a:t>
            </a:r>
            <a:r>
              <a:rPr lang="cs-CZ" sz="1400" dirty="0">
                <a:solidFill>
                  <a:schemeClr val="bg1"/>
                </a:solidFill>
                <a:effectLst>
                  <a:outerShdw blurRad="38100" dist="38100" dir="2700000" algn="tl">
                    <a:srgbClr val="000000">
                      <a:alpha val="43137"/>
                    </a:srgbClr>
                  </a:outerShdw>
                </a:effectLst>
              </a:rPr>
              <a:t>t</a:t>
            </a:r>
            <a:r>
              <a:rPr lang="es-ES" sz="1400" dirty="0">
                <a:solidFill>
                  <a:schemeClr val="bg1"/>
                </a:solidFill>
                <a:effectLst>
                  <a:outerShdw blurRad="38100" dist="38100" dir="2700000" algn="tl">
                    <a:srgbClr val="000000">
                      <a:alpha val="43137"/>
                    </a:srgbClr>
                  </a:outerShdw>
                </a:effectLst>
              </a:rPr>
              <a:t>r</a:t>
            </a:r>
            <a:r>
              <a:rPr lang="cs-CZ" sz="1400" dirty="0" err="1">
                <a:solidFill>
                  <a:schemeClr val="bg1"/>
                </a:solidFill>
                <a:effectLst>
                  <a:outerShdw blurRad="38100" dist="38100" dir="2700000" algn="tl">
                    <a:srgbClr val="000000">
                      <a:alpha val="43137"/>
                    </a:srgbClr>
                  </a:outerShdw>
                </a:effectLst>
              </a:rPr>
              <a:t>ův</a:t>
            </a:r>
            <a:r>
              <a:rPr lang="es-ES" sz="1400" dirty="0">
                <a:solidFill>
                  <a:schemeClr val="bg1"/>
                </a:solidFill>
                <a:effectLst>
                  <a:outerShdw blurRad="38100" dist="38100" dir="2700000" algn="tl">
                    <a:srgbClr val="000000">
                      <a:alpha val="43137"/>
                    </a:srgbClr>
                  </a:outerShdw>
                </a:effectLst>
              </a:rPr>
              <a:t>, 1</a:t>
            </a:r>
            <a:r>
              <a:rPr lang="cs-CZ" sz="1400" dirty="0">
                <a:solidFill>
                  <a:schemeClr val="bg1"/>
                </a:solidFill>
                <a:effectLst>
                  <a:outerShdw blurRad="38100" dist="38100" dir="2700000" algn="tl">
                    <a:srgbClr val="000000">
                      <a:alpha val="43137"/>
                    </a:srgbClr>
                  </a:outerShdw>
                </a:effectLst>
              </a:rPr>
              <a:t>,9</a:t>
            </a:r>
            <a:r>
              <a:rPr lang="es-ES" sz="1400" dirty="0">
                <a:solidFill>
                  <a:schemeClr val="bg1"/>
                </a:solidFill>
                <a:effectLst>
                  <a:outerShdw blurRad="38100" dist="38100" dir="2700000" algn="tl">
                    <a:srgbClr val="000000">
                      <a:alpha val="43137"/>
                    </a:srgbClr>
                  </a:outerShdw>
                </a:effectLst>
              </a:rPr>
              <a:t>)</a:t>
            </a:r>
            <a:endParaRPr lang="es-ES" dirty="0">
              <a:solidFill>
                <a:schemeClr val="bg1"/>
              </a:solidFill>
              <a:effectLst>
                <a:outerShdw blurRad="38100" dist="38100" dir="2700000" algn="tl">
                  <a:srgbClr val="000000">
                    <a:alpha val="43137"/>
                  </a:srgbClr>
                </a:outerShdw>
              </a:effectLst>
            </a:endParaRPr>
          </a:p>
        </p:txBody>
      </p:sp>
      <p:sp>
        <p:nvSpPr>
          <p:cNvPr id="40" name="CuadroTexto 39">
            <a:extLst>
              <a:ext uri="{FF2B5EF4-FFF2-40B4-BE49-F238E27FC236}">
                <a16:creationId xmlns:a16="http://schemas.microsoft.com/office/drawing/2014/main" id="{008F6B00-E94B-F9B8-9D76-08AA1301CB7A}"/>
              </a:ext>
            </a:extLst>
          </p:cNvPr>
          <p:cNvSpPr txBox="1"/>
          <p:nvPr/>
        </p:nvSpPr>
        <p:spPr>
          <a:xfrm>
            <a:off x="4360242" y="5656485"/>
            <a:ext cx="3378595" cy="1015663"/>
          </a:xfrm>
          <a:prstGeom prst="rect">
            <a:avLst/>
          </a:prstGeom>
          <a:noFill/>
        </p:spPr>
        <p:txBody>
          <a:bodyPr wrap="square">
            <a:spAutoFit/>
          </a:bodyPr>
          <a:lstStyle/>
          <a:p>
            <a:pPr lvl="0"/>
            <a:r>
              <a:rPr lang="es-ES" sz="2000" b="1" dirty="0"/>
              <a:t>“</a:t>
            </a:r>
            <a:r>
              <a:rPr lang="cs-CZ" sz="2000" b="1" dirty="0"/>
              <a:t>Hospodinova ustanovení jsou přímá, jsou pro radost     v srdci</a:t>
            </a:r>
            <a:r>
              <a:rPr lang="es-ES" sz="2000" b="1" dirty="0"/>
              <a:t>” </a:t>
            </a:r>
            <a:r>
              <a:rPr lang="es-ES" sz="1200" dirty="0"/>
              <a:t>(</a:t>
            </a:r>
            <a:r>
              <a:rPr lang="cs-CZ" sz="1200" dirty="0"/>
              <a:t>Ž</a:t>
            </a:r>
            <a:r>
              <a:rPr lang="es-ES" sz="1200" dirty="0"/>
              <a:t>alm 19</a:t>
            </a:r>
            <a:r>
              <a:rPr lang="cs-CZ" sz="1200" dirty="0"/>
              <a:t>,9</a:t>
            </a:r>
            <a:r>
              <a:rPr lang="es-ES" sz="1200" dirty="0"/>
              <a:t>)</a:t>
            </a:r>
            <a:r>
              <a:rPr lang="es-ES" sz="2000" dirty="0"/>
              <a:t> </a:t>
            </a:r>
          </a:p>
        </p:txBody>
      </p:sp>
      <p:sp>
        <p:nvSpPr>
          <p:cNvPr id="42" name="CuadroTexto 41">
            <a:extLst>
              <a:ext uri="{FF2B5EF4-FFF2-40B4-BE49-F238E27FC236}">
                <a16:creationId xmlns:a16="http://schemas.microsoft.com/office/drawing/2014/main" id="{340D9B8C-DE36-803E-B85A-90A9806495DE}"/>
              </a:ext>
            </a:extLst>
          </p:cNvPr>
          <p:cNvSpPr txBox="1"/>
          <p:nvPr/>
        </p:nvSpPr>
        <p:spPr>
          <a:xfrm>
            <a:off x="1909043" y="5656486"/>
            <a:ext cx="1884408" cy="1015663"/>
          </a:xfrm>
          <a:prstGeom prst="rect">
            <a:avLst/>
          </a:prstGeom>
          <a:noFill/>
        </p:spPr>
        <p:txBody>
          <a:bodyPr wrap="square">
            <a:spAutoFit/>
          </a:bodyPr>
          <a:lstStyle/>
          <a:p>
            <a:pPr algn="ctr"/>
            <a:r>
              <a:rPr lang="es-ES" sz="2000" b="1" dirty="0">
                <a:solidFill>
                  <a:schemeClr val="bg1"/>
                </a:solidFill>
              </a:rPr>
              <a:t>Protože dodržujeme přikázání: </a:t>
            </a:r>
          </a:p>
        </p:txBody>
      </p:sp>
      <p:grpSp>
        <p:nvGrpSpPr>
          <p:cNvPr id="2" name="Grupo 1">
            <a:extLst>
              <a:ext uri="{FF2B5EF4-FFF2-40B4-BE49-F238E27FC236}">
                <a16:creationId xmlns:a16="http://schemas.microsoft.com/office/drawing/2014/main" id="{7C4D62FC-3865-07C6-4A81-596FE557F565}"/>
              </a:ext>
            </a:extLst>
          </p:cNvPr>
          <p:cNvGrpSpPr/>
          <p:nvPr/>
        </p:nvGrpSpPr>
        <p:grpSpPr>
          <a:xfrm>
            <a:off x="508811" y="842812"/>
            <a:ext cx="7312446" cy="920747"/>
            <a:chOff x="508811" y="842812"/>
            <a:chExt cx="7312446" cy="920747"/>
          </a:xfrm>
        </p:grpSpPr>
        <p:pic>
          <p:nvPicPr>
            <p:cNvPr id="44" name="Imagen 43">
              <a:extLst>
                <a:ext uri="{FF2B5EF4-FFF2-40B4-BE49-F238E27FC236}">
                  <a16:creationId xmlns:a16="http://schemas.microsoft.com/office/drawing/2014/main" id="{68F2630D-CB98-03FC-F4CE-D1EAD2519C3C}"/>
                </a:ext>
              </a:extLst>
            </p:cNvPr>
            <p:cNvPicPr>
              <a:picLocks noChangeAspect="1"/>
            </p:cNvPicPr>
            <p:nvPr/>
          </p:nvPicPr>
          <p:blipFill>
            <a:blip r:embed="rId8"/>
            <a:stretch>
              <a:fillRect/>
            </a:stretch>
          </p:blipFill>
          <p:spPr>
            <a:xfrm>
              <a:off x="508811" y="842812"/>
              <a:ext cx="7312446" cy="920747"/>
            </a:xfrm>
            <a:prstGeom prst="rect">
              <a:avLst/>
            </a:prstGeom>
            <a:effectLst>
              <a:outerShdw blurRad="50800" dist="38100" dir="2700000" algn="tl" rotWithShape="0">
                <a:prstClr val="black">
                  <a:alpha val="40000"/>
                </a:prstClr>
              </a:outerShdw>
            </a:effectLst>
          </p:spPr>
        </p:pic>
        <p:grpSp>
          <p:nvGrpSpPr>
            <p:cNvPr id="45" name="Grupo 44">
              <a:extLst>
                <a:ext uri="{FF2B5EF4-FFF2-40B4-BE49-F238E27FC236}">
                  <a16:creationId xmlns:a16="http://schemas.microsoft.com/office/drawing/2014/main" id="{E88201E0-B592-39A0-D3D7-E553005764FA}"/>
                </a:ext>
              </a:extLst>
            </p:cNvPr>
            <p:cNvGrpSpPr/>
            <p:nvPr/>
          </p:nvGrpSpPr>
          <p:grpSpPr>
            <a:xfrm>
              <a:off x="1781677" y="844734"/>
              <a:ext cx="2342399" cy="918825"/>
              <a:chOff x="1680869" y="845690"/>
              <a:chExt cx="2174921" cy="923330"/>
            </a:xfrm>
          </p:grpSpPr>
          <p:pic>
            <p:nvPicPr>
              <p:cNvPr id="46" name="Imagen 45">
                <a:extLst>
                  <a:ext uri="{FF2B5EF4-FFF2-40B4-BE49-F238E27FC236}">
                    <a16:creationId xmlns:a16="http://schemas.microsoft.com/office/drawing/2014/main" id="{95D0DDD6-7166-0958-7599-821DCB6F854B}"/>
                  </a:ext>
                </a:extLst>
              </p:cNvPr>
              <p:cNvPicPr>
                <a:picLocks noChangeAspect="1"/>
              </p:cNvPicPr>
              <p:nvPr/>
            </p:nvPicPr>
            <p:blipFill>
              <a:blip r:embed="rId9"/>
              <a:stretch>
                <a:fillRect/>
              </a:stretch>
            </p:blipFill>
            <p:spPr>
              <a:xfrm>
                <a:off x="1776838" y="845690"/>
                <a:ext cx="1972311" cy="923330"/>
              </a:xfrm>
              <a:prstGeom prst="rect">
                <a:avLst/>
              </a:prstGeom>
            </p:spPr>
          </p:pic>
          <p:pic>
            <p:nvPicPr>
              <p:cNvPr id="47" name="Imagen 46">
                <a:extLst>
                  <a:ext uri="{FF2B5EF4-FFF2-40B4-BE49-F238E27FC236}">
                    <a16:creationId xmlns:a16="http://schemas.microsoft.com/office/drawing/2014/main" id="{9A188627-50F5-CE72-0FB0-498EDD489D52}"/>
                  </a:ext>
                </a:extLst>
              </p:cNvPr>
              <p:cNvPicPr>
                <a:picLocks noChangeAspect="1"/>
              </p:cNvPicPr>
              <p:nvPr/>
            </p:nvPicPr>
            <p:blipFill>
              <a:blip r:embed="rId10"/>
              <a:stretch>
                <a:fillRect/>
              </a:stretch>
            </p:blipFill>
            <p:spPr>
              <a:xfrm>
                <a:off x="3775522" y="845690"/>
                <a:ext cx="80268" cy="923330"/>
              </a:xfrm>
              <a:prstGeom prst="rect">
                <a:avLst/>
              </a:prstGeom>
            </p:spPr>
          </p:pic>
          <p:pic>
            <p:nvPicPr>
              <p:cNvPr id="48" name="Imagen 47">
                <a:extLst>
                  <a:ext uri="{FF2B5EF4-FFF2-40B4-BE49-F238E27FC236}">
                    <a16:creationId xmlns:a16="http://schemas.microsoft.com/office/drawing/2014/main" id="{26278AE1-EFC6-F21E-D98D-2728DE15C753}"/>
                  </a:ext>
                </a:extLst>
              </p:cNvPr>
              <p:cNvPicPr>
                <a:picLocks noChangeAspect="1"/>
              </p:cNvPicPr>
              <p:nvPr/>
            </p:nvPicPr>
            <p:blipFill>
              <a:blip r:embed="rId10"/>
              <a:stretch>
                <a:fillRect/>
              </a:stretch>
            </p:blipFill>
            <p:spPr>
              <a:xfrm>
                <a:off x="1680869" y="845690"/>
                <a:ext cx="80268" cy="923330"/>
              </a:xfrm>
              <a:prstGeom prst="rect">
                <a:avLst/>
              </a:prstGeom>
            </p:spPr>
          </p:pic>
        </p:grpSp>
      </p:grpSp>
      <p:sp>
        <p:nvSpPr>
          <p:cNvPr id="49" name="CuadroTexto 48">
            <a:extLst>
              <a:ext uri="{FF2B5EF4-FFF2-40B4-BE49-F238E27FC236}">
                <a16:creationId xmlns:a16="http://schemas.microsoft.com/office/drawing/2014/main" id="{188BC32C-612D-5AA9-51A2-36C43EFBE779}"/>
              </a:ext>
            </a:extLst>
          </p:cNvPr>
          <p:cNvSpPr txBox="1"/>
          <p:nvPr/>
        </p:nvSpPr>
        <p:spPr>
          <a:xfrm>
            <a:off x="2070161" y="916537"/>
            <a:ext cx="1753935" cy="707886"/>
          </a:xfrm>
          <a:prstGeom prst="rect">
            <a:avLst/>
          </a:prstGeom>
          <a:noFill/>
        </p:spPr>
        <p:txBody>
          <a:bodyPr wrap="square">
            <a:spAutoFit/>
          </a:bodyPr>
          <a:lstStyle/>
          <a:p>
            <a:pPr algn="ctr"/>
            <a:r>
              <a:rPr lang="cs-CZ" sz="2000" b="1" dirty="0">
                <a:solidFill>
                  <a:schemeClr val="bg1"/>
                </a:solidFill>
              </a:rPr>
              <a:t>H</a:t>
            </a:r>
            <a:r>
              <a:rPr lang="es-ES" sz="2000" b="1" dirty="0">
                <a:solidFill>
                  <a:schemeClr val="bg1"/>
                </a:solidFill>
              </a:rPr>
              <a:t>lásání evangelia: </a:t>
            </a:r>
            <a:endParaRPr lang="es-ES" sz="2000" dirty="0">
              <a:solidFill>
                <a:schemeClr val="bg1"/>
              </a:solidFill>
            </a:endParaRPr>
          </a:p>
        </p:txBody>
      </p:sp>
      <p:sp>
        <p:nvSpPr>
          <p:cNvPr id="50" name="4 Rectángulo">
            <a:extLst>
              <a:ext uri="{FF2B5EF4-FFF2-40B4-BE49-F238E27FC236}">
                <a16:creationId xmlns:a16="http://schemas.microsoft.com/office/drawing/2014/main" id="{909162C7-5FAE-8832-0072-5F0909985608}"/>
              </a:ext>
            </a:extLst>
          </p:cNvPr>
          <p:cNvSpPr/>
          <p:nvPr/>
        </p:nvSpPr>
        <p:spPr>
          <a:xfrm>
            <a:off x="4241721" y="846530"/>
            <a:ext cx="3431635" cy="892552"/>
          </a:xfrm>
          <a:prstGeom prst="rect">
            <a:avLst/>
          </a:prstGeom>
        </p:spPr>
        <p:txBody>
          <a:bodyPr wrap="square">
            <a:spAutoFit/>
          </a:bodyPr>
          <a:lstStyle/>
          <a:p>
            <a:r>
              <a:rPr lang="es-ES" sz="2000" b="1" dirty="0">
                <a:solidFill>
                  <a:schemeClr val="bg1"/>
                </a:solidFill>
                <a:effectLst>
                  <a:outerShdw blurRad="38100" dist="38100" dir="2700000" algn="tl">
                    <a:srgbClr val="000000">
                      <a:alpha val="43137"/>
                    </a:srgbClr>
                  </a:outerShdw>
                </a:effectLst>
              </a:rPr>
              <a:t>“Kristus </a:t>
            </a:r>
            <a:r>
              <a:rPr lang="cs-CZ" sz="2000" b="1" dirty="0">
                <a:solidFill>
                  <a:schemeClr val="bg1"/>
                </a:solidFill>
                <a:effectLst>
                  <a:outerShdw blurRad="38100" dist="38100" dir="2700000" algn="tl">
                    <a:srgbClr val="000000">
                      <a:alpha val="43137"/>
                    </a:srgbClr>
                  </a:outerShdw>
                </a:effectLst>
              </a:rPr>
              <a:t>s</a:t>
            </a:r>
            <a:r>
              <a:rPr lang="es-ES" sz="2000" b="1" dirty="0">
                <a:solidFill>
                  <a:schemeClr val="bg1"/>
                </a:solidFill>
                <a:effectLst>
                  <a:outerShdw blurRad="38100" dist="38100" dir="2700000" algn="tl">
                    <a:srgbClr val="000000">
                      <a:alpha val="43137"/>
                    </a:srgbClr>
                  </a:outerShdw>
                </a:effectLst>
              </a:rPr>
              <a:t>e zvěst</a:t>
            </a:r>
            <a:r>
              <a:rPr lang="cs-CZ" sz="2000" b="1" dirty="0" err="1">
                <a:solidFill>
                  <a:schemeClr val="bg1"/>
                </a:solidFill>
                <a:effectLst>
                  <a:outerShdw blurRad="38100" dist="38100" dir="2700000" algn="tl">
                    <a:srgbClr val="000000">
                      <a:alpha val="43137"/>
                    </a:srgbClr>
                  </a:outerShdw>
                </a:effectLst>
              </a:rPr>
              <a:t>uje</a:t>
            </a:r>
            <a:r>
              <a:rPr lang="cs-CZ" sz="2000" b="1" dirty="0">
                <a:solidFill>
                  <a:schemeClr val="bg1"/>
                </a:solidFill>
                <a:effectLst>
                  <a:outerShdw blurRad="38100" dist="38100" dir="2700000" algn="tl">
                    <a:srgbClr val="000000">
                      <a:alpha val="43137"/>
                    </a:srgbClr>
                  </a:outerShdw>
                </a:effectLst>
              </a:rPr>
              <a:t>;</a:t>
            </a:r>
            <a:r>
              <a:rPr lang="es-ES" sz="2000" b="1" dirty="0">
                <a:solidFill>
                  <a:schemeClr val="bg1"/>
                </a:solidFill>
                <a:effectLst>
                  <a:outerShdw blurRad="38100" dist="38100" dir="2700000" algn="tl">
                    <a:srgbClr val="000000">
                      <a:alpha val="43137"/>
                    </a:srgbClr>
                  </a:outerShdw>
                </a:effectLst>
              </a:rPr>
              <a:t> </a:t>
            </a:r>
            <a:r>
              <a:rPr lang="cs-CZ" sz="2000" b="1" dirty="0">
                <a:solidFill>
                  <a:schemeClr val="bg1"/>
                </a:solidFill>
                <a:effectLst>
                  <a:outerShdw blurRad="38100" dist="38100" dir="2700000" algn="tl">
                    <a:srgbClr val="000000">
                      <a:alpha val="43137"/>
                    </a:srgbClr>
                  </a:outerShdw>
                </a:effectLst>
              </a:rPr>
              <a:t>z</a:t>
            </a:r>
            <a:r>
              <a:rPr lang="es-ES" sz="2000" b="1" dirty="0">
                <a:solidFill>
                  <a:schemeClr val="bg1"/>
                </a:solidFill>
                <a:effectLst>
                  <a:outerShdw blurRad="38100" dist="38100" dir="2700000" algn="tl">
                    <a:srgbClr val="000000">
                      <a:alpha val="43137"/>
                    </a:srgbClr>
                  </a:outerShdw>
                </a:effectLst>
              </a:rPr>
              <a:t> to</a:t>
            </a:r>
            <a:r>
              <a:rPr lang="cs-CZ" sz="2000" b="1" dirty="0">
                <a:solidFill>
                  <a:schemeClr val="bg1"/>
                </a:solidFill>
                <a:effectLst>
                  <a:outerShdw blurRad="38100" dist="38100" dir="2700000" algn="tl">
                    <a:srgbClr val="000000">
                      <a:alpha val="43137"/>
                    </a:srgbClr>
                  </a:outerShdw>
                </a:effectLst>
              </a:rPr>
              <a:t>ho</a:t>
            </a:r>
            <a:r>
              <a:rPr lang="es-ES" sz="2000" b="1" dirty="0">
                <a:solidFill>
                  <a:schemeClr val="bg1"/>
                </a:solidFill>
                <a:effectLst>
                  <a:outerShdw blurRad="38100" dist="38100" dir="2700000" algn="tl">
                    <a:srgbClr val="000000">
                      <a:alpha val="43137"/>
                    </a:srgbClr>
                  </a:outerShdw>
                </a:effectLst>
              </a:rPr>
              <a:t> </a:t>
            </a:r>
            <a:r>
              <a:rPr lang="cs-CZ" sz="2000" b="1" dirty="0">
                <a:solidFill>
                  <a:schemeClr val="bg1"/>
                </a:solidFill>
                <a:effectLst>
                  <a:outerShdw blurRad="38100" dist="38100" dir="2700000" algn="tl">
                    <a:srgbClr val="000000">
                      <a:alpha val="43137"/>
                    </a:srgbClr>
                  </a:outerShdw>
                </a:effectLst>
              </a:rPr>
              <a:t>    </a:t>
            </a:r>
            <a:r>
              <a:rPr lang="es-ES" sz="2000" b="1" dirty="0">
                <a:solidFill>
                  <a:schemeClr val="bg1"/>
                </a:solidFill>
                <a:effectLst>
                  <a:outerShdw blurRad="38100" dist="38100" dir="2700000" algn="tl">
                    <a:srgbClr val="000000">
                      <a:alpha val="43137"/>
                    </a:srgbClr>
                  </a:outerShdw>
                </a:effectLst>
              </a:rPr>
              <a:t>se raduji a budu radovat” </a:t>
            </a:r>
            <a:r>
              <a:rPr lang="es-ES" sz="1200" dirty="0">
                <a:solidFill>
                  <a:schemeClr val="bg1"/>
                </a:solidFill>
                <a:effectLst>
                  <a:outerShdw blurRad="38100" dist="38100" dir="2700000" algn="tl">
                    <a:srgbClr val="000000">
                      <a:alpha val="43137"/>
                    </a:srgbClr>
                  </a:outerShdw>
                </a:effectLst>
              </a:rPr>
              <a:t>(Filips</a:t>
            </a:r>
            <a:r>
              <a:rPr lang="cs-CZ" sz="1200" dirty="0">
                <a:solidFill>
                  <a:schemeClr val="bg1"/>
                </a:solidFill>
                <a:effectLst>
                  <a:outerShdw blurRad="38100" dist="38100" dir="2700000" algn="tl">
                    <a:srgbClr val="000000">
                      <a:alpha val="43137"/>
                    </a:srgbClr>
                  </a:outerShdw>
                </a:effectLst>
              </a:rPr>
              <a:t>kým</a:t>
            </a:r>
            <a:r>
              <a:rPr lang="es-ES" sz="1200" dirty="0">
                <a:solidFill>
                  <a:schemeClr val="bg1"/>
                </a:solidFill>
                <a:effectLst>
                  <a:outerShdw blurRad="38100" dist="38100" dir="2700000" algn="tl">
                    <a:srgbClr val="000000">
                      <a:alpha val="43137"/>
                    </a:srgbClr>
                  </a:outerShdw>
                </a:effectLst>
              </a:rPr>
              <a:t> 1</a:t>
            </a:r>
            <a:r>
              <a:rPr lang="cs-CZ" sz="1200" dirty="0">
                <a:solidFill>
                  <a:schemeClr val="bg1"/>
                </a:solidFill>
                <a:effectLst>
                  <a:outerShdw blurRad="38100" dist="38100" dir="2700000" algn="tl">
                    <a:srgbClr val="000000">
                      <a:alpha val="43137"/>
                    </a:srgbClr>
                  </a:outerShdw>
                </a:effectLst>
              </a:rPr>
              <a:t>,</a:t>
            </a:r>
            <a:r>
              <a:rPr lang="es-ES" sz="1200" dirty="0">
                <a:solidFill>
                  <a:schemeClr val="bg1"/>
                </a:solidFill>
                <a:effectLst>
                  <a:outerShdw blurRad="38100" dist="38100" dir="2700000" algn="tl">
                    <a:srgbClr val="000000">
                      <a:alpha val="43137"/>
                    </a:srgbClr>
                  </a:outerShdw>
                </a:effectLst>
              </a:rPr>
              <a:t>18)</a:t>
            </a:r>
          </a:p>
        </p:txBody>
      </p:sp>
      <p:sp>
        <p:nvSpPr>
          <p:cNvPr id="57" name="1 CuadroTexto">
            <a:extLst>
              <a:ext uri="{FF2B5EF4-FFF2-40B4-BE49-F238E27FC236}">
                <a16:creationId xmlns:a16="http://schemas.microsoft.com/office/drawing/2014/main" id="{6901DF2E-92FE-CD59-4783-34C1652689AA}"/>
              </a:ext>
            </a:extLst>
          </p:cNvPr>
          <p:cNvSpPr txBox="1"/>
          <p:nvPr/>
        </p:nvSpPr>
        <p:spPr>
          <a:xfrm>
            <a:off x="1162286" y="110581"/>
            <a:ext cx="9867427" cy="584775"/>
          </a:xfrm>
          <a:prstGeom prst="rect">
            <a:avLst/>
          </a:prstGeom>
          <a:noFill/>
        </p:spPr>
        <p:txBody>
          <a:bodyPr wrap="square" rtlCol="0">
            <a:spAutoFit/>
            <a:scene3d>
              <a:camera prst="orthographicFront"/>
              <a:lightRig rig="flat" dir="tl">
                <a:rot lat="0" lon="0" rev="6600000"/>
              </a:lightRig>
            </a:scene3d>
            <a:sp3d extrusionH="25400" contourW="8890">
              <a:bevelT w="38100" h="31750"/>
              <a:extrusionClr>
                <a:srgbClr val="D3B5E9"/>
              </a:extrusionClr>
              <a:contourClr>
                <a:srgbClr val="7030A0"/>
              </a:contourClr>
            </a:sp3d>
          </a:bodyPr>
          <a:lstStyle/>
          <a:p>
            <a:pPr algn="ctr"/>
            <a:r>
              <a:rPr lang="es-ES" sz="3200" b="1" dirty="0">
                <a:ln w="11430"/>
                <a:solidFill>
                  <a:srgbClr val="7030A0"/>
                </a:solidFill>
                <a:effectLst>
                  <a:outerShdw blurRad="50800" dist="39000" dir="5460000" algn="tl">
                    <a:srgbClr val="000000">
                      <a:alpha val="38000"/>
                    </a:srgbClr>
                  </a:outerShdw>
                </a:effectLst>
                <a:latin typeface="Arial"/>
              </a:rPr>
              <a:t>JAKÉ JSOU DŮVODY K RADOSTI?</a:t>
            </a:r>
          </a:p>
        </p:txBody>
      </p:sp>
    </p:spTree>
    <p:extLst>
      <p:ext uri="{BB962C8B-B14F-4D97-AF65-F5344CB8AC3E}">
        <p14:creationId xmlns:p14="http://schemas.microsoft.com/office/powerpoint/2010/main" val="3945274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outVertical)">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 calcmode="lin" valueType="num">
                                      <p:cBhvr>
                                        <p:cTn id="26" dur="500" fill="hold"/>
                                        <p:tgtEl>
                                          <p:spTgt spid="5"/>
                                        </p:tgtEl>
                                        <p:attrNameLst>
                                          <p:attrName>style.rotation</p:attrName>
                                        </p:attrNameLst>
                                      </p:cBhvr>
                                      <p:tavLst>
                                        <p:tav tm="0">
                                          <p:val>
                                            <p:fltVal val="360"/>
                                          </p:val>
                                        </p:tav>
                                        <p:tav tm="100000">
                                          <p:val>
                                            <p:fltVal val="0"/>
                                          </p:val>
                                        </p:tav>
                                      </p:tavLst>
                                    </p:anim>
                                    <p:animEffect transition="in" filter="fade">
                                      <p:cBhvr>
                                        <p:cTn id="27" dur="500"/>
                                        <p:tgtEl>
                                          <p:spTgt spid="5"/>
                                        </p:tgtEl>
                                      </p:cBhvr>
                                    </p:animEffect>
                                  </p:childTnLst>
                                </p:cTn>
                              </p:par>
                            </p:childTnLst>
                          </p:cTn>
                        </p:par>
                        <p:par>
                          <p:cTn id="28" fill="hold">
                            <p:stCondLst>
                              <p:cond delay="500"/>
                            </p:stCondLst>
                            <p:childTnLst>
                              <p:par>
                                <p:cTn id="29" presetID="16" presetClass="entr" presetSubtype="37"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out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childTnLst>
                          </p:cTn>
                        </p:par>
                        <p:par>
                          <p:cTn id="45" fill="hold">
                            <p:stCondLst>
                              <p:cond delay="500"/>
                            </p:stCondLst>
                            <p:childTnLst>
                              <p:par>
                                <p:cTn id="46" presetID="16" presetClass="entr" presetSubtype="37"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out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360"/>
                                          </p:val>
                                        </p:tav>
                                        <p:tav tm="100000">
                                          <p:val>
                                            <p:fltVal val="0"/>
                                          </p:val>
                                        </p:tav>
                                      </p:tavLst>
                                    </p:anim>
                                    <p:animEffect transition="in" filter="fade">
                                      <p:cBhvr>
                                        <p:cTn id="61" dur="500"/>
                                        <p:tgtEl>
                                          <p:spTgt spid="7"/>
                                        </p:tgtEl>
                                      </p:cBhvr>
                                    </p:animEffect>
                                  </p:childTnLst>
                                </p:cTn>
                              </p:par>
                            </p:childTnLst>
                          </p:cTn>
                        </p:par>
                        <p:par>
                          <p:cTn id="62" fill="hold">
                            <p:stCondLst>
                              <p:cond delay="500"/>
                            </p:stCondLst>
                            <p:childTnLst>
                              <p:par>
                                <p:cTn id="63" presetID="16" presetClass="entr" presetSubtype="37"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barn(outVertical)">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barn(inVertical)">
                                      <p:cBhvr>
                                        <p:cTn id="70" dur="500"/>
                                        <p:tgtEl>
                                          <p:spTgt spid="4"/>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p:cTn id="75" dur="500" fill="hold"/>
                                        <p:tgtEl>
                                          <p:spTgt spid="9"/>
                                        </p:tgtEl>
                                        <p:attrNameLst>
                                          <p:attrName>ppt_w</p:attrName>
                                        </p:attrNameLst>
                                      </p:cBhvr>
                                      <p:tavLst>
                                        <p:tav tm="0">
                                          <p:val>
                                            <p:fltVal val="0"/>
                                          </p:val>
                                        </p:tav>
                                        <p:tav tm="100000">
                                          <p:val>
                                            <p:strVal val="#ppt_w"/>
                                          </p:val>
                                        </p:tav>
                                      </p:tavLst>
                                    </p:anim>
                                    <p:anim calcmode="lin" valueType="num">
                                      <p:cBhvr>
                                        <p:cTn id="76" dur="500" fill="hold"/>
                                        <p:tgtEl>
                                          <p:spTgt spid="9"/>
                                        </p:tgtEl>
                                        <p:attrNameLst>
                                          <p:attrName>ppt_h</p:attrName>
                                        </p:attrNameLst>
                                      </p:cBhvr>
                                      <p:tavLst>
                                        <p:tav tm="0">
                                          <p:val>
                                            <p:fltVal val="0"/>
                                          </p:val>
                                        </p:tav>
                                        <p:tav tm="100000">
                                          <p:val>
                                            <p:strVal val="#ppt_h"/>
                                          </p:val>
                                        </p:tav>
                                      </p:tavLst>
                                    </p:anim>
                                    <p:anim calcmode="lin" valueType="num">
                                      <p:cBhvr>
                                        <p:cTn id="77" dur="500" fill="hold"/>
                                        <p:tgtEl>
                                          <p:spTgt spid="9"/>
                                        </p:tgtEl>
                                        <p:attrNameLst>
                                          <p:attrName>style.rotation</p:attrName>
                                        </p:attrNameLst>
                                      </p:cBhvr>
                                      <p:tavLst>
                                        <p:tav tm="0">
                                          <p:val>
                                            <p:fltVal val="360"/>
                                          </p:val>
                                        </p:tav>
                                        <p:tav tm="100000">
                                          <p:val>
                                            <p:fltVal val="0"/>
                                          </p:val>
                                        </p:tav>
                                      </p:tavLst>
                                    </p:anim>
                                    <p:animEffect transition="in" filter="fade">
                                      <p:cBhvr>
                                        <p:cTn id="78" dur="500"/>
                                        <p:tgtEl>
                                          <p:spTgt spid="9"/>
                                        </p:tgtEl>
                                      </p:cBhvr>
                                    </p:animEffect>
                                  </p:childTnLst>
                                </p:cTn>
                              </p:par>
                            </p:childTnLst>
                          </p:cTn>
                        </p:par>
                        <p:par>
                          <p:cTn id="79" fill="hold">
                            <p:stCondLst>
                              <p:cond delay="500"/>
                            </p:stCondLst>
                            <p:childTnLst>
                              <p:par>
                                <p:cTn id="80" presetID="16" presetClass="entr" presetSubtype="37" fill="hold" grpId="0" nodeType="after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barn(outVertical)">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barn(inVertical)">
                                      <p:cBhvr>
                                        <p:cTn id="8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6" grpId="0"/>
      <p:bldP spid="3" grpId="0"/>
      <p:bldP spid="31" grpId="0"/>
      <p:bldP spid="4" grpId="0"/>
      <p:bldP spid="40" grpId="0"/>
      <p:bldP spid="42" grpId="0"/>
      <p:bldP spid="49" grpId="0"/>
      <p:bldP spid="50"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9309</TotalTime>
  <Words>6661</Words>
  <Application>Microsoft Office PowerPoint</Application>
  <PresentationFormat>Panorámica</PresentationFormat>
  <Paragraphs>399</Paragraphs>
  <Slides>38</Slides>
  <Notes>0</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38</vt:i4>
      </vt:variant>
    </vt:vector>
  </HeadingPairs>
  <TitlesOfParts>
    <vt:vector size="48" baseType="lpstr">
      <vt:lpstr>Calibri</vt:lpstr>
      <vt:lpstr>Cambria</vt:lpstr>
      <vt:lpstr>Bernard MT Condensed</vt:lpstr>
      <vt:lpstr>Calibri Light</vt:lpstr>
      <vt:lpstr>Comic Sans MS</vt:lpstr>
      <vt:lpstr>Congenial SemiBold</vt:lpstr>
      <vt:lpstr>Cooper Black</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Isabel Laveda</cp:lastModifiedBy>
  <cp:revision>653</cp:revision>
  <dcterms:created xsi:type="dcterms:W3CDTF">2022-09-27T09:53:09Z</dcterms:created>
  <dcterms:modified xsi:type="dcterms:W3CDTF">2023-01-10T21:19:31Z</dcterms:modified>
</cp:coreProperties>
</file>