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62" r:id="rId3"/>
    <p:sldId id="259" r:id="rId4"/>
    <p:sldId id="265" r:id="rId5"/>
    <p:sldId id="263" r:id="rId6"/>
    <p:sldId id="269" r:id="rId7"/>
    <p:sldId id="264" r:id="rId8"/>
    <p:sldId id="266" r:id="rId9"/>
    <p:sldId id="267" r:id="rId10"/>
    <p:sldId id="270" r:id="rId11"/>
    <p:sldId id="272" r:id="rId12"/>
    <p:sldId id="271" r:id="rId13"/>
    <p:sldId id="261" r:id="rId14"/>
    <p:sldId id="268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2A2F"/>
    <a:srgbClr val="C0353B"/>
    <a:srgbClr val="EDDEDB"/>
    <a:srgbClr val="B75274"/>
    <a:srgbClr val="5E3318"/>
    <a:srgbClr val="81192A"/>
    <a:srgbClr val="F9E0E4"/>
    <a:srgbClr val="EAE3E3"/>
    <a:srgbClr val="F8EBE2"/>
    <a:srgbClr val="E6B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7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DE7EC-AA8C-A373-EA55-03A384397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A17F93-EF3A-9208-BACB-9265E7FBE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59A6EB-E487-7FBF-E48B-842D16C2A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968C-90A1-448F-A071-868588CACDB1}" type="datetimeFigureOut">
              <a:rPr lang="es-ES" smtClean="0"/>
              <a:t>11/03/2024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167500-B72C-B3C7-98CB-9EDEF49F7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B77195-F506-13FB-FEA6-16F056B4C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1AA43-551E-4BAF-B1DB-059418FD5C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50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757FB-3C80-8A61-0A54-E4527DFBB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0353780-5EAE-9672-5ED1-9CBAFE0F2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2A7EB2-C641-1907-EEB7-8240FA601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968C-90A1-448F-A071-868588CACDB1}" type="datetimeFigureOut">
              <a:rPr lang="es-ES" smtClean="0"/>
              <a:t>11/03/2024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58415B-5955-6A1A-21D0-4F1A218DA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E8FED7-9889-49AE-43C4-0F9C7E773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1AA43-551E-4BAF-B1DB-059418FD5C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840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104901F-C264-AF64-C33E-63203A215D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52015A-A2A9-9337-A656-C0B60AF87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E842B7-2397-DE0E-C8FD-43BD8748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968C-90A1-448F-A071-868588CACDB1}" type="datetimeFigureOut">
              <a:rPr lang="es-ES" smtClean="0"/>
              <a:t>11/03/2024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E1F894-59EE-DE58-E4A8-FFC55678D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A74DAF-9539-AE2D-3191-D20E0D6D6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1AA43-551E-4BAF-B1DB-059418FD5C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333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4AABC0-802F-24E6-B9AE-0750BC532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80C737-2D4C-AC57-FB2A-F33DFE375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C974FC-C22D-E0CB-4624-D947ADA03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968C-90A1-448F-A071-868588CACDB1}" type="datetimeFigureOut">
              <a:rPr lang="es-ES" smtClean="0"/>
              <a:t>11/03/2024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3F84E0-0889-74F9-F9D9-466ABC38C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D3D46B-B455-969A-C380-B19F3754B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1AA43-551E-4BAF-B1DB-059418FD5C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278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8E9B18-35DE-B961-8AC2-4661F4915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E77208-ED09-5534-8E6C-6118E32FF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CB04DB-FDEC-0E8D-EA8B-06647ADE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968C-90A1-448F-A071-868588CACDB1}" type="datetimeFigureOut">
              <a:rPr lang="es-ES" smtClean="0"/>
              <a:t>11/03/2024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6B82C6-E725-000F-4DD1-163D023B3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106D8E-8000-4BA5-96B3-61A1A8B16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1AA43-551E-4BAF-B1DB-059418FD5C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274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F27BE-77EA-5E0A-1D52-D8F4B7184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90F5F0-6149-7C05-12F2-087FC7EDE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22B7CA-95F6-B57E-CBE0-66B064BFA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65E561-1E4C-1C84-915D-A153F9E8D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968C-90A1-448F-A071-868588CACDB1}" type="datetimeFigureOut">
              <a:rPr lang="es-ES" smtClean="0"/>
              <a:t>11/03/2024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883220-ABA6-9FB3-17FC-607164F9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00D22B-AD4E-6AAB-8C49-1268C06E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1AA43-551E-4BAF-B1DB-059418FD5C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908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46F196-2705-6930-0D99-968DB8B18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046C48-97F2-E9B9-1801-668DE49D4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938143-824D-5B81-7232-C0D031EE5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4621306-1BC8-21F1-F5D8-4AA6500EC8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A0F13A2-9054-91BD-D3D9-46BB8A0F49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6A9E069-6A74-C6A9-A536-EEEEDF592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968C-90A1-448F-A071-868588CACDB1}" type="datetimeFigureOut">
              <a:rPr lang="es-ES" smtClean="0"/>
              <a:t>11/03/2024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EC7250A-B622-250D-B366-B415C344B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607468C-17CD-A002-3274-925314817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1AA43-551E-4BAF-B1DB-059418FD5C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620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79D74-90BF-D42B-1338-703F38588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B1D79F-0A21-4D5C-6E4F-4E275C638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968C-90A1-448F-A071-868588CACDB1}" type="datetimeFigureOut">
              <a:rPr lang="es-ES" smtClean="0"/>
              <a:t>11/03/2024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EF8DA03-8E30-5137-719A-34FCFA6B2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7ADD890-2454-F33E-E49E-874D8F1B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1AA43-551E-4BAF-B1DB-059418FD5C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47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3239A57-8BEC-B5C8-3338-939D26221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968C-90A1-448F-A071-868588CACDB1}" type="datetimeFigureOut">
              <a:rPr lang="es-ES" smtClean="0"/>
              <a:t>11/03/2024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723AFA6-66FC-F403-D23D-9ED0BE5AA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127CD2-ADBC-F548-C8D9-00DB3379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1AA43-551E-4BAF-B1DB-059418FD5C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386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D41B42-3432-DD7E-2EF0-AE90ADDB2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C719D1-3C59-C37A-1823-5EAE3E64F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62B8D4-AC1E-D1F5-AF83-512C183F1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FCC2-AF78-F13D-68E6-19C46F8D6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968C-90A1-448F-A071-868588CACDB1}" type="datetimeFigureOut">
              <a:rPr lang="es-ES" smtClean="0"/>
              <a:t>11/03/2024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1F696C-5C08-21D9-BB30-BBE6AAA0C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EF1A3C-AABB-CBBE-26D2-30431AFE5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1AA43-551E-4BAF-B1DB-059418FD5C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21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A0D98B-6076-83F9-851A-835969F02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5485AFE-23BE-CA19-8AA2-86696F57E8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531300-2E7D-90F1-7874-81FC2F140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9D0E81E-D2D0-AECF-56D9-995EB6593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968C-90A1-448F-A071-868588CACDB1}" type="datetimeFigureOut">
              <a:rPr lang="es-ES" smtClean="0"/>
              <a:t>11/03/2024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16E8E5-7732-4099-8D25-7F4FA2233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4FC109-9B65-3C5A-5698-9CC90A75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1AA43-551E-4BAF-B1DB-059418FD5C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966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607AF76-D53B-8EAE-CC69-DCC292DE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D16C54-7281-BDEC-6848-B84D61643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D26C3A-3D20-E8B1-4C0A-5169F32007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3968C-90A1-448F-A071-868588CACDB1}" type="datetimeFigureOut">
              <a:rPr lang="es-ES" smtClean="0"/>
              <a:t>11/03/2024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08EFFC-5E8D-A417-D61B-696A807FF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447E01-D491-5537-4488-57CE02285D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1AA43-551E-4BAF-B1DB-059418FD5C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242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63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3AF2B3B-C3D9-5AE9-1F81-5CE90D12ADAC}"/>
              </a:ext>
            </a:extLst>
          </p:cNvPr>
          <p:cNvSpPr txBox="1"/>
          <p:nvPr/>
        </p:nvSpPr>
        <p:spPr>
          <a:xfrm>
            <a:off x="7862242" y="39250"/>
            <a:ext cx="4124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>
                <a:solidFill>
                  <a:srgbClr val="68582A"/>
                </a:solidFill>
              </a:rPr>
              <a:t>Děkuji</a:t>
            </a:r>
            <a:r>
              <a:rPr lang="es-ES" sz="2400" b="1" dirty="0">
                <a:solidFill>
                  <a:srgbClr val="68582A"/>
                </a:solidFill>
              </a:rPr>
              <a:t> </a:t>
            </a:r>
            <a:r>
              <a:rPr lang="cs-CZ" sz="2400" b="1" dirty="0">
                <a:solidFill>
                  <a:srgbClr val="68582A"/>
                </a:solidFill>
              </a:rPr>
              <a:t>ti</a:t>
            </a:r>
            <a:r>
              <a:rPr lang="es-ES" sz="2400" b="1" dirty="0">
                <a:solidFill>
                  <a:srgbClr val="68582A"/>
                </a:solidFill>
              </a:rPr>
              <a:t> </a:t>
            </a:r>
            <a:r>
              <a:rPr lang="es-ES" sz="2400" b="1" dirty="0" err="1">
                <a:solidFill>
                  <a:srgbClr val="68582A"/>
                </a:solidFill>
              </a:rPr>
              <a:t>za</a:t>
            </a:r>
            <a:r>
              <a:rPr lang="es-ES" sz="2400" b="1" dirty="0">
                <a:solidFill>
                  <a:srgbClr val="68582A"/>
                </a:solidFill>
              </a:rPr>
              <a:t> </a:t>
            </a:r>
            <a:r>
              <a:rPr lang="es-ES" sz="2400" b="1" dirty="0" err="1">
                <a:solidFill>
                  <a:srgbClr val="68582A"/>
                </a:solidFill>
              </a:rPr>
              <a:t>váš</a:t>
            </a:r>
            <a:r>
              <a:rPr lang="es-ES" sz="2400" b="1" dirty="0">
                <a:solidFill>
                  <a:srgbClr val="68582A"/>
                </a:solidFill>
              </a:rPr>
              <a:t> </a:t>
            </a:r>
            <a:r>
              <a:rPr lang="es-ES" sz="2400" b="1" dirty="0" err="1">
                <a:solidFill>
                  <a:srgbClr val="68582A"/>
                </a:solidFill>
              </a:rPr>
              <a:t>vliv</a:t>
            </a:r>
            <a:r>
              <a:rPr lang="es-ES" sz="2400" b="1" dirty="0">
                <a:solidFill>
                  <a:srgbClr val="68582A"/>
                </a:solidFill>
              </a:rPr>
              <a:t> </a:t>
            </a:r>
            <a:r>
              <a:rPr lang="es-ES" sz="2400" b="1" dirty="0" err="1">
                <a:solidFill>
                  <a:srgbClr val="68582A"/>
                </a:solidFill>
              </a:rPr>
              <a:t>na</a:t>
            </a:r>
            <a:r>
              <a:rPr lang="es-ES" sz="2400" b="1" dirty="0">
                <a:solidFill>
                  <a:srgbClr val="68582A"/>
                </a:solidFill>
              </a:rPr>
              <a:t> </a:t>
            </a:r>
            <a:r>
              <a:rPr lang="cs-CZ" sz="2400" b="1" dirty="0">
                <a:solidFill>
                  <a:srgbClr val="68582A"/>
                </a:solidFill>
              </a:rPr>
              <a:t>touhu po</a:t>
            </a:r>
            <a:r>
              <a:rPr lang="es-ES" sz="2400" b="1" dirty="0">
                <a:solidFill>
                  <a:srgbClr val="68582A"/>
                </a:solidFill>
              </a:rPr>
              <a:t> </a:t>
            </a:r>
            <a:r>
              <a:rPr lang="es-ES" sz="2400" b="1" dirty="0" err="1">
                <a:solidFill>
                  <a:srgbClr val="68582A"/>
                </a:solidFill>
              </a:rPr>
              <a:t>dobré</a:t>
            </a:r>
            <a:r>
              <a:rPr lang="cs-CZ" sz="2400" b="1" dirty="0">
                <a:solidFill>
                  <a:srgbClr val="68582A"/>
                </a:solidFill>
              </a:rPr>
              <a:t>m</a:t>
            </a:r>
            <a:r>
              <a:rPr lang="es-ES" sz="2400" b="1" dirty="0">
                <a:solidFill>
                  <a:srgbClr val="68582A"/>
                </a:solidFill>
              </a:rPr>
              <a:t> </a:t>
            </a:r>
            <a:r>
              <a:rPr lang="es-ES" sz="2400" b="1" dirty="0" err="1">
                <a:solidFill>
                  <a:srgbClr val="68582A"/>
                </a:solidFill>
              </a:rPr>
              <a:t>čtení</a:t>
            </a:r>
            <a:r>
              <a:rPr lang="es-ES" sz="2400" b="1" dirty="0">
                <a:solidFill>
                  <a:srgbClr val="68582A"/>
                </a:solidFill>
              </a:rPr>
              <a:t>.</a:t>
            </a:r>
          </a:p>
        </p:txBody>
      </p:sp>
      <p:pic>
        <p:nvPicPr>
          <p:cNvPr id="4" name="Imagen 3" descr="Imagen que contiene interior, tabla, sostener, pequeño&#10;&#10;Descripción generada automáticamente">
            <a:extLst>
              <a:ext uri="{FF2B5EF4-FFF2-40B4-BE49-F238E27FC236}">
                <a16:creationId xmlns:a16="http://schemas.microsoft.com/office/drawing/2014/main" id="{28316006-128C-9B2E-7808-64032E5C8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5" y="1867671"/>
            <a:ext cx="6324892" cy="49218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B564B2-B700-084D-C3A5-AC0D21185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2930" y="830997"/>
            <a:ext cx="4322948" cy="595856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0F63500-1E7A-864D-0B7D-B98E7AEA5F8F}"/>
              </a:ext>
            </a:extLst>
          </p:cNvPr>
          <p:cNvSpPr txBox="1"/>
          <p:nvPr/>
        </p:nvSpPr>
        <p:spPr>
          <a:xfrm>
            <a:off x="361950" y="237648"/>
            <a:ext cx="70104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 err="1"/>
              <a:t>Pracuje</a:t>
            </a:r>
            <a:r>
              <a:rPr lang="cs-CZ" sz="2400" b="1" dirty="0"/>
              <a:t>š</a:t>
            </a:r>
            <a:r>
              <a:rPr lang="es-ES" sz="2400" b="1" dirty="0"/>
              <a:t> </a:t>
            </a:r>
            <a:r>
              <a:rPr lang="es-ES" sz="2400" b="1" dirty="0" err="1"/>
              <a:t>tvrdě</a:t>
            </a:r>
            <a:r>
              <a:rPr lang="es-ES" sz="2400" b="1" dirty="0"/>
              <a:t>, ale </a:t>
            </a:r>
            <a:r>
              <a:rPr lang="es-ES" sz="2400" b="1" dirty="0" err="1"/>
              <a:t>každý</a:t>
            </a:r>
            <a:r>
              <a:rPr lang="es-ES" sz="2400" b="1" dirty="0"/>
              <a:t> den </a:t>
            </a:r>
            <a:r>
              <a:rPr lang="es-ES" sz="2400" b="1" dirty="0" err="1"/>
              <a:t>vidím</a:t>
            </a:r>
            <a:r>
              <a:rPr lang="es-ES" sz="2400" b="1" dirty="0"/>
              <a:t>, </a:t>
            </a:r>
            <a:r>
              <a:rPr lang="es-ES" sz="2400" b="1" dirty="0" err="1"/>
              <a:t>jak</a:t>
            </a:r>
            <a:r>
              <a:rPr lang="es-ES" sz="2400" b="1" dirty="0"/>
              <a:t> </a:t>
            </a:r>
            <a:r>
              <a:rPr lang="es-ES" sz="2400" b="1" dirty="0" err="1"/>
              <a:t>bere</a:t>
            </a:r>
            <a:r>
              <a:rPr lang="cs-CZ" sz="2400" b="1" dirty="0"/>
              <a:t>š</a:t>
            </a:r>
            <a:r>
              <a:rPr lang="es-ES" sz="2400" b="1" dirty="0"/>
              <a:t> do </a:t>
            </a:r>
            <a:r>
              <a:rPr lang="es-ES" sz="2400" b="1" dirty="0" err="1"/>
              <a:t>ruky</a:t>
            </a:r>
            <a:r>
              <a:rPr lang="es-ES" sz="2400" b="1" dirty="0"/>
              <a:t> </a:t>
            </a:r>
            <a:r>
              <a:rPr lang="es-ES" sz="2400" b="1" dirty="0" err="1"/>
              <a:t>Bibli</a:t>
            </a:r>
            <a:r>
              <a:rPr lang="es-ES" sz="2400" b="1" dirty="0"/>
              <a:t> a </a:t>
            </a:r>
            <a:r>
              <a:rPr lang="es-ES" sz="2400" b="1" dirty="0" err="1"/>
              <a:t>studuje</a:t>
            </a:r>
            <a:r>
              <a:rPr lang="cs-CZ" sz="2400" b="1" dirty="0"/>
              <a:t>š</a:t>
            </a:r>
            <a:r>
              <a:rPr lang="es-ES" sz="2400" b="1" dirty="0"/>
              <a:t> ji. </a:t>
            </a:r>
            <a:r>
              <a:rPr lang="es-ES" sz="2400" b="1" dirty="0" err="1"/>
              <a:t>To</a:t>
            </a:r>
            <a:r>
              <a:rPr lang="es-ES" sz="2400" b="1" dirty="0"/>
              <a:t> je pro </a:t>
            </a:r>
            <a:r>
              <a:rPr lang="es-ES" sz="2400" b="1" dirty="0" err="1"/>
              <a:t>mě</a:t>
            </a:r>
            <a:r>
              <a:rPr lang="es-ES" sz="2400" b="1" dirty="0"/>
              <a:t> </a:t>
            </a:r>
            <a:r>
              <a:rPr lang="es-ES" sz="2400" b="1" dirty="0" err="1"/>
              <a:t>dobrý</a:t>
            </a:r>
            <a:r>
              <a:rPr lang="es-ES" sz="2400" b="1" dirty="0"/>
              <a:t> </a:t>
            </a:r>
            <a:r>
              <a:rPr lang="es-ES" sz="2400" b="1" dirty="0" err="1"/>
              <a:t>příklad</a:t>
            </a:r>
            <a:r>
              <a:rPr lang="es-ES" sz="2400" b="1" dirty="0"/>
              <a:t>. 
</a:t>
            </a:r>
            <a:r>
              <a:rPr lang="es-ES" sz="2400" b="1" dirty="0" err="1"/>
              <a:t>Děkuji</a:t>
            </a:r>
            <a:r>
              <a:rPr lang="es-ES" sz="2400" b="1" dirty="0"/>
              <a:t> ti, </a:t>
            </a:r>
            <a:r>
              <a:rPr lang="es-ES" sz="2400" b="1" dirty="0" err="1"/>
              <a:t>že</a:t>
            </a:r>
            <a:r>
              <a:rPr lang="es-ES" sz="2400" b="1" dirty="0"/>
              <a:t> </a:t>
            </a:r>
            <a:r>
              <a:rPr lang="es-ES" sz="2400" b="1" dirty="0" err="1"/>
              <a:t>jsi</a:t>
            </a:r>
            <a:r>
              <a:rPr lang="es-ES" sz="2400" b="1" dirty="0"/>
              <a:t> </a:t>
            </a:r>
            <a:r>
              <a:rPr lang="es-ES" sz="2400" b="1" dirty="0" err="1"/>
              <a:t>mě</a:t>
            </a:r>
            <a:r>
              <a:rPr lang="es-ES" sz="2400" b="1" dirty="0"/>
              <a:t> </a:t>
            </a:r>
            <a:r>
              <a:rPr lang="es-ES" sz="2400" b="1" dirty="0" err="1"/>
              <a:t>naučil</a:t>
            </a:r>
            <a:r>
              <a:rPr lang="cs-CZ" sz="2400" b="1" dirty="0"/>
              <a:t>a</a:t>
            </a:r>
            <a:r>
              <a:rPr lang="es-ES" sz="2400" b="1" dirty="0"/>
              <a:t>, </a:t>
            </a:r>
            <a:r>
              <a:rPr lang="es-ES" sz="2400" b="1" dirty="0" err="1"/>
              <a:t>že</a:t>
            </a:r>
            <a:r>
              <a:rPr lang="es-ES" sz="2400" b="1" dirty="0"/>
              <a:t> v </a:t>
            </a:r>
            <a:r>
              <a:rPr lang="es-ES" sz="2400" b="1" dirty="0" err="1"/>
              <a:t>Bibli</a:t>
            </a:r>
            <a:r>
              <a:rPr lang="es-ES" sz="2400" b="1" dirty="0"/>
              <a:t> </a:t>
            </a:r>
            <a:r>
              <a:rPr lang="es-ES" sz="2400" b="1" dirty="0" err="1"/>
              <a:t>najdu</a:t>
            </a:r>
            <a:r>
              <a:rPr lang="es-ES" sz="2400" b="1" dirty="0"/>
              <a:t> </a:t>
            </a:r>
            <a:r>
              <a:rPr lang="es-ES" sz="2400" b="1" dirty="0" err="1"/>
              <a:t>potravu</a:t>
            </a:r>
            <a:r>
              <a:rPr lang="es-ES" sz="2400" b="1" dirty="0"/>
              <a:t> pro </a:t>
            </a:r>
            <a:r>
              <a:rPr lang="es-ES" sz="2400" b="1" dirty="0" err="1"/>
              <a:t>svou</a:t>
            </a:r>
            <a:r>
              <a:rPr lang="es-ES" sz="2400" b="1" dirty="0"/>
              <a:t> </a:t>
            </a:r>
            <a:r>
              <a:rPr lang="es-ES" sz="2400" b="1" dirty="0" err="1"/>
              <a:t>duši</a:t>
            </a:r>
            <a:r>
              <a:rPr lang="es-ES" sz="2400" b="1" dirty="0"/>
              <a:t>. </a:t>
            </a:r>
            <a:r>
              <a:rPr lang="es-ES" sz="2400" b="1" dirty="0" err="1"/>
              <a:t>Děkuji</a:t>
            </a:r>
            <a:r>
              <a:rPr lang="es-ES" sz="2400" b="1" dirty="0"/>
              <a:t> </a:t>
            </a:r>
            <a:r>
              <a:rPr lang="cs-CZ" sz="2400" b="1" dirty="0"/>
              <a:t>ti</a:t>
            </a:r>
            <a:r>
              <a:rPr lang="es-ES" sz="2400" b="1" dirty="0"/>
              <a:t>, </a:t>
            </a:r>
            <a:r>
              <a:rPr lang="es-ES" sz="2400" b="1" dirty="0" err="1"/>
              <a:t>že</a:t>
            </a:r>
            <a:r>
              <a:rPr lang="cs-CZ" sz="2400" b="1" dirty="0"/>
              <a:t> mi</a:t>
            </a:r>
            <a:r>
              <a:rPr lang="es-ES" sz="2400" b="1" dirty="0"/>
              <a:t> </a:t>
            </a:r>
            <a:r>
              <a:rPr lang="es-ES" sz="2400" b="1" dirty="0" err="1"/>
              <a:t>čte</a:t>
            </a:r>
            <a:r>
              <a:rPr lang="cs-CZ" sz="2400" b="1" dirty="0"/>
              <a:t>š</a:t>
            </a:r>
            <a:r>
              <a:rPr lang="es-ES" sz="2400" b="1" dirty="0"/>
              <a:t> </a:t>
            </a:r>
            <a:r>
              <a:rPr lang="es-ES" sz="2400" b="1" dirty="0" err="1"/>
              <a:t>příběhy</a:t>
            </a:r>
            <a:r>
              <a:rPr lang="es-ES" sz="2400" b="1" dirty="0"/>
              <a:t>, </a:t>
            </a:r>
            <a:r>
              <a:rPr lang="es-ES" sz="2400" b="1" dirty="0" err="1"/>
              <a:t>které</a:t>
            </a:r>
            <a:r>
              <a:rPr lang="es-ES" sz="2400" b="1" dirty="0"/>
              <a:t> </a:t>
            </a:r>
            <a:r>
              <a:rPr lang="es-ES" sz="2400" b="1" dirty="0" err="1"/>
              <a:t>obsahuje</a:t>
            </a:r>
            <a:r>
              <a:rPr lang="es-ES" sz="2400" b="1" dirty="0"/>
              <a:t>, a </a:t>
            </a:r>
            <a:r>
              <a:rPr lang="es-ES" sz="2400" b="1" dirty="0" err="1"/>
              <a:t>povzbuzuje</a:t>
            </a:r>
            <a:r>
              <a:rPr lang="cs-CZ" sz="2400" b="1" dirty="0"/>
              <a:t>š</a:t>
            </a:r>
            <a:r>
              <a:rPr lang="es-ES" sz="2400" b="1" dirty="0"/>
              <a:t> </a:t>
            </a:r>
            <a:r>
              <a:rPr lang="es-ES" sz="2400" b="1" dirty="0" err="1"/>
              <a:t>mě</a:t>
            </a:r>
            <a:r>
              <a:rPr lang="es-ES" sz="2400" b="1" dirty="0"/>
              <a:t> k </a:t>
            </a:r>
            <a:r>
              <a:rPr lang="es-ES" sz="2400" b="1" dirty="0" err="1"/>
              <a:t>tomu</a:t>
            </a:r>
            <a:r>
              <a:rPr lang="es-ES" sz="2400" b="1" dirty="0"/>
              <a:t>, </a:t>
            </a:r>
            <a:r>
              <a:rPr lang="es-ES" sz="2400" b="1" dirty="0" err="1"/>
              <a:t>abych</a:t>
            </a:r>
            <a:r>
              <a:rPr lang="es-ES" sz="2400" b="1" dirty="0"/>
              <a:t> si je </a:t>
            </a:r>
            <a:r>
              <a:rPr lang="es-ES" sz="2400" b="1" dirty="0" err="1"/>
              <a:t>prostudoval</a:t>
            </a:r>
            <a:r>
              <a:rPr lang="es-ES" sz="2400" b="1" dirty="0"/>
              <a:t>, </a:t>
            </a:r>
            <a:r>
              <a:rPr lang="es-ES" sz="2400" b="1" dirty="0" err="1"/>
              <a:t>protože</a:t>
            </a:r>
            <a:r>
              <a:rPr lang="cs-CZ" sz="2400" b="1" dirty="0"/>
              <a:t> v nich</a:t>
            </a:r>
            <a:r>
              <a:rPr lang="es-ES" sz="2400" b="1" dirty="0"/>
              <a:t> </a:t>
            </a:r>
            <a:r>
              <a:rPr lang="es-ES" sz="2400" b="1" dirty="0" err="1"/>
              <a:t>zjišťuji</a:t>
            </a:r>
            <a:r>
              <a:rPr lang="es-ES" sz="2400" b="1" dirty="0"/>
              <a:t>, </a:t>
            </a:r>
            <a:r>
              <a:rPr lang="es-ES" sz="2400" b="1" dirty="0" err="1"/>
              <a:t>co</a:t>
            </a:r>
            <a:r>
              <a:rPr lang="es-ES" sz="2400" b="1" dirty="0"/>
              <a:t> </a:t>
            </a:r>
            <a:r>
              <a:rPr lang="es-ES" sz="2400" b="1" dirty="0" err="1"/>
              <a:t>musím</a:t>
            </a:r>
            <a:r>
              <a:rPr lang="es-ES" sz="2400" b="1" dirty="0"/>
              <a:t> ve </a:t>
            </a:r>
            <a:r>
              <a:rPr lang="es-ES" sz="2400" b="1" dirty="0" err="1"/>
              <a:t>svém</a:t>
            </a:r>
            <a:r>
              <a:rPr lang="es-ES" sz="2400" b="1" dirty="0"/>
              <a:t> </a:t>
            </a:r>
            <a:r>
              <a:rPr lang="es-ES" sz="2400" b="1" dirty="0" err="1"/>
              <a:t>životě</a:t>
            </a:r>
            <a:r>
              <a:rPr lang="es-ES" sz="2400" b="1" dirty="0"/>
              <a:t> </a:t>
            </a:r>
            <a:r>
              <a:rPr lang="es-ES" sz="2400" b="1" dirty="0" err="1"/>
              <a:t>dělat</a:t>
            </a:r>
            <a:r>
              <a:rPr lang="es-ES" sz="2400" b="1" dirty="0"/>
              <a:t> a </a:t>
            </a:r>
            <a:r>
              <a:rPr lang="es-ES" sz="2400" b="1" dirty="0" err="1"/>
              <a:t>jak</a:t>
            </a:r>
            <a:r>
              <a:rPr lang="es-ES" sz="2400" b="1" dirty="0"/>
              <a:t> se </a:t>
            </a:r>
            <a:r>
              <a:rPr lang="es-ES" sz="2400" b="1" dirty="0" err="1"/>
              <a:t>připravit</a:t>
            </a:r>
            <a:r>
              <a:rPr lang="es-ES" sz="2400" b="1" dirty="0"/>
              <a:t> </a:t>
            </a:r>
            <a:r>
              <a:rPr lang="es-ES" sz="2400" b="1" dirty="0" err="1"/>
              <a:t>na</a:t>
            </a:r>
            <a:r>
              <a:rPr lang="es-ES" sz="2400" b="1" dirty="0"/>
              <a:t> </a:t>
            </a:r>
            <a:r>
              <a:rPr lang="es-ES" sz="2400" b="1" dirty="0" err="1"/>
              <a:t>věčnost</a:t>
            </a:r>
            <a:r>
              <a:rPr lang="es-ES" sz="2400" b="1" dirty="0"/>
              <a:t>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5D26CB5-55A3-D130-689B-4AFB4CE0ADF8}"/>
              </a:ext>
            </a:extLst>
          </p:cNvPr>
          <p:cNvSpPr txBox="1"/>
          <p:nvPr/>
        </p:nvSpPr>
        <p:spPr>
          <a:xfrm>
            <a:off x="361950" y="2807917"/>
            <a:ext cx="43351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Proto </a:t>
            </a:r>
            <a:r>
              <a:rPr lang="es-ES" sz="2400" b="1" dirty="0" err="1"/>
              <a:t>nemohu</a:t>
            </a:r>
            <a:r>
              <a:rPr lang="es-ES" sz="2400" b="1" dirty="0"/>
              <a:t> </a:t>
            </a:r>
            <a:r>
              <a:rPr lang="es-ES" sz="2400" b="1" dirty="0" err="1"/>
              <a:t>zapomenout</a:t>
            </a:r>
            <a:r>
              <a:rPr lang="cs-CZ" sz="2400" b="1" dirty="0"/>
              <a:t>, že</a:t>
            </a:r>
            <a:r>
              <a:rPr lang="es-ES" sz="2400" b="1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9461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l="-12000"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CD983E-17A4-5B82-FBA2-33F563DBC4AD}"/>
              </a:ext>
            </a:extLst>
          </p:cNvPr>
          <p:cNvSpPr txBox="1"/>
          <p:nvPr/>
        </p:nvSpPr>
        <p:spPr>
          <a:xfrm>
            <a:off x="7812505" y="98852"/>
            <a:ext cx="43794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>
                <a:solidFill>
                  <a:srgbClr val="5E3318"/>
                </a:solidFill>
              </a:rPr>
              <a:t>Děkuji</a:t>
            </a:r>
            <a:r>
              <a:rPr lang="es-ES" sz="2400" b="1" dirty="0">
                <a:solidFill>
                  <a:srgbClr val="5E3318"/>
                </a:solidFill>
              </a:rPr>
              <a:t> ti, mami</a:t>
            </a:r>
            <a:r>
              <a:rPr lang="cs-CZ" sz="2400" b="1" dirty="0" err="1">
                <a:solidFill>
                  <a:srgbClr val="5E3318"/>
                </a:solidFill>
              </a:rPr>
              <a:t>nko</a:t>
            </a:r>
            <a:r>
              <a:rPr lang="es-ES" sz="2400" b="1" dirty="0">
                <a:solidFill>
                  <a:srgbClr val="5E3318"/>
                </a:solidFill>
              </a:rPr>
              <a:t>, </a:t>
            </a:r>
            <a:r>
              <a:rPr lang="es-ES" sz="2400" b="1" dirty="0" err="1">
                <a:solidFill>
                  <a:srgbClr val="5E3318"/>
                </a:solidFill>
              </a:rPr>
              <a:t>za</a:t>
            </a:r>
            <a:r>
              <a:rPr lang="es-ES" sz="2400" b="1" dirty="0">
                <a:solidFill>
                  <a:srgbClr val="5E3318"/>
                </a:solidFill>
              </a:rPr>
              <a:t> </a:t>
            </a:r>
            <a:r>
              <a:rPr lang="es-ES" sz="2400" b="1" dirty="0" err="1">
                <a:solidFill>
                  <a:srgbClr val="5E3318"/>
                </a:solidFill>
              </a:rPr>
              <a:t>tvůj</a:t>
            </a:r>
            <a:r>
              <a:rPr lang="es-ES" sz="2400" b="1" dirty="0">
                <a:solidFill>
                  <a:srgbClr val="5E3318"/>
                </a:solidFill>
              </a:rPr>
              <a:t> </a:t>
            </a:r>
            <a:r>
              <a:rPr lang="es-ES" sz="2400" b="1" dirty="0" err="1">
                <a:solidFill>
                  <a:srgbClr val="5E3318"/>
                </a:solidFill>
              </a:rPr>
              <a:t>vliv</a:t>
            </a:r>
            <a:r>
              <a:rPr lang="es-ES" sz="2400" b="1" dirty="0">
                <a:solidFill>
                  <a:srgbClr val="5E3318"/>
                </a:solidFill>
              </a:rPr>
              <a:t> </a:t>
            </a:r>
            <a:r>
              <a:rPr lang="cs-CZ" sz="2400" b="1" dirty="0">
                <a:solidFill>
                  <a:srgbClr val="5E3318"/>
                </a:solidFill>
              </a:rPr>
              <a:t>               </a:t>
            </a:r>
            <a:r>
              <a:rPr lang="es-ES" sz="2400" b="1" dirty="0" err="1">
                <a:solidFill>
                  <a:srgbClr val="5E3318"/>
                </a:solidFill>
              </a:rPr>
              <a:t>při</a:t>
            </a:r>
            <a:r>
              <a:rPr lang="es-ES" sz="2400" b="1" dirty="0">
                <a:solidFill>
                  <a:srgbClr val="5E3318"/>
                </a:solidFill>
              </a:rPr>
              <a:t> </a:t>
            </a:r>
            <a:r>
              <a:rPr lang="es-ES" sz="2400" b="1" dirty="0" err="1">
                <a:solidFill>
                  <a:srgbClr val="5E3318"/>
                </a:solidFill>
              </a:rPr>
              <a:t>rozvíjení</a:t>
            </a:r>
            <a:r>
              <a:rPr lang="es-ES" sz="2400" b="1" dirty="0">
                <a:solidFill>
                  <a:srgbClr val="5E3318"/>
                </a:solidFill>
              </a:rPr>
              <a:t> </a:t>
            </a:r>
            <a:r>
              <a:rPr lang="es-ES" sz="2400" b="1" dirty="0" err="1">
                <a:solidFill>
                  <a:srgbClr val="5E3318"/>
                </a:solidFill>
              </a:rPr>
              <a:t>mého</a:t>
            </a:r>
            <a:r>
              <a:rPr lang="es-ES" sz="2400" b="1" dirty="0">
                <a:solidFill>
                  <a:srgbClr val="5E3318"/>
                </a:solidFill>
              </a:rPr>
              <a:t> </a:t>
            </a:r>
            <a:r>
              <a:rPr lang="es-ES" sz="2400" b="1" dirty="0" err="1">
                <a:solidFill>
                  <a:srgbClr val="5E3318"/>
                </a:solidFill>
              </a:rPr>
              <a:t>talentu</a:t>
            </a:r>
            <a:r>
              <a:rPr lang="es-ES" sz="2400" b="1" dirty="0">
                <a:solidFill>
                  <a:srgbClr val="5E3318"/>
                </a:solidFill>
              </a:rPr>
              <a:t>.</a:t>
            </a:r>
          </a:p>
        </p:txBody>
      </p:sp>
      <p:pic>
        <p:nvPicPr>
          <p:cNvPr id="6" name="Imagen 5" descr="Imagen que contiene interior, tabla, comida, pequeño&#10;&#10;Descripción generada automáticamente">
            <a:extLst>
              <a:ext uri="{FF2B5EF4-FFF2-40B4-BE49-F238E27FC236}">
                <a16:creationId xmlns:a16="http://schemas.microsoft.com/office/drawing/2014/main" id="{6FF47E12-ED5F-4B06-95E8-BEE24A469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275"/>
            <a:ext cx="5419725" cy="54197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9A79215-9F0A-68AC-2976-3A49FB674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1476" y="1004275"/>
            <a:ext cx="4124325" cy="575487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B9628DD-879C-748B-3FAE-EB6B3B1C035A}"/>
              </a:ext>
            </a:extLst>
          </p:cNvPr>
          <p:cNvSpPr txBox="1"/>
          <p:nvPr/>
        </p:nvSpPr>
        <p:spPr>
          <a:xfrm>
            <a:off x="230607" y="98852"/>
            <a:ext cx="6868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/>
              <a:t>Děkuji</a:t>
            </a:r>
            <a:r>
              <a:rPr lang="es-ES" sz="2400" b="1" dirty="0"/>
              <a:t> ti, mami</a:t>
            </a:r>
            <a:r>
              <a:rPr lang="cs-CZ" sz="2400" b="1" dirty="0" err="1"/>
              <a:t>nko</a:t>
            </a:r>
            <a:r>
              <a:rPr lang="cs-CZ" sz="2400" b="1" dirty="0"/>
              <a:t> za to</a:t>
            </a:r>
            <a:r>
              <a:rPr lang="es-ES" sz="2400" b="1" dirty="0"/>
              <a:t>, </a:t>
            </a:r>
            <a:r>
              <a:rPr lang="es-ES" sz="2400" b="1" dirty="0" err="1"/>
              <a:t>že</a:t>
            </a:r>
            <a:r>
              <a:rPr lang="es-ES" sz="2400" b="1" dirty="0"/>
              <a:t> </a:t>
            </a:r>
            <a:r>
              <a:rPr lang="es-ES" sz="2400" b="1" dirty="0" err="1"/>
              <a:t>jsi</a:t>
            </a:r>
            <a:r>
              <a:rPr lang="es-ES" sz="2400" b="1" dirty="0"/>
              <a:t> </a:t>
            </a:r>
            <a:r>
              <a:rPr lang="es-ES" sz="2400" b="1" dirty="0" err="1"/>
              <a:t>mě</a:t>
            </a:r>
            <a:r>
              <a:rPr lang="es-ES" sz="2400" b="1" dirty="0"/>
              <a:t> </a:t>
            </a:r>
            <a:r>
              <a:rPr lang="es-ES" sz="2400" b="1" dirty="0" err="1"/>
              <a:t>vzala</a:t>
            </a:r>
            <a:r>
              <a:rPr lang="es-ES" sz="2400" b="1" dirty="0"/>
              <a:t> </a:t>
            </a:r>
            <a:r>
              <a:rPr lang="es-ES" sz="2400" b="1" dirty="0" err="1"/>
              <a:t>na</a:t>
            </a:r>
            <a:r>
              <a:rPr lang="es-ES" sz="2400" b="1" dirty="0"/>
              <a:t> </a:t>
            </a:r>
            <a:r>
              <a:rPr lang="es-ES" sz="2400" b="1" dirty="0" err="1"/>
              <a:t>místa</a:t>
            </a:r>
            <a:r>
              <a:rPr lang="es-ES" sz="2400" b="1" dirty="0"/>
              <a:t>, </a:t>
            </a:r>
            <a:r>
              <a:rPr lang="es-ES" sz="2400" b="1" dirty="0" err="1"/>
              <a:t>kde</a:t>
            </a:r>
            <a:r>
              <a:rPr lang="es-ES" sz="2400" b="1" dirty="0"/>
              <a:t> </a:t>
            </a:r>
            <a:r>
              <a:rPr lang="es-ES" sz="2400" b="1" dirty="0" err="1"/>
              <a:t>mohu</a:t>
            </a:r>
            <a:r>
              <a:rPr lang="es-ES" sz="2400" b="1" dirty="0"/>
              <a:t> </a:t>
            </a:r>
            <a:r>
              <a:rPr lang="es-ES" sz="2400" b="1" dirty="0" err="1"/>
              <a:t>rozvíjet</a:t>
            </a:r>
            <a:r>
              <a:rPr lang="es-ES" sz="2400" b="1" dirty="0"/>
              <a:t> </a:t>
            </a:r>
            <a:r>
              <a:rPr lang="es-ES" sz="2400" b="1" dirty="0" err="1"/>
              <a:t>svůj</a:t>
            </a:r>
            <a:r>
              <a:rPr lang="es-ES" sz="2400" b="1" dirty="0"/>
              <a:t> </a:t>
            </a:r>
            <a:r>
              <a:rPr lang="es-ES" sz="2400" b="1" dirty="0" err="1"/>
              <a:t>talent</a:t>
            </a:r>
            <a:r>
              <a:rPr lang="es-ES" sz="2400" b="1" dirty="0"/>
              <a:t>. </a:t>
            </a:r>
            <a:r>
              <a:rPr lang="es-ES" sz="2400" b="1" dirty="0" err="1"/>
              <a:t>Když</a:t>
            </a:r>
            <a:r>
              <a:rPr lang="es-ES" sz="2400" b="1" dirty="0"/>
              <a:t> </a:t>
            </a:r>
            <a:r>
              <a:rPr lang="es-ES" sz="2400" b="1" dirty="0" err="1"/>
              <a:t>jsem</a:t>
            </a:r>
            <a:r>
              <a:rPr lang="es-ES" sz="2400" b="1" dirty="0"/>
              <a:t> </a:t>
            </a:r>
            <a:r>
              <a:rPr lang="es-ES" sz="2400" b="1" dirty="0" err="1"/>
              <a:t>viděla</a:t>
            </a:r>
            <a:r>
              <a:rPr lang="es-ES" sz="2400" b="1" dirty="0"/>
              <a:t> </a:t>
            </a:r>
            <a:r>
              <a:rPr lang="es-ES" sz="2400" b="1" dirty="0" err="1"/>
              <a:t>váš</a:t>
            </a:r>
            <a:r>
              <a:rPr lang="es-ES" sz="2400" b="1" dirty="0"/>
              <a:t> </a:t>
            </a:r>
            <a:r>
              <a:rPr lang="es-ES" sz="2400" b="1" dirty="0" err="1"/>
              <a:t>příklad</a:t>
            </a:r>
            <a:r>
              <a:rPr lang="es-ES" sz="2400" b="1" dirty="0"/>
              <a:t>, </a:t>
            </a:r>
            <a:r>
              <a:rPr lang="es-ES" sz="2400" b="1" dirty="0" err="1"/>
              <a:t>naučila</a:t>
            </a:r>
            <a:r>
              <a:rPr lang="es-ES" sz="2400" b="1" dirty="0"/>
              <a:t> </a:t>
            </a:r>
            <a:r>
              <a:rPr lang="es-ES" sz="2400" b="1" dirty="0" err="1"/>
              <a:t>jsem</a:t>
            </a:r>
            <a:r>
              <a:rPr lang="es-ES" sz="2400" b="1" dirty="0"/>
              <a:t> se </a:t>
            </a:r>
            <a:r>
              <a:rPr lang="es-ES" sz="2400" b="1" dirty="0" err="1"/>
              <a:t>dát</a:t>
            </a:r>
            <a:r>
              <a:rPr lang="es-ES" sz="2400" b="1" dirty="0"/>
              <a:t> je k </a:t>
            </a:r>
            <a:r>
              <a:rPr lang="es-ES" sz="2400" b="1" dirty="0" err="1"/>
              <a:t>dispozici</a:t>
            </a:r>
            <a:r>
              <a:rPr lang="es-ES" sz="2400" b="1" dirty="0"/>
              <a:t> </a:t>
            </a:r>
            <a:r>
              <a:rPr lang="es-ES" sz="2400" b="1" dirty="0" err="1"/>
              <a:t>Bohu</a:t>
            </a:r>
            <a:r>
              <a:rPr lang="es-ES" sz="24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8FF135-E8DA-EB93-89FD-100B07920009}"/>
              </a:ext>
            </a:extLst>
          </p:cNvPr>
          <p:cNvSpPr txBox="1"/>
          <p:nvPr/>
        </p:nvSpPr>
        <p:spPr>
          <a:xfrm>
            <a:off x="5626456" y="4996428"/>
            <a:ext cx="21860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Proto </a:t>
            </a:r>
            <a:r>
              <a:rPr lang="es-ES" sz="2400" b="1" dirty="0" err="1"/>
              <a:t>nezapo</a:t>
            </a:r>
            <a:r>
              <a:rPr lang="cs-CZ" sz="2400" b="1" dirty="0"/>
              <a:t>-</a:t>
            </a:r>
            <a:r>
              <a:rPr lang="es-ES" sz="2400" b="1" dirty="0" err="1"/>
              <a:t>menu</a:t>
            </a:r>
            <a:r>
              <a:rPr lang="es-ES" sz="2400" b="1" dirty="0"/>
              <a:t>, </a:t>
            </a:r>
            <a:r>
              <a:rPr lang="es-ES" sz="2400" b="1" dirty="0" err="1"/>
              <a:t>že</a:t>
            </a:r>
            <a:r>
              <a:rPr lang="es-ES" sz="2400" b="1" dirty="0"/>
              <a:t>: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E392E5A-143A-2487-3AF9-F124C0F5E4BA}"/>
              </a:ext>
            </a:extLst>
          </p:cNvPr>
          <p:cNvSpPr txBox="1"/>
          <p:nvPr/>
        </p:nvSpPr>
        <p:spPr>
          <a:xfrm>
            <a:off x="5626456" y="1910062"/>
            <a:ext cx="196666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 err="1"/>
              <a:t>Vím</a:t>
            </a:r>
            <a:r>
              <a:rPr lang="es-ES" sz="2400" b="1" dirty="0"/>
              <a:t>, </a:t>
            </a:r>
            <a:r>
              <a:rPr lang="es-ES" sz="2400" b="1" dirty="0" err="1"/>
              <a:t>že</a:t>
            </a:r>
            <a:r>
              <a:rPr lang="es-ES" sz="2400" b="1" dirty="0"/>
              <a:t> </a:t>
            </a:r>
            <a:r>
              <a:rPr lang="es-ES" sz="2400" b="1" dirty="0" err="1"/>
              <a:t>těch</a:t>
            </a:r>
            <a:r>
              <a:rPr lang="es-ES" sz="2400" b="1" dirty="0"/>
              <a:t> </a:t>
            </a:r>
            <a:r>
              <a:rPr lang="es-ES" sz="2400" b="1" dirty="0" err="1"/>
              <a:t>pár</a:t>
            </a:r>
            <a:r>
              <a:rPr lang="cs-CZ" sz="2400" b="1" dirty="0"/>
              <a:t> věcí</a:t>
            </a:r>
            <a:r>
              <a:rPr lang="es-ES" sz="2400" b="1" dirty="0"/>
              <a:t>, </a:t>
            </a:r>
            <a:r>
              <a:rPr lang="es-ES" sz="2400" b="1" dirty="0" err="1"/>
              <a:t>které</a:t>
            </a:r>
            <a:r>
              <a:rPr lang="es-ES" sz="2400" b="1" dirty="0"/>
              <a:t> </a:t>
            </a:r>
            <a:r>
              <a:rPr lang="es-ES" sz="2400" b="1" dirty="0" err="1"/>
              <a:t>mám</a:t>
            </a:r>
            <a:r>
              <a:rPr lang="es-ES" sz="2400" b="1" dirty="0"/>
              <a:t>, </a:t>
            </a:r>
            <a:r>
              <a:rPr lang="es-ES" sz="2400" b="1" dirty="0" err="1"/>
              <a:t>Bůh</a:t>
            </a:r>
            <a:r>
              <a:rPr lang="es-ES" sz="2400" b="1" dirty="0"/>
              <a:t> </a:t>
            </a:r>
            <a:r>
              <a:rPr lang="es-ES" sz="2400" b="1" dirty="0" err="1"/>
              <a:t>rozmnoží</a:t>
            </a:r>
            <a:r>
              <a:rPr lang="es-ES" sz="2400" b="1" dirty="0"/>
              <a:t>, </a:t>
            </a:r>
            <a:r>
              <a:rPr lang="es-ES" sz="2400" b="1" dirty="0" err="1"/>
              <a:t>když</a:t>
            </a:r>
            <a:r>
              <a:rPr lang="es-ES" sz="2400" b="1" dirty="0"/>
              <a:t> je </a:t>
            </a:r>
            <a:r>
              <a:rPr lang="es-ES" sz="2400" b="1" dirty="0" err="1"/>
              <a:t>dám</a:t>
            </a:r>
            <a:r>
              <a:rPr lang="es-ES" sz="2400" b="1" dirty="0"/>
              <a:t> do </a:t>
            </a:r>
            <a:r>
              <a:rPr lang="es-ES" sz="2400" b="1" dirty="0" err="1"/>
              <a:t>Jeho</a:t>
            </a:r>
            <a:r>
              <a:rPr lang="es-ES" sz="2400" b="1" dirty="0"/>
              <a:t> </a:t>
            </a:r>
            <a:r>
              <a:rPr lang="es-ES" sz="2400" b="1" dirty="0" err="1"/>
              <a:t>služeb</a:t>
            </a:r>
            <a:r>
              <a:rPr lang="es-ES" sz="2400" b="1" dirty="0"/>
              <a:t>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5775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812944B-E6D2-1292-26F0-B93C92B9E3FE}"/>
              </a:ext>
            </a:extLst>
          </p:cNvPr>
          <p:cNvSpPr txBox="1"/>
          <p:nvPr/>
        </p:nvSpPr>
        <p:spPr>
          <a:xfrm>
            <a:off x="81395" y="311285"/>
            <a:ext cx="47071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>
                <a:solidFill>
                  <a:srgbClr val="81192A"/>
                </a:solidFill>
              </a:rPr>
              <a:t>Děkuj</a:t>
            </a:r>
            <a:r>
              <a:rPr lang="cs-CZ" sz="2400" b="1" dirty="0">
                <a:solidFill>
                  <a:srgbClr val="81192A"/>
                </a:solidFill>
              </a:rPr>
              <a:t>i</a:t>
            </a:r>
            <a:r>
              <a:rPr lang="es-ES" sz="2400" b="1" dirty="0">
                <a:solidFill>
                  <a:srgbClr val="81192A"/>
                </a:solidFill>
              </a:rPr>
              <a:t> </a:t>
            </a:r>
            <a:r>
              <a:rPr lang="cs-CZ" sz="2400" b="1" dirty="0">
                <a:solidFill>
                  <a:srgbClr val="81192A"/>
                </a:solidFill>
              </a:rPr>
              <a:t>ti</a:t>
            </a:r>
            <a:r>
              <a:rPr lang="es-ES" sz="2400" b="1" dirty="0">
                <a:solidFill>
                  <a:srgbClr val="81192A"/>
                </a:solidFill>
              </a:rPr>
              <a:t> </a:t>
            </a:r>
            <a:r>
              <a:rPr lang="es-ES" sz="2400" b="1" dirty="0" err="1">
                <a:solidFill>
                  <a:srgbClr val="81192A"/>
                </a:solidFill>
              </a:rPr>
              <a:t>za</a:t>
            </a:r>
            <a:r>
              <a:rPr lang="es-ES" sz="2400" b="1" dirty="0">
                <a:solidFill>
                  <a:srgbClr val="81192A"/>
                </a:solidFill>
              </a:rPr>
              <a:t> </a:t>
            </a:r>
            <a:r>
              <a:rPr lang="cs-CZ" sz="2400" b="1" dirty="0">
                <a:solidFill>
                  <a:srgbClr val="81192A"/>
                </a:solidFill>
              </a:rPr>
              <a:t>pochopení </a:t>
            </a:r>
            <a:r>
              <a:rPr lang="es-ES" sz="2400" b="1" dirty="0" err="1">
                <a:solidFill>
                  <a:srgbClr val="81192A"/>
                </a:solidFill>
              </a:rPr>
              <a:t>vliv</a:t>
            </a:r>
            <a:r>
              <a:rPr lang="cs-CZ" sz="2400" b="1" dirty="0">
                <a:solidFill>
                  <a:srgbClr val="81192A"/>
                </a:solidFill>
              </a:rPr>
              <a:t>u</a:t>
            </a:r>
            <a:r>
              <a:rPr lang="es-ES" sz="2400" b="1" dirty="0">
                <a:solidFill>
                  <a:srgbClr val="81192A"/>
                </a:solidFill>
              </a:rPr>
              <a:t> </a:t>
            </a:r>
            <a:r>
              <a:rPr lang="cs-CZ" sz="2400" b="1" dirty="0">
                <a:solidFill>
                  <a:srgbClr val="81192A"/>
                </a:solidFill>
              </a:rPr>
              <a:t>          </a:t>
            </a:r>
            <a:r>
              <a:rPr lang="es-ES" sz="2400" b="1" dirty="0" err="1">
                <a:solidFill>
                  <a:srgbClr val="81192A"/>
                </a:solidFill>
              </a:rPr>
              <a:t>správn</a:t>
            </a:r>
            <a:r>
              <a:rPr lang="cs-CZ" sz="2400" b="1" dirty="0" err="1">
                <a:solidFill>
                  <a:srgbClr val="81192A"/>
                </a:solidFill>
              </a:rPr>
              <a:t>ých</a:t>
            </a:r>
            <a:r>
              <a:rPr lang="es-ES" sz="2400" b="1" dirty="0">
                <a:solidFill>
                  <a:srgbClr val="81192A"/>
                </a:solidFill>
              </a:rPr>
              <a:t> </a:t>
            </a:r>
            <a:r>
              <a:rPr lang="es-ES" sz="2400" b="1" dirty="0" err="1">
                <a:solidFill>
                  <a:srgbClr val="81192A"/>
                </a:solidFill>
              </a:rPr>
              <a:t>rozhodnutí</a:t>
            </a:r>
            <a:r>
              <a:rPr lang="es-ES" sz="2400" b="1" dirty="0">
                <a:solidFill>
                  <a:srgbClr val="81192A"/>
                </a:solidFill>
              </a:rPr>
              <a:t>. </a:t>
            </a:r>
          </a:p>
        </p:txBody>
      </p:sp>
      <p:pic>
        <p:nvPicPr>
          <p:cNvPr id="4" name="Imagen 3" descr="Imagen que contiene tabla, alimentos, pieza, pastel&#10;&#10;Descripción generada automáticamente">
            <a:extLst>
              <a:ext uri="{FF2B5EF4-FFF2-40B4-BE49-F238E27FC236}">
                <a16:creationId xmlns:a16="http://schemas.microsoft.com/office/drawing/2014/main" id="{DD48C36D-D93F-A9B1-B1D7-55FC92805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" y="1357124"/>
            <a:ext cx="5580305" cy="55008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629D341-9D39-909E-9C9B-063CA39FC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998" y="2517643"/>
            <a:ext cx="6032732" cy="4244905"/>
          </a:xfrm>
          <a:custGeom>
            <a:avLst/>
            <a:gdLst>
              <a:gd name="connsiteX0" fmla="*/ 0 w 6032732"/>
              <a:gd name="connsiteY0" fmla="*/ 0 h 4244905"/>
              <a:gd name="connsiteX1" fmla="*/ 549649 w 6032732"/>
              <a:gd name="connsiteY1" fmla="*/ 0 h 4244905"/>
              <a:gd name="connsiteX2" fmla="*/ 1219952 w 6032732"/>
              <a:gd name="connsiteY2" fmla="*/ 0 h 4244905"/>
              <a:gd name="connsiteX3" fmla="*/ 2010911 w 6032732"/>
              <a:gd name="connsiteY3" fmla="*/ 0 h 4244905"/>
              <a:gd name="connsiteX4" fmla="*/ 2560560 w 6032732"/>
              <a:gd name="connsiteY4" fmla="*/ 0 h 4244905"/>
              <a:gd name="connsiteX5" fmla="*/ 3291190 w 6032732"/>
              <a:gd name="connsiteY5" fmla="*/ 0 h 4244905"/>
              <a:gd name="connsiteX6" fmla="*/ 3840839 w 6032732"/>
              <a:gd name="connsiteY6" fmla="*/ 0 h 4244905"/>
              <a:gd name="connsiteX7" fmla="*/ 4511143 w 6032732"/>
              <a:gd name="connsiteY7" fmla="*/ 0 h 4244905"/>
              <a:gd name="connsiteX8" fmla="*/ 5241774 w 6032732"/>
              <a:gd name="connsiteY8" fmla="*/ 0 h 4244905"/>
              <a:gd name="connsiteX9" fmla="*/ 6032732 w 6032732"/>
              <a:gd name="connsiteY9" fmla="*/ 0 h 4244905"/>
              <a:gd name="connsiteX10" fmla="*/ 6032732 w 6032732"/>
              <a:gd name="connsiteY10" fmla="*/ 479068 h 4244905"/>
              <a:gd name="connsiteX11" fmla="*/ 6032732 w 6032732"/>
              <a:gd name="connsiteY11" fmla="*/ 1085483 h 4244905"/>
              <a:gd name="connsiteX12" fmla="*/ 6032732 w 6032732"/>
              <a:gd name="connsiteY12" fmla="*/ 1776796 h 4244905"/>
              <a:gd name="connsiteX13" fmla="*/ 6032732 w 6032732"/>
              <a:gd name="connsiteY13" fmla="*/ 2425660 h 4244905"/>
              <a:gd name="connsiteX14" fmla="*/ 6032732 w 6032732"/>
              <a:gd name="connsiteY14" fmla="*/ 2989626 h 4244905"/>
              <a:gd name="connsiteX15" fmla="*/ 6032732 w 6032732"/>
              <a:gd name="connsiteY15" fmla="*/ 3638490 h 4244905"/>
              <a:gd name="connsiteX16" fmla="*/ 6032732 w 6032732"/>
              <a:gd name="connsiteY16" fmla="*/ 4244905 h 4244905"/>
              <a:gd name="connsiteX17" fmla="*/ 5362428 w 6032732"/>
              <a:gd name="connsiteY17" fmla="*/ 4244905 h 4244905"/>
              <a:gd name="connsiteX18" fmla="*/ 4571470 w 6032732"/>
              <a:gd name="connsiteY18" fmla="*/ 4244905 h 4244905"/>
              <a:gd name="connsiteX19" fmla="*/ 3780512 w 6032732"/>
              <a:gd name="connsiteY19" fmla="*/ 4244905 h 4244905"/>
              <a:gd name="connsiteX20" fmla="*/ 3049881 w 6032732"/>
              <a:gd name="connsiteY20" fmla="*/ 4244905 h 4244905"/>
              <a:gd name="connsiteX21" fmla="*/ 2319250 w 6032732"/>
              <a:gd name="connsiteY21" fmla="*/ 4244905 h 4244905"/>
              <a:gd name="connsiteX22" fmla="*/ 1588619 w 6032732"/>
              <a:gd name="connsiteY22" fmla="*/ 4244905 h 4244905"/>
              <a:gd name="connsiteX23" fmla="*/ 1038971 w 6032732"/>
              <a:gd name="connsiteY23" fmla="*/ 4244905 h 4244905"/>
              <a:gd name="connsiteX24" fmla="*/ 0 w 6032732"/>
              <a:gd name="connsiteY24" fmla="*/ 4244905 h 4244905"/>
              <a:gd name="connsiteX25" fmla="*/ 0 w 6032732"/>
              <a:gd name="connsiteY25" fmla="*/ 3638490 h 4244905"/>
              <a:gd name="connsiteX26" fmla="*/ 0 w 6032732"/>
              <a:gd name="connsiteY26" fmla="*/ 3159422 h 4244905"/>
              <a:gd name="connsiteX27" fmla="*/ 0 w 6032732"/>
              <a:gd name="connsiteY27" fmla="*/ 2510558 h 4244905"/>
              <a:gd name="connsiteX28" fmla="*/ 0 w 6032732"/>
              <a:gd name="connsiteY28" fmla="*/ 2031490 h 4244905"/>
              <a:gd name="connsiteX29" fmla="*/ 0 w 6032732"/>
              <a:gd name="connsiteY29" fmla="*/ 1425075 h 4244905"/>
              <a:gd name="connsiteX30" fmla="*/ 0 w 6032732"/>
              <a:gd name="connsiteY30" fmla="*/ 733762 h 4244905"/>
              <a:gd name="connsiteX31" fmla="*/ 0 w 6032732"/>
              <a:gd name="connsiteY31" fmla="*/ 0 h 424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32732" h="4244905" fill="none" extrusionOk="0">
                <a:moveTo>
                  <a:pt x="0" y="0"/>
                </a:moveTo>
                <a:cubicBezTo>
                  <a:pt x="262122" y="25882"/>
                  <a:pt x="409508" y="24809"/>
                  <a:pt x="549649" y="0"/>
                </a:cubicBezTo>
                <a:cubicBezTo>
                  <a:pt x="689790" y="-24809"/>
                  <a:pt x="917289" y="24049"/>
                  <a:pt x="1219952" y="0"/>
                </a:cubicBezTo>
                <a:cubicBezTo>
                  <a:pt x="1522615" y="-24049"/>
                  <a:pt x="1719938" y="24409"/>
                  <a:pt x="2010911" y="0"/>
                </a:cubicBezTo>
                <a:cubicBezTo>
                  <a:pt x="2301884" y="-24409"/>
                  <a:pt x="2403656" y="15936"/>
                  <a:pt x="2560560" y="0"/>
                </a:cubicBezTo>
                <a:cubicBezTo>
                  <a:pt x="2717464" y="-15936"/>
                  <a:pt x="2952214" y="11770"/>
                  <a:pt x="3291190" y="0"/>
                </a:cubicBezTo>
                <a:cubicBezTo>
                  <a:pt x="3630166" y="-11770"/>
                  <a:pt x="3622386" y="-16462"/>
                  <a:pt x="3840839" y="0"/>
                </a:cubicBezTo>
                <a:cubicBezTo>
                  <a:pt x="4059292" y="16462"/>
                  <a:pt x="4188894" y="-795"/>
                  <a:pt x="4511143" y="0"/>
                </a:cubicBezTo>
                <a:cubicBezTo>
                  <a:pt x="4833392" y="795"/>
                  <a:pt x="4944183" y="-30025"/>
                  <a:pt x="5241774" y="0"/>
                </a:cubicBezTo>
                <a:cubicBezTo>
                  <a:pt x="5539365" y="30025"/>
                  <a:pt x="5792797" y="-4989"/>
                  <a:pt x="6032732" y="0"/>
                </a:cubicBezTo>
                <a:cubicBezTo>
                  <a:pt x="6030865" y="129642"/>
                  <a:pt x="6054646" y="263260"/>
                  <a:pt x="6032732" y="479068"/>
                </a:cubicBezTo>
                <a:cubicBezTo>
                  <a:pt x="6010818" y="694876"/>
                  <a:pt x="6043309" y="812575"/>
                  <a:pt x="6032732" y="1085483"/>
                </a:cubicBezTo>
                <a:cubicBezTo>
                  <a:pt x="6022155" y="1358391"/>
                  <a:pt x="6024505" y="1571970"/>
                  <a:pt x="6032732" y="1776796"/>
                </a:cubicBezTo>
                <a:cubicBezTo>
                  <a:pt x="6040959" y="1981622"/>
                  <a:pt x="6002361" y="2214968"/>
                  <a:pt x="6032732" y="2425660"/>
                </a:cubicBezTo>
                <a:cubicBezTo>
                  <a:pt x="6063103" y="2636352"/>
                  <a:pt x="6020650" y="2818363"/>
                  <a:pt x="6032732" y="2989626"/>
                </a:cubicBezTo>
                <a:cubicBezTo>
                  <a:pt x="6044814" y="3160889"/>
                  <a:pt x="6037154" y="3481583"/>
                  <a:pt x="6032732" y="3638490"/>
                </a:cubicBezTo>
                <a:cubicBezTo>
                  <a:pt x="6028310" y="3795397"/>
                  <a:pt x="6036451" y="3965219"/>
                  <a:pt x="6032732" y="4244905"/>
                </a:cubicBezTo>
                <a:cubicBezTo>
                  <a:pt x="5833488" y="4262266"/>
                  <a:pt x="5576115" y="4220242"/>
                  <a:pt x="5362428" y="4244905"/>
                </a:cubicBezTo>
                <a:cubicBezTo>
                  <a:pt x="5148741" y="4269568"/>
                  <a:pt x="4763701" y="4229806"/>
                  <a:pt x="4571470" y="4244905"/>
                </a:cubicBezTo>
                <a:cubicBezTo>
                  <a:pt x="4379239" y="4260004"/>
                  <a:pt x="4080459" y="4212725"/>
                  <a:pt x="3780512" y="4244905"/>
                </a:cubicBezTo>
                <a:cubicBezTo>
                  <a:pt x="3480565" y="4277085"/>
                  <a:pt x="3279719" y="4275407"/>
                  <a:pt x="3049881" y="4244905"/>
                </a:cubicBezTo>
                <a:cubicBezTo>
                  <a:pt x="2820043" y="4214403"/>
                  <a:pt x="2565184" y="4272775"/>
                  <a:pt x="2319250" y="4244905"/>
                </a:cubicBezTo>
                <a:cubicBezTo>
                  <a:pt x="2073316" y="4217035"/>
                  <a:pt x="1869689" y="4210439"/>
                  <a:pt x="1588619" y="4244905"/>
                </a:cubicBezTo>
                <a:cubicBezTo>
                  <a:pt x="1307549" y="4279371"/>
                  <a:pt x="1282766" y="4260125"/>
                  <a:pt x="1038971" y="4244905"/>
                </a:cubicBezTo>
                <a:cubicBezTo>
                  <a:pt x="795176" y="4229685"/>
                  <a:pt x="393118" y="4249827"/>
                  <a:pt x="0" y="4244905"/>
                </a:cubicBezTo>
                <a:cubicBezTo>
                  <a:pt x="-24027" y="4121962"/>
                  <a:pt x="-1693" y="3842645"/>
                  <a:pt x="0" y="3638490"/>
                </a:cubicBezTo>
                <a:cubicBezTo>
                  <a:pt x="1693" y="3434335"/>
                  <a:pt x="-16216" y="3315295"/>
                  <a:pt x="0" y="3159422"/>
                </a:cubicBezTo>
                <a:cubicBezTo>
                  <a:pt x="16216" y="3003549"/>
                  <a:pt x="-20068" y="2717524"/>
                  <a:pt x="0" y="2510558"/>
                </a:cubicBezTo>
                <a:cubicBezTo>
                  <a:pt x="20068" y="2303592"/>
                  <a:pt x="11528" y="2270408"/>
                  <a:pt x="0" y="2031490"/>
                </a:cubicBezTo>
                <a:cubicBezTo>
                  <a:pt x="-11528" y="1792572"/>
                  <a:pt x="-1182" y="1596143"/>
                  <a:pt x="0" y="1425075"/>
                </a:cubicBezTo>
                <a:cubicBezTo>
                  <a:pt x="1182" y="1254008"/>
                  <a:pt x="27204" y="981915"/>
                  <a:pt x="0" y="733762"/>
                </a:cubicBezTo>
                <a:cubicBezTo>
                  <a:pt x="-27204" y="485609"/>
                  <a:pt x="-2151" y="314005"/>
                  <a:pt x="0" y="0"/>
                </a:cubicBezTo>
                <a:close/>
              </a:path>
              <a:path w="6032732" h="4244905" stroke="0" extrusionOk="0">
                <a:moveTo>
                  <a:pt x="0" y="0"/>
                </a:moveTo>
                <a:cubicBezTo>
                  <a:pt x="218912" y="12874"/>
                  <a:pt x="436827" y="27936"/>
                  <a:pt x="609976" y="0"/>
                </a:cubicBezTo>
                <a:cubicBezTo>
                  <a:pt x="783125" y="-27936"/>
                  <a:pt x="943310" y="6157"/>
                  <a:pt x="1099298" y="0"/>
                </a:cubicBezTo>
                <a:cubicBezTo>
                  <a:pt x="1255286" y="-6157"/>
                  <a:pt x="1699997" y="-29055"/>
                  <a:pt x="1890256" y="0"/>
                </a:cubicBezTo>
                <a:cubicBezTo>
                  <a:pt x="2080515" y="29055"/>
                  <a:pt x="2291884" y="-15266"/>
                  <a:pt x="2500232" y="0"/>
                </a:cubicBezTo>
                <a:cubicBezTo>
                  <a:pt x="2708580" y="15266"/>
                  <a:pt x="2894342" y="23767"/>
                  <a:pt x="3110208" y="0"/>
                </a:cubicBezTo>
                <a:cubicBezTo>
                  <a:pt x="3326074" y="-23767"/>
                  <a:pt x="3693833" y="18192"/>
                  <a:pt x="3901167" y="0"/>
                </a:cubicBezTo>
                <a:cubicBezTo>
                  <a:pt x="4108501" y="-18192"/>
                  <a:pt x="4318492" y="-56"/>
                  <a:pt x="4450816" y="0"/>
                </a:cubicBezTo>
                <a:cubicBezTo>
                  <a:pt x="4583140" y="56"/>
                  <a:pt x="5049214" y="-15439"/>
                  <a:pt x="5241774" y="0"/>
                </a:cubicBezTo>
                <a:cubicBezTo>
                  <a:pt x="5434334" y="15439"/>
                  <a:pt x="5655908" y="-29517"/>
                  <a:pt x="6032732" y="0"/>
                </a:cubicBezTo>
                <a:cubicBezTo>
                  <a:pt x="6052429" y="220044"/>
                  <a:pt x="6044699" y="398917"/>
                  <a:pt x="6032732" y="606415"/>
                </a:cubicBezTo>
                <a:cubicBezTo>
                  <a:pt x="6020765" y="813914"/>
                  <a:pt x="6028036" y="1009203"/>
                  <a:pt x="6032732" y="1212830"/>
                </a:cubicBezTo>
                <a:cubicBezTo>
                  <a:pt x="6037428" y="1416457"/>
                  <a:pt x="6028744" y="1605294"/>
                  <a:pt x="6032732" y="1861694"/>
                </a:cubicBezTo>
                <a:cubicBezTo>
                  <a:pt x="6036720" y="2118094"/>
                  <a:pt x="6018306" y="2216681"/>
                  <a:pt x="6032732" y="2340762"/>
                </a:cubicBezTo>
                <a:cubicBezTo>
                  <a:pt x="6047158" y="2464843"/>
                  <a:pt x="6004982" y="2736660"/>
                  <a:pt x="6032732" y="2947177"/>
                </a:cubicBezTo>
                <a:cubicBezTo>
                  <a:pt x="6060482" y="3157694"/>
                  <a:pt x="6016914" y="3419863"/>
                  <a:pt x="6032732" y="3553592"/>
                </a:cubicBezTo>
                <a:cubicBezTo>
                  <a:pt x="6048550" y="3687322"/>
                  <a:pt x="6023203" y="4072847"/>
                  <a:pt x="6032732" y="4244905"/>
                </a:cubicBezTo>
                <a:cubicBezTo>
                  <a:pt x="5843434" y="4211128"/>
                  <a:pt x="5609918" y="4262404"/>
                  <a:pt x="5302101" y="4244905"/>
                </a:cubicBezTo>
                <a:cubicBezTo>
                  <a:pt x="4994284" y="4227406"/>
                  <a:pt x="4882780" y="4218316"/>
                  <a:pt x="4631798" y="4244905"/>
                </a:cubicBezTo>
                <a:cubicBezTo>
                  <a:pt x="4380816" y="4271494"/>
                  <a:pt x="4378595" y="4224400"/>
                  <a:pt x="4142476" y="4244905"/>
                </a:cubicBezTo>
                <a:cubicBezTo>
                  <a:pt x="3906357" y="4265410"/>
                  <a:pt x="3853523" y="4255398"/>
                  <a:pt x="3592827" y="4244905"/>
                </a:cubicBezTo>
                <a:cubicBezTo>
                  <a:pt x="3332131" y="4234412"/>
                  <a:pt x="2981726" y="4276286"/>
                  <a:pt x="2801869" y="4244905"/>
                </a:cubicBezTo>
                <a:cubicBezTo>
                  <a:pt x="2622012" y="4213524"/>
                  <a:pt x="2366811" y="4216147"/>
                  <a:pt x="2131565" y="4244905"/>
                </a:cubicBezTo>
                <a:cubicBezTo>
                  <a:pt x="1896319" y="4273663"/>
                  <a:pt x="1769134" y="4259472"/>
                  <a:pt x="1581916" y="4244905"/>
                </a:cubicBezTo>
                <a:cubicBezTo>
                  <a:pt x="1394698" y="4230338"/>
                  <a:pt x="1199371" y="4235828"/>
                  <a:pt x="911613" y="4244905"/>
                </a:cubicBezTo>
                <a:cubicBezTo>
                  <a:pt x="623855" y="4253982"/>
                  <a:pt x="338415" y="4213074"/>
                  <a:pt x="0" y="4244905"/>
                </a:cubicBezTo>
                <a:cubicBezTo>
                  <a:pt x="1857" y="4129222"/>
                  <a:pt x="-17664" y="3936661"/>
                  <a:pt x="0" y="3765837"/>
                </a:cubicBezTo>
                <a:cubicBezTo>
                  <a:pt x="17664" y="3595013"/>
                  <a:pt x="15834" y="3278294"/>
                  <a:pt x="0" y="3116973"/>
                </a:cubicBezTo>
                <a:cubicBezTo>
                  <a:pt x="-15834" y="2955652"/>
                  <a:pt x="-4943" y="2719370"/>
                  <a:pt x="0" y="2595456"/>
                </a:cubicBezTo>
                <a:cubicBezTo>
                  <a:pt x="4943" y="2471542"/>
                  <a:pt x="7944" y="2131304"/>
                  <a:pt x="0" y="1904143"/>
                </a:cubicBezTo>
                <a:cubicBezTo>
                  <a:pt x="-7944" y="1676982"/>
                  <a:pt x="-25087" y="1457147"/>
                  <a:pt x="0" y="1340177"/>
                </a:cubicBezTo>
                <a:cubicBezTo>
                  <a:pt x="25087" y="1223207"/>
                  <a:pt x="13655" y="1052775"/>
                  <a:pt x="0" y="861109"/>
                </a:cubicBezTo>
                <a:cubicBezTo>
                  <a:pt x="-13655" y="669443"/>
                  <a:pt x="-21068" y="186574"/>
                  <a:pt x="0" y="0"/>
                </a:cubicBezTo>
                <a:close/>
              </a:path>
            </a:pathLst>
          </a:custGeom>
          <a:ln w="57150">
            <a:solidFill>
              <a:srgbClr val="70212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501179F-9EED-B808-E6DA-652C477B5764}"/>
              </a:ext>
            </a:extLst>
          </p:cNvPr>
          <p:cNvSpPr txBox="1"/>
          <p:nvPr/>
        </p:nvSpPr>
        <p:spPr>
          <a:xfrm>
            <a:off x="5003242" y="73653"/>
            <a:ext cx="7107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/>
              <a:t>Naučil</a:t>
            </a:r>
            <a:r>
              <a:rPr lang="cs-CZ" sz="2400" b="1" dirty="0"/>
              <a:t>a</a:t>
            </a:r>
            <a:r>
              <a:rPr lang="es-ES" sz="2400" b="1" dirty="0"/>
              <a:t> </a:t>
            </a:r>
            <a:r>
              <a:rPr lang="es-ES" sz="2400" b="1" dirty="0" err="1"/>
              <a:t>jsi</a:t>
            </a:r>
            <a:r>
              <a:rPr lang="es-ES" sz="2400" b="1" dirty="0"/>
              <a:t> </a:t>
            </a:r>
            <a:r>
              <a:rPr lang="es-ES" sz="2400" b="1" dirty="0" err="1"/>
              <a:t>mě</a:t>
            </a:r>
            <a:r>
              <a:rPr lang="es-ES" sz="2400" b="1" dirty="0"/>
              <a:t>, </a:t>
            </a:r>
            <a:r>
              <a:rPr lang="es-ES" sz="2400" b="1" dirty="0" err="1"/>
              <a:t>že</a:t>
            </a:r>
            <a:r>
              <a:rPr lang="es-ES" sz="2400" b="1" dirty="0"/>
              <a:t> </a:t>
            </a:r>
            <a:r>
              <a:rPr lang="es-ES" sz="2400" b="1" dirty="0" err="1"/>
              <a:t>rozhodnutí</a:t>
            </a:r>
            <a:r>
              <a:rPr lang="es-ES" sz="2400" b="1" dirty="0"/>
              <a:t>, </a:t>
            </a:r>
            <a:r>
              <a:rPr lang="es-ES" sz="2400" b="1" dirty="0" err="1"/>
              <a:t>která</a:t>
            </a:r>
            <a:r>
              <a:rPr lang="es-ES" sz="2400" b="1" dirty="0"/>
              <a:t> </a:t>
            </a:r>
            <a:r>
              <a:rPr lang="es-ES" sz="2400" b="1" dirty="0" err="1"/>
              <a:t>učiním</a:t>
            </a:r>
            <a:r>
              <a:rPr lang="es-ES" sz="2400" b="1" dirty="0"/>
              <a:t>, </a:t>
            </a:r>
            <a:r>
              <a:rPr lang="cs-CZ" sz="2400" b="1" dirty="0"/>
              <a:t>                  </a:t>
            </a:r>
            <a:r>
              <a:rPr lang="es-ES" sz="2400" b="1" dirty="0" err="1"/>
              <a:t>ovlivní</a:t>
            </a:r>
            <a:r>
              <a:rPr lang="es-ES" sz="2400" b="1" dirty="0"/>
              <a:t> </a:t>
            </a:r>
            <a:r>
              <a:rPr lang="es-ES" sz="2400" b="1" dirty="0" err="1"/>
              <a:t>běh</a:t>
            </a:r>
            <a:r>
              <a:rPr lang="es-ES" sz="2400" b="1" dirty="0"/>
              <a:t> </a:t>
            </a:r>
            <a:r>
              <a:rPr lang="es-ES" sz="2400" b="1" dirty="0" err="1"/>
              <a:t>mého</a:t>
            </a:r>
            <a:r>
              <a:rPr lang="es-ES" sz="2400" b="1" dirty="0"/>
              <a:t> </a:t>
            </a:r>
            <a:r>
              <a:rPr lang="es-ES" sz="2400" b="1" dirty="0" err="1"/>
              <a:t>života</a:t>
            </a:r>
            <a:r>
              <a:rPr lang="es-ES" sz="2400" b="1" dirty="0"/>
              <a:t>.</a:t>
            </a:r>
          </a:p>
          <a:p>
            <a:r>
              <a:rPr lang="es-ES" sz="2400" b="1" dirty="0" err="1"/>
              <a:t>Když</a:t>
            </a:r>
            <a:r>
              <a:rPr lang="es-ES" sz="2400" b="1" dirty="0"/>
              <a:t> </a:t>
            </a:r>
            <a:r>
              <a:rPr lang="es-ES" sz="2400" b="1" dirty="0" err="1"/>
              <a:t>js</a:t>
            </a:r>
            <a:r>
              <a:rPr lang="cs-CZ" sz="2400" b="1" dirty="0"/>
              <a:t>i mi</a:t>
            </a:r>
            <a:r>
              <a:rPr lang="es-ES" sz="2400" b="1" dirty="0"/>
              <a:t> </a:t>
            </a:r>
            <a:r>
              <a:rPr lang="es-ES" sz="2400" b="1" dirty="0" err="1"/>
              <a:t>například</a:t>
            </a:r>
            <a:r>
              <a:rPr lang="es-ES" sz="2400" b="1" dirty="0"/>
              <a:t> </a:t>
            </a:r>
            <a:r>
              <a:rPr lang="es-ES" sz="2400" b="1" dirty="0" err="1"/>
              <a:t>vyprávěla</a:t>
            </a:r>
            <a:r>
              <a:rPr lang="es-ES" sz="2400" b="1" dirty="0"/>
              <a:t> </a:t>
            </a:r>
            <a:r>
              <a:rPr lang="es-ES" sz="2400" b="1" dirty="0" err="1"/>
              <a:t>příběh</a:t>
            </a:r>
            <a:r>
              <a:rPr lang="cs-CZ" sz="2400" b="1" dirty="0"/>
              <a:t> o</a:t>
            </a:r>
            <a:r>
              <a:rPr lang="es-ES" sz="2400" b="1" dirty="0"/>
              <a:t> Abigail, </a:t>
            </a:r>
            <a:r>
              <a:rPr lang="cs-CZ" sz="2400" b="1" dirty="0"/>
              <a:t>  </a:t>
            </a:r>
            <a:r>
              <a:rPr lang="es-ES" sz="2400" b="1" dirty="0" err="1"/>
              <a:t>naučil</a:t>
            </a:r>
            <a:r>
              <a:rPr lang="es-ES" sz="2400" b="1" dirty="0"/>
              <a:t> </a:t>
            </a:r>
            <a:r>
              <a:rPr lang="es-ES" sz="2400" b="1" dirty="0" err="1"/>
              <a:t>jsem</a:t>
            </a:r>
            <a:r>
              <a:rPr lang="es-ES" sz="2400" b="1" dirty="0"/>
              <a:t> se, </a:t>
            </a:r>
            <a:r>
              <a:rPr lang="es-ES" sz="2400" b="1" dirty="0" err="1"/>
              <a:t>že</a:t>
            </a:r>
            <a:r>
              <a:rPr lang="es-ES" sz="2400" b="1" dirty="0"/>
              <a:t> se </a:t>
            </a:r>
            <a:r>
              <a:rPr lang="es-ES" sz="2400" b="1" dirty="0" err="1"/>
              <a:t>někdy</a:t>
            </a:r>
            <a:r>
              <a:rPr lang="es-ES" sz="2400" b="1" dirty="0"/>
              <a:t> </a:t>
            </a:r>
            <a:r>
              <a:rPr lang="es-ES" sz="2400" b="1" dirty="0" err="1"/>
              <a:t>musím</a:t>
            </a:r>
            <a:r>
              <a:rPr lang="es-ES" sz="2400" b="1" dirty="0"/>
              <a:t> </a:t>
            </a:r>
            <a:r>
              <a:rPr lang="es-ES" sz="2400" b="1" dirty="0" err="1"/>
              <a:t>rozhodovat</a:t>
            </a:r>
            <a:r>
              <a:rPr lang="es-ES" sz="2400" b="1" dirty="0"/>
              <a:t> </a:t>
            </a:r>
            <a:r>
              <a:rPr lang="cs-CZ" sz="2400" b="1" dirty="0"/>
              <a:t>          </a:t>
            </a:r>
            <a:r>
              <a:rPr lang="es-ES" sz="2400" b="1" dirty="0" err="1"/>
              <a:t>rychle</a:t>
            </a:r>
            <a:r>
              <a:rPr lang="cs-CZ" sz="2400" b="1" dirty="0"/>
              <a:t> </a:t>
            </a:r>
            <a:r>
              <a:rPr lang="es-ES" sz="2400" b="1" dirty="0"/>
              <a:t>a </a:t>
            </a:r>
            <a:r>
              <a:rPr lang="es-ES" sz="2400" b="1" dirty="0" err="1"/>
              <a:t>rozumně</a:t>
            </a:r>
            <a:r>
              <a:rPr lang="es-ES" sz="2400" b="1" dirty="0"/>
              <a:t> a </a:t>
            </a:r>
            <a:r>
              <a:rPr lang="es-ES" sz="2400" b="1" dirty="0" err="1"/>
              <a:t>vždy</a:t>
            </a:r>
            <a:r>
              <a:rPr lang="es-ES" sz="2400" b="1" dirty="0"/>
              <a:t> </a:t>
            </a:r>
            <a:r>
              <a:rPr lang="es-ES" sz="2400" b="1" dirty="0" err="1"/>
              <a:t>mít</a:t>
            </a:r>
            <a:r>
              <a:rPr lang="es-ES" sz="2400" b="1" dirty="0"/>
              <a:t> </a:t>
            </a:r>
            <a:r>
              <a:rPr lang="es-ES" sz="2400" b="1" dirty="0" err="1"/>
              <a:t>na</a:t>
            </a:r>
            <a:r>
              <a:rPr lang="es-ES" sz="2400" b="1" dirty="0"/>
              <a:t> </a:t>
            </a:r>
            <a:r>
              <a:rPr lang="es-ES" sz="2400" b="1" dirty="0" err="1"/>
              <a:t>paměti</a:t>
            </a:r>
            <a:r>
              <a:rPr lang="es-ES" sz="2400" b="1" dirty="0"/>
              <a:t> </a:t>
            </a:r>
            <a:r>
              <a:rPr lang="es-ES" sz="2400" b="1" dirty="0" err="1"/>
              <a:t>Boží</a:t>
            </a:r>
            <a:r>
              <a:rPr lang="es-ES" sz="2400" b="1" dirty="0"/>
              <a:t> </a:t>
            </a:r>
            <a:r>
              <a:rPr lang="es-ES" sz="2400" b="1" dirty="0" err="1"/>
              <a:t>slovo</a:t>
            </a:r>
            <a:r>
              <a:rPr lang="es-ES" sz="24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BED941B-F715-2566-54BD-8BC59013AD52}"/>
              </a:ext>
            </a:extLst>
          </p:cNvPr>
          <p:cNvSpPr txBox="1"/>
          <p:nvPr/>
        </p:nvSpPr>
        <p:spPr>
          <a:xfrm>
            <a:off x="5876374" y="1940341"/>
            <a:ext cx="42702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Proto </a:t>
            </a:r>
            <a:r>
              <a:rPr lang="es-ES" sz="2400" b="1" dirty="0" err="1"/>
              <a:t>nemohu</a:t>
            </a:r>
            <a:r>
              <a:rPr lang="es-ES" sz="2400" b="1" dirty="0"/>
              <a:t> </a:t>
            </a:r>
            <a:r>
              <a:rPr lang="es-ES" sz="2400" b="1" dirty="0" err="1"/>
              <a:t>zapomenout</a:t>
            </a:r>
            <a:r>
              <a:rPr lang="cs-CZ" sz="2400" b="1" dirty="0"/>
              <a:t>, že</a:t>
            </a:r>
            <a:r>
              <a:rPr lang="es-ES" sz="2400" b="1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428127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11000" t="-2000" r="-2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1E7F6F42-F05A-AD54-D0C0-F9E900AC5D63}"/>
              </a:ext>
            </a:extLst>
          </p:cNvPr>
          <p:cNvCxnSpPr>
            <a:cxnSpLocks/>
          </p:cNvCxnSpPr>
          <p:nvPr/>
        </p:nvCxnSpPr>
        <p:spPr>
          <a:xfrm>
            <a:off x="2991249" y="145547"/>
            <a:ext cx="0" cy="655976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0531738D-58CA-6DDE-B180-B1C6BE9A8CFE}"/>
              </a:ext>
            </a:extLst>
          </p:cNvPr>
          <p:cNvCxnSpPr>
            <a:cxnSpLocks/>
          </p:cNvCxnSpPr>
          <p:nvPr/>
        </p:nvCxnSpPr>
        <p:spPr>
          <a:xfrm>
            <a:off x="5877125" y="138693"/>
            <a:ext cx="0" cy="6557089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9CDD9FB6-993F-079C-9F8F-95C7C8ED148A}"/>
              </a:ext>
            </a:extLst>
          </p:cNvPr>
          <p:cNvCxnSpPr>
            <a:cxnSpLocks/>
          </p:cNvCxnSpPr>
          <p:nvPr/>
        </p:nvCxnSpPr>
        <p:spPr>
          <a:xfrm>
            <a:off x="9223433" y="164597"/>
            <a:ext cx="0" cy="6539242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A56A80C9-AECD-ED2F-A2B1-C7E13E168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83972" y="-2582692"/>
            <a:ext cx="6624057" cy="12023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7035B0D-39CD-6255-CAEA-5A6DC2EF6E48}"/>
              </a:ext>
            </a:extLst>
          </p:cNvPr>
          <p:cNvSpPr txBox="1"/>
          <p:nvPr/>
        </p:nvSpPr>
        <p:spPr>
          <a:xfrm>
            <a:off x="265904" y="233943"/>
            <a:ext cx="2696164" cy="6422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kern="10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        MAMINCE</a:t>
            </a:r>
            <a:endParaRPr lang="es-ES" b="1" kern="10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/>
                </a:outerShdw>
              </a:effectLst>
            </a:endParaRPr>
          </a:p>
          <a:p>
            <a:r>
              <a:rPr lang="es-ES" kern="1000" spc="-120" dirty="0"/>
              <a:t>M</a:t>
            </a:r>
            <a:r>
              <a:rPr lang="cs-CZ" kern="1000" spc="-120" dirty="0" err="1"/>
              <a:t>am</a:t>
            </a:r>
            <a:r>
              <a:rPr lang="es-ES" kern="1000" spc="-120" dirty="0"/>
              <a:t>i</a:t>
            </a:r>
            <a:r>
              <a:rPr lang="cs-CZ" kern="1000" spc="-120" dirty="0" err="1"/>
              <a:t>nko</a:t>
            </a:r>
            <a:r>
              <a:rPr lang="cs-CZ" kern="1000" spc="-120" dirty="0"/>
              <a:t>!</a:t>
            </a:r>
            <a:endParaRPr lang="es-ES" kern="1000" spc="-120" dirty="0"/>
          </a:p>
          <a:p>
            <a:r>
              <a:rPr lang="cs-CZ" kern="1000" spc="-120" dirty="0"/>
              <a:t>Za všechno, co jsi pro mne</a:t>
            </a:r>
            <a:r>
              <a:rPr lang="es-ES" kern="1000" spc="-120" dirty="0"/>
              <a:t> </a:t>
            </a:r>
            <a:r>
              <a:rPr lang="cs-CZ" kern="1000" spc="-120" dirty="0"/>
              <a:t>                 v životě vykonala,</a:t>
            </a:r>
            <a:endParaRPr lang="es-ES" kern="1000" spc="-120" dirty="0"/>
          </a:p>
          <a:p>
            <a:r>
              <a:rPr lang="cs-CZ" kern="1000" spc="-120" dirty="0"/>
              <a:t>maminko,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za tvoji péči,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když jsem byla ještě malá,</a:t>
            </a:r>
            <a:endParaRPr lang="es-ES" kern="1000" spc="-120" dirty="0"/>
          </a:p>
          <a:p>
            <a:pPr>
              <a:lnSpc>
                <a:spcPts val="1000"/>
              </a:lnSpc>
            </a:pPr>
            <a:endParaRPr lang="cs-CZ" kern="1000" spc="-120" dirty="0"/>
          </a:p>
          <a:p>
            <a:pPr>
              <a:lnSpc>
                <a:spcPts val="1000"/>
              </a:lnSpc>
            </a:pPr>
            <a:r>
              <a:rPr lang="cs-CZ" kern="1000" spc="-120" dirty="0"/>
              <a:t>za to ti díky vzdáti chci,</a:t>
            </a:r>
            <a:endParaRPr lang="es-ES" kern="1000" spc="-120" dirty="0"/>
          </a:p>
          <a:p>
            <a:r>
              <a:rPr lang="cs-CZ" kern="1000" spc="-120" dirty="0"/>
              <a:t>i když je to nesnadné,</a:t>
            </a:r>
            <a:endParaRPr lang="es-ES" kern="1000" spc="-120" dirty="0"/>
          </a:p>
          <a:p>
            <a:r>
              <a:rPr lang="cs-CZ" kern="1000" spc="-120" dirty="0"/>
              <a:t>vždyť slovo, kterým bych                    se ti odvděčila,</a:t>
            </a:r>
            <a:endParaRPr lang="es-ES" kern="1000" spc="-120" dirty="0"/>
          </a:p>
          <a:p>
            <a:r>
              <a:rPr lang="cs-CZ" kern="1000" spc="-120" dirty="0"/>
              <a:t>nikdy nepadne.</a:t>
            </a:r>
            <a:endParaRPr lang="es-ES" kern="1000" spc="-120" dirty="0"/>
          </a:p>
          <a:p>
            <a:pPr>
              <a:lnSpc>
                <a:spcPts val="1000"/>
              </a:lnSpc>
            </a:pPr>
            <a:endParaRPr lang="es-ES" kern="1000" spc="-120" dirty="0"/>
          </a:p>
          <a:p>
            <a:r>
              <a:rPr lang="cs-CZ" kern="1000" spc="-120" dirty="0"/>
              <a:t>A copak je to možné -</a:t>
            </a:r>
            <a:endParaRPr lang="es-ES" kern="1000" spc="-120" dirty="0"/>
          </a:p>
          <a:p>
            <a:r>
              <a:rPr lang="cs-CZ" kern="1000" spc="-120" dirty="0"/>
              <a:t>slovem za všechno                           se ti odvděčit?</a:t>
            </a:r>
            <a:endParaRPr lang="es-ES" kern="1000" spc="-120" dirty="0"/>
          </a:p>
          <a:p>
            <a:r>
              <a:rPr lang="cs-CZ" kern="1000" spc="-120" dirty="0"/>
              <a:t>Vždyť ty jsi, maminko má,  uměla jen pro mne,                            pro mne žít!</a:t>
            </a:r>
            <a:endParaRPr lang="es-ES" kern="1000" spc="-120" dirty="0"/>
          </a:p>
          <a:p>
            <a:pPr>
              <a:lnSpc>
                <a:spcPts val="1000"/>
              </a:lnSpc>
            </a:pPr>
            <a:endParaRPr lang="es-ES" kern="1000" spc="-120" dirty="0"/>
          </a:p>
          <a:p>
            <a:r>
              <a:rPr lang="cs-CZ" kern="1000" spc="-120" dirty="0"/>
              <a:t>Maminko, já líbám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tvoje šediny a děkuji ti za ně;</a:t>
            </a:r>
            <a:endParaRPr lang="es-ES" kern="1000" spc="-120" dirty="0"/>
          </a:p>
          <a:p>
            <a:r>
              <a:rPr lang="cs-CZ" kern="1000" spc="-120" dirty="0"/>
              <a:t>maminko, co na světě</a:t>
            </a:r>
          </a:p>
          <a:p>
            <a:r>
              <a:rPr lang="cs-CZ" kern="1000" spc="-120" dirty="0"/>
              <a:t>je dražšího</a:t>
            </a:r>
            <a:endParaRPr lang="es-ES" kern="1000" spc="-12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EC818BB-2584-6F80-8D67-F198DD5E9FAB}"/>
              </a:ext>
            </a:extLst>
          </p:cNvPr>
          <p:cNvSpPr txBox="1"/>
          <p:nvPr/>
        </p:nvSpPr>
        <p:spPr>
          <a:xfrm>
            <a:off x="3283693" y="272043"/>
            <a:ext cx="2614498" cy="6222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kern="1000" spc="-120" dirty="0"/>
              <a:t>nad zbrázděné tvé dlaně?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Jak ony uměly pohladit,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to nikdo na světě nenapodobí.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Jakoby včera bylo to,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však vzdáleny jsou doby,</a:t>
            </a:r>
            <a:endParaRPr lang="es-ES" kern="1000" spc="-120" dirty="0"/>
          </a:p>
          <a:p>
            <a:pPr>
              <a:lnSpc>
                <a:spcPts val="1000"/>
              </a:lnSpc>
            </a:pPr>
            <a:endParaRPr lang="cs-CZ" kern="1000" spc="-120" dirty="0"/>
          </a:p>
          <a:p>
            <a:pPr>
              <a:lnSpc>
                <a:spcPts val="1000"/>
              </a:lnSpc>
            </a:pPr>
            <a:r>
              <a:rPr lang="cs-CZ" kern="1000" spc="-120" dirty="0"/>
              <a:t>kdy spolu s nimi sepjala</a:t>
            </a:r>
            <a:endParaRPr lang="es-ES" kern="1000" spc="-120" dirty="0"/>
          </a:p>
          <a:p>
            <a:r>
              <a:rPr lang="cs-CZ" kern="1000" spc="-120" dirty="0"/>
              <a:t>I já jsem malé ruce svoje,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a</a:t>
            </a:r>
            <a:r>
              <a:rPr lang="es-ES" kern="1000" spc="-120" dirty="0"/>
              <a:t> </a:t>
            </a:r>
            <a:r>
              <a:rPr lang="cs-CZ" kern="1000" spc="-120" dirty="0"/>
              <a:t>tys</a:t>
            </a:r>
            <a:r>
              <a:rPr lang="es-ES" kern="1000" spc="-120" dirty="0"/>
              <a:t> m</a:t>
            </a:r>
            <a:r>
              <a:rPr lang="cs-CZ" kern="1000" spc="-120" dirty="0"/>
              <a:t>ne</a:t>
            </a:r>
            <a:r>
              <a:rPr lang="es-ES" kern="1000" spc="-120" dirty="0"/>
              <a:t> </a:t>
            </a:r>
            <a:r>
              <a:rPr lang="cs-CZ" kern="1000" spc="-120" dirty="0"/>
              <a:t>modlit</a:t>
            </a:r>
            <a:r>
              <a:rPr lang="es-ES" kern="1000" spc="-120" dirty="0"/>
              <a:t> </a:t>
            </a:r>
            <a:r>
              <a:rPr lang="cs-CZ" kern="1000" spc="-120" dirty="0"/>
              <a:t>se učila</a:t>
            </a:r>
            <a:r>
              <a:rPr lang="es-ES" kern="1000" spc="-120" dirty="0"/>
              <a:t>, </a:t>
            </a:r>
          </a:p>
          <a:p>
            <a:r>
              <a:rPr lang="cs-CZ" kern="1000" spc="-120" dirty="0"/>
              <a:t>zlatá maminko moje!</a:t>
            </a:r>
            <a:r>
              <a:rPr lang="es-ES" kern="1000" spc="-120" dirty="0"/>
              <a:t> </a:t>
            </a:r>
            <a:endParaRPr lang="cs-CZ" kern="1000" spc="-120" dirty="0"/>
          </a:p>
          <a:p>
            <a:pPr>
              <a:spcBef>
                <a:spcPts val="600"/>
              </a:spcBef>
            </a:pPr>
            <a:r>
              <a:rPr lang="cs-CZ" kern="1000" spc="-120" dirty="0"/>
              <a:t>Maminko, neumím vyslovit,</a:t>
            </a:r>
            <a:endParaRPr lang="es-ES" kern="1000" spc="-120" dirty="0"/>
          </a:p>
          <a:p>
            <a:r>
              <a:rPr lang="cs-CZ" kern="1000" spc="-120" dirty="0"/>
              <a:t>co chtěla bych ti přáti</a:t>
            </a:r>
            <a:r>
              <a:rPr lang="es-ES" kern="1000" spc="-120" dirty="0"/>
              <a:t> </a:t>
            </a:r>
            <a:r>
              <a:rPr lang="cs-CZ" kern="1000" spc="-120" dirty="0"/>
              <a:t>.</a:t>
            </a:r>
            <a:endParaRPr lang="es-ES" kern="1000" spc="-120" dirty="0"/>
          </a:p>
          <a:p>
            <a:r>
              <a:rPr lang="cs-CZ" kern="1000" spc="-120" dirty="0"/>
              <a:t>Maminko, jen dobrý Bůh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ti v nebi jednou</a:t>
            </a:r>
            <a:endParaRPr lang="es-ES" kern="1000" spc="-120" dirty="0"/>
          </a:p>
          <a:p>
            <a:r>
              <a:rPr lang="cs-CZ" kern="1000" spc="-120" dirty="0"/>
              <a:t>všechno vrátí.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To tvoje srdce, plné moudrosti</a:t>
            </a:r>
            <a:r>
              <a:rPr lang="es-ES" kern="1000" spc="-120" dirty="0"/>
              <a:t> </a:t>
            </a:r>
          </a:p>
          <a:p>
            <a:pPr>
              <a:lnSpc>
                <a:spcPts val="1000"/>
              </a:lnSpc>
            </a:pPr>
            <a:endParaRPr lang="cs-CZ" kern="1000" spc="-120" dirty="0"/>
          </a:p>
          <a:p>
            <a:pPr>
              <a:lnSpc>
                <a:spcPts val="1000"/>
              </a:lnSpc>
            </a:pPr>
            <a:r>
              <a:rPr lang="cs-CZ" kern="1000" spc="-120" dirty="0"/>
              <a:t>a lásky obětavé,</a:t>
            </a:r>
            <a:endParaRPr lang="es-ES" kern="1000" spc="-120" dirty="0"/>
          </a:p>
          <a:p>
            <a:r>
              <a:rPr lang="cs-CZ" kern="1000" spc="-120" dirty="0"/>
              <a:t>i když je léty značeno</a:t>
            </a:r>
            <a:r>
              <a:rPr lang="es-ES" kern="1000" spc="-120" dirty="0"/>
              <a:t>, </a:t>
            </a:r>
          </a:p>
          <a:p>
            <a:r>
              <a:rPr lang="cs-CZ" kern="1000" spc="-120" dirty="0"/>
              <a:t>přece je věčně, věčně žhavé.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Umíš vždy potěšit</a:t>
            </a:r>
            <a:r>
              <a:rPr lang="es-ES" kern="1000" spc="-120" dirty="0"/>
              <a:t> </a:t>
            </a:r>
          </a:p>
          <a:p>
            <a:r>
              <a:rPr lang="es-ES" kern="1000" spc="-120" dirty="0"/>
              <a:t>a </a:t>
            </a:r>
            <a:r>
              <a:rPr lang="cs-CZ" kern="1000" spc="-120" dirty="0"/>
              <a:t>víru</a:t>
            </a:r>
            <a:r>
              <a:rPr lang="es-ES" kern="1000" spc="-120" dirty="0"/>
              <a:t> </a:t>
            </a:r>
            <a:r>
              <a:rPr lang="cs-CZ" kern="1000" spc="-120" dirty="0"/>
              <a:t>pozvednouti modlitbou.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Já Bohu děkuji a Boha prosím</a:t>
            </a:r>
          </a:p>
          <a:p>
            <a:r>
              <a:rPr lang="cs-CZ" kern="1000" spc="-120" dirty="0"/>
              <a:t>za maminku svou.</a:t>
            </a:r>
            <a:endParaRPr lang="es-ES" kern="1000" spc="-12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6BE5CBE-AE77-FB21-D8F1-D958970F0A62}"/>
              </a:ext>
            </a:extLst>
          </p:cNvPr>
          <p:cNvSpPr txBox="1"/>
          <p:nvPr/>
        </p:nvSpPr>
        <p:spPr>
          <a:xfrm>
            <a:off x="6121937" y="272043"/>
            <a:ext cx="2937748" cy="5186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kern="10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MAMINKA S DÍTĚTEM</a:t>
            </a:r>
            <a:endParaRPr lang="es-ES" kern="1000" spc="-120" dirty="0"/>
          </a:p>
          <a:p>
            <a:r>
              <a:rPr lang="cs-CZ" kern="1000" spc="-120" dirty="0"/>
              <a:t>Maminka s dítětem v náručí -</a:t>
            </a:r>
            <a:endParaRPr lang="es-ES" kern="1000" spc="-120" dirty="0"/>
          </a:p>
          <a:p>
            <a:r>
              <a:rPr lang="cs-CZ" kern="1000" spc="-120" dirty="0"/>
              <a:t>to je odvěký obrázek lásky: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Dítě se na matku usmívá -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ona mu hladí vlásky</a:t>
            </a:r>
            <a:r>
              <a:rPr lang="es-ES" kern="1000" spc="-120" dirty="0"/>
              <a:t>.</a:t>
            </a:r>
          </a:p>
          <a:p>
            <a:pPr>
              <a:lnSpc>
                <a:spcPts val="1000"/>
              </a:lnSpc>
            </a:pPr>
            <a:endParaRPr lang="es-ES" kern="1000" spc="-120" dirty="0"/>
          </a:p>
          <a:p>
            <a:r>
              <a:rPr lang="cs-CZ" kern="1000" spc="-120" dirty="0"/>
              <a:t>Když dítě něco zabolí,</a:t>
            </a:r>
            <a:endParaRPr lang="es-ES" kern="1000" spc="-120" dirty="0"/>
          </a:p>
          <a:p>
            <a:r>
              <a:rPr lang="cs-CZ" kern="1000" spc="-120" dirty="0"/>
              <a:t>nebo se něčeho bojí,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rychle se schovat utíká</a:t>
            </a:r>
            <a:endParaRPr lang="es-ES" kern="1000" spc="-120" dirty="0"/>
          </a:p>
          <a:p>
            <a:r>
              <a:rPr lang="es-ES" kern="1000" spc="-120" dirty="0"/>
              <a:t> </a:t>
            </a:r>
            <a:r>
              <a:rPr lang="cs-CZ" kern="1000" spc="-120" dirty="0"/>
              <a:t>za sukně mámy svojí</a:t>
            </a:r>
            <a:r>
              <a:rPr lang="es-ES" kern="1000" spc="-120" dirty="0"/>
              <a:t>.</a:t>
            </a:r>
          </a:p>
          <a:p>
            <a:pPr>
              <a:lnSpc>
                <a:spcPts val="1000"/>
              </a:lnSpc>
            </a:pPr>
            <a:endParaRPr lang="es-ES" kern="1000" spc="-120" dirty="0"/>
          </a:p>
          <a:p>
            <a:r>
              <a:rPr lang="cs-CZ" kern="1000" spc="-120" dirty="0"/>
              <a:t>Dítě své mamince uvěří,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ať cokoli mu poví;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a za vše nové vděčné je,</a:t>
            </a:r>
            <a:r>
              <a:rPr lang="es-ES" kern="1000" spc="-120" dirty="0"/>
              <a:t> </a:t>
            </a:r>
          </a:p>
          <a:p>
            <a:r>
              <a:rPr lang="es-ES" kern="1000" spc="-120" dirty="0"/>
              <a:t> </a:t>
            </a:r>
            <a:r>
              <a:rPr lang="cs-CZ" kern="1000" spc="-120" dirty="0"/>
              <a:t>co od mámy se doví.</a:t>
            </a:r>
            <a:r>
              <a:rPr lang="es-ES" kern="1000" spc="-120" dirty="0"/>
              <a:t>. </a:t>
            </a:r>
          </a:p>
          <a:p>
            <a:pPr>
              <a:lnSpc>
                <a:spcPts val="1000"/>
              </a:lnSpc>
            </a:pPr>
            <a:endParaRPr lang="es-ES" kern="1000" spc="-120" dirty="0"/>
          </a:p>
          <a:p>
            <a:r>
              <a:rPr lang="cs-CZ" kern="1000" spc="-120" dirty="0"/>
              <a:t>V každičké chvíli s důvěrou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zavolat umí: „Mami!“ -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jestlipak je to také tak</a:t>
            </a:r>
            <a:r>
              <a:rPr lang="es-ES" kern="1000" spc="-120" dirty="0"/>
              <a:t> </a:t>
            </a:r>
          </a:p>
          <a:p>
            <a:r>
              <a:rPr lang="es-ES" kern="1000" spc="-120" dirty="0"/>
              <a:t> </a:t>
            </a:r>
            <a:r>
              <a:rPr lang="cs-CZ" kern="1000" spc="-120" dirty="0"/>
              <a:t>i mezi Bohem a námi</a:t>
            </a:r>
            <a:r>
              <a:rPr lang="es-ES" kern="1000" spc="-120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6524A8-FDA8-7315-0A04-A3B60DF24AA3}"/>
              </a:ext>
            </a:extLst>
          </p:cNvPr>
          <p:cNvSpPr txBox="1"/>
          <p:nvPr/>
        </p:nvSpPr>
        <p:spPr>
          <a:xfrm>
            <a:off x="9346657" y="272043"/>
            <a:ext cx="2597288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kern="10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  OBRÁZEK PRO MAMINKU  </a:t>
            </a:r>
            <a:r>
              <a:rPr lang="cs-CZ" sz="1600" kern="1000" spc="-120" dirty="0"/>
              <a:t>Nejhezčími barvičkami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kreslím tebe</a:t>
            </a:r>
            <a:r>
              <a:rPr lang="es-ES" kern="1000" spc="-120" dirty="0"/>
              <a:t>,</a:t>
            </a:r>
            <a:r>
              <a:rPr lang="cs-CZ" kern="1000" spc="-120" dirty="0"/>
              <a:t> maminko.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Ty jsi jako sedmikráska</a:t>
            </a:r>
            <a:r>
              <a:rPr lang="es-ES" kern="1000" spc="-120" dirty="0"/>
              <a:t> </a:t>
            </a:r>
          </a:p>
          <a:p>
            <a:r>
              <a:rPr lang="es-ES" kern="1000" spc="-120" dirty="0"/>
              <a:t> </a:t>
            </a:r>
            <a:r>
              <a:rPr lang="cs-CZ" kern="1000" spc="-120" dirty="0"/>
              <a:t>a já tvoje semínko</a:t>
            </a:r>
            <a:r>
              <a:rPr lang="es-ES" kern="1000" spc="-120" dirty="0"/>
              <a:t>.</a:t>
            </a:r>
          </a:p>
          <a:p>
            <a:pPr>
              <a:lnSpc>
                <a:spcPts val="1000"/>
              </a:lnSpc>
            </a:pPr>
            <a:endParaRPr lang="es-ES" kern="1000" spc="-120" dirty="0"/>
          </a:p>
          <a:p>
            <a:r>
              <a:rPr lang="cs-CZ" kern="1000" spc="-120" dirty="0"/>
              <a:t>Usmíváš se na obrázku</a:t>
            </a:r>
            <a:r>
              <a:rPr lang="es-ES" kern="1000" spc="-120" dirty="0"/>
              <a:t>, </a:t>
            </a:r>
          </a:p>
          <a:p>
            <a:r>
              <a:rPr lang="cs-CZ" kern="1000" spc="-120" dirty="0"/>
              <a:t>vlasy mírně do čela</a:t>
            </a:r>
            <a:r>
              <a:rPr lang="es-ES" kern="1000" spc="-120" dirty="0"/>
              <a:t>,</a:t>
            </a:r>
          </a:p>
          <a:p>
            <a:r>
              <a:rPr lang="cs-CZ" kern="1000" spc="-120" dirty="0"/>
              <a:t>oči jako dno studánky,</a:t>
            </a:r>
            <a:endParaRPr lang="es-ES" kern="1000" spc="-120" dirty="0"/>
          </a:p>
          <a:p>
            <a:r>
              <a:rPr lang="cs-CZ" kern="1000" spc="-120" dirty="0"/>
              <a:t>jsi krásná a veselá.</a:t>
            </a:r>
            <a:endParaRPr lang="es-ES" kern="1000" spc="-120" dirty="0"/>
          </a:p>
          <a:p>
            <a:pPr>
              <a:lnSpc>
                <a:spcPts val="1000"/>
              </a:lnSpc>
            </a:pPr>
            <a:endParaRPr lang="es-ES" kern="1000" spc="-120" dirty="0"/>
          </a:p>
          <a:p>
            <a:r>
              <a:rPr lang="cs-CZ" kern="1000" spc="-120" dirty="0"/>
              <a:t>Ty máš mě a já mám tebe,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a proto jsme bohatí.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To nejlepší, co Bůh stvořil</a:t>
            </a:r>
            <a:endParaRPr lang="es-ES" kern="1000" spc="-120" dirty="0"/>
          </a:p>
          <a:p>
            <a:r>
              <a:rPr lang="cs-CZ" kern="1000" spc="-120" dirty="0"/>
              <a:t>je svět, mámo, a v něm – ty!</a:t>
            </a:r>
            <a:endParaRPr lang="es-ES" kern="1000" spc="-120" dirty="0"/>
          </a:p>
          <a:p>
            <a:pPr>
              <a:lnSpc>
                <a:spcPts val="1000"/>
              </a:lnSpc>
            </a:pPr>
            <a:endParaRPr lang="es-ES" kern="1000" spc="-120" dirty="0"/>
          </a:p>
          <a:p>
            <a:r>
              <a:rPr lang="cs-CZ" kern="1000" spc="-120" dirty="0"/>
              <a:t>I když někdy neposlouchám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a loudám se hůř než šnek,</a:t>
            </a:r>
            <a:endParaRPr lang="es-ES" kern="1000" spc="-120" dirty="0"/>
          </a:p>
          <a:p>
            <a:r>
              <a:rPr lang="cs-CZ" kern="1000" spc="-120" dirty="0"/>
              <a:t>na</a:t>
            </a:r>
            <a:r>
              <a:rPr lang="es-ES" kern="1000" spc="-120" dirty="0"/>
              <a:t> </a:t>
            </a:r>
            <a:r>
              <a:rPr lang="cs-CZ" kern="1000" spc="-120" dirty="0"/>
              <a:t>obrázku chci být s tebou</a:t>
            </a:r>
            <a:r>
              <a:rPr lang="es-ES" kern="1000" spc="-120" dirty="0"/>
              <a:t> </a:t>
            </a:r>
          </a:p>
          <a:p>
            <a:r>
              <a:rPr lang="cs-CZ" kern="1000" spc="-120" dirty="0"/>
              <a:t>aspoň jako motýlek..</a:t>
            </a:r>
            <a:r>
              <a:rPr lang="es-ES" kern="1000" spc="-12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246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2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D16045-4B74-2F47-F1BF-C0A6C41A8A75}"/>
              </a:ext>
            </a:extLst>
          </p:cNvPr>
          <p:cNvSpPr txBox="1"/>
          <p:nvPr/>
        </p:nvSpPr>
        <p:spPr>
          <a:xfrm>
            <a:off x="182478" y="2163812"/>
            <a:ext cx="77137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Každá</a:t>
            </a:r>
            <a:r>
              <a:rPr lang="es-ES" sz="2000" b="1" dirty="0"/>
              <a:t> </a:t>
            </a:r>
            <a:r>
              <a:rPr lang="es-ES" sz="2000" b="1" dirty="0" err="1"/>
              <a:t>maminka</a:t>
            </a:r>
            <a:r>
              <a:rPr lang="es-ES" sz="2000" b="1" dirty="0"/>
              <a:t> je </a:t>
            </a:r>
            <a:r>
              <a:rPr lang="es-ES" sz="2000" b="1" dirty="0" err="1"/>
              <a:t>povolána</a:t>
            </a:r>
            <a:r>
              <a:rPr lang="es-ES" sz="2000" b="1" dirty="0"/>
              <a:t> k </a:t>
            </a:r>
            <a:r>
              <a:rPr lang="es-ES" sz="2000" b="1" dirty="0" err="1"/>
              <a:t>tomu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světlem</a:t>
            </a:r>
            <a:r>
              <a:rPr lang="es-ES" sz="2000" b="1" dirty="0"/>
              <a:t> pro </a:t>
            </a:r>
            <a:r>
              <a:rPr lang="es-ES" sz="2000" b="1" dirty="0" err="1"/>
              <a:t>svůj</a:t>
            </a:r>
            <a:r>
              <a:rPr lang="es-ES" sz="2000" b="1" dirty="0"/>
              <a:t> </a:t>
            </a:r>
            <a:r>
              <a:rPr lang="es-ES" sz="2000" b="1" dirty="0" err="1"/>
              <a:t>domov</a:t>
            </a:r>
            <a:r>
              <a:rPr lang="es-ES" sz="2000" b="1" dirty="0"/>
              <a:t>, </a:t>
            </a:r>
            <a:r>
              <a:rPr lang="es-ES" sz="2000" b="1" dirty="0" err="1"/>
              <a:t>průvodcem</a:t>
            </a:r>
            <a:r>
              <a:rPr lang="es-ES" sz="2000" b="1" dirty="0"/>
              <a:t> </a:t>
            </a:r>
            <a:r>
              <a:rPr lang="es-ES" sz="2000" b="1" dirty="0" err="1"/>
              <a:t>svých</a:t>
            </a:r>
            <a:r>
              <a:rPr lang="es-ES" sz="2000" b="1" dirty="0"/>
              <a:t> </a:t>
            </a:r>
            <a:r>
              <a:rPr lang="es-ES" sz="2000" b="1" dirty="0" err="1"/>
              <a:t>dětí</a:t>
            </a:r>
            <a:r>
              <a:rPr lang="es-ES" sz="2000" b="1" dirty="0"/>
              <a:t>, </a:t>
            </a:r>
            <a:r>
              <a:rPr lang="es-ES" sz="2000" b="1" dirty="0" err="1"/>
              <a:t>rádkyní</a:t>
            </a:r>
            <a:r>
              <a:rPr lang="es-ES" sz="2000" b="1" dirty="0"/>
              <a:t> a </a:t>
            </a:r>
            <a:r>
              <a:rPr lang="es-ES" sz="2000" b="1" dirty="0" err="1"/>
              <a:t>příkladem</a:t>
            </a:r>
            <a:r>
              <a:rPr lang="es-ES" sz="2000" b="1" dirty="0"/>
              <a:t> </a:t>
            </a:r>
            <a:r>
              <a:rPr lang="es-ES" sz="2000" b="1" dirty="0" err="1"/>
              <a:t>svým</a:t>
            </a:r>
            <a:r>
              <a:rPr lang="es-ES" sz="2000" b="1" dirty="0"/>
              <a:t> </a:t>
            </a:r>
            <a:r>
              <a:rPr lang="es-ES" sz="2000" b="1" dirty="0" err="1"/>
              <a:t>duchovním</a:t>
            </a:r>
            <a:r>
              <a:rPr lang="es-ES" sz="2000" b="1" dirty="0"/>
              <a:t> </a:t>
            </a:r>
            <a:r>
              <a:rPr lang="es-ES" sz="2000" b="1" dirty="0" err="1"/>
              <a:t>životem</a:t>
            </a:r>
            <a:r>
              <a:rPr lang="es-ES" sz="2000" b="1" dirty="0"/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E9A57B8-CDB3-71ED-41E0-6B993775D4E6}"/>
              </a:ext>
            </a:extLst>
          </p:cNvPr>
          <p:cNvSpPr txBox="1"/>
          <p:nvPr/>
        </p:nvSpPr>
        <p:spPr>
          <a:xfrm>
            <a:off x="182478" y="95175"/>
            <a:ext cx="78571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Matčinou</a:t>
            </a:r>
            <a:r>
              <a:rPr lang="es-ES" sz="2000" b="1" dirty="0"/>
              <a:t> </a:t>
            </a:r>
            <a:r>
              <a:rPr lang="es-ES" sz="2000" b="1" dirty="0" err="1"/>
              <a:t>výsadou</a:t>
            </a:r>
            <a:r>
              <a:rPr lang="es-ES" sz="2000" b="1" dirty="0"/>
              <a:t> je </a:t>
            </a:r>
            <a:r>
              <a:rPr lang="es-ES" sz="2000" b="1" dirty="0" err="1"/>
              <a:t>prospívat</a:t>
            </a:r>
            <a:r>
              <a:rPr lang="es-ES" sz="2000" b="1" dirty="0"/>
              <a:t> </a:t>
            </a:r>
            <a:r>
              <a:rPr lang="es-ES" sz="2000" b="1" dirty="0" err="1"/>
              <a:t>světu</a:t>
            </a:r>
            <a:r>
              <a:rPr lang="es-ES" sz="2000" b="1" dirty="0"/>
              <a:t> </a:t>
            </a:r>
            <a:r>
              <a:rPr lang="es-ES" sz="2000" b="1" dirty="0" err="1"/>
              <a:t>svým</a:t>
            </a:r>
            <a:r>
              <a:rPr lang="es-ES" sz="2000" b="1" dirty="0"/>
              <a:t> </a:t>
            </a:r>
            <a:r>
              <a:rPr lang="es-ES" sz="2000" b="1" dirty="0" err="1"/>
              <a:t>vlivem</a:t>
            </a:r>
            <a:r>
              <a:rPr lang="es-ES" sz="2000" b="1" dirty="0"/>
              <a:t>, a </a:t>
            </a: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tak</a:t>
            </a:r>
            <a:r>
              <a:rPr lang="es-ES" sz="2000" b="1" dirty="0"/>
              <a:t> </a:t>
            </a:r>
            <a:r>
              <a:rPr lang="es-ES" sz="2000" b="1" dirty="0" err="1"/>
              <a:t>činí</a:t>
            </a:r>
            <a:r>
              <a:rPr lang="es-ES" sz="2000" b="1" dirty="0"/>
              <a:t>, </a:t>
            </a:r>
            <a:r>
              <a:rPr lang="es-ES" sz="2000" b="1" dirty="0" err="1"/>
              <a:t>bude</a:t>
            </a:r>
            <a:r>
              <a:rPr lang="es-ES" sz="2000" b="1" dirty="0"/>
              <a:t> </a:t>
            </a:r>
            <a:r>
              <a:rPr lang="es-ES" sz="2000" b="1" dirty="0" err="1"/>
              <a:t>udělovat</a:t>
            </a:r>
            <a:r>
              <a:rPr lang="es-ES" sz="2000" b="1" dirty="0"/>
              <a:t> </a:t>
            </a:r>
            <a:r>
              <a:rPr lang="es-ES" sz="2000" b="1" dirty="0" err="1"/>
              <a:t>radost</a:t>
            </a:r>
            <a:r>
              <a:rPr lang="es-ES" sz="2000" b="1" dirty="0"/>
              <a:t> </a:t>
            </a:r>
            <a:r>
              <a:rPr lang="es-ES" sz="2000" b="1" dirty="0" err="1"/>
              <a:t>svému</a:t>
            </a:r>
            <a:r>
              <a:rPr lang="es-ES" sz="2000" b="1" dirty="0"/>
              <a:t> </a:t>
            </a:r>
            <a:r>
              <a:rPr lang="es-ES" sz="2000" b="1" dirty="0" err="1"/>
              <a:t>vlastnímu</a:t>
            </a:r>
            <a:r>
              <a:rPr lang="es-ES" sz="2000" b="1" dirty="0"/>
              <a:t> </a:t>
            </a:r>
            <a:r>
              <a:rPr lang="es-ES" sz="2000" b="1" dirty="0" err="1"/>
              <a:t>srdci</a:t>
            </a:r>
            <a:r>
              <a:rPr lang="es-ES" sz="2000" b="1" dirty="0"/>
              <a:t>. </a:t>
            </a:r>
            <a:r>
              <a:rPr lang="es-ES" sz="2000" b="1" dirty="0" err="1"/>
              <a:t>Prostřednictvím</a:t>
            </a:r>
            <a:r>
              <a:rPr lang="es-ES" sz="2000" b="1" dirty="0"/>
              <a:t> </a:t>
            </a:r>
            <a:r>
              <a:rPr lang="es-ES" sz="2000" b="1" dirty="0" err="1"/>
              <a:t>světla</a:t>
            </a:r>
            <a:r>
              <a:rPr lang="es-ES" sz="2000" b="1" dirty="0"/>
              <a:t> a </a:t>
            </a:r>
            <a:r>
              <a:rPr lang="es-ES" sz="2000" b="1" dirty="0" err="1"/>
              <a:t>stínu</a:t>
            </a:r>
            <a:r>
              <a:rPr lang="es-ES" sz="2000" b="1" dirty="0"/>
              <a:t> </a:t>
            </a:r>
            <a:r>
              <a:rPr lang="es-ES" sz="2000" b="1" dirty="0" err="1"/>
              <a:t>můžete</a:t>
            </a:r>
            <a:r>
              <a:rPr lang="es-ES" sz="2000" b="1" dirty="0"/>
              <a:t> </a:t>
            </a:r>
            <a:r>
              <a:rPr lang="es-ES" sz="2000" b="1" dirty="0" err="1"/>
              <a:t>vytyčit</a:t>
            </a:r>
            <a:r>
              <a:rPr lang="es-ES" sz="2000" b="1" dirty="0"/>
              <a:t> </a:t>
            </a:r>
            <a:r>
              <a:rPr lang="es-ES" sz="2000" b="1" dirty="0" err="1"/>
              <a:t>přímé</a:t>
            </a:r>
            <a:r>
              <a:rPr lang="es-ES" sz="2000" b="1" dirty="0"/>
              <a:t> </a:t>
            </a:r>
            <a:r>
              <a:rPr lang="es-ES" sz="2000" b="1" dirty="0" err="1"/>
              <a:t>cesty</a:t>
            </a:r>
            <a:r>
              <a:rPr lang="es-ES" sz="2000" b="1" dirty="0"/>
              <a:t> pro </a:t>
            </a:r>
            <a:r>
              <a:rPr lang="es-ES" sz="2000" b="1" dirty="0" err="1"/>
              <a:t>nohy</a:t>
            </a:r>
            <a:r>
              <a:rPr lang="es-ES" sz="2000" b="1" dirty="0"/>
              <a:t> </a:t>
            </a:r>
            <a:r>
              <a:rPr lang="es-ES" sz="2000" b="1" dirty="0" err="1"/>
              <a:t>vašich</a:t>
            </a:r>
            <a:r>
              <a:rPr lang="es-ES" sz="2000" b="1" dirty="0"/>
              <a:t> </a:t>
            </a:r>
            <a:r>
              <a:rPr lang="es-ES" sz="2000" b="1" dirty="0" err="1"/>
              <a:t>dětí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je </a:t>
            </a:r>
            <a:r>
              <a:rPr lang="es-ES" sz="2000" b="1" dirty="0" err="1"/>
              <a:t>dovedou</a:t>
            </a:r>
            <a:r>
              <a:rPr lang="es-ES" sz="2000" b="1" dirty="0"/>
              <a:t> k </a:t>
            </a:r>
            <a:r>
              <a:rPr lang="es-ES" sz="2000" b="1" dirty="0" err="1"/>
              <a:t>nád</a:t>
            </a:r>
            <a:r>
              <a:rPr lang="cs-CZ" sz="2000" b="1" dirty="0"/>
              <a:t>-</a:t>
            </a:r>
            <a:r>
              <a:rPr lang="es-ES" sz="2000" b="1" dirty="0" err="1"/>
              <a:t>herným</a:t>
            </a:r>
            <a:r>
              <a:rPr lang="es-ES" sz="2000" b="1" dirty="0"/>
              <a:t> </a:t>
            </a:r>
            <a:r>
              <a:rPr lang="es-ES" sz="2000" b="1" dirty="0" err="1"/>
              <a:t>nebeským</a:t>
            </a:r>
            <a:r>
              <a:rPr lang="es-ES" sz="2000" b="1" dirty="0"/>
              <a:t> </a:t>
            </a:r>
            <a:r>
              <a:rPr lang="es-ES" sz="2000" b="1" dirty="0" err="1"/>
              <a:t>výšinám</a:t>
            </a:r>
            <a:r>
              <a:rPr lang="es-ES" sz="2000" b="1" dirty="0"/>
              <a:t>. Ale </a:t>
            </a:r>
            <a:r>
              <a:rPr lang="es-ES" sz="2000" b="1" dirty="0" err="1"/>
              <a:t>jen</a:t>
            </a:r>
            <a:r>
              <a:rPr lang="es-ES" sz="2000" b="1" dirty="0"/>
              <a:t> </a:t>
            </a:r>
            <a:r>
              <a:rPr lang="es-ES" sz="2000" b="1" dirty="0" err="1"/>
              <a:t>tehdy</a:t>
            </a:r>
            <a:r>
              <a:rPr lang="es-ES" sz="2000" b="1" dirty="0"/>
              <a:t>, </a:t>
            </a:r>
            <a:r>
              <a:rPr lang="es-ES" sz="2000" b="1" dirty="0" err="1"/>
              <a:t>když</a:t>
            </a:r>
            <a:r>
              <a:rPr lang="es-ES" sz="2000" b="1" dirty="0"/>
              <a:t> se </a:t>
            </a:r>
            <a:r>
              <a:rPr lang="es-ES" sz="2000" b="1" dirty="0" err="1"/>
              <a:t>matka</a:t>
            </a:r>
            <a:r>
              <a:rPr lang="es-ES" sz="2000" b="1" dirty="0"/>
              <a:t> </a:t>
            </a:r>
            <a:r>
              <a:rPr lang="es-ES" sz="2000" b="1" dirty="0" err="1"/>
              <a:t>snaží</a:t>
            </a:r>
            <a:r>
              <a:rPr lang="es-ES" sz="2000" b="1" dirty="0"/>
              <a:t> ve </a:t>
            </a:r>
            <a:r>
              <a:rPr lang="es-ES" sz="2000" b="1" dirty="0" err="1"/>
              <a:t>svém</a:t>
            </a:r>
            <a:r>
              <a:rPr lang="es-ES" sz="2000" b="1" dirty="0"/>
              <a:t> </a:t>
            </a:r>
            <a:r>
              <a:rPr lang="es-ES" sz="2000" b="1" dirty="0" err="1"/>
              <a:t>životě</a:t>
            </a:r>
            <a:r>
              <a:rPr lang="es-ES" sz="2000" b="1" dirty="0"/>
              <a:t> </a:t>
            </a:r>
            <a:r>
              <a:rPr lang="es-ES" sz="2000" b="1" dirty="0" err="1"/>
              <a:t>následovat</a:t>
            </a:r>
            <a:r>
              <a:rPr lang="es-ES" sz="2000" b="1" dirty="0"/>
              <a:t> </a:t>
            </a:r>
            <a:r>
              <a:rPr lang="es-ES" sz="2000" b="1" dirty="0" err="1"/>
              <a:t>cestu</a:t>
            </a:r>
            <a:r>
              <a:rPr lang="es-ES" sz="2000" b="1" dirty="0"/>
              <a:t> </a:t>
            </a:r>
            <a:r>
              <a:rPr lang="es-ES" sz="2000" b="1" dirty="0" err="1"/>
              <a:t>Kristova</a:t>
            </a:r>
            <a:r>
              <a:rPr lang="es-ES" sz="2000" b="1" dirty="0"/>
              <a:t> </a:t>
            </a:r>
            <a:r>
              <a:rPr lang="es-ES" sz="2000" b="1" dirty="0" err="1"/>
              <a:t>učení</a:t>
            </a:r>
            <a:r>
              <a:rPr lang="es-ES" sz="2000" b="1" dirty="0"/>
              <a:t>,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es-ES" sz="2000" b="1" dirty="0" err="1"/>
              <a:t>doufat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formuje</a:t>
            </a:r>
            <a:r>
              <a:rPr lang="es-ES" sz="2000" b="1" dirty="0"/>
              <a:t> </a:t>
            </a:r>
            <a:r>
              <a:rPr lang="es-ES" sz="2000" b="1" dirty="0" err="1"/>
              <a:t>charak</a:t>
            </a:r>
            <a:r>
              <a:rPr lang="cs-CZ" sz="2000" b="1" dirty="0"/>
              <a:t>-</a:t>
            </a:r>
            <a:r>
              <a:rPr lang="es-ES" sz="2000" b="1" dirty="0"/>
              <a:t>ter </a:t>
            </a:r>
            <a:r>
              <a:rPr lang="es-ES" sz="2000" b="1" dirty="0" err="1"/>
              <a:t>svých</a:t>
            </a:r>
            <a:r>
              <a:rPr lang="es-ES" sz="2000" b="1" dirty="0"/>
              <a:t> </a:t>
            </a:r>
            <a:r>
              <a:rPr lang="es-ES" sz="2000" b="1" dirty="0" err="1"/>
              <a:t>dětí</a:t>
            </a:r>
            <a:r>
              <a:rPr lang="es-ES" sz="2000" b="1" dirty="0"/>
              <a:t> </a:t>
            </a:r>
            <a:r>
              <a:rPr lang="es-ES" sz="2000" b="1" dirty="0" err="1"/>
              <a:t>podle</a:t>
            </a:r>
            <a:r>
              <a:rPr lang="es-ES" sz="2000" b="1" dirty="0"/>
              <a:t> </a:t>
            </a:r>
            <a:r>
              <a:rPr lang="es-ES" sz="2000" b="1" dirty="0" err="1"/>
              <a:t>Božího</a:t>
            </a:r>
            <a:r>
              <a:rPr lang="es-ES" sz="2000" b="1" dirty="0"/>
              <a:t> </a:t>
            </a:r>
            <a:r>
              <a:rPr lang="es-ES" sz="2000" b="1" dirty="0" err="1"/>
              <a:t>vzoru</a:t>
            </a:r>
            <a:r>
              <a:rPr lang="es-ES" sz="2000" b="1" dirty="0"/>
              <a:t>.</a:t>
            </a:r>
          </a:p>
        </p:txBody>
      </p:sp>
      <p:pic>
        <p:nvPicPr>
          <p:cNvPr id="7" name="Imagen 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BD6C56A-FAA8-0BBB-FF4C-620130824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8" y="3098318"/>
            <a:ext cx="4761999" cy="3664507"/>
          </a:xfrm>
          <a:prstGeom prst="rect">
            <a:avLst/>
          </a:prstGeom>
          <a:ln w="38100" cap="sq">
            <a:solidFill>
              <a:srgbClr val="D79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7E07F50-42C3-7D37-2737-CA7AF9794B7F}"/>
              </a:ext>
            </a:extLst>
          </p:cNvPr>
          <p:cNvSpPr txBox="1"/>
          <p:nvPr/>
        </p:nvSpPr>
        <p:spPr>
          <a:xfrm>
            <a:off x="5037723" y="3238784"/>
            <a:ext cx="325755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Každá</a:t>
            </a:r>
            <a:r>
              <a:rPr lang="es-ES" sz="2000" b="1" dirty="0"/>
              <a:t> </a:t>
            </a:r>
            <a:r>
              <a:rPr lang="es-ES" sz="2000" b="1" dirty="0" err="1"/>
              <a:t>matka</a:t>
            </a:r>
            <a:r>
              <a:rPr lang="es-ES" sz="2000" b="1" dirty="0"/>
              <a:t> je </a:t>
            </a:r>
            <a:r>
              <a:rPr lang="es-ES" sz="2000" b="1" dirty="0" err="1"/>
              <a:t>odvážná</a:t>
            </a:r>
            <a:r>
              <a:rPr lang="es-ES" sz="2000" b="1" dirty="0"/>
              <a:t> </a:t>
            </a:r>
            <a:r>
              <a:rPr lang="es-ES" sz="2000" b="1" dirty="0" err="1"/>
              <a:t>žena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</a:t>
            </a:r>
            <a:r>
              <a:rPr lang="es-ES" sz="2000" b="1" dirty="0" err="1"/>
              <a:t>staví</a:t>
            </a:r>
            <a:r>
              <a:rPr lang="es-ES" sz="2000" b="1" dirty="0"/>
              <a:t> do </a:t>
            </a:r>
            <a:r>
              <a:rPr lang="es-ES" sz="2000" b="1" dirty="0" err="1"/>
              <a:t>popředí</a:t>
            </a:r>
            <a:r>
              <a:rPr lang="es-ES" sz="2000" b="1" dirty="0"/>
              <a:t> </a:t>
            </a:r>
            <a:r>
              <a:rPr lang="es-ES" sz="2000" b="1" dirty="0" err="1"/>
              <a:t>rozvoj</a:t>
            </a:r>
            <a:r>
              <a:rPr lang="es-ES" sz="2000" b="1" dirty="0"/>
              <a:t> </a:t>
            </a:r>
            <a:r>
              <a:rPr lang="es-ES" sz="2000" b="1" dirty="0" err="1"/>
              <a:t>schopností</a:t>
            </a:r>
            <a:r>
              <a:rPr lang="es-ES" sz="2000" b="1" dirty="0"/>
              <a:t> </a:t>
            </a:r>
            <a:r>
              <a:rPr lang="es-ES" sz="2000" b="1" dirty="0" err="1"/>
              <a:t>svých</a:t>
            </a:r>
            <a:r>
              <a:rPr lang="es-ES" sz="2000" b="1" dirty="0"/>
              <a:t> </a:t>
            </a:r>
            <a:r>
              <a:rPr lang="es-ES" sz="2000" b="1" dirty="0" err="1"/>
              <a:t>dětí</a:t>
            </a:r>
            <a:r>
              <a:rPr lang="es-ES" sz="2000" b="1" dirty="0"/>
              <a:t>. </a:t>
            </a:r>
            <a:r>
              <a:rPr lang="es-ES" sz="2000" b="1" dirty="0" err="1"/>
              <a:t>Někteří</a:t>
            </a:r>
            <a:r>
              <a:rPr lang="es-ES" sz="2000" b="1" dirty="0"/>
              <a:t> </a:t>
            </a:r>
            <a:r>
              <a:rPr lang="es-ES" sz="2000" b="1" dirty="0" err="1"/>
              <a:t>možná</a:t>
            </a:r>
            <a:r>
              <a:rPr lang="es-ES" sz="2000" b="1" dirty="0"/>
              <a:t> </a:t>
            </a:r>
            <a:r>
              <a:rPr lang="es-ES" sz="2000" b="1" dirty="0" err="1"/>
              <a:t>nedostanou</a:t>
            </a:r>
            <a:r>
              <a:rPr lang="es-ES" sz="2000" b="1" dirty="0"/>
              <a:t> </a:t>
            </a:r>
            <a:r>
              <a:rPr lang="es-ES" sz="2000" b="1" dirty="0" err="1"/>
              <a:t>poděkování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odměnu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ovlivnili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děti</a:t>
            </a:r>
            <a:r>
              <a:rPr lang="es-ES" sz="2000" b="1" dirty="0"/>
              <a:t>. </a:t>
            </a:r>
            <a:r>
              <a:rPr lang="es-ES" sz="2000" b="1" dirty="0" err="1"/>
              <a:t>Až</a:t>
            </a:r>
            <a:r>
              <a:rPr lang="es-ES" sz="2000" b="1" dirty="0"/>
              <a:t>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Pán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přijde</a:t>
            </a:r>
            <a:r>
              <a:rPr lang="es-ES" sz="2000" b="1" dirty="0"/>
              <a:t>, </a:t>
            </a:r>
            <a:r>
              <a:rPr lang="es-ES" sz="2000" b="1" dirty="0" err="1"/>
              <a:t>zavolá</a:t>
            </a:r>
            <a:r>
              <a:rPr lang="es-ES" sz="2000" b="1" dirty="0"/>
              <a:t> </a:t>
            </a:r>
            <a:r>
              <a:rPr lang="es-ES" sz="2000" b="1" dirty="0" err="1"/>
              <a:t>každou</a:t>
            </a:r>
            <a:r>
              <a:rPr lang="es-ES" sz="2000" b="1" dirty="0"/>
              <a:t> </a:t>
            </a:r>
            <a:r>
              <a:rPr lang="es-ES" sz="2000" b="1" dirty="0" err="1"/>
              <a:t>matku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jí</a:t>
            </a:r>
            <a:r>
              <a:rPr lang="es-ES" sz="2000" b="1" dirty="0"/>
              <a:t> </a:t>
            </a:r>
            <a:r>
              <a:rPr lang="es-ES" sz="2000" b="1" dirty="0" err="1"/>
              <a:t>poblahopřál</a:t>
            </a:r>
            <a:r>
              <a:rPr lang="es-ES" sz="2000" b="1" dirty="0"/>
              <a:t> k </a:t>
            </a:r>
            <a:r>
              <a:rPr lang="es-ES" sz="2000" b="1" dirty="0" err="1"/>
              <a:t>práci</a:t>
            </a:r>
            <a:r>
              <a:rPr lang="es-ES" sz="2000" b="1" dirty="0"/>
              <a:t>, </a:t>
            </a:r>
            <a:r>
              <a:rPr lang="es-ES" sz="2000" b="1" dirty="0" err="1"/>
              <a:t>kterou</a:t>
            </a:r>
            <a:r>
              <a:rPr lang="es-ES" sz="2000" b="1" dirty="0"/>
              <a:t> </a:t>
            </a:r>
            <a:r>
              <a:rPr lang="es-ES" sz="2000" b="1" dirty="0" err="1"/>
              <a:t>vykonala</a:t>
            </a:r>
            <a:r>
              <a:rPr lang="es-ES" sz="2000" b="1" dirty="0"/>
              <a:t> pro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rodinu</a:t>
            </a:r>
            <a:r>
              <a:rPr lang="cs-CZ" sz="2000" b="1" dirty="0"/>
              <a:t>.</a:t>
            </a:r>
            <a:endParaRPr lang="es-ES" sz="2000" dirty="0"/>
          </a:p>
        </p:txBody>
      </p:sp>
      <p:pic>
        <p:nvPicPr>
          <p:cNvPr id="11" name="Imagen 10" descr="Niño sentado en un sillón&#10;&#10;Descripción generada automáticamente con confianza media">
            <a:extLst>
              <a:ext uri="{FF2B5EF4-FFF2-40B4-BE49-F238E27FC236}">
                <a16:creationId xmlns:a16="http://schemas.microsoft.com/office/drawing/2014/main" id="{7003B4F9-7753-FB0F-F3CC-28B5925D18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" r="7582"/>
          <a:stretch/>
        </p:blipFill>
        <p:spPr>
          <a:xfrm>
            <a:off x="8295273" y="119910"/>
            <a:ext cx="3743325" cy="6618179"/>
          </a:xfrm>
          <a:prstGeom prst="rect">
            <a:avLst/>
          </a:prstGeom>
          <a:ln w="38100" cap="sq">
            <a:solidFill>
              <a:srgbClr val="D79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658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D9BAA9EF-027A-89A3-D34F-32AC2EFD0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77" y="-134470"/>
            <a:ext cx="9392165" cy="3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5C51964-7E8E-70E8-7495-5D62D7D01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831" y="3619500"/>
            <a:ext cx="8875285" cy="3055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174E059-851C-0E2C-29C1-C771F55604C6}"/>
              </a:ext>
            </a:extLst>
          </p:cNvPr>
          <p:cNvSpPr txBox="1"/>
          <p:nvPr/>
        </p:nvSpPr>
        <p:spPr>
          <a:xfrm>
            <a:off x="1703358" y="1882963"/>
            <a:ext cx="85475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Chci</a:t>
            </a:r>
            <a:r>
              <a:rPr lang="es-ES" sz="2000" b="1" dirty="0"/>
              <a:t> </a:t>
            </a:r>
            <a:r>
              <a:rPr lang="es-ES" sz="2000" b="1" dirty="0" err="1"/>
              <a:t>poděkovat</a:t>
            </a:r>
            <a:r>
              <a:rPr lang="es-ES" sz="2000" b="1" dirty="0"/>
              <a:t> </a:t>
            </a:r>
            <a:r>
              <a:rPr lang="es-ES" sz="2000" b="1" dirty="0" err="1"/>
              <a:t>matkám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vliv</a:t>
            </a:r>
            <a:r>
              <a:rPr lang="es-ES" sz="2000" b="1" dirty="0"/>
              <a:t> a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ty</a:t>
            </a:r>
            <a:r>
              <a:rPr lang="es-ES" sz="2000" b="1" dirty="0"/>
              <a:t> </a:t>
            </a:r>
            <a:r>
              <a:rPr lang="es-ES" sz="2000" b="1" dirty="0" err="1"/>
              <a:t>každodenní</a:t>
            </a:r>
            <a:r>
              <a:rPr lang="es-ES" sz="2000" b="1" dirty="0"/>
              <a:t> </a:t>
            </a:r>
            <a:r>
              <a:rPr lang="es-ES" sz="2000" b="1" dirty="0" err="1"/>
              <a:t>činnosti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vyko</a:t>
            </a:r>
            <a:r>
              <a:rPr lang="cs-CZ" sz="2000" b="1" dirty="0"/>
              <a:t>-</a:t>
            </a:r>
            <a:r>
              <a:rPr lang="es-ES" sz="2000" b="1" dirty="0" err="1"/>
              <a:t>návají</a:t>
            </a:r>
            <a:r>
              <a:rPr lang="es-ES" sz="2000" b="1" dirty="0"/>
              <a:t> ve </a:t>
            </a:r>
            <a:r>
              <a:rPr lang="es-ES" sz="2000" b="1" dirty="0" err="1"/>
              <a:t>prospěch</a:t>
            </a:r>
            <a:r>
              <a:rPr lang="es-ES" sz="2000" b="1" dirty="0"/>
              <a:t> </a:t>
            </a:r>
            <a:r>
              <a:rPr lang="es-ES" sz="2000" b="1" dirty="0" err="1"/>
              <a:t>svých</a:t>
            </a:r>
            <a:r>
              <a:rPr lang="es-ES" sz="2000" b="1" dirty="0"/>
              <a:t> </a:t>
            </a:r>
            <a:r>
              <a:rPr lang="es-ES" sz="2000" b="1" dirty="0" err="1"/>
              <a:t>dětí</a:t>
            </a:r>
            <a:r>
              <a:rPr lang="es-ES" sz="2000" b="1" dirty="0"/>
              <a:t>. </a:t>
            </a:r>
          </a:p>
          <a:p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odmění</a:t>
            </a:r>
            <a:r>
              <a:rPr lang="es-ES" sz="2000" b="1" dirty="0"/>
              <a:t> </a:t>
            </a:r>
            <a:r>
              <a:rPr lang="es-ES" sz="2000" b="1" dirty="0" err="1"/>
              <a:t>matky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ovlivnily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děti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žily</a:t>
            </a:r>
            <a:r>
              <a:rPr lang="es-ES" sz="2000" b="1" dirty="0"/>
              <a:t> ve </a:t>
            </a:r>
            <a:r>
              <a:rPr lang="es-ES" sz="2000" b="1" dirty="0" err="1"/>
              <a:t>společenství</a:t>
            </a:r>
            <a:r>
              <a:rPr lang="es-ES" sz="2000" b="1" dirty="0"/>
              <a:t> s </a:t>
            </a:r>
            <a:r>
              <a:rPr lang="es-ES" sz="2000" b="1" dirty="0" err="1"/>
              <a:t>Bohem</a:t>
            </a:r>
            <a:r>
              <a:rPr lang="es-ES" sz="2000" b="1" dirty="0"/>
              <a:t> </a:t>
            </a:r>
            <a:r>
              <a:rPr lang="cs-CZ" sz="2000" b="1" dirty="0"/>
              <a:t>       </a:t>
            </a:r>
            <a:r>
              <a:rPr lang="es-ES" sz="2000" b="1" dirty="0"/>
              <a:t>a </a:t>
            </a:r>
            <a:r>
              <a:rPr lang="es-ES" sz="2000" b="1" dirty="0" err="1"/>
              <a:t>pracovaly</a:t>
            </a:r>
            <a:r>
              <a:rPr lang="es-ES" sz="2000" b="1" dirty="0"/>
              <a:t> pro </a:t>
            </a:r>
            <a:r>
              <a:rPr lang="es-ES" sz="2000" b="1" dirty="0" err="1"/>
              <a:t>spásu</a:t>
            </a:r>
            <a:r>
              <a:rPr lang="es-ES" sz="2000" b="1" dirty="0"/>
              <a:t> </a:t>
            </a:r>
            <a:r>
              <a:rPr lang="es-ES" sz="2000" b="1" dirty="0" err="1"/>
              <a:t>druhých</a:t>
            </a:r>
            <a:r>
              <a:rPr lang="es-ES" sz="2000" b="1" dirty="0"/>
              <a:t>.
</a:t>
            </a:r>
            <a:r>
              <a:rPr lang="es-ES" sz="2000" b="1" dirty="0" err="1"/>
              <a:t>Chtěl</a:t>
            </a:r>
            <a:r>
              <a:rPr lang="es-ES" sz="2000" b="1" dirty="0"/>
              <a:t> </a:t>
            </a:r>
            <a:r>
              <a:rPr lang="es-ES" sz="2000" b="1" dirty="0" err="1"/>
              <a:t>bych</a:t>
            </a:r>
            <a:r>
              <a:rPr lang="es-ES" sz="2000" b="1" dirty="0"/>
              <a:t> </a:t>
            </a:r>
            <a:r>
              <a:rPr lang="es-ES" sz="2000" b="1" dirty="0" err="1"/>
              <a:t>tě</a:t>
            </a:r>
            <a:r>
              <a:rPr lang="es-ES" sz="2000" b="1" dirty="0"/>
              <a:t> </a:t>
            </a:r>
            <a:r>
              <a:rPr lang="es-ES" sz="2000" b="1" dirty="0" err="1"/>
              <a:t>povzbudit</a:t>
            </a:r>
            <a:r>
              <a:rPr lang="es-ES" sz="2000" b="1" dirty="0"/>
              <a:t>, </a:t>
            </a:r>
            <a:r>
              <a:rPr lang="cs-CZ" sz="2000" b="1" dirty="0"/>
              <a:t>m</a:t>
            </a:r>
            <a:r>
              <a:rPr lang="es-ES" sz="2000" b="1" dirty="0" err="1"/>
              <a:t>atko</a:t>
            </a:r>
            <a:r>
              <a:rPr lang="es-ES" sz="2000" b="1" dirty="0"/>
              <a:t>, </a:t>
            </a:r>
            <a:r>
              <a:rPr lang="es-ES" sz="2000" b="1" dirty="0" err="1"/>
              <a:t>abys</a:t>
            </a:r>
            <a:r>
              <a:rPr lang="es-ES" sz="2000" b="1" dirty="0"/>
              <a:t> </a:t>
            </a:r>
            <a:r>
              <a:rPr lang="es-ES" sz="2000" b="1" dirty="0" err="1"/>
              <a:t>vytrvala</a:t>
            </a:r>
            <a:r>
              <a:rPr lang="es-ES" sz="2000" b="1" dirty="0"/>
              <a:t> v </a:t>
            </a:r>
            <a:r>
              <a:rPr lang="es-ES" sz="2000" b="1" dirty="0" err="1"/>
              <a:t>úzkém</a:t>
            </a:r>
            <a:r>
              <a:rPr lang="es-ES" sz="2000" b="1" dirty="0"/>
              <a:t> </a:t>
            </a:r>
            <a:r>
              <a:rPr lang="es-ES" sz="2000" b="1" dirty="0" err="1"/>
              <a:t>společenství</a:t>
            </a:r>
            <a:r>
              <a:rPr lang="es-ES" sz="2000" b="1" dirty="0"/>
              <a:t> s </a:t>
            </a:r>
            <a:r>
              <a:rPr lang="es-ES" sz="2000" b="1" dirty="0" err="1"/>
              <a:t>Bohem</a:t>
            </a:r>
            <a:r>
              <a:rPr lang="es-ES" sz="2000" b="1" dirty="0"/>
              <a:t> </a:t>
            </a:r>
            <a:r>
              <a:rPr lang="cs-CZ" sz="2000" b="1" dirty="0"/>
              <a:t>         </a:t>
            </a:r>
            <a:r>
              <a:rPr lang="es-ES" sz="2000" b="1" dirty="0"/>
              <a:t>a </a:t>
            </a:r>
            <a:r>
              <a:rPr lang="es-ES" sz="2000" b="1" dirty="0" err="1"/>
              <a:t>pokračovala</a:t>
            </a:r>
            <a:r>
              <a:rPr lang="es-ES" sz="2000" b="1" dirty="0"/>
              <a:t> ve </a:t>
            </a:r>
            <a:r>
              <a:rPr lang="es-ES" sz="2000" b="1" dirty="0" err="1"/>
              <a:t>vedení</a:t>
            </a:r>
            <a:r>
              <a:rPr lang="es-ES" sz="2000" b="1" dirty="0"/>
              <a:t> </a:t>
            </a:r>
            <a:r>
              <a:rPr lang="es-ES" sz="2000" b="1" dirty="0" err="1"/>
              <a:t>svých</a:t>
            </a:r>
            <a:r>
              <a:rPr lang="es-ES" sz="2000" b="1" dirty="0"/>
              <a:t> </a:t>
            </a:r>
            <a:r>
              <a:rPr lang="es-ES" sz="2000" b="1" dirty="0" err="1"/>
              <a:t>dětí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cestě</a:t>
            </a:r>
            <a:r>
              <a:rPr lang="es-ES" sz="2000" b="1" dirty="0"/>
              <a:t> do </a:t>
            </a:r>
            <a:r>
              <a:rPr lang="es-ES" sz="2000" b="1" dirty="0" err="1"/>
              <a:t>nebe</a:t>
            </a:r>
            <a:r>
              <a:rPr lang="es-ES" sz="2000" b="1" dirty="0"/>
              <a:t>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A54DEE-9FA3-C2D9-238F-2EC1A694311B}"/>
              </a:ext>
            </a:extLst>
          </p:cNvPr>
          <p:cNvSpPr txBox="1"/>
          <p:nvPr/>
        </p:nvSpPr>
        <p:spPr>
          <a:xfrm>
            <a:off x="1785884" y="3754734"/>
            <a:ext cx="8465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9A2A2F"/>
                </a:solidFill>
              </a:rPr>
              <a:t>“</a:t>
            </a:r>
            <a:r>
              <a:rPr lang="cs-CZ" sz="2000" b="1" dirty="0">
                <a:solidFill>
                  <a:srgbClr val="9A2A2F"/>
                </a:solidFill>
              </a:rPr>
              <a:t>Ženu statečnou kdo nalezne? </a:t>
            </a:r>
            <a:r>
              <a:rPr lang="es-ES" sz="2000" b="1" dirty="0">
                <a:solidFill>
                  <a:srgbClr val="9A2A2F"/>
                </a:solidFill>
              </a:rPr>
              <a:t>… </a:t>
            </a:r>
            <a:r>
              <a:rPr lang="es-ES" sz="2000" b="1" dirty="0" err="1">
                <a:solidFill>
                  <a:srgbClr val="9A2A2F"/>
                </a:solidFill>
              </a:rPr>
              <a:t>Její</a:t>
            </a:r>
            <a:r>
              <a:rPr lang="es-ES" sz="2000" b="1" dirty="0">
                <a:solidFill>
                  <a:srgbClr val="9A2A2F"/>
                </a:solidFill>
              </a:rPr>
              <a:t> </a:t>
            </a:r>
            <a:r>
              <a:rPr lang="cs-CZ" sz="2000" b="1" dirty="0">
                <a:solidFill>
                  <a:srgbClr val="9A2A2F"/>
                </a:solidFill>
              </a:rPr>
              <a:t>synové</a:t>
            </a:r>
            <a:r>
              <a:rPr lang="es-ES" sz="2000" b="1" dirty="0">
                <a:solidFill>
                  <a:srgbClr val="9A2A2F"/>
                </a:solidFill>
              </a:rPr>
              <a:t> </a:t>
            </a:r>
            <a:r>
              <a:rPr lang="es-ES" sz="2000" b="1" dirty="0" err="1">
                <a:solidFill>
                  <a:srgbClr val="9A2A2F"/>
                </a:solidFill>
              </a:rPr>
              <a:t>povstávají</a:t>
            </a:r>
            <a:r>
              <a:rPr lang="es-ES" sz="2000" b="1" dirty="0">
                <a:solidFill>
                  <a:srgbClr val="9A2A2F"/>
                </a:solidFill>
              </a:rPr>
              <a:t> a </a:t>
            </a:r>
            <a:r>
              <a:rPr lang="es-ES" sz="2000" b="1" dirty="0" err="1">
                <a:solidFill>
                  <a:srgbClr val="9A2A2F"/>
                </a:solidFill>
              </a:rPr>
              <a:t>blaho</a:t>
            </a:r>
            <a:r>
              <a:rPr lang="cs-CZ" sz="2000" b="1" dirty="0">
                <a:solidFill>
                  <a:srgbClr val="9A2A2F"/>
                </a:solidFill>
              </a:rPr>
              <a:t>řečí ji.</a:t>
            </a:r>
            <a:r>
              <a:rPr lang="es-ES" sz="2000" b="1" dirty="0">
                <a:solidFill>
                  <a:srgbClr val="9A2A2F"/>
                </a:solidFill>
              </a:rPr>
              <a:t>” </a:t>
            </a:r>
            <a:br>
              <a:rPr lang="es-ES" sz="2000" b="1" dirty="0">
                <a:solidFill>
                  <a:srgbClr val="9A2A2F"/>
                </a:solidFill>
              </a:rPr>
            </a:br>
            <a:r>
              <a:rPr lang="es-ES" sz="2000" b="1" dirty="0">
                <a:solidFill>
                  <a:srgbClr val="9A2A2F"/>
                </a:solidFill>
              </a:rPr>
              <a:t>P</a:t>
            </a:r>
            <a:r>
              <a:rPr lang="cs-CZ" sz="2000" b="1" dirty="0" err="1">
                <a:solidFill>
                  <a:srgbClr val="9A2A2F"/>
                </a:solidFill>
              </a:rPr>
              <a:t>řísloví</a:t>
            </a:r>
            <a:r>
              <a:rPr lang="es-ES" sz="2000" b="1" dirty="0">
                <a:solidFill>
                  <a:srgbClr val="9A2A2F"/>
                </a:solidFill>
              </a:rPr>
              <a:t> 31</a:t>
            </a:r>
            <a:r>
              <a:rPr lang="cs-CZ" sz="2000" b="1" dirty="0">
                <a:solidFill>
                  <a:srgbClr val="9A2A2F"/>
                </a:solidFill>
              </a:rPr>
              <a:t>,</a:t>
            </a:r>
            <a:r>
              <a:rPr lang="es-ES" sz="2000" b="1" dirty="0">
                <a:solidFill>
                  <a:srgbClr val="9A2A2F"/>
                </a:solidFill>
              </a:rPr>
              <a:t>10</a:t>
            </a:r>
            <a:r>
              <a:rPr lang="cs-CZ" sz="2000" b="1" dirty="0">
                <a:solidFill>
                  <a:srgbClr val="9A2A2F"/>
                </a:solidFill>
              </a:rPr>
              <a:t>.</a:t>
            </a:r>
            <a:r>
              <a:rPr lang="es-ES" sz="2000" b="1" dirty="0">
                <a:solidFill>
                  <a:srgbClr val="9A2A2F"/>
                </a:solidFill>
              </a:rPr>
              <a:t>28. </a:t>
            </a:r>
            <a:r>
              <a:rPr lang="pl-PL" sz="2000" b="1" dirty="0">
                <a:solidFill>
                  <a:srgbClr val="9A2A2F"/>
                </a:solidFill>
              </a:rPr>
              <a:t>Díky za tvůj vliv, maminko!</a:t>
            </a:r>
            <a:endParaRPr lang="es-ES" sz="2000" b="1" dirty="0">
              <a:solidFill>
                <a:srgbClr val="9A2A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4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77E2CC9B-EB97-AC81-5054-AA3863DF9F04}"/>
              </a:ext>
            </a:extLst>
          </p:cNvPr>
          <p:cNvGrpSpPr/>
          <p:nvPr/>
        </p:nvGrpSpPr>
        <p:grpSpPr>
          <a:xfrm>
            <a:off x="2810447" y="647122"/>
            <a:ext cx="9283803" cy="6081619"/>
            <a:chOff x="2810447" y="647122"/>
            <a:chExt cx="9283803" cy="6081619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EBF6218-6032-2E84-6580-3032D5638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92446" y="1156172"/>
              <a:ext cx="7370325" cy="5527744"/>
            </a:xfrm>
            <a:prstGeom prst="rect">
              <a:avLst/>
            </a:prstGeom>
          </p:spPr>
        </p:pic>
        <p:pic>
          <p:nvPicPr>
            <p:cNvPr id="7" name="Imagen 6" descr="Forma&#10;&#10;Descripción generada automáticamente">
              <a:extLst>
                <a:ext uri="{FF2B5EF4-FFF2-40B4-BE49-F238E27FC236}">
                  <a16:creationId xmlns:a16="http://schemas.microsoft.com/office/drawing/2014/main" id="{2B857B37-EC01-E120-D160-75DF9E817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447" y="647122"/>
              <a:ext cx="9283803" cy="60816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595309CE-2226-6DF3-CC45-436CD6EA7BE9}"/>
              </a:ext>
            </a:extLst>
          </p:cNvPr>
          <p:cNvSpPr txBox="1"/>
          <p:nvPr/>
        </p:nvSpPr>
        <p:spPr>
          <a:xfrm>
            <a:off x="4751871" y="129259"/>
            <a:ext cx="73703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>
                <a:solidFill>
                  <a:srgbClr val="007471"/>
                </a:solidFill>
              </a:rPr>
              <a:t>Děkuji</a:t>
            </a:r>
            <a:r>
              <a:rPr lang="es-ES" sz="2400" b="1" dirty="0">
                <a:solidFill>
                  <a:srgbClr val="007471"/>
                </a:solidFill>
              </a:rPr>
              <a:t> ti, mami, </a:t>
            </a:r>
            <a:r>
              <a:rPr lang="es-ES" sz="2400" b="1" dirty="0" err="1">
                <a:solidFill>
                  <a:srgbClr val="007471"/>
                </a:solidFill>
              </a:rPr>
              <a:t>za</a:t>
            </a:r>
            <a:r>
              <a:rPr lang="es-ES" sz="2400" b="1" dirty="0">
                <a:solidFill>
                  <a:srgbClr val="007471"/>
                </a:solidFill>
              </a:rPr>
              <a:t> </a:t>
            </a:r>
            <a:r>
              <a:rPr lang="es-ES" sz="2400" b="1" dirty="0" err="1">
                <a:solidFill>
                  <a:srgbClr val="007471"/>
                </a:solidFill>
              </a:rPr>
              <a:t>tvůj</a:t>
            </a:r>
            <a:r>
              <a:rPr lang="es-ES" sz="2400" b="1" dirty="0">
                <a:solidFill>
                  <a:srgbClr val="007471"/>
                </a:solidFill>
              </a:rPr>
              <a:t> </a:t>
            </a:r>
            <a:r>
              <a:rPr lang="es-ES" sz="2400" b="1" dirty="0" err="1">
                <a:solidFill>
                  <a:srgbClr val="007471"/>
                </a:solidFill>
              </a:rPr>
              <a:t>vliv</a:t>
            </a:r>
            <a:r>
              <a:rPr lang="es-ES" sz="2400" b="1" dirty="0">
                <a:solidFill>
                  <a:srgbClr val="007471"/>
                </a:solidFill>
              </a:rPr>
              <a:t> </a:t>
            </a:r>
            <a:r>
              <a:rPr lang="es-ES" sz="2400" b="1" dirty="0" err="1">
                <a:solidFill>
                  <a:srgbClr val="007471"/>
                </a:solidFill>
              </a:rPr>
              <a:t>na</a:t>
            </a:r>
            <a:r>
              <a:rPr lang="es-ES" sz="2400" b="1" dirty="0">
                <a:solidFill>
                  <a:srgbClr val="007471"/>
                </a:solidFill>
              </a:rPr>
              <a:t> </a:t>
            </a:r>
            <a:r>
              <a:rPr lang="es-ES" sz="2400" b="1" dirty="0" err="1">
                <a:solidFill>
                  <a:srgbClr val="007471"/>
                </a:solidFill>
              </a:rPr>
              <a:t>mou</a:t>
            </a:r>
            <a:r>
              <a:rPr lang="es-ES" sz="2400" b="1" dirty="0">
                <a:solidFill>
                  <a:srgbClr val="007471"/>
                </a:solidFill>
              </a:rPr>
              <a:t> </a:t>
            </a:r>
            <a:r>
              <a:rPr lang="es-ES" sz="2400" b="1" dirty="0" err="1">
                <a:solidFill>
                  <a:srgbClr val="007471"/>
                </a:solidFill>
              </a:rPr>
              <a:t>čistotu</a:t>
            </a:r>
            <a:r>
              <a:rPr lang="es-ES" sz="2400" b="1" dirty="0">
                <a:solidFill>
                  <a:srgbClr val="007471"/>
                </a:solidFill>
              </a:rPr>
              <a:t> a </a:t>
            </a:r>
            <a:r>
              <a:rPr lang="es-ES" sz="2400" b="1" dirty="0" err="1">
                <a:solidFill>
                  <a:srgbClr val="007471"/>
                </a:solidFill>
              </a:rPr>
              <a:t>pořádek</a:t>
            </a:r>
            <a:r>
              <a:rPr lang="es-ES" sz="2400" b="1" dirty="0">
                <a:solidFill>
                  <a:srgbClr val="007471"/>
                </a:solidFill>
              </a:rPr>
              <a:t>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7E4D479-1439-0C16-BF24-9074FAE0A101}"/>
              </a:ext>
            </a:extLst>
          </p:cNvPr>
          <p:cNvSpPr txBox="1"/>
          <p:nvPr/>
        </p:nvSpPr>
        <p:spPr>
          <a:xfrm>
            <a:off x="69803" y="130446"/>
            <a:ext cx="39797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 err="1"/>
              <a:t>Protože</a:t>
            </a:r>
            <a:r>
              <a:rPr lang="es-ES" sz="2400" b="1" dirty="0"/>
              <a:t> </a:t>
            </a:r>
            <a:r>
              <a:rPr lang="es-ES" sz="2400" b="1" dirty="0" err="1"/>
              <a:t>už</a:t>
            </a:r>
            <a:r>
              <a:rPr lang="es-ES" sz="2400" b="1" dirty="0"/>
              <a:t> </a:t>
            </a:r>
            <a:r>
              <a:rPr lang="es-ES" sz="2400" b="1" dirty="0" err="1"/>
              <a:t>od</a:t>
            </a:r>
            <a:r>
              <a:rPr lang="es-ES" sz="2400" b="1" dirty="0"/>
              <a:t> </a:t>
            </a:r>
            <a:r>
              <a:rPr lang="es-ES" sz="2400" b="1" dirty="0" err="1"/>
              <a:t>dětství</a:t>
            </a:r>
            <a:r>
              <a:rPr lang="es-ES" sz="2400" b="1" dirty="0"/>
              <a:t> </a:t>
            </a:r>
            <a:r>
              <a:rPr lang="es-ES" sz="2400" b="1" dirty="0" err="1"/>
              <a:t>js</a:t>
            </a:r>
            <a:r>
              <a:rPr lang="cs-CZ" sz="2400" b="1" dirty="0"/>
              <a:t>i</a:t>
            </a:r>
            <a:r>
              <a:rPr lang="es-ES" sz="2400" b="1" dirty="0"/>
              <a:t> mi </a:t>
            </a:r>
            <a:r>
              <a:rPr lang="es-ES" sz="2400" b="1" dirty="0" err="1"/>
              <a:t>svým</a:t>
            </a:r>
            <a:r>
              <a:rPr lang="es-ES" sz="2400" b="1" dirty="0"/>
              <a:t> </a:t>
            </a:r>
            <a:r>
              <a:rPr lang="es-ES" sz="2400" b="1" dirty="0" err="1"/>
              <a:t>příkladem</a:t>
            </a:r>
            <a:r>
              <a:rPr lang="es-ES" sz="2400" b="1" dirty="0"/>
              <a:t> </a:t>
            </a:r>
            <a:r>
              <a:rPr lang="es-ES" sz="2400" b="1" dirty="0" err="1"/>
              <a:t>ukazoval</a:t>
            </a:r>
            <a:r>
              <a:rPr lang="cs-CZ" sz="2400" b="1" dirty="0"/>
              <a:t>a</a:t>
            </a:r>
            <a:r>
              <a:rPr lang="es-ES" sz="2400" b="1" dirty="0"/>
              <a:t>, </a:t>
            </a:r>
            <a:r>
              <a:rPr lang="cs-CZ" sz="2400" b="1" dirty="0"/>
              <a:t>        </a:t>
            </a:r>
            <a:r>
              <a:rPr lang="es-ES" sz="2400" b="1" dirty="0" err="1"/>
              <a:t>že</a:t>
            </a:r>
            <a:r>
              <a:rPr lang="es-ES" sz="2400" b="1" dirty="0"/>
              <a:t> </a:t>
            </a:r>
            <a:r>
              <a:rPr lang="es-ES" sz="2400" b="1" dirty="0" err="1"/>
              <a:t>všechno</a:t>
            </a:r>
            <a:r>
              <a:rPr lang="es-ES" sz="2400" b="1" dirty="0"/>
              <a:t> </a:t>
            </a:r>
            <a:r>
              <a:rPr lang="es-ES" sz="2400" b="1" dirty="0" err="1"/>
              <a:t>má</a:t>
            </a:r>
            <a:r>
              <a:rPr lang="es-ES" sz="2400" b="1" dirty="0"/>
              <a:t> </a:t>
            </a:r>
            <a:r>
              <a:rPr lang="es-ES" sz="2400" b="1" dirty="0" err="1"/>
              <a:t>svůj</a:t>
            </a:r>
            <a:r>
              <a:rPr lang="es-ES" sz="2400" b="1" dirty="0"/>
              <a:t> </a:t>
            </a:r>
            <a:r>
              <a:rPr lang="es-ES" sz="2400" b="1" dirty="0" err="1"/>
              <a:t>řád</a:t>
            </a:r>
            <a:r>
              <a:rPr lang="es-ES" sz="2400" b="1" dirty="0"/>
              <a:t> a </a:t>
            </a:r>
            <a:r>
              <a:rPr lang="es-ES" sz="2400" b="1" dirty="0" err="1"/>
              <a:t>své</a:t>
            </a:r>
            <a:r>
              <a:rPr lang="es-ES" sz="2400" b="1" dirty="0"/>
              <a:t> </a:t>
            </a:r>
            <a:r>
              <a:rPr lang="es-ES" sz="2400" b="1" dirty="0" err="1"/>
              <a:t>místo</a:t>
            </a:r>
            <a:r>
              <a:rPr lang="es-ES" sz="2400" b="1" dirty="0"/>
              <a:t>, </a:t>
            </a:r>
            <a:r>
              <a:rPr lang="es-ES" sz="2400" b="1" dirty="0" err="1"/>
              <a:t>že</a:t>
            </a:r>
            <a:r>
              <a:rPr lang="es-ES" sz="2400" b="1" dirty="0"/>
              <a:t> </a:t>
            </a:r>
            <a:r>
              <a:rPr lang="es-ES" sz="2400" b="1" dirty="0" err="1"/>
              <a:t>pořádek</a:t>
            </a:r>
            <a:r>
              <a:rPr lang="es-ES" sz="2400" b="1" dirty="0"/>
              <a:t> je </a:t>
            </a:r>
            <a:r>
              <a:rPr lang="es-ES" sz="2400" b="1" dirty="0" err="1"/>
              <a:t>prvním</a:t>
            </a:r>
            <a:r>
              <a:rPr lang="es-ES" sz="2400" b="1" dirty="0"/>
              <a:t> </a:t>
            </a:r>
            <a:r>
              <a:rPr lang="es-ES" sz="2400" b="1" dirty="0" err="1"/>
              <a:t>pravidlem</a:t>
            </a:r>
            <a:r>
              <a:rPr lang="es-ES" sz="2400" b="1" dirty="0"/>
              <a:t> v </a:t>
            </a:r>
            <a:r>
              <a:rPr lang="es-ES" sz="2400" b="1" dirty="0" err="1"/>
              <a:t>nebi</a:t>
            </a:r>
            <a:r>
              <a:rPr lang="es-ES" sz="2400" b="1" dirty="0"/>
              <a:t> i u </a:t>
            </a:r>
            <a:r>
              <a:rPr lang="es-ES" sz="2400" b="1" dirty="0" err="1"/>
              <a:t>nás</a:t>
            </a:r>
            <a:r>
              <a:rPr lang="es-ES" sz="2400" b="1" dirty="0"/>
              <a:t> doma. </a:t>
            </a:r>
            <a:r>
              <a:rPr lang="es-ES" sz="2400" b="1" dirty="0" err="1"/>
              <a:t>Čistota</a:t>
            </a:r>
            <a:r>
              <a:rPr lang="es-ES" sz="2400" b="1" dirty="0"/>
              <a:t> v </a:t>
            </a:r>
            <a:r>
              <a:rPr lang="es-ES" sz="2400" b="1" dirty="0" err="1"/>
              <a:t>mém</a:t>
            </a:r>
            <a:r>
              <a:rPr lang="es-ES" sz="2400" b="1" dirty="0"/>
              <a:t> </a:t>
            </a:r>
            <a:r>
              <a:rPr lang="es-ES" sz="2400" b="1" dirty="0" err="1"/>
              <a:t>oblečení</a:t>
            </a:r>
            <a:r>
              <a:rPr lang="es-ES" sz="2400" b="1" dirty="0"/>
              <a:t>, v </a:t>
            </a:r>
            <a:r>
              <a:rPr lang="es-ES" sz="2400" b="1" dirty="0" err="1"/>
              <a:t>mé</a:t>
            </a:r>
            <a:r>
              <a:rPr lang="es-ES" sz="2400" b="1" dirty="0"/>
              <a:t> </a:t>
            </a:r>
            <a:r>
              <a:rPr lang="es-ES" sz="2400" b="1" dirty="0" err="1"/>
              <a:t>práci</a:t>
            </a:r>
            <a:r>
              <a:rPr lang="es-ES" sz="2400" b="1" dirty="0"/>
              <a:t>, </a:t>
            </a:r>
            <a:r>
              <a:rPr lang="cs-CZ" sz="2400" b="1" dirty="0"/>
              <a:t>                    </a:t>
            </a:r>
            <a:r>
              <a:rPr lang="es-ES" sz="2400" b="1" dirty="0"/>
              <a:t>v </a:t>
            </a:r>
            <a:r>
              <a:rPr lang="es-ES" sz="2400" b="1" dirty="0" err="1"/>
              <a:t>mých</a:t>
            </a:r>
            <a:r>
              <a:rPr lang="es-ES" sz="2400" b="1" dirty="0"/>
              <a:t> </a:t>
            </a:r>
            <a:r>
              <a:rPr lang="es-ES" sz="2400" b="1" dirty="0" err="1"/>
              <a:t>myšlenkách</a:t>
            </a:r>
            <a:r>
              <a:rPr lang="es-ES" sz="2400" b="1" dirty="0"/>
              <a:t> 
a </a:t>
            </a:r>
            <a:r>
              <a:rPr lang="es-ES" sz="2400" b="1" dirty="0" err="1"/>
              <a:t>mé</a:t>
            </a:r>
            <a:r>
              <a:rPr lang="es-ES" sz="2400" b="1" dirty="0"/>
              <a:t> </a:t>
            </a:r>
            <a:r>
              <a:rPr lang="es-ES" sz="2400" b="1" dirty="0" err="1"/>
              <a:t>rty</a:t>
            </a:r>
            <a:r>
              <a:rPr lang="es-ES" sz="2400" b="1" dirty="0"/>
              <a:t> </a:t>
            </a:r>
            <a:r>
              <a:rPr lang="es-ES" sz="2400" b="1" dirty="0" err="1"/>
              <a:t>ctí</a:t>
            </a:r>
            <a:r>
              <a:rPr lang="es-ES" sz="2400" b="1" dirty="0"/>
              <a:t> </a:t>
            </a:r>
            <a:r>
              <a:rPr lang="es-ES" sz="2400" b="1" dirty="0" err="1"/>
              <a:t>Boha</a:t>
            </a:r>
            <a:r>
              <a:rPr lang="es-ES" sz="2400" b="1" dirty="0"/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D85B538-66F5-D4FA-2CDF-39962E41A5A1}"/>
              </a:ext>
            </a:extLst>
          </p:cNvPr>
          <p:cNvSpPr txBox="1"/>
          <p:nvPr/>
        </p:nvSpPr>
        <p:spPr>
          <a:xfrm>
            <a:off x="0" y="3524397"/>
            <a:ext cx="38640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/>
              <a:t>Proto </a:t>
            </a:r>
            <a:r>
              <a:rPr lang="es-ES" sz="2800" b="1" dirty="0" err="1"/>
              <a:t>nezapomenu</a:t>
            </a:r>
            <a:r>
              <a:rPr lang="es-ES" sz="2800" b="1" dirty="0"/>
              <a:t>, </a:t>
            </a:r>
            <a:r>
              <a:rPr lang="es-ES" sz="2800" b="1" dirty="0" err="1"/>
              <a:t>že</a:t>
            </a:r>
            <a:r>
              <a:rPr lang="es-ES" sz="2800" b="1" dirty="0"/>
              <a:t>: </a:t>
            </a:r>
          </a:p>
        </p:txBody>
      </p:sp>
      <p:pic>
        <p:nvPicPr>
          <p:cNvPr id="22" name="Imagen 21" descr="Un pastel con velas de colores&#10;&#10;Descripción generada automáticamente con confianza baja">
            <a:extLst>
              <a:ext uri="{FF2B5EF4-FFF2-40B4-BE49-F238E27FC236}">
                <a16:creationId xmlns:a16="http://schemas.microsoft.com/office/drawing/2014/main" id="{1FFCFA4C-2F5A-686A-C2A4-9C9A4CA804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349">
            <a:off x="107924" y="4057143"/>
            <a:ext cx="3593111" cy="263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9572F42-8D4A-362A-F23E-281FFFBB717D}"/>
              </a:ext>
            </a:extLst>
          </p:cNvPr>
          <p:cNvSpPr txBox="1"/>
          <p:nvPr/>
        </p:nvSpPr>
        <p:spPr>
          <a:xfrm>
            <a:off x="295011" y="76260"/>
            <a:ext cx="68103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 err="1"/>
              <a:t>Když</a:t>
            </a:r>
            <a:r>
              <a:rPr lang="es-ES" sz="2400" b="1" dirty="0"/>
              <a:t> se s </a:t>
            </a:r>
            <a:r>
              <a:rPr lang="cs-CZ" sz="2400" b="1" dirty="0"/>
              <a:t>t</a:t>
            </a:r>
            <a:r>
              <a:rPr lang="es-ES" sz="2400" b="1" dirty="0" err="1"/>
              <a:t>ebou</a:t>
            </a:r>
            <a:r>
              <a:rPr lang="es-ES" sz="2400" b="1" dirty="0"/>
              <a:t> </a:t>
            </a:r>
            <a:r>
              <a:rPr lang="es-ES" sz="2400" b="1" dirty="0" err="1"/>
              <a:t>vídám</a:t>
            </a:r>
            <a:r>
              <a:rPr lang="es-ES" sz="2400" b="1" dirty="0"/>
              <a:t> </a:t>
            </a:r>
            <a:r>
              <a:rPr lang="es-ES" sz="2400" b="1" dirty="0" err="1"/>
              <a:t>každý</a:t>
            </a:r>
            <a:r>
              <a:rPr lang="es-ES" sz="2400" b="1" dirty="0"/>
              <a:t> den, </a:t>
            </a:r>
            <a:r>
              <a:rPr lang="es-ES" sz="2400" b="1" dirty="0" err="1"/>
              <a:t>učí</a:t>
            </a:r>
            <a:r>
              <a:rPr lang="es-ES" sz="2400" b="1" dirty="0"/>
              <a:t> </a:t>
            </a:r>
            <a:r>
              <a:rPr lang="es-ES" sz="2400" b="1" dirty="0" err="1"/>
              <a:t>mě</a:t>
            </a:r>
            <a:r>
              <a:rPr lang="es-ES" sz="2400" b="1" dirty="0"/>
              <a:t>, </a:t>
            </a:r>
            <a:r>
              <a:rPr lang="es-ES" sz="2400" b="1" dirty="0" err="1"/>
              <a:t>že</a:t>
            </a:r>
            <a:r>
              <a:rPr lang="es-ES" sz="2400" b="1" dirty="0"/>
              <a:t> </a:t>
            </a:r>
            <a:r>
              <a:rPr lang="es-ES" sz="2400" b="1" dirty="0" err="1"/>
              <a:t>zkoušky</a:t>
            </a:r>
            <a:r>
              <a:rPr lang="es-ES" sz="2400" b="1" dirty="0"/>
              <a:t> </a:t>
            </a:r>
            <a:r>
              <a:rPr lang="es-ES" sz="2400" b="1" dirty="0" err="1"/>
              <a:t>tříbí</a:t>
            </a:r>
            <a:r>
              <a:rPr lang="es-ES" sz="2400" b="1" dirty="0"/>
              <a:t> </a:t>
            </a:r>
            <a:r>
              <a:rPr lang="es-ES" sz="2400" b="1" dirty="0" err="1"/>
              <a:t>náš</a:t>
            </a:r>
            <a:r>
              <a:rPr lang="es-ES" sz="2400" b="1" dirty="0"/>
              <a:t> </a:t>
            </a:r>
            <a:r>
              <a:rPr lang="es-ES" sz="2400" b="1" dirty="0" err="1"/>
              <a:t>charakter</a:t>
            </a:r>
            <a:r>
              <a:rPr lang="cs-CZ" sz="2400" b="1" dirty="0"/>
              <a:t>,</a:t>
            </a:r>
            <a:r>
              <a:rPr lang="es-ES" sz="2400" b="1" dirty="0"/>
              <a:t> </a:t>
            </a:r>
            <a:r>
              <a:rPr lang="es-ES" sz="2400" b="1" dirty="0" err="1"/>
              <a:t>že</a:t>
            </a:r>
            <a:r>
              <a:rPr lang="es-ES" sz="2400" b="1" dirty="0"/>
              <a:t> </a:t>
            </a:r>
            <a:r>
              <a:rPr lang="es-ES" sz="2400" b="1" dirty="0" err="1"/>
              <a:t>urážlivá</a:t>
            </a:r>
            <a:r>
              <a:rPr lang="es-ES" sz="2400" b="1" dirty="0"/>
              <a:t> </a:t>
            </a:r>
            <a:r>
              <a:rPr lang="es-ES" sz="2400" b="1" dirty="0" err="1"/>
              <a:t>slova</a:t>
            </a:r>
            <a:r>
              <a:rPr lang="es-ES" sz="2400" b="1" dirty="0"/>
              <a:t> </a:t>
            </a:r>
            <a:r>
              <a:rPr lang="es-ES" sz="2400" b="1" dirty="0" err="1"/>
              <a:t>by</a:t>
            </a:r>
            <a:r>
              <a:rPr lang="es-ES" sz="2400" b="1" dirty="0"/>
              <a:t> </a:t>
            </a:r>
            <a:r>
              <a:rPr lang="es-ES" sz="2400" b="1" dirty="0" err="1"/>
              <a:t>neměla</a:t>
            </a:r>
            <a:r>
              <a:rPr lang="es-ES" sz="2400" b="1" dirty="0"/>
              <a:t> </a:t>
            </a:r>
            <a:r>
              <a:rPr lang="es-ES" sz="2400" b="1" dirty="0" err="1"/>
              <a:t>vycházet</a:t>
            </a:r>
            <a:r>
              <a:rPr lang="es-ES" sz="2400" b="1" dirty="0"/>
              <a:t> </a:t>
            </a:r>
            <a:r>
              <a:rPr lang="es-ES" sz="2400" b="1" dirty="0" err="1"/>
              <a:t>ze</a:t>
            </a:r>
            <a:r>
              <a:rPr lang="es-ES" sz="2400" b="1" dirty="0"/>
              <a:t> </a:t>
            </a:r>
            <a:r>
              <a:rPr lang="es-ES" sz="2400" b="1" dirty="0" err="1"/>
              <a:t>šťastných</a:t>
            </a:r>
            <a:r>
              <a:rPr lang="es-ES" sz="2400" b="1" dirty="0"/>
              <a:t> </a:t>
            </a:r>
            <a:r>
              <a:rPr lang="es-ES" sz="2400" b="1" dirty="0" err="1"/>
              <a:t>rtů</a:t>
            </a:r>
            <a:r>
              <a:rPr lang="cs-CZ" sz="2400" b="1" dirty="0"/>
              <a:t> a</a:t>
            </a:r>
            <a:r>
              <a:rPr lang="es-ES" sz="2400" b="1" dirty="0"/>
              <a:t> </a:t>
            </a:r>
            <a:r>
              <a:rPr lang="es-ES" sz="2400" b="1" dirty="0" err="1"/>
              <a:t>že</a:t>
            </a:r>
            <a:r>
              <a:rPr lang="es-ES" sz="2400" b="1" dirty="0"/>
              <a:t> </a:t>
            </a:r>
            <a:r>
              <a:rPr lang="es-ES" sz="2400" b="1" dirty="0" err="1"/>
              <a:t>bez</a:t>
            </a:r>
            <a:r>
              <a:rPr lang="es-ES" sz="2400" b="1" dirty="0"/>
              <a:t> </a:t>
            </a:r>
            <a:r>
              <a:rPr lang="es-ES" sz="2400" b="1" dirty="0" err="1"/>
              <a:t>ohledu</a:t>
            </a:r>
            <a:r>
              <a:rPr lang="es-ES" sz="2400" b="1" dirty="0"/>
              <a:t> </a:t>
            </a:r>
            <a:r>
              <a:rPr lang="es-ES" sz="2400" b="1" dirty="0" err="1"/>
              <a:t>na</a:t>
            </a:r>
            <a:r>
              <a:rPr lang="es-ES" sz="2400" b="1" dirty="0"/>
              <a:t> </a:t>
            </a:r>
            <a:r>
              <a:rPr lang="es-ES" sz="2400" b="1" dirty="0" err="1"/>
              <a:t>to</a:t>
            </a:r>
            <a:r>
              <a:rPr lang="es-ES" sz="2400" b="1" dirty="0"/>
              <a:t>, </a:t>
            </a:r>
            <a:r>
              <a:rPr lang="es-ES" sz="2400" b="1" dirty="0" err="1"/>
              <a:t>jak</a:t>
            </a:r>
            <a:r>
              <a:rPr lang="es-ES" sz="2400" b="1" dirty="0"/>
              <a:t> </a:t>
            </a:r>
            <a:r>
              <a:rPr lang="es-ES" sz="2400" b="1" dirty="0" err="1"/>
              <a:t>těžce</a:t>
            </a:r>
            <a:r>
              <a:rPr lang="es-ES" sz="2400" b="1" dirty="0"/>
              <a:t> a </a:t>
            </a:r>
            <a:r>
              <a:rPr lang="es-ES" sz="2400" b="1" dirty="0" err="1"/>
              <a:t>temně</a:t>
            </a:r>
            <a:r>
              <a:rPr lang="es-ES" sz="2400" b="1" dirty="0"/>
              <a:t> den </a:t>
            </a:r>
            <a:r>
              <a:rPr lang="es-ES" sz="2400" b="1" dirty="0" err="1"/>
              <a:t>vypadá</a:t>
            </a:r>
            <a:r>
              <a:rPr lang="es-ES" sz="2400" b="1" dirty="0"/>
              <a:t>, </a:t>
            </a:r>
            <a:r>
              <a:rPr lang="es-ES" sz="2400" b="1" dirty="0" err="1"/>
              <a:t>vždy</a:t>
            </a:r>
            <a:r>
              <a:rPr lang="es-ES" sz="2400" b="1" dirty="0"/>
              <a:t> je tu </a:t>
            </a:r>
            <a:r>
              <a:rPr lang="es-ES" sz="2400" b="1" dirty="0" err="1"/>
              <a:t>slunce</a:t>
            </a:r>
            <a:r>
              <a:rPr lang="es-ES" sz="2400" b="1" dirty="0"/>
              <a:t>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52665B7-D6BE-8B48-FBB5-9936AE982385}"/>
              </a:ext>
            </a:extLst>
          </p:cNvPr>
          <p:cNvSpPr txBox="1"/>
          <p:nvPr/>
        </p:nvSpPr>
        <p:spPr>
          <a:xfrm>
            <a:off x="7337495" y="0"/>
            <a:ext cx="48377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27661C"/>
                </a:solidFill>
              </a:rPr>
              <a:t>Děkuji vám za váš vliv na to, aby píseň zůstala v srdci</a:t>
            </a:r>
            <a:r>
              <a:rPr lang="es-ES" sz="2400" b="1" dirty="0">
                <a:solidFill>
                  <a:srgbClr val="27661C"/>
                </a:solidFill>
              </a:rPr>
              <a:t> </a:t>
            </a:r>
          </a:p>
        </p:txBody>
      </p:sp>
      <p:pic>
        <p:nvPicPr>
          <p:cNvPr id="4" name="Imagen 3" descr="Dibujo de una mujer con un perro&#10;&#10;Descripción generada automáticamente con confianza media">
            <a:extLst>
              <a:ext uri="{FF2B5EF4-FFF2-40B4-BE49-F238E27FC236}">
                <a16:creationId xmlns:a16="http://schemas.microsoft.com/office/drawing/2014/main" id="{F7031330-F993-D158-5BB2-B249B6F5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999"/>
            <a:ext cx="5334001" cy="53340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F0E742E-8791-1AFB-AE53-305009DFE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0990" y="830998"/>
            <a:ext cx="4185999" cy="5921837"/>
          </a:xfrm>
          <a:prstGeom prst="rect">
            <a:avLst/>
          </a:prstGeom>
          <a:ln w="88900" cmpd="tri">
            <a:solidFill>
              <a:srgbClr val="F2AC4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6086EF9-7E41-0BC8-4E04-86705D8288D6}"/>
              </a:ext>
            </a:extLst>
          </p:cNvPr>
          <p:cNvSpPr txBox="1"/>
          <p:nvPr/>
        </p:nvSpPr>
        <p:spPr>
          <a:xfrm>
            <a:off x="5165930" y="1734204"/>
            <a:ext cx="257425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Tvůj</a:t>
            </a:r>
            <a:r>
              <a:rPr lang="es-ES" sz="2400" b="1" dirty="0"/>
              <a:t> </a:t>
            </a:r>
            <a:r>
              <a:rPr lang="es-ES" sz="2400" b="1" dirty="0" err="1"/>
              <a:t>úsměv</a:t>
            </a:r>
            <a:r>
              <a:rPr lang="es-ES" sz="2400" b="1" dirty="0"/>
              <a:t> a </a:t>
            </a:r>
            <a:r>
              <a:rPr lang="cs-CZ" sz="2400" b="1" dirty="0"/>
              <a:t>tvůj</a:t>
            </a:r>
            <a:r>
              <a:rPr lang="es-ES" sz="2400" b="1" dirty="0"/>
              <a:t> </a:t>
            </a:r>
            <a:r>
              <a:rPr lang="es-ES" sz="2400" b="1" dirty="0" err="1"/>
              <a:t>zpěv</a:t>
            </a:r>
            <a:r>
              <a:rPr lang="es-ES" sz="2400" b="1" dirty="0"/>
              <a:t>, i </a:t>
            </a:r>
            <a:r>
              <a:rPr lang="es-ES" sz="2400" b="1" dirty="0" err="1"/>
              <a:t>když</a:t>
            </a:r>
            <a:r>
              <a:rPr lang="es-ES" sz="2400" b="1" dirty="0"/>
              <a:t> </a:t>
            </a:r>
            <a:r>
              <a:rPr lang="es-ES" sz="2400" b="1" dirty="0" err="1"/>
              <a:t>druzí</a:t>
            </a:r>
            <a:r>
              <a:rPr lang="es-ES" sz="2400" b="1" dirty="0"/>
              <a:t> </a:t>
            </a:r>
            <a:r>
              <a:rPr lang="es-ES" sz="2400" b="1" dirty="0" err="1"/>
              <a:t>trvají</a:t>
            </a:r>
            <a:r>
              <a:rPr lang="es-ES" sz="2400" b="1" dirty="0"/>
              <a:t> </a:t>
            </a:r>
            <a:r>
              <a:rPr lang="es-ES" sz="2400" b="1" dirty="0" err="1"/>
              <a:t>na</a:t>
            </a:r>
            <a:r>
              <a:rPr lang="es-ES" sz="2400" b="1" dirty="0"/>
              <a:t> </a:t>
            </a:r>
            <a:r>
              <a:rPr lang="es-ES" sz="2400" b="1" dirty="0" err="1"/>
              <a:t>tom</a:t>
            </a:r>
            <a:r>
              <a:rPr lang="es-ES" sz="2400" b="1" dirty="0"/>
              <a:t>, </a:t>
            </a:r>
            <a:r>
              <a:rPr lang="es-ES" sz="2400" b="1" dirty="0" err="1"/>
              <a:t>že</a:t>
            </a:r>
            <a:r>
              <a:rPr lang="es-ES" sz="2400" b="1" dirty="0"/>
              <a:t> </a:t>
            </a:r>
            <a:r>
              <a:rPr lang="es-ES" sz="2400" b="1" dirty="0" err="1"/>
              <a:t>pláčou</a:t>
            </a:r>
            <a:r>
              <a:rPr lang="es-ES" sz="2400" b="1" dirty="0"/>
              <a:t>, </a:t>
            </a:r>
            <a:r>
              <a:rPr lang="es-ES" sz="2400" b="1" dirty="0" err="1"/>
              <a:t>mě</a:t>
            </a:r>
            <a:r>
              <a:rPr lang="es-ES" sz="2400" b="1" dirty="0"/>
              <a:t> </a:t>
            </a:r>
            <a:r>
              <a:rPr lang="es-ES" sz="2400" b="1" dirty="0" err="1"/>
              <a:t>nauči</a:t>
            </a:r>
            <a:r>
              <a:rPr lang="cs-CZ" sz="2400" b="1" dirty="0"/>
              <a:t>-</a:t>
            </a:r>
            <a:r>
              <a:rPr lang="es-ES" sz="2400" b="1" dirty="0" err="1"/>
              <a:t>ly</a:t>
            </a:r>
            <a:r>
              <a:rPr lang="es-ES" sz="2400" b="1" dirty="0"/>
              <a:t>, </a:t>
            </a:r>
            <a:r>
              <a:rPr lang="es-ES" sz="2400" b="1" dirty="0" err="1"/>
              <a:t>že</a:t>
            </a:r>
            <a:r>
              <a:rPr lang="es-ES" sz="2400" b="1" dirty="0"/>
              <a:t> </a:t>
            </a:r>
            <a:r>
              <a:rPr lang="es-ES" sz="2400" b="1" dirty="0" err="1"/>
              <a:t>Boží</a:t>
            </a:r>
            <a:r>
              <a:rPr lang="es-ES" sz="2400" b="1" dirty="0"/>
              <a:t> </a:t>
            </a:r>
            <a:r>
              <a:rPr lang="es-ES" sz="2400" b="1" dirty="0" err="1"/>
              <a:t>děti</a:t>
            </a:r>
            <a:r>
              <a:rPr lang="es-ES" sz="2400" b="1" dirty="0"/>
              <a:t> </a:t>
            </a:r>
            <a:r>
              <a:rPr lang="es-ES" sz="2400" b="1" dirty="0" err="1"/>
              <a:t>kráčejí</a:t>
            </a:r>
            <a:r>
              <a:rPr lang="es-ES" sz="2400" b="1" dirty="0"/>
              <a:t> k </a:t>
            </a:r>
            <a:r>
              <a:rPr lang="es-ES" sz="2400" b="1" dirty="0" err="1"/>
              <a:t>nebi</a:t>
            </a:r>
            <a:r>
              <a:rPr lang="es-ES" sz="2400" b="1" dirty="0"/>
              <a:t> </a:t>
            </a:r>
            <a:r>
              <a:rPr lang="cs-CZ" sz="2400" b="1" dirty="0"/>
              <a:t>          </a:t>
            </a:r>
            <a:r>
              <a:rPr lang="es-ES" sz="2400" b="1" dirty="0"/>
              <a:t>s </a:t>
            </a:r>
            <a:r>
              <a:rPr lang="es-ES" sz="2400" b="1" dirty="0" err="1"/>
              <a:t>vděčností</a:t>
            </a:r>
            <a:r>
              <a:rPr lang="es-ES" sz="2400" b="1" dirty="0"/>
              <a:t> a </a:t>
            </a:r>
            <a:r>
              <a:rPr lang="es-ES" sz="2400" b="1" dirty="0" err="1"/>
              <a:t>radostí</a:t>
            </a:r>
            <a:r>
              <a:rPr lang="es-ES" sz="2400" b="1" dirty="0"/>
              <a:t> a </a:t>
            </a:r>
            <a:r>
              <a:rPr lang="es-ES" sz="2400" b="1" dirty="0" err="1"/>
              <a:t>důvěřují</a:t>
            </a:r>
            <a:r>
              <a:rPr lang="es-ES" sz="2400" b="1" dirty="0"/>
              <a:t>, </a:t>
            </a:r>
            <a:r>
              <a:rPr lang="es-ES" sz="2400" b="1" dirty="0" err="1"/>
              <a:t>že</a:t>
            </a:r>
            <a:r>
              <a:rPr lang="es-ES" sz="2400" b="1" dirty="0"/>
              <a:t> je </a:t>
            </a:r>
            <a:r>
              <a:rPr lang="es-ES" sz="2400" b="1" dirty="0" err="1"/>
              <a:t>Ježíš</a:t>
            </a:r>
            <a:r>
              <a:rPr lang="es-ES" sz="2400" b="1" dirty="0"/>
              <a:t> </a:t>
            </a:r>
            <a:r>
              <a:rPr lang="es-ES" sz="2400" b="1" dirty="0" err="1"/>
              <a:t>povede</a:t>
            </a:r>
            <a:r>
              <a:rPr lang="es-ES" sz="2400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2DF1620-E236-0E42-CA23-E7A49682E562}"/>
              </a:ext>
            </a:extLst>
          </p:cNvPr>
          <p:cNvSpPr txBox="1"/>
          <p:nvPr/>
        </p:nvSpPr>
        <p:spPr>
          <a:xfrm>
            <a:off x="5165930" y="5222734"/>
            <a:ext cx="24267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Proto </a:t>
            </a:r>
            <a:r>
              <a:rPr lang="es-ES" sz="2400" b="1" dirty="0" err="1"/>
              <a:t>nezapomenu</a:t>
            </a:r>
            <a:r>
              <a:rPr lang="es-ES" sz="2400" b="1" dirty="0"/>
              <a:t>, </a:t>
            </a:r>
            <a:r>
              <a:rPr lang="es-ES" sz="2400" b="1" dirty="0" err="1"/>
              <a:t>že</a:t>
            </a:r>
            <a:r>
              <a:rPr lang="es-ES" sz="2400" b="1" dirty="0"/>
              <a:t>: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762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84D0EA2-38D3-6C6C-3EE7-5F994C4EEF64}"/>
              </a:ext>
            </a:extLst>
          </p:cNvPr>
          <p:cNvSpPr txBox="1"/>
          <p:nvPr/>
        </p:nvSpPr>
        <p:spPr>
          <a:xfrm>
            <a:off x="565438" y="652172"/>
            <a:ext cx="6781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 err="1"/>
              <a:t>Naučil</a:t>
            </a:r>
            <a:r>
              <a:rPr lang="cs-CZ" sz="2400" b="1" dirty="0"/>
              <a:t>a</a:t>
            </a:r>
            <a:r>
              <a:rPr lang="es-ES" sz="2400" b="1" dirty="0"/>
              <a:t> </a:t>
            </a:r>
            <a:r>
              <a:rPr lang="es-ES" sz="2400" b="1" dirty="0" err="1"/>
              <a:t>jste</a:t>
            </a:r>
            <a:r>
              <a:rPr lang="es-ES" sz="2400" b="1" dirty="0"/>
              <a:t> </a:t>
            </a:r>
            <a:r>
              <a:rPr lang="es-ES" sz="2400" b="1" dirty="0" err="1"/>
              <a:t>mě</a:t>
            </a:r>
            <a:r>
              <a:rPr lang="es-ES" sz="2400" b="1" dirty="0"/>
              <a:t> </a:t>
            </a:r>
            <a:r>
              <a:rPr lang="es-ES" sz="2400" b="1" dirty="0" err="1"/>
              <a:t>přátelit</a:t>
            </a:r>
            <a:r>
              <a:rPr lang="es-ES" sz="2400" b="1" dirty="0"/>
              <a:t> se s </a:t>
            </a:r>
            <a:r>
              <a:rPr lang="es-ES" sz="2400" b="1" dirty="0" err="1"/>
              <a:t>hodinami</a:t>
            </a:r>
            <a:r>
              <a:rPr lang="es-ES" sz="2400" b="1" dirty="0"/>
              <a:t>, </a:t>
            </a:r>
            <a:r>
              <a:rPr lang="es-ES" sz="2400" b="1" dirty="0" err="1"/>
              <a:t>vědět</a:t>
            </a:r>
            <a:r>
              <a:rPr lang="es-ES" sz="2400" b="1" dirty="0"/>
              <a:t>, </a:t>
            </a:r>
            <a:r>
              <a:rPr lang="es-ES" sz="2400" b="1" dirty="0" err="1"/>
              <a:t>že</a:t>
            </a:r>
            <a:r>
              <a:rPr lang="es-ES" sz="2400" b="1" dirty="0"/>
              <a:t> je </a:t>
            </a:r>
            <a:r>
              <a:rPr lang="es-ES" sz="2400" b="1" dirty="0" err="1"/>
              <a:t>čas</a:t>
            </a:r>
            <a:r>
              <a:rPr lang="es-ES" sz="2400" b="1" dirty="0"/>
              <a:t> se </a:t>
            </a:r>
            <a:r>
              <a:rPr lang="es-ES" sz="2400" b="1" dirty="0" err="1"/>
              <a:t>učit</a:t>
            </a:r>
            <a:r>
              <a:rPr lang="es-ES" sz="2400" b="1" dirty="0"/>
              <a:t>, </a:t>
            </a:r>
            <a:r>
              <a:rPr lang="es-ES" sz="2400" b="1" dirty="0" err="1"/>
              <a:t>hrát</a:t>
            </a:r>
            <a:r>
              <a:rPr lang="es-ES" sz="2400" b="1" dirty="0"/>
              <a:t> si, </a:t>
            </a:r>
            <a:r>
              <a:rPr lang="es-ES" sz="2400" b="1" dirty="0" err="1"/>
              <a:t>dělat</a:t>
            </a:r>
            <a:r>
              <a:rPr lang="es-ES" sz="2400" b="1" dirty="0"/>
              <a:t> </a:t>
            </a:r>
            <a:r>
              <a:rPr lang="es-ES" sz="2400" b="1" dirty="0" err="1"/>
              <a:t>domácí</a:t>
            </a:r>
            <a:r>
              <a:rPr lang="es-ES" sz="2400" b="1" dirty="0"/>
              <a:t> </a:t>
            </a:r>
            <a:r>
              <a:rPr lang="es-ES" sz="2400" b="1" dirty="0" err="1"/>
              <a:t>úkoly</a:t>
            </a:r>
            <a:r>
              <a:rPr lang="es-ES" sz="2400" b="1" dirty="0"/>
              <a:t>, </a:t>
            </a:r>
            <a:r>
              <a:rPr lang="es-ES" sz="2400" b="1" dirty="0" err="1"/>
              <a:t>pomáhat</a:t>
            </a:r>
            <a:r>
              <a:rPr lang="es-ES" sz="2400" b="1" dirty="0"/>
              <a:t> </a:t>
            </a:r>
            <a:r>
              <a:rPr lang="cs-CZ" sz="2400" b="1" dirty="0"/>
              <a:t>             </a:t>
            </a:r>
            <a:r>
              <a:rPr lang="es-ES" sz="2400" b="1" dirty="0"/>
              <a:t>s </a:t>
            </a:r>
            <a:r>
              <a:rPr lang="es-ES" sz="2400" b="1" dirty="0" err="1"/>
              <a:t>domácími</a:t>
            </a:r>
            <a:r>
              <a:rPr lang="es-ES" sz="2400" b="1" dirty="0"/>
              <a:t> </a:t>
            </a:r>
            <a:r>
              <a:rPr lang="es-ES" sz="2400" b="1" dirty="0" err="1"/>
              <a:t>úkoly</a:t>
            </a:r>
            <a:r>
              <a:rPr lang="es-ES" sz="2400" b="1" dirty="0"/>
              <a:t>... </a:t>
            </a:r>
            <a:r>
              <a:rPr lang="cs-CZ" sz="2400" b="1" dirty="0"/>
              <a:t>ž</a:t>
            </a:r>
            <a:r>
              <a:rPr lang="es-ES" sz="2400" b="1" dirty="0"/>
              <a:t>e </a:t>
            </a:r>
            <a:r>
              <a:rPr lang="es-ES" sz="2400" b="1" dirty="0" err="1"/>
              <a:t>musím</a:t>
            </a:r>
            <a:r>
              <a:rPr lang="es-ES" sz="2400" b="1" dirty="0"/>
              <a:t> </a:t>
            </a:r>
            <a:r>
              <a:rPr lang="es-ES" sz="2400" b="1" dirty="0" err="1"/>
              <a:t>plnit</a:t>
            </a:r>
            <a:r>
              <a:rPr lang="es-ES" sz="2400" b="1" dirty="0"/>
              <a:t> </a:t>
            </a:r>
            <a:r>
              <a:rPr lang="es-ES" sz="2400" b="1" dirty="0" err="1"/>
              <a:t>své</a:t>
            </a:r>
            <a:r>
              <a:rPr lang="es-ES" sz="2400" b="1" dirty="0"/>
              <a:t> </a:t>
            </a:r>
            <a:r>
              <a:rPr lang="es-ES" sz="2400" b="1" dirty="0" err="1"/>
              <a:t>závazky</a:t>
            </a:r>
            <a:r>
              <a:rPr lang="es-ES" sz="2400" b="1" dirty="0"/>
              <a:t> </a:t>
            </a:r>
            <a:r>
              <a:rPr lang="es-ES" sz="2400" b="1" dirty="0" err="1"/>
              <a:t>včas</a:t>
            </a:r>
            <a:r>
              <a:rPr lang="es-ES" sz="2400" b="1" dirty="0"/>
              <a:t> a </a:t>
            </a:r>
            <a:r>
              <a:rPr lang="es-ES" sz="2400" b="1" dirty="0" err="1"/>
              <a:t>že</a:t>
            </a:r>
            <a:r>
              <a:rPr lang="es-ES" sz="2400" b="1" dirty="0"/>
              <a:t> </a:t>
            </a:r>
            <a:r>
              <a:rPr lang="es-ES" sz="2400" b="1" dirty="0" err="1"/>
              <a:t>každý</a:t>
            </a:r>
            <a:r>
              <a:rPr lang="cs-CZ" sz="2400" b="1" dirty="0"/>
              <a:t> každý den musím hledat Boha.</a:t>
            </a:r>
            <a:endParaRPr lang="es-ES" sz="24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6E66F3-B0A9-4D46-C9A8-7E15858CAB98}"/>
              </a:ext>
            </a:extLst>
          </p:cNvPr>
          <p:cNvSpPr txBox="1"/>
          <p:nvPr/>
        </p:nvSpPr>
        <p:spPr>
          <a:xfrm>
            <a:off x="185198" y="114792"/>
            <a:ext cx="73655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6C2700"/>
                </a:solidFill>
              </a:rPr>
              <a:t>Děkuji ti, mami, za tvůj vliv na hodnotu času.</a:t>
            </a:r>
            <a:endParaRPr lang="es-ES" sz="2400" b="1" dirty="0">
              <a:solidFill>
                <a:srgbClr val="6C27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D2ED9D-D04D-5534-FB15-10C1C7327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99" y="2360979"/>
            <a:ext cx="4208110" cy="441960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F61EF98-F166-4D5A-5839-A4931F80B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3433" y="230346"/>
            <a:ext cx="4363367" cy="63973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78CB6BB-AB61-D9A7-77E9-2A36C4FDA4C7}"/>
              </a:ext>
            </a:extLst>
          </p:cNvPr>
          <p:cNvSpPr txBox="1"/>
          <p:nvPr/>
        </p:nvSpPr>
        <p:spPr>
          <a:xfrm>
            <a:off x="4467830" y="2360979"/>
            <a:ext cx="28794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400" b="1" dirty="0"/>
              <a:t>Ale </a:t>
            </a:r>
            <a:r>
              <a:rPr lang="es-ES" sz="2400" b="1" dirty="0" err="1"/>
              <a:t>především</a:t>
            </a:r>
            <a:r>
              <a:rPr lang="es-ES" sz="2400" b="1" dirty="0"/>
              <a:t> </a:t>
            </a:r>
            <a:r>
              <a:rPr lang="es-ES" sz="2400" b="1" dirty="0" err="1"/>
              <a:t>jsem</a:t>
            </a:r>
            <a:r>
              <a:rPr lang="es-ES" sz="2400" b="1" dirty="0"/>
              <a:t> se </a:t>
            </a:r>
            <a:r>
              <a:rPr lang="es-ES" sz="2400" b="1" dirty="0" err="1"/>
              <a:t>naučil</a:t>
            </a:r>
            <a:r>
              <a:rPr lang="es-ES" sz="2400" b="1" dirty="0"/>
              <a:t> </a:t>
            </a:r>
            <a:r>
              <a:rPr lang="es-ES" sz="2400" b="1" dirty="0" err="1"/>
              <a:t>vážit</a:t>
            </a:r>
            <a:r>
              <a:rPr lang="es-ES" sz="2400" b="1" dirty="0"/>
              <a:t> si s</a:t>
            </a:r>
            <a:r>
              <a:rPr lang="cs-CZ" sz="2400" b="1" dirty="0"/>
              <a:t>o</a:t>
            </a:r>
            <a:r>
              <a:rPr lang="es-ES" sz="2400" b="1" dirty="0"/>
              <a:t>b</a:t>
            </a:r>
            <a:r>
              <a:rPr lang="cs-CZ" sz="2400" b="1" dirty="0"/>
              <a:t>o</a:t>
            </a:r>
            <a:r>
              <a:rPr lang="es-ES" sz="2400" b="1" dirty="0"/>
              <a:t>t</a:t>
            </a:r>
            <a:r>
              <a:rPr lang="cs-CZ" sz="2400" b="1" dirty="0"/>
              <a:t>y</a:t>
            </a:r>
            <a:r>
              <a:rPr lang="es-ES" sz="2400" b="1" dirty="0"/>
              <a:t> </a:t>
            </a:r>
            <a:r>
              <a:rPr lang="es-ES" sz="2400" b="1" dirty="0" err="1"/>
              <a:t>jako</a:t>
            </a:r>
            <a:r>
              <a:rPr lang="es-ES" sz="2400" b="1" dirty="0"/>
              <a:t> </a:t>
            </a:r>
            <a:r>
              <a:rPr lang="es-ES" sz="2400" b="1" dirty="0" err="1"/>
              <a:t>dne</a:t>
            </a:r>
            <a:r>
              <a:rPr lang="es-ES" sz="2400" b="1" dirty="0"/>
              <a:t> </a:t>
            </a:r>
            <a:r>
              <a:rPr lang="es-ES" sz="2400" b="1" dirty="0" err="1"/>
              <a:t>zasvěceného</a:t>
            </a:r>
            <a:r>
              <a:rPr lang="es-ES" sz="2400" b="1" dirty="0"/>
              <a:t> </a:t>
            </a:r>
            <a:r>
              <a:rPr lang="es-ES" sz="2400" b="1" dirty="0" err="1"/>
              <a:t>Bohu</a:t>
            </a:r>
            <a:r>
              <a:rPr lang="es-ES" sz="2400" b="1" dirty="0"/>
              <a:t> </a:t>
            </a:r>
            <a:r>
              <a:rPr lang="cs-CZ" sz="2400" b="1" dirty="0"/>
              <a:t>        </a:t>
            </a:r>
            <a:r>
              <a:rPr lang="es-ES" sz="2400" b="1" dirty="0"/>
              <a:t>a </a:t>
            </a:r>
            <a:r>
              <a:rPr lang="es-ES" sz="2400" b="1" dirty="0" err="1"/>
              <a:t>ctít</a:t>
            </a:r>
            <a:r>
              <a:rPr lang="es-ES" sz="2400" b="1" dirty="0"/>
              <a:t> </a:t>
            </a:r>
            <a:r>
              <a:rPr lang="cs-CZ" sz="2400" b="1" dirty="0"/>
              <a:t>Jej</a:t>
            </a:r>
            <a:r>
              <a:rPr lang="es-ES" sz="2400" b="1" dirty="0"/>
              <a:t> </a:t>
            </a:r>
            <a:r>
              <a:rPr lang="cs-CZ" sz="2400" b="1" dirty="0"/>
              <a:t>při</a:t>
            </a:r>
            <a:r>
              <a:rPr lang="es-ES" sz="2400" b="1" dirty="0"/>
              <a:t> </a:t>
            </a:r>
            <a:r>
              <a:rPr lang="es-ES" sz="2400" b="1" dirty="0" err="1"/>
              <a:t>každé</a:t>
            </a:r>
            <a:r>
              <a:rPr lang="es-ES" sz="2400" b="1" dirty="0"/>
              <a:t> </a:t>
            </a:r>
            <a:r>
              <a:rPr lang="es-ES" sz="2400" b="1" dirty="0" err="1"/>
              <a:t>činnosti</a:t>
            </a:r>
            <a:r>
              <a:rPr lang="es-ES" sz="2400" b="1" dirty="0"/>
              <a:t>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CE21A6F-BEFB-A207-68DE-BD791AD7FF20}"/>
              </a:ext>
            </a:extLst>
          </p:cNvPr>
          <p:cNvSpPr txBox="1"/>
          <p:nvPr/>
        </p:nvSpPr>
        <p:spPr>
          <a:xfrm>
            <a:off x="4785933" y="5482709"/>
            <a:ext cx="27648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/>
              <a:t>Proto </a:t>
            </a:r>
            <a:r>
              <a:rPr lang="es-ES" sz="2800" b="1" dirty="0" err="1"/>
              <a:t>nezapomenu</a:t>
            </a:r>
            <a:r>
              <a:rPr lang="es-ES" sz="2800" b="1" dirty="0"/>
              <a:t>, </a:t>
            </a:r>
            <a:r>
              <a:rPr lang="es-ES" sz="2800" b="1" dirty="0" err="1"/>
              <a:t>že</a:t>
            </a:r>
            <a:r>
              <a:rPr lang="es-ES" sz="2800" b="1" dirty="0"/>
              <a:t>: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50202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B2DA3D-1916-BACC-AD92-1B53522DE06C}"/>
              </a:ext>
            </a:extLst>
          </p:cNvPr>
          <p:cNvSpPr txBox="1"/>
          <p:nvPr/>
        </p:nvSpPr>
        <p:spPr>
          <a:xfrm>
            <a:off x="7748337" y="0"/>
            <a:ext cx="4337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>
                <a:solidFill>
                  <a:srgbClr val="3A4F11"/>
                </a:solidFill>
              </a:rPr>
              <a:t>Děkuji</a:t>
            </a:r>
            <a:r>
              <a:rPr lang="es-ES" sz="2400" b="1" dirty="0">
                <a:solidFill>
                  <a:srgbClr val="3A4F11"/>
                </a:solidFill>
              </a:rPr>
              <a:t> ti, mami</a:t>
            </a:r>
            <a:r>
              <a:rPr lang="cs-CZ" sz="2400" b="1" dirty="0" err="1">
                <a:solidFill>
                  <a:srgbClr val="3A4F11"/>
                </a:solidFill>
              </a:rPr>
              <a:t>nko</a:t>
            </a:r>
            <a:r>
              <a:rPr lang="es-ES" sz="2400" b="1" dirty="0">
                <a:solidFill>
                  <a:srgbClr val="3A4F11"/>
                </a:solidFill>
              </a:rPr>
              <a:t>, </a:t>
            </a:r>
            <a:r>
              <a:rPr lang="es-ES" sz="2400" b="1" dirty="0" err="1">
                <a:solidFill>
                  <a:srgbClr val="3A4F11"/>
                </a:solidFill>
              </a:rPr>
              <a:t>za</a:t>
            </a:r>
            <a:r>
              <a:rPr lang="es-ES" sz="2400" b="1" dirty="0">
                <a:solidFill>
                  <a:srgbClr val="3A4F11"/>
                </a:solidFill>
              </a:rPr>
              <a:t> </a:t>
            </a:r>
            <a:r>
              <a:rPr lang="es-ES" sz="2400" b="1" dirty="0" err="1">
                <a:solidFill>
                  <a:srgbClr val="3A4F11"/>
                </a:solidFill>
              </a:rPr>
              <a:t>tvůj</a:t>
            </a:r>
            <a:r>
              <a:rPr lang="es-ES" sz="2400" b="1" dirty="0">
                <a:solidFill>
                  <a:srgbClr val="3A4F11"/>
                </a:solidFill>
              </a:rPr>
              <a:t> </a:t>
            </a:r>
            <a:r>
              <a:rPr lang="es-ES" sz="2400" b="1" dirty="0" err="1">
                <a:solidFill>
                  <a:srgbClr val="3A4F11"/>
                </a:solidFill>
              </a:rPr>
              <a:t>vliv</a:t>
            </a:r>
            <a:r>
              <a:rPr lang="es-ES" sz="2400" b="1" dirty="0">
                <a:solidFill>
                  <a:srgbClr val="3A4F11"/>
                </a:solidFill>
              </a:rPr>
              <a:t> </a:t>
            </a:r>
            <a:r>
              <a:rPr lang="es-ES" sz="2400" b="1" dirty="0" err="1">
                <a:solidFill>
                  <a:srgbClr val="3A4F11"/>
                </a:solidFill>
              </a:rPr>
              <a:t>na</a:t>
            </a:r>
            <a:r>
              <a:rPr lang="es-ES" sz="2400" b="1" dirty="0">
                <a:solidFill>
                  <a:srgbClr val="3A4F11"/>
                </a:solidFill>
              </a:rPr>
              <a:t> </a:t>
            </a:r>
            <a:r>
              <a:rPr lang="es-ES" sz="2400" b="1" dirty="0" err="1">
                <a:solidFill>
                  <a:srgbClr val="3A4F11"/>
                </a:solidFill>
              </a:rPr>
              <a:t>to</a:t>
            </a:r>
            <a:r>
              <a:rPr lang="es-ES" sz="2400" b="1" dirty="0">
                <a:solidFill>
                  <a:srgbClr val="3A4F11"/>
                </a:solidFill>
              </a:rPr>
              <a:t>, </a:t>
            </a:r>
            <a:r>
              <a:rPr lang="es-ES" sz="2400" b="1" dirty="0" err="1">
                <a:solidFill>
                  <a:srgbClr val="3A4F11"/>
                </a:solidFill>
              </a:rPr>
              <a:t>že</a:t>
            </a:r>
            <a:r>
              <a:rPr lang="es-ES" sz="2400" b="1" dirty="0">
                <a:solidFill>
                  <a:srgbClr val="3A4F11"/>
                </a:solidFill>
              </a:rPr>
              <a:t> </a:t>
            </a:r>
            <a:r>
              <a:rPr lang="cs-CZ" sz="2400" b="1" dirty="0">
                <a:solidFill>
                  <a:srgbClr val="3A4F11"/>
                </a:solidFill>
              </a:rPr>
              <a:t>chráníš moje</a:t>
            </a:r>
            <a:r>
              <a:rPr lang="es-ES" sz="2400" b="1" dirty="0">
                <a:solidFill>
                  <a:srgbClr val="3A4F11"/>
                </a:solidFill>
              </a:rPr>
              <a:t> </a:t>
            </a:r>
            <a:r>
              <a:rPr lang="es-ES" sz="2400" b="1" dirty="0" err="1">
                <a:solidFill>
                  <a:srgbClr val="3A4F11"/>
                </a:solidFill>
              </a:rPr>
              <a:t>zdrav</a:t>
            </a:r>
            <a:r>
              <a:rPr lang="cs-CZ" sz="2400" b="1" dirty="0">
                <a:solidFill>
                  <a:srgbClr val="3A4F11"/>
                </a:solidFill>
              </a:rPr>
              <a:t>í</a:t>
            </a:r>
            <a:r>
              <a:rPr lang="es-ES" sz="2400" b="1" dirty="0">
                <a:solidFill>
                  <a:srgbClr val="3A4F11"/>
                </a:solidFill>
              </a:rPr>
              <a:t>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51A867-6D27-7A75-ECBB-5DB633916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2049" y="783869"/>
            <a:ext cx="3870005" cy="59884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A3437CB-572C-1449-8E1E-515D0A1B7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44" y="1740637"/>
            <a:ext cx="5297411" cy="511736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9BB100D-8DEF-E0FF-5754-5D3684022EE5}"/>
              </a:ext>
            </a:extLst>
          </p:cNvPr>
          <p:cNvSpPr txBox="1"/>
          <p:nvPr/>
        </p:nvSpPr>
        <p:spPr>
          <a:xfrm>
            <a:off x="441877" y="183703"/>
            <a:ext cx="6433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/>
              <a:t>Každý</a:t>
            </a:r>
            <a:r>
              <a:rPr lang="es-ES" sz="2400" b="1" dirty="0"/>
              <a:t> den </a:t>
            </a:r>
            <a:r>
              <a:rPr lang="es-ES" sz="2400" b="1" dirty="0" err="1"/>
              <a:t>mě</a:t>
            </a:r>
            <a:r>
              <a:rPr lang="es-ES" sz="2400" b="1" dirty="0"/>
              <a:t> </a:t>
            </a:r>
            <a:r>
              <a:rPr lang="es-ES" sz="2400" b="1" dirty="0" err="1"/>
              <a:t>učíš</a:t>
            </a:r>
            <a:r>
              <a:rPr lang="es-ES" sz="2400" b="1" dirty="0"/>
              <a:t>, </a:t>
            </a:r>
            <a:r>
              <a:rPr lang="es-ES" sz="2400" b="1" dirty="0" err="1"/>
              <a:t>že</a:t>
            </a:r>
            <a:r>
              <a:rPr lang="es-ES" sz="2400" b="1" dirty="0"/>
              <a:t> </a:t>
            </a:r>
            <a:r>
              <a:rPr lang="es-ES" sz="2400" b="1" dirty="0" err="1"/>
              <a:t>musím</a:t>
            </a:r>
            <a:r>
              <a:rPr lang="es-ES" sz="2400" b="1" dirty="0"/>
              <a:t> </a:t>
            </a:r>
            <a:r>
              <a:rPr lang="es-ES" sz="2400" b="1" dirty="0" err="1"/>
              <a:t>dobře</a:t>
            </a:r>
            <a:r>
              <a:rPr lang="es-ES" sz="2400" b="1" dirty="0"/>
              <a:t> </a:t>
            </a:r>
            <a:r>
              <a:rPr lang="es-ES" sz="2400" b="1" dirty="0" err="1"/>
              <a:t>jíst</a:t>
            </a:r>
            <a:r>
              <a:rPr lang="es-ES" sz="2400" b="1" dirty="0"/>
              <a:t>, </a:t>
            </a:r>
            <a:r>
              <a:rPr lang="es-ES" sz="2400" b="1" dirty="0" err="1"/>
              <a:t>aby</a:t>
            </a:r>
            <a:r>
              <a:rPr lang="es-ES" sz="2400" b="1" dirty="0"/>
              <a:t> </a:t>
            </a:r>
            <a:r>
              <a:rPr lang="es-ES" sz="2400" b="1" dirty="0" err="1"/>
              <a:t>mé</a:t>
            </a:r>
            <a:r>
              <a:rPr lang="es-ES" sz="2400" b="1" dirty="0"/>
              <a:t> </a:t>
            </a:r>
            <a:r>
              <a:rPr lang="es-ES" sz="2400" b="1" dirty="0" err="1"/>
              <a:t>tělo</a:t>
            </a:r>
            <a:r>
              <a:rPr lang="es-ES" sz="2400" b="1" dirty="0"/>
              <a:t> </a:t>
            </a:r>
            <a:r>
              <a:rPr lang="es-ES" sz="2400" b="1" dirty="0" err="1"/>
              <a:t>bylo</a:t>
            </a:r>
            <a:r>
              <a:rPr lang="es-ES" sz="2400" b="1" dirty="0"/>
              <a:t> </a:t>
            </a:r>
            <a:r>
              <a:rPr lang="es-ES" sz="2400" b="1" dirty="0" err="1"/>
              <a:t>zdravější</a:t>
            </a:r>
            <a:r>
              <a:rPr lang="es-ES" sz="2400" b="1" dirty="0"/>
              <a:t> a </a:t>
            </a:r>
            <a:r>
              <a:rPr lang="es-ES" sz="2400" b="1" dirty="0" err="1"/>
              <a:t>má</a:t>
            </a:r>
            <a:r>
              <a:rPr lang="es-ES" sz="2400" b="1" dirty="0"/>
              <a:t> </a:t>
            </a:r>
            <a:r>
              <a:rPr lang="es-ES" sz="2400" b="1" dirty="0" err="1"/>
              <a:t>mysl</a:t>
            </a:r>
            <a:r>
              <a:rPr lang="es-ES" sz="2400" b="1" dirty="0"/>
              <a:t> </a:t>
            </a:r>
            <a:r>
              <a:rPr lang="es-ES" sz="2400" b="1" dirty="0" err="1"/>
              <a:t>vnímavější</a:t>
            </a:r>
            <a:r>
              <a:rPr lang="es-ES" sz="2400" b="1" dirty="0"/>
              <a:t> k </a:t>
            </a:r>
            <a:r>
              <a:rPr lang="es-ES" sz="2400" b="1" dirty="0" err="1"/>
              <a:t>vlivu</a:t>
            </a:r>
            <a:r>
              <a:rPr lang="es-ES" sz="2400" b="1" dirty="0"/>
              <a:t> Ducha </a:t>
            </a:r>
            <a:r>
              <a:rPr lang="es-ES" sz="2400" b="1" dirty="0" err="1"/>
              <a:t>svatého</a:t>
            </a:r>
            <a:r>
              <a:rPr lang="es-ES" sz="24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36C796F-D463-4541-1DD3-65F18938DA68}"/>
              </a:ext>
            </a:extLst>
          </p:cNvPr>
          <p:cNvSpPr txBox="1"/>
          <p:nvPr/>
        </p:nvSpPr>
        <p:spPr>
          <a:xfrm>
            <a:off x="5736518" y="1740637"/>
            <a:ext cx="23037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/>
              <a:t>Také</a:t>
            </a:r>
            <a:r>
              <a:rPr lang="es-ES" sz="2400" b="1" dirty="0"/>
              <a:t> </a:t>
            </a:r>
            <a:r>
              <a:rPr lang="es-ES" sz="2400" b="1" dirty="0" err="1"/>
              <a:t>mě</a:t>
            </a:r>
            <a:r>
              <a:rPr lang="es-ES" sz="2400" b="1" dirty="0"/>
              <a:t> </a:t>
            </a:r>
            <a:r>
              <a:rPr lang="es-ES" sz="2400" b="1" dirty="0" err="1"/>
              <a:t>učíš</a:t>
            </a:r>
            <a:r>
              <a:rPr lang="es-ES" sz="2400" b="1" dirty="0"/>
              <a:t>, </a:t>
            </a:r>
            <a:r>
              <a:rPr lang="es-ES" sz="2400" b="1" dirty="0" err="1"/>
              <a:t>abych</a:t>
            </a:r>
            <a:r>
              <a:rPr lang="es-ES" sz="2400" b="1" dirty="0"/>
              <a:t> si </a:t>
            </a:r>
            <a:r>
              <a:rPr lang="es-ES" sz="2400" b="1" dirty="0" err="1"/>
              <a:t>neosvojoval</a:t>
            </a:r>
            <a:r>
              <a:rPr lang="es-ES" sz="2400" b="1" dirty="0"/>
              <a:t> </a:t>
            </a:r>
            <a:r>
              <a:rPr lang="es-ES" sz="2400" b="1" dirty="0" err="1"/>
              <a:t>špatné</a:t>
            </a:r>
            <a:r>
              <a:rPr lang="es-ES" sz="2400" b="1" dirty="0"/>
              <a:t> </a:t>
            </a:r>
            <a:r>
              <a:rPr lang="es-ES" sz="2400" b="1" dirty="0" err="1"/>
              <a:t>návyky</a:t>
            </a:r>
            <a:r>
              <a:rPr lang="cs-CZ" sz="2400" b="1" dirty="0"/>
              <a:t>   a</a:t>
            </a:r>
            <a:r>
              <a:rPr lang="es-ES" sz="2400" b="1" dirty="0"/>
              <a:t> </a:t>
            </a:r>
            <a:r>
              <a:rPr lang="es-ES" sz="2400" b="1" dirty="0" err="1"/>
              <a:t>jak</a:t>
            </a:r>
            <a:r>
              <a:rPr lang="es-ES" sz="2400" b="1" dirty="0"/>
              <a:t> </a:t>
            </a:r>
            <a:r>
              <a:rPr lang="es-ES" sz="2400" b="1" dirty="0" err="1"/>
              <a:t>důležité</a:t>
            </a:r>
            <a:r>
              <a:rPr lang="es-ES" sz="2400" b="1" dirty="0"/>
              <a:t> je </a:t>
            </a:r>
            <a:r>
              <a:rPr lang="es-ES" sz="2400" b="1" dirty="0" err="1"/>
              <a:t>mít</a:t>
            </a:r>
            <a:r>
              <a:rPr lang="es-ES" sz="2400" b="1" dirty="0"/>
              <a:t> </a:t>
            </a:r>
            <a:r>
              <a:rPr lang="es-ES" sz="2400" b="1" dirty="0" err="1"/>
              <a:t>dostatek</a:t>
            </a:r>
            <a:r>
              <a:rPr lang="es-ES" sz="2400" b="1" dirty="0"/>
              <a:t> </a:t>
            </a:r>
            <a:r>
              <a:rPr lang="es-ES" sz="2400" b="1" dirty="0" err="1"/>
              <a:t>spánku</a:t>
            </a:r>
            <a:r>
              <a:rPr lang="cs-CZ" sz="2400" b="1" dirty="0"/>
              <a:t>.</a:t>
            </a:r>
            <a:r>
              <a:rPr lang="es-ES" sz="2400" b="1" dirty="0"/>
              <a:t> A </a:t>
            </a:r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cvičení</a:t>
            </a:r>
            <a:r>
              <a:rPr lang="es-ES" sz="2400" b="1" dirty="0"/>
              <a:t> mi </a:t>
            </a:r>
            <a:r>
              <a:rPr lang="es-ES" sz="2400" b="1" dirty="0" err="1"/>
              <a:t>pomáhá</a:t>
            </a:r>
            <a:r>
              <a:rPr lang="es-ES" sz="2400" b="1" dirty="0"/>
              <a:t> </a:t>
            </a:r>
            <a:r>
              <a:rPr lang="es-ES" sz="2400" b="1" dirty="0" err="1"/>
              <a:t>zůstat</a:t>
            </a:r>
            <a:r>
              <a:rPr lang="es-ES" sz="2400" b="1" dirty="0"/>
              <a:t> </a:t>
            </a:r>
            <a:r>
              <a:rPr lang="es-ES" sz="2400" b="1" dirty="0" err="1"/>
              <a:t>zdr</a:t>
            </a:r>
            <a:r>
              <a:rPr lang="cs-CZ" sz="2400" b="1" dirty="0"/>
              <a:t>á</a:t>
            </a:r>
            <a:r>
              <a:rPr lang="es-ES" sz="2400" b="1" dirty="0"/>
              <a:t>v.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9B23554-DE78-8E32-FB2A-38FFED4CA5B7}"/>
              </a:ext>
            </a:extLst>
          </p:cNvPr>
          <p:cNvSpPr txBox="1"/>
          <p:nvPr/>
        </p:nvSpPr>
        <p:spPr>
          <a:xfrm>
            <a:off x="5736519" y="5882894"/>
            <a:ext cx="23555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Proto </a:t>
            </a:r>
            <a:r>
              <a:rPr lang="es-ES" sz="2400" b="1" dirty="0" err="1"/>
              <a:t>nezapomenu</a:t>
            </a:r>
            <a:r>
              <a:rPr lang="es-ES" sz="2400" b="1" dirty="0"/>
              <a:t>, </a:t>
            </a:r>
            <a:r>
              <a:rPr lang="es-ES" sz="2400" b="1" dirty="0" err="1"/>
              <a:t>že</a:t>
            </a:r>
            <a:r>
              <a:rPr lang="es-ES" sz="2400" b="1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55613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06A0FB7-03D5-0EE4-B38D-6F7A577396DE}"/>
              </a:ext>
            </a:extLst>
          </p:cNvPr>
          <p:cNvSpPr txBox="1"/>
          <p:nvPr/>
        </p:nvSpPr>
        <p:spPr>
          <a:xfrm>
            <a:off x="247650" y="91938"/>
            <a:ext cx="72771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Když</a:t>
            </a:r>
            <a:r>
              <a:rPr lang="es-ES" sz="2000" b="1" dirty="0"/>
              <a:t> se </a:t>
            </a:r>
            <a:r>
              <a:rPr lang="es-ES" sz="2000" b="1" dirty="0" err="1"/>
              <a:t>chystám</a:t>
            </a:r>
            <a:r>
              <a:rPr lang="es-ES" sz="2000" b="1" dirty="0"/>
              <a:t> </a:t>
            </a:r>
            <a:r>
              <a:rPr lang="cs-CZ" sz="2000" b="1" dirty="0"/>
              <a:t>poddat</a:t>
            </a:r>
            <a:r>
              <a:rPr lang="es-ES" sz="2000" b="1" dirty="0"/>
              <a:t> a </a:t>
            </a:r>
            <a:r>
              <a:rPr lang="es-ES" sz="2000" b="1" dirty="0" err="1"/>
              <a:t>vzdát</a:t>
            </a:r>
            <a:r>
              <a:rPr lang="es-ES" sz="2000" b="1" dirty="0"/>
              <a:t> se, </a:t>
            </a:r>
            <a:r>
              <a:rPr lang="es-ES" sz="2000" b="1" dirty="0" err="1"/>
              <a:t>tehdy</a:t>
            </a:r>
            <a:r>
              <a:rPr lang="es-ES" sz="2000" b="1" dirty="0"/>
              <a:t> mi </a:t>
            </a:r>
            <a:r>
              <a:rPr lang="es-ES" sz="2000" b="1" dirty="0" err="1"/>
              <a:t>připomenete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vytr</a:t>
            </a:r>
            <a:r>
              <a:rPr lang="cs-CZ" sz="2000" b="1" dirty="0"/>
              <a:t>-</a:t>
            </a:r>
            <a:r>
              <a:rPr lang="es-ES" sz="2000" b="1" dirty="0" err="1"/>
              <a:t>valost</a:t>
            </a:r>
            <a:r>
              <a:rPr lang="es-ES" sz="2000" b="1" dirty="0"/>
              <a:t> </a:t>
            </a:r>
            <a:r>
              <a:rPr lang="es-ES" sz="2000" b="1" dirty="0" err="1"/>
              <a:t>neznamená</a:t>
            </a:r>
            <a:r>
              <a:rPr lang="es-ES" sz="2000" b="1" dirty="0"/>
              <a:t> </a:t>
            </a:r>
            <a:r>
              <a:rPr lang="es-ES" sz="2000" b="1" dirty="0" err="1"/>
              <a:t>věnovat</a:t>
            </a:r>
            <a:r>
              <a:rPr lang="es-ES" sz="2000" b="1" dirty="0"/>
              <a:t> </a:t>
            </a:r>
            <a:r>
              <a:rPr lang="es-ES" sz="2000" b="1" dirty="0" err="1"/>
              <a:t>pozornost</a:t>
            </a:r>
            <a:r>
              <a:rPr lang="es-ES" sz="2000" b="1" dirty="0"/>
              <a:t> </a:t>
            </a:r>
            <a:r>
              <a:rPr lang="es-ES" sz="2000" b="1" dirty="0" err="1"/>
              <a:t>obtížnosti</a:t>
            </a:r>
            <a:r>
              <a:rPr lang="es-ES" sz="2000" b="1" dirty="0"/>
              <a:t> </a:t>
            </a:r>
            <a:r>
              <a:rPr lang="es-ES" sz="2000" b="1" dirty="0" err="1"/>
              <a:t>cesty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hlasům</a:t>
            </a:r>
            <a:r>
              <a:rPr lang="es-ES" sz="2000" b="1" dirty="0"/>
              <a:t> </a:t>
            </a:r>
            <a:r>
              <a:rPr lang="es-ES" sz="2000" b="1" dirty="0" err="1"/>
              <a:t>lidí</a:t>
            </a:r>
            <a:r>
              <a:rPr lang="es-ES" sz="2000" b="1" dirty="0"/>
              <a:t>, ale </a:t>
            </a:r>
            <a:r>
              <a:rPr lang="es-ES" sz="2000" b="1" dirty="0" err="1"/>
              <a:t>zaměřit</a:t>
            </a:r>
            <a:r>
              <a:rPr lang="es-ES" sz="2000" b="1" dirty="0"/>
              <a:t> se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cíl</a:t>
            </a:r>
            <a:r>
              <a:rPr lang="es-ES" sz="2000" b="1" dirty="0"/>
              <a:t> a </a:t>
            </a:r>
            <a:r>
              <a:rPr lang="es-ES" sz="2000" b="1" dirty="0" err="1"/>
              <a:t>trvat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něm</a:t>
            </a:r>
            <a:r>
              <a:rPr lang="es-ES" sz="2000" b="1" dirty="0"/>
              <a:t>, </a:t>
            </a:r>
            <a:r>
              <a:rPr lang="es-ES" sz="2000" b="1" dirty="0" err="1"/>
              <a:t>dokud</a:t>
            </a:r>
            <a:r>
              <a:rPr lang="es-ES" sz="2000" b="1" dirty="0"/>
              <a:t> se k </a:t>
            </a:r>
            <a:r>
              <a:rPr lang="es-ES" sz="2000" b="1" dirty="0" err="1"/>
              <a:t>němu</a:t>
            </a:r>
            <a:r>
              <a:rPr lang="es-ES" sz="2000" b="1" dirty="0"/>
              <a:t> </a:t>
            </a:r>
            <a:r>
              <a:rPr lang="es-ES" sz="2000" b="1" dirty="0" err="1"/>
              <a:t>nedosta</a:t>
            </a:r>
            <a:r>
              <a:rPr lang="cs-CZ" sz="2000" b="1" dirty="0"/>
              <a:t>-</a:t>
            </a:r>
            <a:r>
              <a:rPr lang="es-ES" sz="2000" b="1" dirty="0" err="1"/>
              <a:t>nu</a:t>
            </a:r>
            <a:r>
              <a:rPr lang="es-ES" sz="2000" b="1" dirty="0"/>
              <a:t>. </a:t>
            </a:r>
            <a:r>
              <a:rPr lang="es-ES" sz="2000" b="1" dirty="0" err="1"/>
              <a:t>Uvádíte</a:t>
            </a:r>
            <a:r>
              <a:rPr lang="es-ES" sz="2000" b="1" dirty="0"/>
              <a:t> mi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příklad</a:t>
            </a:r>
            <a:r>
              <a:rPr lang="es-ES" sz="2000" b="1" dirty="0"/>
              <a:t> </a:t>
            </a:r>
            <a:r>
              <a:rPr lang="es-ES" sz="2000" b="1" dirty="0" err="1"/>
              <a:t>biblické</a:t>
            </a:r>
            <a:r>
              <a:rPr lang="es-ES" sz="2000" b="1" dirty="0"/>
              <a:t> </a:t>
            </a:r>
            <a:r>
              <a:rPr lang="es-ES" sz="2000" b="1" dirty="0" err="1"/>
              <a:t>hrdiny</a:t>
            </a:r>
            <a:r>
              <a:rPr lang="es-ES" sz="2000" b="1" dirty="0"/>
              <a:t>, </a:t>
            </a:r>
            <a:r>
              <a:rPr lang="es-ES" sz="2000" b="1" dirty="0" err="1"/>
              <a:t>kteří</a:t>
            </a:r>
            <a:r>
              <a:rPr lang="es-ES" sz="2000" b="1" dirty="0"/>
              <a:t> i </a:t>
            </a:r>
            <a:r>
              <a:rPr lang="es-ES" sz="2000" b="1" dirty="0" err="1"/>
              <a:t>uprostřed</a:t>
            </a:r>
            <a:r>
              <a:rPr lang="es-ES" sz="2000" b="1" dirty="0"/>
              <a:t> </a:t>
            </a:r>
            <a:r>
              <a:rPr lang="es-ES" sz="2000" b="1" dirty="0" err="1"/>
              <a:t>těžkostí</a:t>
            </a:r>
            <a:r>
              <a:rPr lang="es-ES" sz="2000" b="1" dirty="0"/>
              <a:t> </a:t>
            </a:r>
            <a:r>
              <a:rPr lang="es-ES" sz="2000" b="1" dirty="0" err="1"/>
              <a:t>pozvedli</a:t>
            </a:r>
            <a:r>
              <a:rPr lang="es-ES" sz="2000" b="1" dirty="0"/>
              <a:t> </a:t>
            </a:r>
            <a:r>
              <a:rPr lang="es-ES" sz="2000" b="1" dirty="0" err="1"/>
              <a:t>oči</a:t>
            </a:r>
            <a:r>
              <a:rPr lang="es-ES" sz="2000" b="1" dirty="0"/>
              <a:t> v </a:t>
            </a:r>
            <a:r>
              <a:rPr lang="es-ES" sz="2000" b="1" dirty="0" err="1"/>
              <a:t>naději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obdrží</a:t>
            </a:r>
            <a:r>
              <a:rPr lang="es-ES" sz="2000" b="1" dirty="0"/>
              <a:t> </a:t>
            </a:r>
            <a:r>
              <a:rPr lang="es-ES" sz="2000" b="1" dirty="0" err="1"/>
              <a:t>korunu</a:t>
            </a:r>
            <a:r>
              <a:rPr lang="es-ES" sz="2000" b="1" dirty="0"/>
              <a:t> </a:t>
            </a:r>
            <a:r>
              <a:rPr lang="es-ES" sz="2000" b="1" dirty="0" err="1"/>
              <a:t>spravedlnosti</a:t>
            </a:r>
            <a:r>
              <a:rPr lang="es-ES" sz="2000" b="1" dirty="0"/>
              <a:t>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416AF85-BB89-DCC4-681E-2F1470593D7F}"/>
              </a:ext>
            </a:extLst>
          </p:cNvPr>
          <p:cNvSpPr txBox="1"/>
          <p:nvPr/>
        </p:nvSpPr>
        <p:spPr>
          <a:xfrm>
            <a:off x="7669971" y="-40403"/>
            <a:ext cx="43238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>
                <a:solidFill>
                  <a:srgbClr val="705B00"/>
                </a:solidFill>
              </a:rPr>
              <a:t>Děkuji</a:t>
            </a:r>
            <a:r>
              <a:rPr lang="es-ES" sz="2400" b="1" dirty="0">
                <a:solidFill>
                  <a:srgbClr val="705B00"/>
                </a:solidFill>
              </a:rPr>
              <a:t> </a:t>
            </a:r>
            <a:r>
              <a:rPr lang="cs-CZ" sz="2400" b="1" dirty="0">
                <a:solidFill>
                  <a:srgbClr val="705B00"/>
                </a:solidFill>
              </a:rPr>
              <a:t>ti</a:t>
            </a:r>
            <a:r>
              <a:rPr lang="es-ES" sz="2400" b="1" dirty="0">
                <a:solidFill>
                  <a:srgbClr val="705B00"/>
                </a:solidFill>
              </a:rPr>
              <a:t> </a:t>
            </a:r>
            <a:r>
              <a:rPr lang="es-ES" sz="2400" b="1" dirty="0" err="1">
                <a:solidFill>
                  <a:srgbClr val="705B00"/>
                </a:solidFill>
              </a:rPr>
              <a:t>za</a:t>
            </a:r>
            <a:r>
              <a:rPr lang="es-ES" sz="2400" b="1" dirty="0">
                <a:solidFill>
                  <a:srgbClr val="705B00"/>
                </a:solidFill>
              </a:rPr>
              <a:t> </a:t>
            </a:r>
            <a:r>
              <a:rPr lang="es-ES" sz="2400" b="1" dirty="0" err="1">
                <a:solidFill>
                  <a:srgbClr val="705B00"/>
                </a:solidFill>
              </a:rPr>
              <a:t>váš</a:t>
            </a:r>
            <a:r>
              <a:rPr lang="es-ES" sz="2400" b="1" dirty="0">
                <a:solidFill>
                  <a:srgbClr val="705B00"/>
                </a:solidFill>
              </a:rPr>
              <a:t> </a:t>
            </a:r>
            <a:r>
              <a:rPr lang="es-ES" sz="2400" b="1" dirty="0" err="1">
                <a:solidFill>
                  <a:srgbClr val="705B00"/>
                </a:solidFill>
              </a:rPr>
              <a:t>vliv</a:t>
            </a:r>
            <a:r>
              <a:rPr lang="es-ES" sz="2400" b="1" dirty="0">
                <a:solidFill>
                  <a:srgbClr val="705B00"/>
                </a:solidFill>
              </a:rPr>
              <a:t> </a:t>
            </a:r>
            <a:r>
              <a:rPr lang="cs-CZ" sz="2400" b="1" dirty="0">
                <a:solidFill>
                  <a:srgbClr val="705B00"/>
                </a:solidFill>
              </a:rPr>
              <a:t>                             </a:t>
            </a:r>
            <a:r>
              <a:rPr lang="es-ES" sz="2400" b="1" dirty="0" err="1">
                <a:solidFill>
                  <a:srgbClr val="705B00"/>
                </a:solidFill>
              </a:rPr>
              <a:t>na</a:t>
            </a:r>
            <a:r>
              <a:rPr lang="es-ES" sz="2400" b="1" dirty="0">
                <a:solidFill>
                  <a:srgbClr val="705B00"/>
                </a:solidFill>
              </a:rPr>
              <a:t> </a:t>
            </a:r>
            <a:r>
              <a:rPr lang="es-ES" sz="2400" b="1" dirty="0" err="1">
                <a:solidFill>
                  <a:srgbClr val="705B00"/>
                </a:solidFill>
              </a:rPr>
              <a:t>vytrvalost</a:t>
            </a:r>
            <a:r>
              <a:rPr lang="es-ES" sz="2400" b="1" dirty="0">
                <a:solidFill>
                  <a:srgbClr val="705B00"/>
                </a:solidFill>
              </a:rPr>
              <a:t>.</a:t>
            </a: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0BC2209-6485-FC68-0600-C16BA0661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8073"/>
            <a:ext cx="7139890" cy="475992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EE62F10-199B-C92C-6EFB-6DC004CB6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9442" y="793330"/>
            <a:ext cx="4224907" cy="59755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9856A26-3B3F-0348-0EDE-2F08023D6A10}"/>
              </a:ext>
            </a:extLst>
          </p:cNvPr>
          <p:cNvSpPr txBox="1"/>
          <p:nvPr/>
        </p:nvSpPr>
        <p:spPr>
          <a:xfrm>
            <a:off x="3724977" y="1962788"/>
            <a:ext cx="37997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/>
              <a:t>A nesmím zapomenout na to, že:</a:t>
            </a:r>
            <a:r>
              <a:rPr lang="es-E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892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0AAB21CD-2665-95B1-8FF4-9195313B3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9" b="16429"/>
          <a:stretch/>
        </p:blipFill>
        <p:spPr>
          <a:xfrm>
            <a:off x="-199185" y="3429000"/>
            <a:ext cx="7986524" cy="3429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E3E5BED-2D8F-6BD8-138E-095C1FB0C076}"/>
              </a:ext>
            </a:extLst>
          </p:cNvPr>
          <p:cNvSpPr txBox="1"/>
          <p:nvPr/>
        </p:nvSpPr>
        <p:spPr>
          <a:xfrm>
            <a:off x="74769" y="-10758"/>
            <a:ext cx="723080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 err="1"/>
              <a:t>Každý</a:t>
            </a:r>
            <a:r>
              <a:rPr lang="es-ES" sz="2400" b="1" dirty="0"/>
              <a:t> den </a:t>
            </a:r>
            <a:r>
              <a:rPr lang="es-ES" sz="2400" b="1" dirty="0" err="1"/>
              <a:t>vidím</a:t>
            </a:r>
            <a:r>
              <a:rPr lang="es-ES" sz="2400" b="1" dirty="0"/>
              <a:t> </a:t>
            </a:r>
            <a:r>
              <a:rPr lang="cs-CZ" sz="2400" b="1" dirty="0"/>
              <a:t>tvou</a:t>
            </a:r>
            <a:r>
              <a:rPr lang="es-ES" sz="2400" b="1" dirty="0"/>
              <a:t> </a:t>
            </a:r>
            <a:r>
              <a:rPr lang="es-ES" sz="2400" b="1" dirty="0" err="1"/>
              <a:t>ochotu</a:t>
            </a:r>
            <a:r>
              <a:rPr lang="es-ES" sz="2400" b="1" dirty="0"/>
              <a:t> </a:t>
            </a:r>
            <a:r>
              <a:rPr lang="es-ES" sz="2400" b="1" dirty="0" err="1"/>
              <a:t>sloužit</a:t>
            </a:r>
            <a:r>
              <a:rPr lang="es-ES" sz="2400" b="1" dirty="0"/>
              <a:t>, </a:t>
            </a:r>
            <a:r>
              <a:rPr lang="es-ES" sz="2400" b="1" dirty="0" err="1"/>
              <a:t>dělit</a:t>
            </a:r>
            <a:r>
              <a:rPr lang="es-ES" sz="2400" b="1" dirty="0"/>
              <a:t> se a </a:t>
            </a:r>
            <a:r>
              <a:rPr lang="es-ES" sz="2400" b="1" dirty="0" err="1"/>
              <a:t>dávat</a:t>
            </a:r>
            <a:r>
              <a:rPr lang="es-ES" sz="2400" b="1" dirty="0"/>
              <a:t>, </a:t>
            </a:r>
            <a:r>
              <a:rPr lang="cs-CZ" sz="2400" b="1" dirty="0"/>
              <a:t>          </a:t>
            </a:r>
            <a:r>
              <a:rPr lang="es-ES" sz="2400" b="1" dirty="0"/>
              <a:t>i </a:t>
            </a:r>
            <a:r>
              <a:rPr lang="es-ES" sz="2400" b="1" dirty="0" err="1"/>
              <a:t>když</a:t>
            </a:r>
            <a:r>
              <a:rPr lang="es-ES" sz="2400" b="1" dirty="0"/>
              <a:t> </a:t>
            </a:r>
            <a:r>
              <a:rPr lang="es-ES" sz="2400" b="1" dirty="0" err="1"/>
              <a:t>js</a:t>
            </a:r>
            <a:r>
              <a:rPr lang="cs-CZ" sz="2400" b="1" dirty="0"/>
              <a:t>i</a:t>
            </a:r>
            <a:r>
              <a:rPr lang="es-ES" sz="2400" b="1" dirty="0"/>
              <a:t> </a:t>
            </a:r>
            <a:r>
              <a:rPr lang="es-ES" sz="2400" b="1" dirty="0" err="1"/>
              <a:t>unaven</a:t>
            </a:r>
            <a:r>
              <a:rPr lang="cs-CZ" sz="2400" b="1" dirty="0"/>
              <a:t>a</a:t>
            </a:r>
            <a:r>
              <a:rPr lang="es-ES" sz="2400" b="1" dirty="0"/>
              <a:t>. </a:t>
            </a:r>
            <a:r>
              <a:rPr lang="es-ES" sz="2400" b="1" dirty="0" err="1"/>
              <a:t>Naučil</a:t>
            </a:r>
            <a:r>
              <a:rPr lang="cs-CZ" sz="2400" b="1" dirty="0"/>
              <a:t>a</a:t>
            </a:r>
            <a:r>
              <a:rPr lang="es-ES" sz="2400" b="1" dirty="0"/>
              <a:t> </a:t>
            </a:r>
            <a:r>
              <a:rPr lang="es-ES" sz="2400" b="1" dirty="0" err="1"/>
              <a:t>jsi</a:t>
            </a:r>
            <a:r>
              <a:rPr lang="es-ES" sz="2400" b="1" dirty="0"/>
              <a:t> </a:t>
            </a:r>
            <a:r>
              <a:rPr lang="es-ES" sz="2400" b="1" dirty="0" err="1"/>
              <a:t>mě</a:t>
            </a:r>
            <a:r>
              <a:rPr lang="es-ES" sz="2400" b="1" dirty="0"/>
              <a:t> </a:t>
            </a:r>
            <a:r>
              <a:rPr lang="es-ES" sz="2400" b="1" dirty="0" err="1"/>
              <a:t>vidět</a:t>
            </a:r>
            <a:r>
              <a:rPr lang="es-ES" sz="2400" b="1" dirty="0"/>
              <a:t> </a:t>
            </a:r>
            <a:r>
              <a:rPr lang="es-ES" sz="2400" b="1" dirty="0" err="1"/>
              <a:t>potřeby</a:t>
            </a:r>
            <a:r>
              <a:rPr lang="es-ES" sz="2400" b="1" dirty="0"/>
              <a:t> </a:t>
            </a:r>
            <a:r>
              <a:rPr lang="es-ES" sz="2400" b="1" dirty="0" err="1"/>
              <a:t>druhých</a:t>
            </a:r>
            <a:r>
              <a:rPr lang="es-ES" sz="2400" b="1" dirty="0"/>
              <a:t> </a:t>
            </a:r>
            <a:r>
              <a:rPr lang="es-ES" sz="2400" b="1" dirty="0" err="1"/>
              <a:t>před</a:t>
            </a:r>
            <a:r>
              <a:rPr lang="es-ES" sz="2400" b="1" dirty="0"/>
              <a:t> </a:t>
            </a:r>
            <a:r>
              <a:rPr lang="es-ES" sz="2400" b="1" dirty="0" err="1"/>
              <a:t>svými</a:t>
            </a:r>
            <a:r>
              <a:rPr lang="es-ES" sz="2400" b="1" dirty="0"/>
              <a:t> </a:t>
            </a:r>
            <a:r>
              <a:rPr lang="es-ES" sz="2400" b="1" dirty="0" err="1"/>
              <a:t>vlastními</a:t>
            </a:r>
            <a:r>
              <a:rPr lang="cs-CZ" sz="2400" b="1" dirty="0"/>
              <a:t>,</a:t>
            </a:r>
            <a:r>
              <a:rPr lang="es-ES" sz="2400" b="1" dirty="0"/>
              <a:t> </a:t>
            </a:r>
            <a:r>
              <a:rPr lang="es-ES" sz="2400" b="1" dirty="0" err="1"/>
              <a:t>být</a:t>
            </a:r>
            <a:r>
              <a:rPr lang="es-ES" sz="2400" b="1" dirty="0"/>
              <a:t> </a:t>
            </a:r>
            <a:r>
              <a:rPr lang="es-ES" sz="2400" b="1" dirty="0" err="1"/>
              <a:t>ochoten</a:t>
            </a:r>
            <a:r>
              <a:rPr lang="es-ES" sz="2400" b="1" dirty="0"/>
              <a:t> </a:t>
            </a:r>
            <a:r>
              <a:rPr lang="es-ES" sz="2400" b="1" dirty="0" err="1"/>
              <a:t>ujít</a:t>
            </a:r>
            <a:r>
              <a:rPr lang="es-ES" sz="2400" b="1" dirty="0"/>
              <a:t> </a:t>
            </a:r>
            <a:r>
              <a:rPr lang="es-ES" sz="2400" b="1" dirty="0" err="1"/>
              <a:t>druhou</a:t>
            </a:r>
            <a:r>
              <a:rPr lang="es-ES" sz="2400" b="1" dirty="0"/>
              <a:t> </a:t>
            </a:r>
            <a:r>
              <a:rPr lang="es-ES" sz="2400" b="1" dirty="0" err="1"/>
              <a:t>míli</a:t>
            </a:r>
            <a:r>
              <a:rPr lang="es-ES" sz="2400" b="1" dirty="0"/>
              <a:t> a </a:t>
            </a:r>
            <a:r>
              <a:rPr lang="es-ES" sz="2400" b="1" dirty="0" err="1"/>
              <a:t>dělit</a:t>
            </a:r>
            <a:r>
              <a:rPr lang="es-ES" sz="2400" b="1" dirty="0"/>
              <a:t> se o </a:t>
            </a:r>
            <a:r>
              <a:rPr lang="es-ES" sz="2400" b="1" dirty="0" err="1"/>
              <a:t>požehnání</a:t>
            </a:r>
            <a:r>
              <a:rPr lang="es-ES" sz="2400" b="1" dirty="0"/>
              <a:t> a </a:t>
            </a:r>
            <a:r>
              <a:rPr lang="cs-CZ" sz="2400" b="1" dirty="0"/>
              <a:t>schopnosti</a:t>
            </a:r>
            <a:r>
              <a:rPr lang="es-ES" sz="2400" b="1" dirty="0"/>
              <a:t>. </a:t>
            </a:r>
            <a:r>
              <a:rPr lang="es-ES" sz="2400" b="1" dirty="0" err="1"/>
              <a:t>Naučil</a:t>
            </a:r>
            <a:r>
              <a:rPr lang="cs-CZ" sz="2400" b="1" dirty="0"/>
              <a:t>a</a:t>
            </a:r>
            <a:r>
              <a:rPr lang="es-ES" sz="2400" b="1" dirty="0"/>
              <a:t> </a:t>
            </a:r>
            <a:r>
              <a:rPr lang="es-ES" sz="2400" b="1" dirty="0" err="1"/>
              <a:t>jsi</a:t>
            </a:r>
            <a:r>
              <a:rPr lang="es-ES" sz="2400" b="1" dirty="0"/>
              <a:t> </a:t>
            </a:r>
            <a:r>
              <a:rPr lang="es-ES" sz="2400" b="1" dirty="0" err="1"/>
              <a:t>mě</a:t>
            </a:r>
            <a:r>
              <a:rPr lang="es-ES" sz="2400" b="1" dirty="0"/>
              <a:t>, </a:t>
            </a:r>
            <a:r>
              <a:rPr lang="es-ES" sz="2400" b="1" dirty="0" err="1"/>
              <a:t>že</a:t>
            </a:r>
            <a:r>
              <a:rPr lang="es-ES" sz="2400" b="1" dirty="0"/>
              <a:t> </a:t>
            </a:r>
            <a:r>
              <a:rPr lang="es-ES" sz="2400" b="1" dirty="0" err="1"/>
              <a:t>čím</a:t>
            </a:r>
            <a:r>
              <a:rPr lang="es-ES" sz="2400" b="1" dirty="0"/>
              <a:t> </a:t>
            </a:r>
            <a:r>
              <a:rPr lang="es-ES" sz="2400" b="1" dirty="0" err="1"/>
              <a:t>více</a:t>
            </a:r>
            <a:r>
              <a:rPr lang="es-ES" sz="2400" b="1" dirty="0"/>
              <a:t> </a:t>
            </a:r>
            <a:r>
              <a:rPr lang="es-ES" sz="2400" b="1" dirty="0" err="1"/>
              <a:t>času</a:t>
            </a:r>
            <a:r>
              <a:rPr lang="es-ES" sz="2400" b="1" dirty="0"/>
              <a:t> </a:t>
            </a:r>
            <a:r>
              <a:rPr lang="es-ES" sz="2400" b="1" dirty="0" err="1"/>
              <a:t>věnuješ</a:t>
            </a:r>
            <a:r>
              <a:rPr lang="es-ES" sz="2400" b="1" dirty="0"/>
              <a:t> </a:t>
            </a:r>
            <a:r>
              <a:rPr lang="es-ES" sz="2400" b="1" dirty="0" err="1"/>
              <a:t>svým</a:t>
            </a:r>
            <a:r>
              <a:rPr lang="es-ES" sz="2400" b="1" dirty="0"/>
              <a:t> </a:t>
            </a:r>
            <a:r>
              <a:rPr lang="cs-CZ" sz="2400" b="1" dirty="0"/>
              <a:t>prostředkům</a:t>
            </a:r>
            <a:r>
              <a:rPr lang="es-ES" sz="2400" b="1" dirty="0"/>
              <a:t> </a:t>
            </a:r>
            <a:r>
              <a:rPr lang="es-ES" sz="2400" b="1" dirty="0" err="1"/>
              <a:t>přístřeší</a:t>
            </a:r>
            <a:r>
              <a:rPr lang="es-ES" sz="2400" b="1" dirty="0"/>
              <a:t> </a:t>
            </a:r>
            <a:r>
              <a:rPr lang="es-ES" sz="2400" b="1" dirty="0" err="1"/>
              <a:t>nebo</a:t>
            </a:r>
            <a:r>
              <a:rPr lang="es-ES" sz="2400" b="1" dirty="0"/>
              <a:t> </a:t>
            </a:r>
            <a:r>
              <a:rPr lang="es-ES" sz="2400" b="1" dirty="0" err="1"/>
              <a:t>jíd</a:t>
            </a:r>
            <a:r>
              <a:rPr lang="cs-CZ" sz="2400" b="1" dirty="0"/>
              <a:t>-</a:t>
            </a:r>
            <a:r>
              <a:rPr lang="es-ES" sz="2400" b="1" dirty="0" err="1"/>
              <a:t>lu</a:t>
            </a:r>
            <a:r>
              <a:rPr lang="es-ES" sz="2400" b="1" dirty="0"/>
              <a:t>, </a:t>
            </a:r>
            <a:r>
              <a:rPr lang="es-ES" sz="2400" b="1" dirty="0" err="1"/>
              <a:t>tím</a:t>
            </a:r>
            <a:r>
              <a:rPr lang="es-ES" sz="2400" b="1" dirty="0"/>
              <a:t> </a:t>
            </a:r>
            <a:r>
              <a:rPr lang="es-ES" sz="2400" b="1" dirty="0" err="1"/>
              <a:t>více</a:t>
            </a:r>
            <a:r>
              <a:rPr lang="es-ES" sz="2400" b="1" dirty="0"/>
              <a:t> </a:t>
            </a:r>
            <a:r>
              <a:rPr lang="es-ES" sz="2400" b="1" dirty="0" err="1"/>
              <a:t>nám</a:t>
            </a:r>
            <a:r>
              <a:rPr lang="es-ES" sz="2400" b="1" dirty="0"/>
              <a:t> </a:t>
            </a:r>
            <a:r>
              <a:rPr lang="es-ES" sz="2400" b="1" dirty="0" err="1"/>
              <a:t>Bůh</a:t>
            </a:r>
            <a:r>
              <a:rPr lang="es-ES" sz="2400" b="1" dirty="0"/>
              <a:t> </a:t>
            </a:r>
            <a:r>
              <a:rPr lang="es-ES" sz="2400" b="1" dirty="0" err="1"/>
              <a:t>dává</a:t>
            </a:r>
            <a:r>
              <a:rPr lang="es-ES" sz="2400" b="1" dirty="0"/>
              <a:t>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347FD4-EFF5-3F7D-3993-29CD1E6C4804}"/>
              </a:ext>
            </a:extLst>
          </p:cNvPr>
          <p:cNvSpPr txBox="1"/>
          <p:nvPr/>
        </p:nvSpPr>
        <p:spPr>
          <a:xfrm>
            <a:off x="7718738" y="0"/>
            <a:ext cx="44670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6B1361"/>
                </a:solidFill>
              </a:rPr>
              <a:t>Děkuji ti, maminko, za tvůj vliv, který mi pomáhal.</a:t>
            </a:r>
            <a:r>
              <a:rPr lang="es-ES" sz="2400" b="1" dirty="0">
                <a:solidFill>
                  <a:srgbClr val="6B1361"/>
                </a:solidFill>
              </a:rPr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E6DA5B-E6C1-3BA3-D6A5-C462022A5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7339" y="925274"/>
            <a:ext cx="4329890" cy="5771477"/>
          </a:xfrm>
          <a:prstGeom prst="rect">
            <a:avLst/>
          </a:prstGeom>
          <a:ln w="38100" cap="sq">
            <a:solidFill>
              <a:srgbClr val="3E3EA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0DE11F7-C6A4-791A-DDB7-9BC764053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450" y="4402359"/>
            <a:ext cx="2856090" cy="2294392"/>
          </a:xfrm>
          <a:prstGeom prst="rect">
            <a:avLst/>
          </a:prstGeom>
          <a:effectLst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F8F2954-9FD5-0B0D-F03A-6AB0A6F9E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630" y="4402359"/>
            <a:ext cx="2763896" cy="2393059"/>
          </a:xfrm>
          <a:prstGeom prst="rect">
            <a:avLst/>
          </a:prstGeom>
          <a:effectLst/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ED29697-36FA-7582-6734-6B0B5EFED5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8324" y="3185632"/>
            <a:ext cx="2257572" cy="2110956"/>
          </a:xfrm>
          <a:prstGeom prst="rect">
            <a:avLst/>
          </a:prstGeom>
          <a:effectLst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E6D55E7-B059-6E50-D412-3C87B7FE9668}"/>
              </a:ext>
            </a:extLst>
          </p:cNvPr>
          <p:cNvSpPr txBox="1"/>
          <p:nvPr/>
        </p:nvSpPr>
        <p:spPr>
          <a:xfrm>
            <a:off x="242580" y="2573749"/>
            <a:ext cx="3356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Proto </a:t>
            </a:r>
            <a:r>
              <a:rPr lang="es-ES" sz="2400" b="1" dirty="0" err="1"/>
              <a:t>nezapomenu</a:t>
            </a:r>
            <a:r>
              <a:rPr lang="es-ES" sz="2400" b="1" dirty="0"/>
              <a:t>, </a:t>
            </a:r>
            <a:r>
              <a:rPr lang="es-ES" sz="2400" b="1" dirty="0" err="1"/>
              <a:t>že</a:t>
            </a:r>
            <a:r>
              <a:rPr lang="es-ES" sz="24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5969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pastel, tabla, interior&#10;&#10;Descripción generada automáticamente">
            <a:extLst>
              <a:ext uri="{FF2B5EF4-FFF2-40B4-BE49-F238E27FC236}">
                <a16:creationId xmlns:a16="http://schemas.microsoft.com/office/drawing/2014/main" id="{C8CE44E8-F7EE-79AF-118F-966BDFB372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/>
          <a:stretch/>
        </p:blipFill>
        <p:spPr>
          <a:xfrm>
            <a:off x="-741860" y="781980"/>
            <a:ext cx="5873257" cy="5898462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35416AD-3259-E69C-FA6C-D84C330C061A}"/>
              </a:ext>
            </a:extLst>
          </p:cNvPr>
          <p:cNvSpPr txBox="1"/>
          <p:nvPr/>
        </p:nvSpPr>
        <p:spPr>
          <a:xfrm>
            <a:off x="3749686" y="577295"/>
            <a:ext cx="371344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Vím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má</a:t>
            </a:r>
            <a:r>
              <a:rPr lang="cs-CZ" sz="2000" b="1" dirty="0"/>
              <a:t>š</a:t>
            </a:r>
            <a:r>
              <a:rPr lang="es-ES" sz="2000" b="1" dirty="0"/>
              <a:t> </a:t>
            </a:r>
            <a:r>
              <a:rPr lang="es-ES" sz="2000" b="1" dirty="0" err="1"/>
              <a:t>mnoho</a:t>
            </a:r>
            <a:r>
              <a:rPr lang="es-ES" sz="2000" b="1" dirty="0"/>
              <a:t> </a:t>
            </a:r>
            <a:r>
              <a:rPr lang="es-ES" sz="2000" b="1" dirty="0" err="1"/>
              <a:t>činností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musí</a:t>
            </a:r>
            <a:r>
              <a:rPr lang="cs-CZ" sz="2000" b="1" dirty="0"/>
              <a:t>š</a:t>
            </a:r>
            <a:r>
              <a:rPr lang="es-ES" sz="2000" b="1" dirty="0"/>
              <a:t> </a:t>
            </a:r>
            <a:r>
              <a:rPr lang="es-ES" sz="2000" b="1" dirty="0" err="1"/>
              <a:t>dělat</a:t>
            </a:r>
            <a:r>
              <a:rPr lang="es-ES" sz="2000" b="1" dirty="0"/>
              <a:t> doma, v </a:t>
            </a:r>
            <a:r>
              <a:rPr lang="es-ES" sz="2000" b="1" dirty="0" err="1"/>
              <a:t>církvi</a:t>
            </a:r>
            <a:r>
              <a:rPr lang="es-ES" sz="2000" b="1" dirty="0"/>
              <a:t> </a:t>
            </a:r>
            <a:r>
              <a:rPr lang="cs-CZ" sz="2000" b="1" dirty="0"/>
              <a:t> </a:t>
            </a:r>
            <a:r>
              <a:rPr lang="es-ES" sz="2000" b="1" dirty="0"/>
              <a:t>a ve </a:t>
            </a:r>
            <a:r>
              <a:rPr lang="es-ES" sz="2000" b="1" dirty="0" err="1"/>
              <a:t>společnosti</a:t>
            </a:r>
            <a:r>
              <a:rPr lang="es-ES" sz="2000" b="1" dirty="0"/>
              <a:t>, ale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vím</a:t>
            </a:r>
            <a:r>
              <a:rPr lang="es-ES" sz="2000" b="1" dirty="0"/>
              <a:t>, </a:t>
            </a:r>
            <a:r>
              <a:rPr lang="cs-CZ" sz="2000" b="1" dirty="0"/>
              <a:t> 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má</a:t>
            </a:r>
            <a:r>
              <a:rPr lang="cs-CZ" sz="2000" b="1" dirty="0"/>
              <a:t>š</a:t>
            </a:r>
            <a:r>
              <a:rPr lang="es-ES" sz="2000" b="1" dirty="0"/>
              <a:t> </a:t>
            </a:r>
            <a:r>
              <a:rPr lang="es-ES" sz="2000" b="1" dirty="0" err="1"/>
              <a:t>zvláštní</a:t>
            </a:r>
            <a:r>
              <a:rPr lang="es-ES" sz="2000" b="1" dirty="0"/>
              <a:t> </a:t>
            </a:r>
            <a:r>
              <a:rPr lang="es-ES" sz="2000" b="1" dirty="0" err="1"/>
              <a:t>čas</a:t>
            </a:r>
            <a:r>
              <a:rPr lang="cs-CZ" sz="2000" b="1" dirty="0"/>
              <a:t> pro</a:t>
            </a:r>
            <a:r>
              <a:rPr lang="es-ES" sz="2000" b="1" dirty="0"/>
              <a:t> </a:t>
            </a:r>
            <a:r>
              <a:rPr lang="es-ES" sz="2000" b="1" dirty="0" err="1"/>
              <a:t>modlitb</a:t>
            </a:r>
            <a:r>
              <a:rPr lang="cs-CZ" sz="2000" b="1" dirty="0"/>
              <a:t>u a také</a:t>
            </a:r>
            <a:r>
              <a:rPr lang="es-ES" sz="2000" b="1" dirty="0"/>
              <a:t> </a:t>
            </a:r>
            <a:r>
              <a:rPr lang="es-ES" sz="2000" b="1" dirty="0" err="1"/>
              <a:t>vím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když</a:t>
            </a:r>
            <a:r>
              <a:rPr lang="es-ES" sz="2000" b="1" dirty="0"/>
              <a:t> se </a:t>
            </a:r>
            <a:r>
              <a:rPr lang="es-ES" sz="2000" b="1" dirty="0" err="1"/>
              <a:t>modlí</a:t>
            </a:r>
            <a:r>
              <a:rPr lang="cs-CZ" sz="2000" b="1" dirty="0"/>
              <a:t>š</a:t>
            </a:r>
            <a:r>
              <a:rPr lang="es-ES" sz="2000" b="1" dirty="0"/>
              <a:t>, </a:t>
            </a:r>
            <a:r>
              <a:rPr lang="es-ES" sz="2000" b="1" dirty="0" err="1"/>
              <a:t>prosí</a:t>
            </a:r>
            <a:r>
              <a:rPr lang="cs-CZ" sz="2000" b="1" dirty="0"/>
              <a:t>š</a:t>
            </a:r>
            <a:r>
              <a:rPr lang="es-ES" sz="2000" b="1" dirty="0"/>
              <a:t> o </a:t>
            </a:r>
            <a:r>
              <a:rPr lang="es-ES" sz="2000" b="1" dirty="0" err="1"/>
              <a:t>moudrost</a:t>
            </a:r>
            <a:r>
              <a:rPr lang="es-ES" sz="2000" b="1" dirty="0"/>
              <a:t>, </a:t>
            </a:r>
            <a:r>
              <a:rPr lang="es-ES" sz="2000" b="1" dirty="0" err="1"/>
              <a:t>žádá</a:t>
            </a:r>
            <a:r>
              <a:rPr lang="cs-CZ" sz="2000" b="1" dirty="0"/>
              <a:t>š</a:t>
            </a:r>
            <a:r>
              <a:rPr lang="es-ES" sz="2000" b="1" dirty="0"/>
              <a:t> o </a:t>
            </a:r>
            <a:r>
              <a:rPr lang="es-ES" sz="2000" b="1" dirty="0" err="1"/>
              <a:t>trpě</a:t>
            </a:r>
            <a:r>
              <a:rPr lang="cs-CZ" sz="2000" b="1" dirty="0"/>
              <a:t>-</a:t>
            </a:r>
            <a:r>
              <a:rPr lang="es-ES" sz="2000" b="1" dirty="0" err="1"/>
              <a:t>livost</a:t>
            </a:r>
            <a:r>
              <a:rPr lang="es-ES" sz="2000" b="1" dirty="0"/>
              <a:t>, </a:t>
            </a:r>
            <a:r>
              <a:rPr lang="es-ES" sz="2000" b="1" dirty="0" err="1"/>
              <a:t>sílu</a:t>
            </a:r>
            <a:r>
              <a:rPr lang="es-ES" sz="2000" b="1" dirty="0"/>
              <a:t> a </a:t>
            </a:r>
            <a:r>
              <a:rPr lang="es-ES" sz="2000" b="1" dirty="0" err="1"/>
              <a:t>dobrou</a:t>
            </a:r>
            <a:r>
              <a:rPr lang="es-ES" sz="2000" b="1" dirty="0"/>
              <a:t> </a:t>
            </a:r>
            <a:r>
              <a:rPr lang="es-ES" sz="2000" b="1" dirty="0" err="1"/>
              <a:t>náladu</a:t>
            </a:r>
            <a:r>
              <a:rPr lang="es-ES" sz="2000" b="1" dirty="0"/>
              <a:t>. </a:t>
            </a:r>
            <a:r>
              <a:rPr lang="es-ES" sz="2000" b="1" dirty="0" err="1"/>
              <a:t>Vím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každé</a:t>
            </a:r>
            <a:r>
              <a:rPr lang="es-ES" sz="2000" b="1" dirty="0"/>
              <a:t> </a:t>
            </a:r>
            <a:r>
              <a:rPr lang="es-ES" sz="2000" b="1" dirty="0" err="1"/>
              <a:t>dítě</a:t>
            </a:r>
            <a:r>
              <a:rPr lang="es-ES" sz="2000" b="1" dirty="0"/>
              <a:t> </a:t>
            </a:r>
            <a:r>
              <a:rPr lang="es-ES" sz="2000" b="1" dirty="0" err="1"/>
              <a:t>vkládá</a:t>
            </a:r>
            <a:r>
              <a:rPr lang="cs-CZ" sz="2000" b="1" dirty="0"/>
              <a:t>š</a:t>
            </a:r>
            <a:r>
              <a:rPr lang="es-ES" sz="2000" b="1" dirty="0"/>
              <a:t> do </a:t>
            </a:r>
            <a:r>
              <a:rPr lang="es-ES" sz="2000" b="1" dirty="0" err="1"/>
              <a:t>Božích</a:t>
            </a:r>
            <a:r>
              <a:rPr lang="es-ES" sz="2000" b="1" dirty="0"/>
              <a:t> </a:t>
            </a:r>
            <a:r>
              <a:rPr lang="es-ES" sz="2000" b="1" dirty="0" err="1"/>
              <a:t>rukou</a:t>
            </a:r>
            <a:r>
              <a:rPr lang="es-ES" sz="2000" b="1" dirty="0"/>
              <a:t>, </a:t>
            </a:r>
            <a:r>
              <a:rPr lang="es-ES" sz="2000" b="1" dirty="0" err="1"/>
              <a:t>žádá</a:t>
            </a:r>
            <a:r>
              <a:rPr lang="cs-CZ" sz="2000" b="1" dirty="0"/>
              <a:t>š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cs-CZ" sz="2000" b="1" dirty="0"/>
              <a:t>y</a:t>
            </a:r>
            <a:r>
              <a:rPr lang="es-ES" sz="2000" b="1" dirty="0"/>
              <a:t> </a:t>
            </a:r>
            <a:r>
              <a:rPr lang="es-ES" sz="2000" b="1" dirty="0" err="1"/>
              <a:t>dětmi</a:t>
            </a:r>
            <a:r>
              <a:rPr lang="es-ES" sz="2000" b="1" dirty="0"/>
              <a:t>, </a:t>
            </a:r>
            <a:r>
              <a:rPr lang="es-ES" sz="2000" b="1" dirty="0" err="1"/>
              <a:t>mladými</a:t>
            </a:r>
            <a:r>
              <a:rPr lang="es-ES" sz="2000" b="1" dirty="0"/>
              <a:t> </a:t>
            </a:r>
            <a:r>
              <a:rPr lang="es-ES" sz="2000" b="1" dirty="0" err="1"/>
              <a:t>lidmi</a:t>
            </a:r>
            <a:r>
              <a:rPr lang="es-ES" sz="2000" b="1" dirty="0"/>
              <a:t> a </a:t>
            </a:r>
            <a:r>
              <a:rPr lang="es-ES" sz="2000" b="1" dirty="0" err="1"/>
              <a:t>mladými</a:t>
            </a:r>
            <a:r>
              <a:rPr lang="es-ES" sz="2000" b="1" dirty="0"/>
              <a:t> </a:t>
            </a:r>
            <a:r>
              <a:rPr lang="es-ES" sz="2000" b="1" dirty="0" err="1"/>
              <a:t>ženami</a:t>
            </a:r>
            <a:r>
              <a:rPr lang="es-ES" sz="2000" b="1" dirty="0"/>
              <a:t> </a:t>
            </a:r>
            <a:r>
              <a:rPr lang="es-ES" sz="2000" b="1" dirty="0" err="1"/>
              <a:t>věrnými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kompas</a:t>
            </a:r>
            <a:r>
              <a:rPr lang="es-ES" sz="2000" b="1" dirty="0"/>
              <a:t> </a:t>
            </a:r>
            <a:r>
              <a:rPr lang="es-ES" sz="2000" b="1" dirty="0" err="1"/>
              <a:t>pólu</a:t>
            </a:r>
            <a:r>
              <a:rPr lang="es-ES" sz="2000" b="1" dirty="0"/>
              <a:t>. </a:t>
            </a:r>
            <a:r>
              <a:rPr lang="es-ES" sz="2000" b="1" dirty="0" err="1"/>
              <a:t>Naučil</a:t>
            </a:r>
            <a:r>
              <a:rPr lang="es-ES" sz="2000" b="1" dirty="0"/>
              <a:t> </a:t>
            </a:r>
            <a:r>
              <a:rPr lang="es-ES" sz="2000" b="1" dirty="0" err="1"/>
              <a:t>jsem</a:t>
            </a:r>
            <a:r>
              <a:rPr lang="es-ES" sz="2000" b="1" dirty="0"/>
              <a:t> se </a:t>
            </a:r>
            <a:r>
              <a:rPr lang="es-ES" sz="2000" b="1" dirty="0" err="1"/>
              <a:t>hledat</a:t>
            </a:r>
            <a:r>
              <a:rPr lang="es-ES" sz="2000" b="1" dirty="0"/>
              <a:t> </a:t>
            </a:r>
            <a:r>
              <a:rPr lang="es-ES" sz="2000" b="1" dirty="0" err="1"/>
              <a:t>Boha</a:t>
            </a:r>
            <a:r>
              <a:rPr lang="es-ES" sz="2000" b="1" dirty="0"/>
              <a:t>, </a:t>
            </a:r>
            <a:r>
              <a:rPr lang="es-ES" sz="2000" b="1" dirty="0" err="1"/>
              <a:t>spoléhat</a:t>
            </a:r>
            <a:r>
              <a:rPr lang="es-ES" sz="2000" b="1" dirty="0"/>
              <a:t> se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Něj</a:t>
            </a:r>
            <a:r>
              <a:rPr lang="es-ES" sz="2000" b="1" dirty="0"/>
              <a:t> a </a:t>
            </a:r>
            <a:r>
              <a:rPr lang="es-ES" sz="2000" b="1" dirty="0" err="1"/>
              <a:t>toužit</a:t>
            </a:r>
            <a:r>
              <a:rPr lang="es-ES" sz="2000" b="1" dirty="0"/>
              <a:t> </a:t>
            </a:r>
            <a:r>
              <a:rPr lang="cs-CZ" sz="2000" b="1" dirty="0"/>
              <a:t>         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tom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mým</a:t>
            </a:r>
            <a:r>
              <a:rPr lang="es-ES" sz="2000" b="1" dirty="0"/>
              <a:t> </a:t>
            </a:r>
            <a:r>
              <a:rPr lang="es-ES" sz="2000" b="1" dirty="0" err="1"/>
              <a:t>společníkem</a:t>
            </a:r>
            <a:r>
              <a:rPr lang="es-ES" sz="2000" b="1" dirty="0"/>
              <a:t> a </a:t>
            </a:r>
            <a:r>
              <a:rPr lang="es-ES" sz="2000" b="1" dirty="0" err="1"/>
              <a:t>průvodcem</a:t>
            </a:r>
            <a:r>
              <a:rPr lang="es-ES" sz="2000" b="1" dirty="0"/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E08A0C-D68D-A627-5C7F-3A0F26E97303}"/>
              </a:ext>
            </a:extLst>
          </p:cNvPr>
          <p:cNvSpPr txBox="1"/>
          <p:nvPr/>
        </p:nvSpPr>
        <p:spPr>
          <a:xfrm>
            <a:off x="178057" y="7037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37533D"/>
                </a:solidFill>
              </a:rPr>
              <a:t>Děkuji ti, maminko, za tvůj vliv pro modlitbu.</a:t>
            </a:r>
            <a:endParaRPr lang="es-ES" sz="2400" b="1" dirty="0">
              <a:solidFill>
                <a:srgbClr val="37533D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94A73BF-ED7C-BE54-8C4D-53DCA21EC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6338" y="153296"/>
            <a:ext cx="4367604" cy="6551407"/>
          </a:xfrm>
          <a:prstGeom prst="rect">
            <a:avLst/>
          </a:prstGeom>
          <a:ln w="127000" cap="sq">
            <a:solidFill>
              <a:srgbClr val="37633D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F487101-1649-71C6-EEDB-0C46E620BADA}"/>
              </a:ext>
            </a:extLst>
          </p:cNvPr>
          <p:cNvSpPr txBox="1"/>
          <p:nvPr/>
        </p:nvSpPr>
        <p:spPr>
          <a:xfrm>
            <a:off x="3749685" y="5138111"/>
            <a:ext cx="37134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Proto </a:t>
            </a:r>
            <a:r>
              <a:rPr lang="es-ES" sz="2000" b="1" dirty="0" err="1"/>
              <a:t>nemohu</a:t>
            </a:r>
            <a:r>
              <a:rPr lang="es-ES" sz="2000" b="1" dirty="0"/>
              <a:t> </a:t>
            </a:r>
            <a:r>
              <a:rPr lang="es-ES" sz="2000" b="1" dirty="0" err="1"/>
              <a:t>zapomenout</a:t>
            </a:r>
            <a:r>
              <a:rPr lang="es-ES" sz="20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5109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2957</TotalTime>
  <Words>1526</Words>
  <Application>Microsoft Office PowerPoint</Application>
  <PresentationFormat>Panorámica</PresentationFormat>
  <Paragraphs>124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Isabel Laveda</cp:lastModifiedBy>
  <cp:revision>220</cp:revision>
  <dcterms:created xsi:type="dcterms:W3CDTF">2022-12-12T16:21:43Z</dcterms:created>
  <dcterms:modified xsi:type="dcterms:W3CDTF">2024-03-11T20:46:11Z</dcterms:modified>
</cp:coreProperties>
</file>