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279" r:id="rId3"/>
    <p:sldId id="259" r:id="rId4"/>
    <p:sldId id="260" r:id="rId5"/>
    <p:sldId id="261" r:id="rId6"/>
    <p:sldId id="281" r:id="rId7"/>
    <p:sldId id="288" r:id="rId8"/>
    <p:sldId id="263" r:id="rId9"/>
    <p:sldId id="264" r:id="rId10"/>
    <p:sldId id="280" r:id="rId11"/>
    <p:sldId id="266" r:id="rId12"/>
    <p:sldId id="267" r:id="rId13"/>
    <p:sldId id="282" r:id="rId14"/>
    <p:sldId id="268" r:id="rId15"/>
    <p:sldId id="269" r:id="rId16"/>
    <p:sldId id="283" r:id="rId17"/>
    <p:sldId id="270" r:id="rId18"/>
    <p:sldId id="271" r:id="rId19"/>
    <p:sldId id="284" r:id="rId20"/>
    <p:sldId id="272" r:id="rId21"/>
    <p:sldId id="287" r:id="rId22"/>
    <p:sldId id="285" r:id="rId23"/>
    <p:sldId id="273" r:id="rId24"/>
    <p:sldId id="274" r:id="rId25"/>
    <p:sldId id="286" r:id="rId26"/>
    <p:sldId id="275" r:id="rId27"/>
    <p:sldId id="276" r:id="rId28"/>
    <p:sldId id="289" r:id="rId29"/>
    <p:sldId id="278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Franklin Gothic Book" panose="020B0503020102020204" pitchFamily="34" charset="0"/>
      <p:regular r:id="rId42"/>
      <p:italic r:id="rId4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D2AE4C"/>
    <a:srgbClr val="D1CE5E"/>
    <a:srgbClr val="D4B241"/>
    <a:srgbClr val="D3BC07"/>
    <a:srgbClr val="C04439"/>
    <a:srgbClr val="CDBEBB"/>
    <a:srgbClr val="BED3CC"/>
    <a:srgbClr val="F05E17"/>
    <a:srgbClr val="E6B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9" autoAdjust="0"/>
    <p:restoredTop sz="96071" autoAdjust="0"/>
  </p:normalViewPr>
  <p:slideViewPr>
    <p:cSldViewPr snapToGrid="0">
      <p:cViewPr varScale="1">
        <p:scale>
          <a:sx n="49" d="100"/>
          <a:sy n="49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0.jpg"/><Relationship Id="rId3" Type="http://schemas.openxmlformats.org/officeDocument/2006/relationships/image" Target="../media/image102.jpg"/><Relationship Id="rId7" Type="http://schemas.openxmlformats.org/officeDocument/2006/relationships/image" Target="../media/image105.jpeg"/><Relationship Id="rId12" Type="http://schemas.openxmlformats.org/officeDocument/2006/relationships/image" Target="../media/image109.png"/><Relationship Id="rId2" Type="http://schemas.openxmlformats.org/officeDocument/2006/relationships/image" Target="../media/image101.jpg"/><Relationship Id="rId1" Type="http://schemas.openxmlformats.org/officeDocument/2006/relationships/image" Target="../media/image36.jpg"/><Relationship Id="rId6" Type="http://schemas.openxmlformats.org/officeDocument/2006/relationships/image" Target="../media/image104.jpeg"/><Relationship Id="rId11" Type="http://schemas.openxmlformats.org/officeDocument/2006/relationships/image" Target="../media/image108.png"/><Relationship Id="rId5" Type="http://schemas.openxmlformats.org/officeDocument/2006/relationships/image" Target="../media/image103.jpeg"/><Relationship Id="rId10" Type="http://schemas.openxmlformats.org/officeDocument/2006/relationships/image" Target="../media/image107.jpg"/><Relationship Id="rId4" Type="http://schemas.openxmlformats.org/officeDocument/2006/relationships/image" Target="../media/image54.jpg"/><Relationship Id="rId9" Type="http://schemas.openxmlformats.org/officeDocument/2006/relationships/image" Target="../media/image7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27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image" Target="../media/image9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0.jpg"/><Relationship Id="rId3" Type="http://schemas.openxmlformats.org/officeDocument/2006/relationships/image" Target="../media/image102.jpg"/><Relationship Id="rId7" Type="http://schemas.openxmlformats.org/officeDocument/2006/relationships/image" Target="../media/image105.jpeg"/><Relationship Id="rId12" Type="http://schemas.openxmlformats.org/officeDocument/2006/relationships/image" Target="../media/image109.png"/><Relationship Id="rId2" Type="http://schemas.openxmlformats.org/officeDocument/2006/relationships/image" Target="../media/image101.jpg"/><Relationship Id="rId1" Type="http://schemas.openxmlformats.org/officeDocument/2006/relationships/image" Target="../media/image36.jpg"/><Relationship Id="rId6" Type="http://schemas.openxmlformats.org/officeDocument/2006/relationships/image" Target="../media/image104.jpeg"/><Relationship Id="rId11" Type="http://schemas.openxmlformats.org/officeDocument/2006/relationships/image" Target="../media/image108.png"/><Relationship Id="rId5" Type="http://schemas.openxmlformats.org/officeDocument/2006/relationships/image" Target="../media/image103.jpeg"/><Relationship Id="rId10" Type="http://schemas.openxmlformats.org/officeDocument/2006/relationships/image" Target="../media/image107.jpg"/><Relationship Id="rId4" Type="http://schemas.openxmlformats.org/officeDocument/2006/relationships/image" Target="../media/image54.jpg"/><Relationship Id="rId9" Type="http://schemas.openxmlformats.org/officeDocument/2006/relationships/image" Target="../media/image7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27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image" Target="../media/image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9388D0-7714-4F20-B338-203BE1169D71}" type="doc">
      <dgm:prSet loTypeId="urn:microsoft.com/office/officeart/2005/8/layout/hList7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86CDD8B-C551-4AC8-8855-4CEAEF202CDE}">
      <dgm:prSet phldrT="[Texto]"/>
      <dgm:spPr>
        <a:xfrm>
          <a:off x="3587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</a:t>
          </a: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FE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Z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885896A9-040C-44B4-A98E-E3FCA81AEA55}" type="parTrans" cxnId="{03470243-DBC3-4E62-82A3-3AB1A48CF8F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BCED607-E10C-4623-9BFD-913CF94E33DA}" type="sibTrans" cxnId="{03470243-DBC3-4E62-82A3-3AB1A48CF8F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0818E82-4B76-4863-A70A-A1FE23B45DAD}">
      <dgm:prSet phldrT="[Texto]"/>
      <dgm:spPr>
        <a:xfrm>
          <a:off x="3587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31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822524B5-B859-4DFE-AA14-ED19F4AB4C2E}" type="parTrans" cxnId="{D0A58B49-C607-4D9A-8722-92F7A92017A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A36613D-65D6-401E-A410-507EECDC79A8}" type="sibTrans" cxnId="{D0A58B49-C607-4D9A-8722-92F7A92017A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C213005-E26D-4052-8708-14CFCEC3870D}">
      <dgm:prSet phldrT="[Texto]"/>
      <dgm:spPr>
        <a:xfrm>
          <a:off x="3587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100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649A4DA2-9632-4679-AC09-B08EB074C878}" type="parTrans" cxnId="{9AE687B6-DC47-470B-9C49-2517EF12DF1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2B35378-3102-4942-959A-78ED0C1CABB3}" type="sibTrans" cxnId="{9AE687B6-DC47-470B-9C49-2517EF12DF1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C5F7698-1C36-4FF9-8561-3A176651FC76}">
      <dgm:prSet phldrT="[Texto]"/>
      <dgm:spPr>
        <a:xfrm>
          <a:off x="1242574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SM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Y</a:t>
          </a: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RNA</a:t>
          </a:r>
        </a:p>
      </dgm:t>
    </dgm:pt>
    <dgm:pt modelId="{27435AF0-832C-4B41-AE31-158C09BDB183}" type="parTrans" cxnId="{F7BCC5BA-ECA3-46C6-ABAC-8AFC0E7461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8484A59-40F6-4EB5-968B-5322BD18D8FA}" type="sibTrans" cxnId="{F7BCC5BA-ECA3-46C6-ABAC-8AFC0E74618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0B83652-6857-4954-BCFB-5068228C9FBF}">
      <dgm:prSet phldrT="[Texto]"/>
      <dgm:spPr>
        <a:xfrm>
          <a:off x="1242574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100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CCB85029-8420-4245-BF0C-5CD53E2DC1E2}" type="parTrans" cxnId="{9B6F022D-AD2A-4E45-A71E-8196A2850CE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490633A-8553-4CC4-9F99-330B19A11515}" type="sibTrans" cxnId="{9B6F022D-AD2A-4E45-A71E-8196A2850CE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B8F4118-B5D9-47FD-B383-1AB8A75C59E1}">
      <dgm:prSet phldrT="[Texto]"/>
      <dgm:spPr>
        <a:xfrm>
          <a:off x="1242574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323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02B5AF04-0F00-46D3-AB73-72C3E4A25171}" type="parTrans" cxnId="{918FDE41-68F2-44B2-9425-AE345D743AB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A2F3825-9E6D-46E0-BBEB-F9F54138205B}" type="sibTrans" cxnId="{918FDE41-68F2-44B2-9425-AE345D743AB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0B394A3-5F6C-4927-A9E4-51EEE65C5B18}">
      <dgm:prSet phldrT="[Texto]"/>
      <dgm:spPr>
        <a:xfrm>
          <a:off x="2481561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</a:t>
          </a: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RGAMO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N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73F48010-AECA-46B5-8AE0-6FCF88645E51}" type="parTrans" cxnId="{ED2B33BB-225A-4E3D-8EB1-8381FC54105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553E725-F0DE-4000-9D30-4E5ECE5D1C02}" type="sibTrans" cxnId="{ED2B33BB-225A-4E3D-8EB1-8381FC54105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577E7F7-C428-4989-89CD-6A7C3CD3A3EE}">
      <dgm:prSet phldrT="[Texto]"/>
      <dgm:spPr>
        <a:xfrm>
          <a:off x="2481561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323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A6FDEB1F-D5BD-471B-B751-3514CBD22B99}" type="parTrans" cxnId="{A9F73013-6959-44AC-9337-0B7F97B2F7A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E6E4EE0-A9B1-4E24-9184-7E677BA36F04}" type="sibTrans" cxnId="{A9F73013-6959-44AC-9337-0B7F97B2F7A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ECA67AC-DD49-4FA0-9014-C3ACCB8A4744}">
      <dgm:prSet phldrT="[Texto]"/>
      <dgm:spPr>
        <a:xfrm>
          <a:off x="2481561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538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CB89A015-7EE9-4D17-9EF1-CC2FA01B88E5}" type="parTrans" cxnId="{889F4731-6AEB-4230-9538-92D9195AA07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947FF36-2383-4725-A70B-3BDFEE412C2F}" type="sibTrans" cxnId="{889F4731-6AEB-4230-9538-92D9195AA07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10722C4-A081-4E26-A204-38F0C3B77816}">
      <dgm:prSet phldrT="[Texto]"/>
      <dgm:spPr>
        <a:xfrm>
          <a:off x="3720548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HY</a:t>
          </a: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ATIRA</a:t>
          </a:r>
        </a:p>
      </dgm:t>
    </dgm:pt>
    <dgm:pt modelId="{07EFB6AA-0E99-493D-9A41-ACC7105C43C6}" type="parTrans" cxnId="{35C7615D-05DC-4253-8A79-0ED133B8840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BB18B05-A413-4C79-8469-36842CB6CC63}" type="sibTrans" cxnId="{35C7615D-05DC-4253-8A79-0ED133B8840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1F755E5-1134-452F-A095-B0E2146D415D}">
      <dgm:prSet phldrT="[Texto]"/>
      <dgm:spPr>
        <a:xfrm>
          <a:off x="3720548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538</a:t>
          </a:r>
        </a:p>
      </dgm:t>
    </dgm:pt>
    <dgm:pt modelId="{45CE8585-E7E7-42F7-86F3-F66F3D4B83B5}" type="parTrans" cxnId="{4BBF6DEB-18A0-4B5E-813F-D97258B7148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A9203E7-8831-4D6A-BFD9-46CB619BE891}" type="sibTrans" cxnId="{4BBF6DEB-18A0-4B5E-813F-D97258B7148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7253D24-2E33-409A-89C9-68AAB556F6BE}">
      <dgm:prSet phldrT="[Texto]"/>
      <dgm:spPr>
        <a:xfrm>
          <a:off x="3720548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1517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2BA261B2-B521-4405-B924-CD65740C71B9}" type="parTrans" cxnId="{D89A5257-A08A-4BA1-A7C8-9BF5E298B8D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764B814-C01A-4A0B-9B57-DF963733B14E}" type="sibTrans" cxnId="{D89A5257-A08A-4BA1-A7C8-9BF5E298B8D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2EC24CF-5766-4C85-B26D-0B83D8568D8D}">
      <dgm:prSet phldrT="[Texto]"/>
      <dgm:spPr>
        <a:xfrm>
          <a:off x="4959536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SARD</a:t>
          </a:r>
          <a:r>
            <a:rPr lang="cs-CZ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Y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C6F38F76-5C5E-419B-A84D-82D0E17050EA}" type="parTrans" cxnId="{0D55CD57-5800-4E72-B29C-09ADDE673FF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6F4C680-F620-4D66-876C-9C2D75C2718D}" type="sibTrans" cxnId="{0D55CD57-5800-4E72-B29C-09ADDE673FF8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4BE11DB-F00F-4BF5-9A7F-D1A10FBA9F3E}">
      <dgm:prSet phldrT="[Texto]"/>
      <dgm:spPr>
        <a:xfrm>
          <a:off x="4959536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1798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A03ECB5B-23B7-4FFF-9F08-F6B84E925665}" type="parTrans" cxnId="{22184F60-AF4C-4CE4-91B8-AB3F1632D4C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9852F65-65B9-4F72-ADF8-C6913322493A}" type="sibTrans" cxnId="{22184F60-AF4C-4CE4-91B8-AB3F1632D4C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C5032D2-5933-4917-850E-A98C1E6125E3}">
      <dgm:prSet phldrT="[Texto]"/>
      <dgm:spPr>
        <a:xfrm>
          <a:off x="6198523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FILADELFIA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EC4CC0F4-D6DB-43A5-B96B-F2023FBDBCAE}" type="parTrans" cxnId="{D0E9345C-EDFB-428E-B329-F5F6A10932D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5DF4170-5693-483F-A9B0-6F78B7FC0EAA}" type="sibTrans" cxnId="{D0E9345C-EDFB-428E-B329-F5F6A10932D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A7D285EC-205F-4322-97DA-C699C800C9CD}">
      <dgm:prSet phldrT="[Texto]"/>
      <dgm:spPr>
        <a:xfrm>
          <a:off x="6198523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1798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46587633-6C23-4A22-AC62-DB4365034B1B}" type="parTrans" cxnId="{64FBC167-937C-424A-BE70-9E94A171311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8292920-9BBE-4A81-A2B7-34C1DB3E5C33}" type="sibTrans" cxnId="{64FBC167-937C-424A-BE70-9E94A171311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46FD61E-61D6-46A7-8461-AB5108929609}">
      <dgm:prSet phldrT="[Texto]"/>
      <dgm:spPr>
        <a:xfrm>
          <a:off x="6198523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1844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8179C62-6E47-474E-A8FA-2758621A76EB}" type="parTrans" cxnId="{2F48A880-B57F-4FEE-A1EF-BFA0300DCE7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5C0FB38-5A30-4876-AF0C-87AC59DC0EC2}" type="sibTrans" cxnId="{2F48A880-B57F-4FEE-A1EF-BFA0300DCE7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B07A275-CE6B-4499-A7D2-30E4D27D4D24}">
      <dgm:prSet phldrT="[Texto]"/>
      <dgm:spPr>
        <a:xfrm>
          <a:off x="7437510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gm:spPr>
      <dgm:t>
        <a:bodyPr/>
        <a:lstStyle/>
        <a:p>
          <a:pPr>
            <a:buNone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LAODICEA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60350938-E056-42A9-9A5E-550764D6EAFF}" type="parTrans" cxnId="{9D9D89A2-1332-4A57-9F3E-5D752F78F45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E7B81D1-9123-4CCC-9B0D-368B8FF22E5E}" type="sibTrans" cxnId="{9D9D89A2-1332-4A57-9F3E-5D752F78F45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CE7E69B-270A-4A45-B418-6E4207504B6A}">
      <dgm:prSet phldrT="[Texto]"/>
      <dgm:spPr>
        <a:xfrm>
          <a:off x="7437510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1844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0C25A37-0239-43F5-B355-FC643CE57383}" type="parTrans" cxnId="{53BB0DFA-EF7D-4EF7-BDCD-E544B15E7F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4C992FD-0265-43A0-9569-0B0E36EE3BC9}" type="sibTrans" cxnId="{53BB0DFA-EF7D-4EF7-BDCD-E544B15E7F3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21F2052-4867-4F7C-9583-F27EAA3CD79A}">
      <dgm:prSet phldrT="[Texto]"/>
      <dgm:spPr>
        <a:xfrm>
          <a:off x="7437510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…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B0F92DA6-2634-4E41-800A-FC76810EF74E}" type="parTrans" cxnId="{AF0FB083-8EEA-4715-B571-0DE31CE106F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91E98FE-BFF8-4810-94AE-B9CC5E3D192E}" type="sibTrans" cxnId="{AF0FB083-8EEA-4715-B571-0DE31CE106F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BFFA90E4-D4DF-4F21-B8CE-3A8742E28E92}">
      <dgm:prSet phldrT="[Texto]"/>
      <dgm:spPr>
        <a:xfrm>
          <a:off x="4959536" y="0"/>
          <a:ext cx="1202900" cy="2928958"/>
        </a:xfrm>
        <a:prstGeom prst="roundRect">
          <a:avLst>
            <a:gd name="adj" fmla="val 10000"/>
          </a:avLst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gm:spPr>
      <dgm:t>
        <a:bodyPr/>
        <a:lstStyle/>
        <a:p>
          <a:pPr>
            <a:buChar char="•"/>
          </a:pPr>
          <a:r>
            <a:rPr lang="es-ES" b="1">
              <a:solidFill>
                <a:schemeClr val="tx1"/>
              </a:solidFill>
              <a:latin typeface="Franklin Gothic Book"/>
              <a:ea typeface="+mn-ea"/>
              <a:cs typeface="+mn-cs"/>
            </a:rPr>
            <a:t>1517</a:t>
          </a:r>
          <a:endParaRPr lang="es-ES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9940A8B9-A927-4039-8ED8-5C69F8C20599}" type="sibTrans" cxnId="{11B10063-F0A0-48E5-8D38-797E18D836C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87CA317-3B4C-400F-869F-AA3667B0FEB8}" type="parTrans" cxnId="{11B10063-F0A0-48E5-8D38-797E18D836C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04D6696-9C40-471B-B578-E079BA678BB9}" type="pres">
      <dgm:prSet presAssocID="{A79388D0-7714-4F20-B338-203BE1169D71}" presName="Name0" presStyleCnt="0">
        <dgm:presLayoutVars>
          <dgm:dir/>
          <dgm:resizeHandles val="exact"/>
        </dgm:presLayoutVars>
      </dgm:prSet>
      <dgm:spPr/>
    </dgm:pt>
    <dgm:pt modelId="{12F25C3C-E157-4185-9585-D2C585699205}" type="pres">
      <dgm:prSet presAssocID="{A79388D0-7714-4F20-B338-203BE1169D71}" presName="fgShape" presStyleLbl="fgShp" presStyleIdx="0" presStyleCnt="1"/>
      <dgm:spPr>
        <a:xfrm>
          <a:off x="345759" y="2343166"/>
          <a:ext cx="7952478" cy="439343"/>
        </a:xfrm>
        <a:prstGeom prst="rightArrow">
          <a:avLst/>
        </a:prstGeom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40000"/>
              <a:hueOff val="0"/>
              <a:satOff val="0"/>
              <a:lumOff val="0"/>
              <a:alphaOff val="0"/>
            </a:srgbClr>
          </a:contourClr>
        </a:sp3d>
      </dgm:spPr>
    </dgm:pt>
    <dgm:pt modelId="{C4C635E2-4F60-4BBC-B8E9-796229203728}" type="pres">
      <dgm:prSet presAssocID="{A79388D0-7714-4F20-B338-203BE1169D71}" presName="linComp" presStyleCnt="0"/>
      <dgm:spPr/>
    </dgm:pt>
    <dgm:pt modelId="{C7D3036D-3C59-4506-AF64-177624A6DF5F}" type="pres">
      <dgm:prSet presAssocID="{786CDD8B-C551-4AC8-8855-4CEAEF202CDE}" presName="compNode" presStyleCnt="0"/>
      <dgm:spPr/>
    </dgm:pt>
    <dgm:pt modelId="{B2C4A126-0DC1-4320-B78D-7CCDF944996E}" type="pres">
      <dgm:prSet presAssocID="{786CDD8B-C551-4AC8-8855-4CEAEF202CDE}" presName="bkgdShape" presStyleLbl="node1" presStyleIdx="0" presStyleCnt="7"/>
      <dgm:spPr/>
    </dgm:pt>
    <dgm:pt modelId="{216BD525-A9BC-4529-A060-B134AA8266B8}" type="pres">
      <dgm:prSet presAssocID="{786CDD8B-C551-4AC8-8855-4CEAEF202CDE}" presName="nodeTx" presStyleLbl="node1" presStyleIdx="0" presStyleCnt="7">
        <dgm:presLayoutVars>
          <dgm:bulletEnabled val="1"/>
        </dgm:presLayoutVars>
      </dgm:prSet>
      <dgm:spPr/>
    </dgm:pt>
    <dgm:pt modelId="{1095D1BE-A829-4CE8-822C-3953F1728185}" type="pres">
      <dgm:prSet presAssocID="{786CDD8B-C551-4AC8-8855-4CEAEF202CDE}" presName="invisiNode" presStyleLbl="node1" presStyleIdx="0" presStyleCnt="7"/>
      <dgm:spPr/>
    </dgm:pt>
    <dgm:pt modelId="{EE12BD4F-7F8A-45F5-AAAB-AA294A50E97C}" type="pres">
      <dgm:prSet presAssocID="{786CDD8B-C551-4AC8-8855-4CEAEF202CDE}" presName="imagNode" presStyleLbl="fgImgPlace1" presStyleIdx="0" presStyleCnt="7"/>
      <dgm:spPr>
        <a:xfrm>
          <a:off x="117366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0"/>
              <a:satOff val="0"/>
              <a:lumOff val="0"/>
              <a:alphaOff val="0"/>
            </a:srgbClr>
          </a:contourClr>
        </a:sp3d>
      </dgm:spPr>
    </dgm:pt>
    <dgm:pt modelId="{9E1709C6-47B3-42F4-BF79-F8557A69FBE1}" type="pres">
      <dgm:prSet presAssocID="{CBCED607-E10C-4623-9BFD-913CF94E33DA}" presName="sibTrans" presStyleLbl="sibTrans2D1" presStyleIdx="0" presStyleCnt="0"/>
      <dgm:spPr/>
    </dgm:pt>
    <dgm:pt modelId="{4FDDB949-611F-4AEE-85A3-41C9DEDAC104}" type="pres">
      <dgm:prSet presAssocID="{EC5F7698-1C36-4FF9-8561-3A176651FC76}" presName="compNode" presStyleCnt="0"/>
      <dgm:spPr/>
    </dgm:pt>
    <dgm:pt modelId="{41A3BB9A-B4D6-4163-8C41-12C161BA5665}" type="pres">
      <dgm:prSet presAssocID="{EC5F7698-1C36-4FF9-8561-3A176651FC76}" presName="bkgdShape" presStyleLbl="node1" presStyleIdx="1" presStyleCnt="7"/>
      <dgm:spPr/>
    </dgm:pt>
    <dgm:pt modelId="{E07CD584-E60E-4A0C-AC6C-C541E0D1C778}" type="pres">
      <dgm:prSet presAssocID="{EC5F7698-1C36-4FF9-8561-3A176651FC76}" presName="nodeTx" presStyleLbl="node1" presStyleIdx="1" presStyleCnt="7">
        <dgm:presLayoutVars>
          <dgm:bulletEnabled val="1"/>
        </dgm:presLayoutVars>
      </dgm:prSet>
      <dgm:spPr/>
    </dgm:pt>
    <dgm:pt modelId="{AF3C65FD-3CDC-45AF-81D2-893C4B48E4FC}" type="pres">
      <dgm:prSet presAssocID="{EC5F7698-1C36-4FF9-8561-3A176651FC76}" presName="invisiNode" presStyleLbl="node1" presStyleIdx="1" presStyleCnt="7"/>
      <dgm:spPr/>
    </dgm:pt>
    <dgm:pt modelId="{B5C50BC5-0989-479C-A475-7AB86F421546}" type="pres">
      <dgm:prSet presAssocID="{EC5F7698-1C36-4FF9-8561-3A176651FC76}" presName="imagNode" presStyleLbl="fgImgPlace1" presStyleIdx="1" presStyleCnt="7"/>
      <dgm:spPr>
        <a:xfrm>
          <a:off x="1356353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914056"/>
              <a:satOff val="5609"/>
              <a:lumOff val="-57"/>
              <a:alphaOff val="0"/>
            </a:srgbClr>
          </a:contourClr>
        </a:sp3d>
      </dgm:spPr>
    </dgm:pt>
    <dgm:pt modelId="{2484DBE8-7D24-41E8-8FAC-8D46913D07C8}" type="pres">
      <dgm:prSet presAssocID="{58484A59-40F6-4EB5-968B-5322BD18D8FA}" presName="sibTrans" presStyleLbl="sibTrans2D1" presStyleIdx="0" presStyleCnt="0"/>
      <dgm:spPr/>
    </dgm:pt>
    <dgm:pt modelId="{152DE8AF-8BE0-4358-829A-4AA3AE38198C}" type="pres">
      <dgm:prSet presAssocID="{30B394A3-5F6C-4927-A9E4-51EEE65C5B18}" presName="compNode" presStyleCnt="0"/>
      <dgm:spPr/>
    </dgm:pt>
    <dgm:pt modelId="{1E816260-03CA-42BA-B5AA-3D8015C3612A}" type="pres">
      <dgm:prSet presAssocID="{30B394A3-5F6C-4927-A9E4-51EEE65C5B18}" presName="bkgdShape" presStyleLbl="node1" presStyleIdx="2" presStyleCnt="7"/>
      <dgm:spPr/>
    </dgm:pt>
    <dgm:pt modelId="{D660DFD1-5FFA-4819-98C4-3BA988CAB246}" type="pres">
      <dgm:prSet presAssocID="{30B394A3-5F6C-4927-A9E4-51EEE65C5B18}" presName="nodeTx" presStyleLbl="node1" presStyleIdx="2" presStyleCnt="7">
        <dgm:presLayoutVars>
          <dgm:bulletEnabled val="1"/>
        </dgm:presLayoutVars>
      </dgm:prSet>
      <dgm:spPr/>
    </dgm:pt>
    <dgm:pt modelId="{827CBDF0-97F0-4D6D-B16F-BE837236DF53}" type="pres">
      <dgm:prSet presAssocID="{30B394A3-5F6C-4927-A9E4-51EEE65C5B18}" presName="invisiNode" presStyleLbl="node1" presStyleIdx="2" presStyleCnt="7"/>
      <dgm:spPr/>
    </dgm:pt>
    <dgm:pt modelId="{4AA5C7DD-6B14-4F57-82A0-A20646AD826E}" type="pres">
      <dgm:prSet presAssocID="{30B394A3-5F6C-4927-A9E4-51EEE65C5B18}" presName="imagNode" presStyleLbl="fgImgPlace1" presStyleIdx="2" presStyleCnt="7"/>
      <dgm:spPr>
        <a:xfrm>
          <a:off x="2595340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1828111"/>
              <a:satOff val="11218"/>
              <a:lumOff val="-113"/>
              <a:alphaOff val="0"/>
            </a:srgbClr>
          </a:contourClr>
        </a:sp3d>
      </dgm:spPr>
    </dgm:pt>
    <dgm:pt modelId="{0D79BB3C-3F57-4B5A-9E2F-5CA35CE43BF5}" type="pres">
      <dgm:prSet presAssocID="{E553E725-F0DE-4000-9D30-4E5ECE5D1C02}" presName="sibTrans" presStyleLbl="sibTrans2D1" presStyleIdx="0" presStyleCnt="0"/>
      <dgm:spPr/>
    </dgm:pt>
    <dgm:pt modelId="{3A160008-76E8-4C9D-858B-E353A1D33FBB}" type="pres">
      <dgm:prSet presAssocID="{510722C4-A081-4E26-A204-38F0C3B77816}" presName="compNode" presStyleCnt="0"/>
      <dgm:spPr/>
    </dgm:pt>
    <dgm:pt modelId="{B2DD12A2-1393-4925-97D2-D7D87B3A59E8}" type="pres">
      <dgm:prSet presAssocID="{510722C4-A081-4E26-A204-38F0C3B77816}" presName="bkgdShape" presStyleLbl="node1" presStyleIdx="3" presStyleCnt="7"/>
      <dgm:spPr/>
    </dgm:pt>
    <dgm:pt modelId="{91D91B29-7DD9-430F-AC69-1FFCC702D309}" type="pres">
      <dgm:prSet presAssocID="{510722C4-A081-4E26-A204-38F0C3B77816}" presName="nodeTx" presStyleLbl="node1" presStyleIdx="3" presStyleCnt="7">
        <dgm:presLayoutVars>
          <dgm:bulletEnabled val="1"/>
        </dgm:presLayoutVars>
      </dgm:prSet>
      <dgm:spPr/>
    </dgm:pt>
    <dgm:pt modelId="{289584C7-808D-45A4-8081-84645B4D654E}" type="pres">
      <dgm:prSet presAssocID="{510722C4-A081-4E26-A204-38F0C3B77816}" presName="invisiNode" presStyleLbl="node1" presStyleIdx="3" presStyleCnt="7"/>
      <dgm:spPr/>
    </dgm:pt>
    <dgm:pt modelId="{1E495FA4-166E-4650-A2F5-C1AF444BC287}" type="pres">
      <dgm:prSet presAssocID="{510722C4-A081-4E26-A204-38F0C3B77816}" presName="imagNode" presStyleLbl="fgImgPlace1" presStyleIdx="3" presStyleCnt="7"/>
      <dgm:spPr>
        <a:xfrm>
          <a:off x="3834327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2742167"/>
              <a:satOff val="16827"/>
              <a:lumOff val="-170"/>
              <a:alphaOff val="0"/>
            </a:srgbClr>
          </a:contourClr>
        </a:sp3d>
      </dgm:spPr>
    </dgm:pt>
    <dgm:pt modelId="{72490824-077C-4863-8644-7B5E8AA841DC}" type="pres">
      <dgm:prSet presAssocID="{3BB18B05-A413-4C79-8469-36842CB6CC63}" presName="sibTrans" presStyleLbl="sibTrans2D1" presStyleIdx="0" presStyleCnt="0"/>
      <dgm:spPr/>
    </dgm:pt>
    <dgm:pt modelId="{5893CD7E-4DB0-41B8-A3C0-631C68D8E75C}" type="pres">
      <dgm:prSet presAssocID="{92EC24CF-5766-4C85-B26D-0B83D8568D8D}" presName="compNode" presStyleCnt="0"/>
      <dgm:spPr/>
    </dgm:pt>
    <dgm:pt modelId="{7BD2A292-6990-497F-A473-F16B5902156E}" type="pres">
      <dgm:prSet presAssocID="{92EC24CF-5766-4C85-B26D-0B83D8568D8D}" presName="bkgdShape" presStyleLbl="node1" presStyleIdx="4" presStyleCnt="7"/>
      <dgm:spPr/>
    </dgm:pt>
    <dgm:pt modelId="{91185FF8-649D-4793-B564-FF11B9498145}" type="pres">
      <dgm:prSet presAssocID="{92EC24CF-5766-4C85-B26D-0B83D8568D8D}" presName="nodeTx" presStyleLbl="node1" presStyleIdx="4" presStyleCnt="7">
        <dgm:presLayoutVars>
          <dgm:bulletEnabled val="1"/>
        </dgm:presLayoutVars>
      </dgm:prSet>
      <dgm:spPr/>
    </dgm:pt>
    <dgm:pt modelId="{9E27C598-34FA-4FAB-89E7-BE6E1D11E581}" type="pres">
      <dgm:prSet presAssocID="{92EC24CF-5766-4C85-B26D-0B83D8568D8D}" presName="invisiNode" presStyleLbl="node1" presStyleIdx="4" presStyleCnt="7"/>
      <dgm:spPr/>
    </dgm:pt>
    <dgm:pt modelId="{2154071E-8965-4D23-A07D-7E7D3AC26E0D}" type="pres">
      <dgm:prSet presAssocID="{92EC24CF-5766-4C85-B26D-0B83D8568D8D}" presName="imagNode" presStyleLbl="fgImgPlace1" presStyleIdx="4" presStyleCnt="7"/>
      <dgm:spPr>
        <a:xfrm>
          <a:off x="5073314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3656223"/>
              <a:satOff val="22437"/>
              <a:lumOff val="-227"/>
              <a:alphaOff val="0"/>
            </a:srgbClr>
          </a:contourClr>
        </a:sp3d>
      </dgm:spPr>
    </dgm:pt>
    <dgm:pt modelId="{15F381CD-22D5-4048-92BA-8CA19312A45A}" type="pres">
      <dgm:prSet presAssocID="{96F4C680-F620-4D66-876C-9C2D75C2718D}" presName="sibTrans" presStyleLbl="sibTrans2D1" presStyleIdx="0" presStyleCnt="0"/>
      <dgm:spPr/>
    </dgm:pt>
    <dgm:pt modelId="{46F21C4D-3FA3-422B-A671-221E51E3805A}" type="pres">
      <dgm:prSet presAssocID="{8C5032D2-5933-4917-850E-A98C1E6125E3}" presName="compNode" presStyleCnt="0"/>
      <dgm:spPr/>
    </dgm:pt>
    <dgm:pt modelId="{6D5C9E33-35B2-4042-9400-A6D568B7044B}" type="pres">
      <dgm:prSet presAssocID="{8C5032D2-5933-4917-850E-A98C1E6125E3}" presName="bkgdShape" presStyleLbl="node1" presStyleIdx="5" presStyleCnt="7"/>
      <dgm:spPr/>
    </dgm:pt>
    <dgm:pt modelId="{5E46FEB2-92B4-4A8E-9A40-4D18552D58B1}" type="pres">
      <dgm:prSet presAssocID="{8C5032D2-5933-4917-850E-A98C1E6125E3}" presName="nodeTx" presStyleLbl="node1" presStyleIdx="5" presStyleCnt="7">
        <dgm:presLayoutVars>
          <dgm:bulletEnabled val="1"/>
        </dgm:presLayoutVars>
      </dgm:prSet>
      <dgm:spPr/>
    </dgm:pt>
    <dgm:pt modelId="{29741747-E3A0-412B-9A9C-97F980E1676E}" type="pres">
      <dgm:prSet presAssocID="{8C5032D2-5933-4917-850E-A98C1E6125E3}" presName="invisiNode" presStyleLbl="node1" presStyleIdx="5" presStyleCnt="7"/>
      <dgm:spPr/>
    </dgm:pt>
    <dgm:pt modelId="{575021FA-84D2-4E57-A836-AB4C9406FD09}" type="pres">
      <dgm:prSet presAssocID="{8C5032D2-5933-4917-850E-A98C1E6125E3}" presName="imagNode" presStyleLbl="fgImgPlace1" presStyleIdx="5" presStyleCnt="7"/>
      <dgm:spPr>
        <a:xfrm>
          <a:off x="6312301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4570278"/>
              <a:satOff val="28046"/>
              <a:lumOff val="-283"/>
              <a:alphaOff val="0"/>
            </a:srgbClr>
          </a:contourClr>
        </a:sp3d>
      </dgm:spPr>
    </dgm:pt>
    <dgm:pt modelId="{28C00031-1581-462E-967C-38E40C34CB1E}" type="pres">
      <dgm:prSet presAssocID="{C5DF4170-5693-483F-A9B0-6F78B7FC0EAA}" presName="sibTrans" presStyleLbl="sibTrans2D1" presStyleIdx="0" presStyleCnt="0"/>
      <dgm:spPr/>
    </dgm:pt>
    <dgm:pt modelId="{4C95D238-19CE-4B9C-8410-7B5C720A977F}" type="pres">
      <dgm:prSet presAssocID="{3B07A275-CE6B-4499-A7D2-30E4D27D4D24}" presName="compNode" presStyleCnt="0"/>
      <dgm:spPr/>
    </dgm:pt>
    <dgm:pt modelId="{2DA36111-4412-4248-B9D5-EEFA96A06A41}" type="pres">
      <dgm:prSet presAssocID="{3B07A275-CE6B-4499-A7D2-30E4D27D4D24}" presName="bkgdShape" presStyleLbl="node1" presStyleIdx="6" presStyleCnt="7"/>
      <dgm:spPr/>
    </dgm:pt>
    <dgm:pt modelId="{579D2EA1-A105-4D5B-A86C-918FE4AA4C71}" type="pres">
      <dgm:prSet presAssocID="{3B07A275-CE6B-4499-A7D2-30E4D27D4D24}" presName="nodeTx" presStyleLbl="node1" presStyleIdx="6" presStyleCnt="7">
        <dgm:presLayoutVars>
          <dgm:bulletEnabled val="1"/>
        </dgm:presLayoutVars>
      </dgm:prSet>
      <dgm:spPr/>
    </dgm:pt>
    <dgm:pt modelId="{1854B167-10EE-4211-AE5B-75B6ACFAF3E5}" type="pres">
      <dgm:prSet presAssocID="{3B07A275-CE6B-4499-A7D2-30E4D27D4D24}" presName="invisiNode" presStyleLbl="node1" presStyleIdx="6" presStyleCnt="7"/>
      <dgm:spPr/>
    </dgm:pt>
    <dgm:pt modelId="{3CDF4C2A-48EF-450F-8300-D24FF0AF61BD}" type="pres">
      <dgm:prSet presAssocID="{3B07A275-CE6B-4499-A7D2-30E4D27D4D24}" presName="imagNode" presStyleLbl="fgImgPlace1" presStyleIdx="6" presStyleCnt="7"/>
      <dgm:spPr>
        <a:xfrm>
          <a:off x="7551288" y="175737"/>
          <a:ext cx="975343" cy="97534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5484334"/>
              <a:satOff val="33655"/>
              <a:lumOff val="-340"/>
              <a:alphaOff val="0"/>
            </a:srgbClr>
          </a:contourClr>
        </a:sp3d>
      </dgm:spPr>
    </dgm:pt>
  </dgm:ptLst>
  <dgm:cxnLst>
    <dgm:cxn modelId="{28C4E702-FEAE-4E5D-89D3-FABAF071F5C5}" type="presOf" srcId="{4B8F4118-B5D9-47FD-B383-1AB8A75C59E1}" destId="{41A3BB9A-B4D6-4163-8C41-12C161BA5665}" srcOrd="0" destOrd="2" presId="urn:microsoft.com/office/officeart/2005/8/layout/hList7"/>
    <dgm:cxn modelId="{670CDE03-EE48-4729-B2EA-94CC124186DB}" type="presOf" srcId="{3577E7F7-C428-4989-89CD-6A7C3CD3A3EE}" destId="{1E816260-03CA-42BA-B5AA-3D8015C3612A}" srcOrd="0" destOrd="1" presId="urn:microsoft.com/office/officeart/2005/8/layout/hList7"/>
    <dgm:cxn modelId="{47DD470D-6802-4F96-B214-7841857324F4}" type="presOf" srcId="{BFFA90E4-D4DF-4F21-B8CE-3A8742E28E92}" destId="{7BD2A292-6990-497F-A473-F16B5902156E}" srcOrd="0" destOrd="1" presId="urn:microsoft.com/office/officeart/2005/8/layout/hList7"/>
    <dgm:cxn modelId="{3B3B5E12-1A66-4DE7-BB14-36C094DF8C3B}" type="presOf" srcId="{00818E82-4B76-4863-A70A-A1FE23B45DAD}" destId="{216BD525-A9BC-4529-A060-B134AA8266B8}" srcOrd="1" destOrd="1" presId="urn:microsoft.com/office/officeart/2005/8/layout/hList7"/>
    <dgm:cxn modelId="{A9F73013-6959-44AC-9337-0B7F97B2F7AD}" srcId="{30B394A3-5F6C-4927-A9E4-51EEE65C5B18}" destId="{3577E7F7-C428-4989-89CD-6A7C3CD3A3EE}" srcOrd="0" destOrd="0" parTransId="{A6FDEB1F-D5BD-471B-B751-3514CBD22B99}" sibTransId="{7E6E4EE0-A9B1-4E24-9184-7E677BA36F04}"/>
    <dgm:cxn modelId="{1EF34F15-53DB-479E-9A62-0152712927A4}" type="presOf" srcId="{92EC24CF-5766-4C85-B26D-0B83D8568D8D}" destId="{7BD2A292-6990-497F-A473-F16B5902156E}" srcOrd="0" destOrd="0" presId="urn:microsoft.com/office/officeart/2005/8/layout/hList7"/>
    <dgm:cxn modelId="{24ABC417-D5E7-42CD-A9E4-255BBD136F24}" type="presOf" srcId="{A79388D0-7714-4F20-B338-203BE1169D71}" destId="{304D6696-9C40-471B-B578-E079BA678BB9}" srcOrd="0" destOrd="0" presId="urn:microsoft.com/office/officeart/2005/8/layout/hList7"/>
    <dgm:cxn modelId="{5DF65A18-2A21-4F6B-AE68-480DC528C7FA}" type="presOf" srcId="{3B07A275-CE6B-4499-A7D2-30E4D27D4D24}" destId="{579D2EA1-A105-4D5B-A86C-918FE4AA4C71}" srcOrd="1" destOrd="0" presId="urn:microsoft.com/office/officeart/2005/8/layout/hList7"/>
    <dgm:cxn modelId="{959FC11A-AAF9-42FC-BA33-8726C67DBD2D}" type="presOf" srcId="{96F4C680-F620-4D66-876C-9C2D75C2718D}" destId="{15F381CD-22D5-4048-92BA-8CA19312A45A}" srcOrd="0" destOrd="0" presId="urn:microsoft.com/office/officeart/2005/8/layout/hList7"/>
    <dgm:cxn modelId="{9B6F022D-AD2A-4E45-A71E-8196A2850CED}" srcId="{EC5F7698-1C36-4FF9-8561-3A176651FC76}" destId="{D0B83652-6857-4954-BCFB-5068228C9FBF}" srcOrd="0" destOrd="0" parTransId="{CCB85029-8420-4245-BF0C-5CD53E2DC1E2}" sibTransId="{4490633A-8553-4CC4-9F99-330B19A11515}"/>
    <dgm:cxn modelId="{5D1CD72D-59B5-4932-9EFC-34FD3AECD16F}" type="presOf" srcId="{4B8F4118-B5D9-47FD-B383-1AB8A75C59E1}" destId="{E07CD584-E60E-4A0C-AC6C-C541E0D1C778}" srcOrd="1" destOrd="2" presId="urn:microsoft.com/office/officeart/2005/8/layout/hList7"/>
    <dgm:cxn modelId="{7525C830-7889-4EF2-BD04-9ABC9D6A05FA}" type="presOf" srcId="{30B394A3-5F6C-4927-A9E4-51EEE65C5B18}" destId="{D660DFD1-5FFA-4819-98C4-3BA988CAB246}" srcOrd="1" destOrd="0" presId="urn:microsoft.com/office/officeart/2005/8/layout/hList7"/>
    <dgm:cxn modelId="{A2AB6631-81B6-4E97-835B-4733596D4D53}" type="presOf" srcId="{B46FD61E-61D6-46A7-8461-AB5108929609}" destId="{5E46FEB2-92B4-4A8E-9A40-4D18552D58B1}" srcOrd="1" destOrd="2" presId="urn:microsoft.com/office/officeart/2005/8/layout/hList7"/>
    <dgm:cxn modelId="{889F4731-6AEB-4230-9538-92D9195AA079}" srcId="{30B394A3-5F6C-4927-A9E4-51EEE65C5B18}" destId="{0ECA67AC-DD49-4FA0-9014-C3ACCB8A4744}" srcOrd="1" destOrd="0" parTransId="{CB89A015-7EE9-4D17-9EF1-CC2FA01B88E5}" sibTransId="{E947FF36-2383-4725-A70B-3BDFEE412C2F}"/>
    <dgm:cxn modelId="{4248E533-F6FC-45B7-B7D8-5B84D559F79E}" type="presOf" srcId="{786CDD8B-C551-4AC8-8855-4CEAEF202CDE}" destId="{216BD525-A9BC-4529-A060-B134AA8266B8}" srcOrd="1" destOrd="0" presId="urn:microsoft.com/office/officeart/2005/8/layout/hList7"/>
    <dgm:cxn modelId="{FF23BD36-71EC-4162-BFE2-20E583AB6565}" type="presOf" srcId="{30B394A3-5F6C-4927-A9E4-51EEE65C5B18}" destId="{1E816260-03CA-42BA-B5AA-3D8015C3612A}" srcOrd="0" destOrd="0" presId="urn:microsoft.com/office/officeart/2005/8/layout/hList7"/>
    <dgm:cxn modelId="{6ECF653B-6BBD-44CA-A02B-8FF35E856A5C}" type="presOf" srcId="{A7D285EC-205F-4322-97DA-C699C800C9CD}" destId="{6D5C9E33-35B2-4042-9400-A6D568B7044B}" srcOrd="0" destOrd="1" presId="urn:microsoft.com/office/officeart/2005/8/layout/hList7"/>
    <dgm:cxn modelId="{7804095C-7B81-4EFF-9A4E-98064A4AD191}" type="presOf" srcId="{3577E7F7-C428-4989-89CD-6A7C3CD3A3EE}" destId="{D660DFD1-5FFA-4819-98C4-3BA988CAB246}" srcOrd="1" destOrd="1" presId="urn:microsoft.com/office/officeart/2005/8/layout/hList7"/>
    <dgm:cxn modelId="{D0E9345C-EDFB-428E-B329-F5F6A10932DB}" srcId="{A79388D0-7714-4F20-B338-203BE1169D71}" destId="{8C5032D2-5933-4917-850E-A98C1E6125E3}" srcOrd="5" destOrd="0" parTransId="{EC4CC0F4-D6DB-43A5-B96B-F2023FBDBCAE}" sibTransId="{C5DF4170-5693-483F-A9B0-6F78B7FC0EAA}"/>
    <dgm:cxn modelId="{35C7615D-05DC-4253-8A79-0ED133B88404}" srcId="{A79388D0-7714-4F20-B338-203BE1169D71}" destId="{510722C4-A081-4E26-A204-38F0C3B77816}" srcOrd="3" destOrd="0" parTransId="{07EFB6AA-0E99-493D-9A41-ACC7105C43C6}" sibTransId="{3BB18B05-A413-4C79-8469-36842CB6CC63}"/>
    <dgm:cxn modelId="{22184F60-AF4C-4CE4-91B8-AB3F1632D4C7}" srcId="{92EC24CF-5766-4C85-B26D-0B83D8568D8D}" destId="{84BE11DB-F00F-4BF5-9A7F-D1A10FBA9F3E}" srcOrd="1" destOrd="0" parTransId="{A03ECB5B-23B7-4FFF-9F08-F6B84E925665}" sibTransId="{69852F65-65B9-4F72-ADF8-C6913322493A}"/>
    <dgm:cxn modelId="{918FDE41-68F2-44B2-9425-AE345D743ABD}" srcId="{EC5F7698-1C36-4FF9-8561-3A176651FC76}" destId="{4B8F4118-B5D9-47FD-B383-1AB8A75C59E1}" srcOrd="1" destOrd="0" parTransId="{02B5AF04-0F00-46D3-AB73-72C3E4A25171}" sibTransId="{2A2F3825-9E6D-46E0-BBEB-F9F54138205B}"/>
    <dgm:cxn modelId="{83788042-DF0F-47B2-BCB1-124938F5A2EC}" type="presOf" srcId="{321F2052-4867-4F7C-9583-F27EAA3CD79A}" destId="{2DA36111-4412-4248-B9D5-EEFA96A06A41}" srcOrd="0" destOrd="2" presId="urn:microsoft.com/office/officeart/2005/8/layout/hList7"/>
    <dgm:cxn modelId="{11B10063-F0A0-48E5-8D38-797E18D836CC}" srcId="{92EC24CF-5766-4C85-B26D-0B83D8568D8D}" destId="{BFFA90E4-D4DF-4F21-B8CE-3A8742E28E92}" srcOrd="0" destOrd="0" parTransId="{287CA317-3B4C-400F-869F-AA3667B0FEB8}" sibTransId="{9940A8B9-A927-4039-8ED8-5C69F8C20599}"/>
    <dgm:cxn modelId="{03470243-DBC3-4E62-82A3-3AB1A48CF8F4}" srcId="{A79388D0-7714-4F20-B338-203BE1169D71}" destId="{786CDD8B-C551-4AC8-8855-4CEAEF202CDE}" srcOrd="0" destOrd="0" parTransId="{885896A9-040C-44B4-A98E-E3FCA81AEA55}" sibTransId="{CBCED607-E10C-4623-9BFD-913CF94E33DA}"/>
    <dgm:cxn modelId="{56808F66-1D44-4BC7-926F-75464C57E074}" type="presOf" srcId="{3CE7E69B-270A-4A45-B418-6E4207504B6A}" destId="{2DA36111-4412-4248-B9D5-EEFA96A06A41}" srcOrd="0" destOrd="1" presId="urn:microsoft.com/office/officeart/2005/8/layout/hList7"/>
    <dgm:cxn modelId="{64FBC167-937C-424A-BE70-9E94A1713112}" srcId="{8C5032D2-5933-4917-850E-A98C1E6125E3}" destId="{A7D285EC-205F-4322-97DA-C699C800C9CD}" srcOrd="0" destOrd="0" parTransId="{46587633-6C23-4A22-AC62-DB4365034B1B}" sibTransId="{78292920-9BBE-4A81-A2B7-34C1DB3E5C33}"/>
    <dgm:cxn modelId="{9B014268-5ABC-4B2D-9D10-12D7937B83B4}" type="presOf" srcId="{C5DF4170-5693-483F-A9B0-6F78B7FC0EAA}" destId="{28C00031-1581-462E-967C-38E40C34CB1E}" srcOrd="0" destOrd="0" presId="urn:microsoft.com/office/officeart/2005/8/layout/hList7"/>
    <dgm:cxn modelId="{DDF20749-CBC5-4DE8-BCC6-51D2294ED700}" type="presOf" srcId="{510722C4-A081-4E26-A204-38F0C3B77816}" destId="{B2DD12A2-1393-4925-97D2-D7D87B3A59E8}" srcOrd="0" destOrd="0" presId="urn:microsoft.com/office/officeart/2005/8/layout/hList7"/>
    <dgm:cxn modelId="{D0A58B49-C607-4D9A-8722-92F7A92017A6}" srcId="{786CDD8B-C551-4AC8-8855-4CEAEF202CDE}" destId="{00818E82-4B76-4863-A70A-A1FE23B45DAD}" srcOrd="0" destOrd="0" parTransId="{822524B5-B859-4DFE-AA14-ED19F4AB4C2E}" sibTransId="{2A36613D-65D6-401E-A410-507EECDC79A8}"/>
    <dgm:cxn modelId="{48DD164B-4F87-4C40-B688-DC9F49021F49}" type="presOf" srcId="{3CE7E69B-270A-4A45-B418-6E4207504B6A}" destId="{579D2EA1-A105-4D5B-A86C-918FE4AA4C71}" srcOrd="1" destOrd="1" presId="urn:microsoft.com/office/officeart/2005/8/layout/hList7"/>
    <dgm:cxn modelId="{C3079973-4C99-41BB-9182-51E9CF414C28}" type="presOf" srcId="{EC5F7698-1C36-4FF9-8561-3A176651FC76}" destId="{E07CD584-E60E-4A0C-AC6C-C541E0D1C778}" srcOrd="1" destOrd="0" presId="urn:microsoft.com/office/officeart/2005/8/layout/hList7"/>
    <dgm:cxn modelId="{E8439F56-AEF7-471E-83E1-820DDA5CF0DD}" type="presOf" srcId="{E553E725-F0DE-4000-9D30-4E5ECE5D1C02}" destId="{0D79BB3C-3F57-4B5A-9E2F-5CA35CE43BF5}" srcOrd="0" destOrd="0" presId="urn:microsoft.com/office/officeart/2005/8/layout/hList7"/>
    <dgm:cxn modelId="{D89A5257-A08A-4BA1-A7C8-9BF5E298B8D4}" srcId="{510722C4-A081-4E26-A204-38F0C3B77816}" destId="{B7253D24-2E33-409A-89C9-68AAB556F6BE}" srcOrd="1" destOrd="0" parTransId="{2BA261B2-B521-4405-B924-CD65740C71B9}" sibTransId="{6764B814-C01A-4A0B-9B57-DF963733B14E}"/>
    <dgm:cxn modelId="{B4A2BD77-56C4-4DB4-95FA-2577F65252C5}" type="presOf" srcId="{B7253D24-2E33-409A-89C9-68AAB556F6BE}" destId="{B2DD12A2-1393-4925-97D2-D7D87B3A59E8}" srcOrd="0" destOrd="2" presId="urn:microsoft.com/office/officeart/2005/8/layout/hList7"/>
    <dgm:cxn modelId="{0D55CD57-5800-4E72-B29C-09ADDE673FF8}" srcId="{A79388D0-7714-4F20-B338-203BE1169D71}" destId="{92EC24CF-5766-4C85-B26D-0B83D8568D8D}" srcOrd="4" destOrd="0" parTransId="{C6F38F76-5C5E-419B-A84D-82D0E17050EA}" sibTransId="{96F4C680-F620-4D66-876C-9C2D75C2718D}"/>
    <dgm:cxn modelId="{0AED6D78-B797-44E6-9A9B-47E5842A6649}" type="presOf" srcId="{D0B83652-6857-4954-BCFB-5068228C9FBF}" destId="{41A3BB9A-B4D6-4163-8C41-12C161BA5665}" srcOrd="0" destOrd="1" presId="urn:microsoft.com/office/officeart/2005/8/layout/hList7"/>
    <dgm:cxn modelId="{D596E258-D48C-42A9-8AE1-9EDED6E463E4}" type="presOf" srcId="{3B07A275-CE6B-4499-A7D2-30E4D27D4D24}" destId="{2DA36111-4412-4248-B9D5-EEFA96A06A41}" srcOrd="0" destOrd="0" presId="urn:microsoft.com/office/officeart/2005/8/layout/hList7"/>
    <dgm:cxn modelId="{5E458E7B-22FC-4117-A378-6F9F3AEDFB8B}" type="presOf" srcId="{EC5F7698-1C36-4FF9-8561-3A176651FC76}" destId="{41A3BB9A-B4D6-4163-8C41-12C161BA5665}" srcOrd="0" destOrd="0" presId="urn:microsoft.com/office/officeart/2005/8/layout/hList7"/>
    <dgm:cxn modelId="{41E6547F-7933-4557-91A3-49AE5CFACBDF}" type="presOf" srcId="{A7D285EC-205F-4322-97DA-C699C800C9CD}" destId="{5E46FEB2-92B4-4A8E-9A40-4D18552D58B1}" srcOrd="1" destOrd="1" presId="urn:microsoft.com/office/officeart/2005/8/layout/hList7"/>
    <dgm:cxn modelId="{2F48A880-B57F-4FEE-A1EF-BFA0300DCE72}" srcId="{8C5032D2-5933-4917-850E-A98C1E6125E3}" destId="{B46FD61E-61D6-46A7-8461-AB5108929609}" srcOrd="1" destOrd="0" parTransId="{98179C62-6E47-474E-A8FA-2758621A76EB}" sibTransId="{E5C0FB38-5A30-4876-AF0C-87AC59DC0EC2}"/>
    <dgm:cxn modelId="{AF0FB083-8EEA-4715-B571-0DE31CE106F9}" srcId="{3B07A275-CE6B-4499-A7D2-30E4D27D4D24}" destId="{321F2052-4867-4F7C-9583-F27EAA3CD79A}" srcOrd="1" destOrd="0" parTransId="{B0F92DA6-2634-4E41-800A-FC76810EF74E}" sibTransId="{691E98FE-BFF8-4810-94AE-B9CC5E3D192E}"/>
    <dgm:cxn modelId="{94A5E188-1B67-49DB-BC5B-46FF82252C90}" type="presOf" srcId="{CBCED607-E10C-4623-9BFD-913CF94E33DA}" destId="{9E1709C6-47B3-42F4-BF79-F8557A69FBE1}" srcOrd="0" destOrd="0" presId="urn:microsoft.com/office/officeart/2005/8/layout/hList7"/>
    <dgm:cxn modelId="{DF14A58A-EC1F-4BA8-AF31-ED060C3540A7}" type="presOf" srcId="{321F2052-4867-4F7C-9583-F27EAA3CD79A}" destId="{579D2EA1-A105-4D5B-A86C-918FE4AA4C71}" srcOrd="1" destOrd="2" presId="urn:microsoft.com/office/officeart/2005/8/layout/hList7"/>
    <dgm:cxn modelId="{7063DA90-5B39-414C-8EBA-18B2BD619153}" type="presOf" srcId="{92EC24CF-5766-4C85-B26D-0B83D8568D8D}" destId="{91185FF8-649D-4793-B564-FF11B9498145}" srcOrd="1" destOrd="0" presId="urn:microsoft.com/office/officeart/2005/8/layout/hList7"/>
    <dgm:cxn modelId="{D7B3E891-4B1D-4CEF-BD00-8607AA9F2307}" type="presOf" srcId="{B7253D24-2E33-409A-89C9-68AAB556F6BE}" destId="{91D91B29-7DD9-430F-AC69-1FFCC702D309}" srcOrd="1" destOrd="2" presId="urn:microsoft.com/office/officeart/2005/8/layout/hList7"/>
    <dgm:cxn modelId="{CA8F9495-992C-4376-ABB9-FE39C7F8FB08}" type="presOf" srcId="{41F755E5-1134-452F-A095-B0E2146D415D}" destId="{91D91B29-7DD9-430F-AC69-1FFCC702D309}" srcOrd="1" destOrd="1" presId="urn:microsoft.com/office/officeart/2005/8/layout/hList7"/>
    <dgm:cxn modelId="{F397109B-21BC-417F-BA59-55B1F5D3BC5E}" type="presOf" srcId="{84BE11DB-F00F-4BF5-9A7F-D1A10FBA9F3E}" destId="{91185FF8-649D-4793-B564-FF11B9498145}" srcOrd="1" destOrd="2" presId="urn:microsoft.com/office/officeart/2005/8/layout/hList7"/>
    <dgm:cxn modelId="{85CF989E-761D-4748-BE83-22477B0F3928}" type="presOf" srcId="{84BE11DB-F00F-4BF5-9A7F-D1A10FBA9F3E}" destId="{7BD2A292-6990-497F-A473-F16B5902156E}" srcOrd="0" destOrd="2" presId="urn:microsoft.com/office/officeart/2005/8/layout/hList7"/>
    <dgm:cxn modelId="{228853A2-E2EC-4310-BCC8-C623225BB9D0}" type="presOf" srcId="{58484A59-40F6-4EB5-968B-5322BD18D8FA}" destId="{2484DBE8-7D24-41E8-8FAC-8D46913D07C8}" srcOrd="0" destOrd="0" presId="urn:microsoft.com/office/officeart/2005/8/layout/hList7"/>
    <dgm:cxn modelId="{9D9D89A2-1332-4A57-9F3E-5D752F78F45C}" srcId="{A79388D0-7714-4F20-B338-203BE1169D71}" destId="{3B07A275-CE6B-4499-A7D2-30E4D27D4D24}" srcOrd="6" destOrd="0" parTransId="{60350938-E056-42A9-9A5E-550764D6EAFF}" sibTransId="{2E7B81D1-9123-4CCC-9B0D-368B8FF22E5E}"/>
    <dgm:cxn modelId="{A84C10A8-87B8-4F9F-A337-C0CA440361F7}" type="presOf" srcId="{CC213005-E26D-4052-8708-14CFCEC3870D}" destId="{B2C4A126-0DC1-4320-B78D-7CCDF944996E}" srcOrd="0" destOrd="2" presId="urn:microsoft.com/office/officeart/2005/8/layout/hList7"/>
    <dgm:cxn modelId="{8F71DEAA-9981-4367-8B9C-2431C85FBD89}" type="presOf" srcId="{8C5032D2-5933-4917-850E-A98C1E6125E3}" destId="{6D5C9E33-35B2-4042-9400-A6D568B7044B}" srcOrd="0" destOrd="0" presId="urn:microsoft.com/office/officeart/2005/8/layout/hList7"/>
    <dgm:cxn modelId="{9A17CFAC-8062-4F78-833B-2F243C46C7E0}" type="presOf" srcId="{41F755E5-1134-452F-A095-B0E2146D415D}" destId="{B2DD12A2-1393-4925-97D2-D7D87B3A59E8}" srcOrd="0" destOrd="1" presId="urn:microsoft.com/office/officeart/2005/8/layout/hList7"/>
    <dgm:cxn modelId="{C0CA30B5-377A-48C0-934E-F8363CDCDD9F}" type="presOf" srcId="{CC213005-E26D-4052-8708-14CFCEC3870D}" destId="{216BD525-A9BC-4529-A060-B134AA8266B8}" srcOrd="1" destOrd="2" presId="urn:microsoft.com/office/officeart/2005/8/layout/hList7"/>
    <dgm:cxn modelId="{9AE687B6-DC47-470B-9C49-2517EF12DF10}" srcId="{786CDD8B-C551-4AC8-8855-4CEAEF202CDE}" destId="{CC213005-E26D-4052-8708-14CFCEC3870D}" srcOrd="1" destOrd="0" parTransId="{649A4DA2-9632-4679-AC09-B08EB074C878}" sibTransId="{E2B35378-3102-4942-959A-78ED0C1CABB3}"/>
    <dgm:cxn modelId="{F7BCC5BA-ECA3-46C6-ABAC-8AFC0E746185}" srcId="{A79388D0-7714-4F20-B338-203BE1169D71}" destId="{EC5F7698-1C36-4FF9-8561-3A176651FC76}" srcOrd="1" destOrd="0" parTransId="{27435AF0-832C-4B41-AE31-158C09BDB183}" sibTransId="{58484A59-40F6-4EB5-968B-5322BD18D8FA}"/>
    <dgm:cxn modelId="{ED2B33BB-225A-4E3D-8EB1-8381FC54105B}" srcId="{A79388D0-7714-4F20-B338-203BE1169D71}" destId="{30B394A3-5F6C-4927-A9E4-51EEE65C5B18}" srcOrd="2" destOrd="0" parTransId="{73F48010-AECA-46B5-8AE0-6FCF88645E51}" sibTransId="{E553E725-F0DE-4000-9D30-4E5ECE5D1C02}"/>
    <dgm:cxn modelId="{4955F9C0-B91A-476C-82E5-FA97578216C0}" type="presOf" srcId="{0ECA67AC-DD49-4FA0-9014-C3ACCB8A4744}" destId="{1E816260-03CA-42BA-B5AA-3D8015C3612A}" srcOrd="0" destOrd="2" presId="urn:microsoft.com/office/officeart/2005/8/layout/hList7"/>
    <dgm:cxn modelId="{65FD68C1-1011-4C0D-B471-E2ABFCB59183}" type="presOf" srcId="{510722C4-A081-4E26-A204-38F0C3B77816}" destId="{91D91B29-7DD9-430F-AC69-1FFCC702D309}" srcOrd="1" destOrd="0" presId="urn:microsoft.com/office/officeart/2005/8/layout/hList7"/>
    <dgm:cxn modelId="{B5F319C8-CC1B-4B8B-A68E-63B114732119}" type="presOf" srcId="{3BB18B05-A413-4C79-8469-36842CB6CC63}" destId="{72490824-077C-4863-8644-7B5E8AA841DC}" srcOrd="0" destOrd="0" presId="urn:microsoft.com/office/officeart/2005/8/layout/hList7"/>
    <dgm:cxn modelId="{38F6C3DD-B31D-44E1-BE3E-8CF66D6571C5}" type="presOf" srcId="{B46FD61E-61D6-46A7-8461-AB5108929609}" destId="{6D5C9E33-35B2-4042-9400-A6D568B7044B}" srcOrd="0" destOrd="2" presId="urn:microsoft.com/office/officeart/2005/8/layout/hList7"/>
    <dgm:cxn modelId="{78FDBAE2-3EB1-45EF-9537-B8964521D59A}" type="presOf" srcId="{8C5032D2-5933-4917-850E-A98C1E6125E3}" destId="{5E46FEB2-92B4-4A8E-9A40-4D18552D58B1}" srcOrd="1" destOrd="0" presId="urn:microsoft.com/office/officeart/2005/8/layout/hList7"/>
    <dgm:cxn modelId="{D43ADAE3-EC47-434C-8A5D-C1B4F97D8217}" type="presOf" srcId="{D0B83652-6857-4954-BCFB-5068228C9FBF}" destId="{E07CD584-E60E-4A0C-AC6C-C541E0D1C778}" srcOrd="1" destOrd="1" presId="urn:microsoft.com/office/officeart/2005/8/layout/hList7"/>
    <dgm:cxn modelId="{960E63E4-62BD-4C2B-A72F-1C600AEE7FEC}" type="presOf" srcId="{00818E82-4B76-4863-A70A-A1FE23B45DAD}" destId="{B2C4A126-0DC1-4320-B78D-7CCDF944996E}" srcOrd="0" destOrd="1" presId="urn:microsoft.com/office/officeart/2005/8/layout/hList7"/>
    <dgm:cxn modelId="{5EFD55E4-47AE-498E-85A5-52637E922D3C}" type="presOf" srcId="{0ECA67AC-DD49-4FA0-9014-C3ACCB8A4744}" destId="{D660DFD1-5FFA-4819-98C4-3BA988CAB246}" srcOrd="1" destOrd="2" presId="urn:microsoft.com/office/officeart/2005/8/layout/hList7"/>
    <dgm:cxn modelId="{4BBF6DEB-18A0-4B5E-813F-D97258B71488}" srcId="{510722C4-A081-4E26-A204-38F0C3B77816}" destId="{41F755E5-1134-452F-A095-B0E2146D415D}" srcOrd="0" destOrd="0" parTransId="{45CE8585-E7E7-42F7-86F3-F66F3D4B83B5}" sibTransId="{5A9203E7-8831-4D6A-BFD9-46CB619BE891}"/>
    <dgm:cxn modelId="{9627C5EB-8CA1-405D-A784-2C52C76DDA67}" type="presOf" srcId="{786CDD8B-C551-4AC8-8855-4CEAEF202CDE}" destId="{B2C4A126-0DC1-4320-B78D-7CCDF944996E}" srcOrd="0" destOrd="0" presId="urn:microsoft.com/office/officeart/2005/8/layout/hList7"/>
    <dgm:cxn modelId="{82589FEF-7CE2-4ED8-A0B8-7B608904329E}" type="presOf" srcId="{BFFA90E4-D4DF-4F21-B8CE-3A8742E28E92}" destId="{91185FF8-649D-4793-B564-FF11B9498145}" srcOrd="1" destOrd="1" presId="urn:microsoft.com/office/officeart/2005/8/layout/hList7"/>
    <dgm:cxn modelId="{53BB0DFA-EF7D-4EF7-BDCD-E544B15E7F37}" srcId="{3B07A275-CE6B-4499-A7D2-30E4D27D4D24}" destId="{3CE7E69B-270A-4A45-B418-6E4207504B6A}" srcOrd="0" destOrd="0" parTransId="{90C25A37-0239-43F5-B355-FC643CE57383}" sibTransId="{D4C992FD-0265-43A0-9569-0B0E36EE3BC9}"/>
    <dgm:cxn modelId="{705171A3-4711-4E13-B046-3B3EAE71AB10}" type="presParOf" srcId="{304D6696-9C40-471B-B578-E079BA678BB9}" destId="{12F25C3C-E157-4185-9585-D2C585699205}" srcOrd="0" destOrd="0" presId="urn:microsoft.com/office/officeart/2005/8/layout/hList7"/>
    <dgm:cxn modelId="{F6F0384F-EAB7-42B4-B7EA-78F313DEC4E2}" type="presParOf" srcId="{304D6696-9C40-471B-B578-E079BA678BB9}" destId="{C4C635E2-4F60-4BBC-B8E9-796229203728}" srcOrd="1" destOrd="0" presId="urn:microsoft.com/office/officeart/2005/8/layout/hList7"/>
    <dgm:cxn modelId="{8740DA3E-A3E8-42FA-8A9D-90B640CE7770}" type="presParOf" srcId="{C4C635E2-4F60-4BBC-B8E9-796229203728}" destId="{C7D3036D-3C59-4506-AF64-177624A6DF5F}" srcOrd="0" destOrd="0" presId="urn:microsoft.com/office/officeart/2005/8/layout/hList7"/>
    <dgm:cxn modelId="{1D915942-2D9B-4C7C-83A9-7347626F53D2}" type="presParOf" srcId="{C7D3036D-3C59-4506-AF64-177624A6DF5F}" destId="{B2C4A126-0DC1-4320-B78D-7CCDF944996E}" srcOrd="0" destOrd="0" presId="urn:microsoft.com/office/officeart/2005/8/layout/hList7"/>
    <dgm:cxn modelId="{CB8CE65A-3605-4A0D-9327-6F6D9B227FB4}" type="presParOf" srcId="{C7D3036D-3C59-4506-AF64-177624A6DF5F}" destId="{216BD525-A9BC-4529-A060-B134AA8266B8}" srcOrd="1" destOrd="0" presId="urn:microsoft.com/office/officeart/2005/8/layout/hList7"/>
    <dgm:cxn modelId="{6C85AB2E-0BEE-4739-955B-2AB3FD9D0DA8}" type="presParOf" srcId="{C7D3036D-3C59-4506-AF64-177624A6DF5F}" destId="{1095D1BE-A829-4CE8-822C-3953F1728185}" srcOrd="2" destOrd="0" presId="urn:microsoft.com/office/officeart/2005/8/layout/hList7"/>
    <dgm:cxn modelId="{188C95A1-7D2E-4C84-8B5D-87B3F30D3137}" type="presParOf" srcId="{C7D3036D-3C59-4506-AF64-177624A6DF5F}" destId="{EE12BD4F-7F8A-45F5-AAAB-AA294A50E97C}" srcOrd="3" destOrd="0" presId="urn:microsoft.com/office/officeart/2005/8/layout/hList7"/>
    <dgm:cxn modelId="{FC955CC0-F792-4962-B237-36851D3C14C8}" type="presParOf" srcId="{C4C635E2-4F60-4BBC-B8E9-796229203728}" destId="{9E1709C6-47B3-42F4-BF79-F8557A69FBE1}" srcOrd="1" destOrd="0" presId="urn:microsoft.com/office/officeart/2005/8/layout/hList7"/>
    <dgm:cxn modelId="{9EB96D1B-C4D8-485F-9CDA-F0DE75518430}" type="presParOf" srcId="{C4C635E2-4F60-4BBC-B8E9-796229203728}" destId="{4FDDB949-611F-4AEE-85A3-41C9DEDAC104}" srcOrd="2" destOrd="0" presId="urn:microsoft.com/office/officeart/2005/8/layout/hList7"/>
    <dgm:cxn modelId="{F6EA17B2-F238-4BA2-B912-58F1D333D2B2}" type="presParOf" srcId="{4FDDB949-611F-4AEE-85A3-41C9DEDAC104}" destId="{41A3BB9A-B4D6-4163-8C41-12C161BA5665}" srcOrd="0" destOrd="0" presId="urn:microsoft.com/office/officeart/2005/8/layout/hList7"/>
    <dgm:cxn modelId="{8A12DA82-A812-4832-AD28-5E3EB44149B1}" type="presParOf" srcId="{4FDDB949-611F-4AEE-85A3-41C9DEDAC104}" destId="{E07CD584-E60E-4A0C-AC6C-C541E0D1C778}" srcOrd="1" destOrd="0" presId="urn:microsoft.com/office/officeart/2005/8/layout/hList7"/>
    <dgm:cxn modelId="{4C98DACE-FF26-4440-8D62-FE16FCBEBB50}" type="presParOf" srcId="{4FDDB949-611F-4AEE-85A3-41C9DEDAC104}" destId="{AF3C65FD-3CDC-45AF-81D2-893C4B48E4FC}" srcOrd="2" destOrd="0" presId="urn:microsoft.com/office/officeart/2005/8/layout/hList7"/>
    <dgm:cxn modelId="{74412E0C-EB65-4287-B86A-1D679A219DD8}" type="presParOf" srcId="{4FDDB949-611F-4AEE-85A3-41C9DEDAC104}" destId="{B5C50BC5-0989-479C-A475-7AB86F421546}" srcOrd="3" destOrd="0" presId="urn:microsoft.com/office/officeart/2005/8/layout/hList7"/>
    <dgm:cxn modelId="{A6636F45-68A6-487D-9CB4-2288BD463141}" type="presParOf" srcId="{C4C635E2-4F60-4BBC-B8E9-796229203728}" destId="{2484DBE8-7D24-41E8-8FAC-8D46913D07C8}" srcOrd="3" destOrd="0" presId="urn:microsoft.com/office/officeart/2005/8/layout/hList7"/>
    <dgm:cxn modelId="{C8E640D5-426B-4A82-9EDE-CE1B22AF506C}" type="presParOf" srcId="{C4C635E2-4F60-4BBC-B8E9-796229203728}" destId="{152DE8AF-8BE0-4358-829A-4AA3AE38198C}" srcOrd="4" destOrd="0" presId="urn:microsoft.com/office/officeart/2005/8/layout/hList7"/>
    <dgm:cxn modelId="{DB2C0ED1-270D-4D39-BC89-AC103E669750}" type="presParOf" srcId="{152DE8AF-8BE0-4358-829A-4AA3AE38198C}" destId="{1E816260-03CA-42BA-B5AA-3D8015C3612A}" srcOrd="0" destOrd="0" presId="urn:microsoft.com/office/officeart/2005/8/layout/hList7"/>
    <dgm:cxn modelId="{D6885867-9894-43E0-BAA7-05F35A1DAE62}" type="presParOf" srcId="{152DE8AF-8BE0-4358-829A-4AA3AE38198C}" destId="{D660DFD1-5FFA-4819-98C4-3BA988CAB246}" srcOrd="1" destOrd="0" presId="urn:microsoft.com/office/officeart/2005/8/layout/hList7"/>
    <dgm:cxn modelId="{D58D0ABC-98A8-4686-8A59-F7D6961174DC}" type="presParOf" srcId="{152DE8AF-8BE0-4358-829A-4AA3AE38198C}" destId="{827CBDF0-97F0-4D6D-B16F-BE837236DF53}" srcOrd="2" destOrd="0" presId="urn:microsoft.com/office/officeart/2005/8/layout/hList7"/>
    <dgm:cxn modelId="{657EF973-77D3-477A-98AE-03B083962816}" type="presParOf" srcId="{152DE8AF-8BE0-4358-829A-4AA3AE38198C}" destId="{4AA5C7DD-6B14-4F57-82A0-A20646AD826E}" srcOrd="3" destOrd="0" presId="urn:microsoft.com/office/officeart/2005/8/layout/hList7"/>
    <dgm:cxn modelId="{7B502DDF-B012-4513-BFEF-2F5898A94765}" type="presParOf" srcId="{C4C635E2-4F60-4BBC-B8E9-796229203728}" destId="{0D79BB3C-3F57-4B5A-9E2F-5CA35CE43BF5}" srcOrd="5" destOrd="0" presId="urn:microsoft.com/office/officeart/2005/8/layout/hList7"/>
    <dgm:cxn modelId="{FD3ECDED-7925-48DF-8460-44D69B3B30BA}" type="presParOf" srcId="{C4C635E2-4F60-4BBC-B8E9-796229203728}" destId="{3A160008-76E8-4C9D-858B-E353A1D33FBB}" srcOrd="6" destOrd="0" presId="urn:microsoft.com/office/officeart/2005/8/layout/hList7"/>
    <dgm:cxn modelId="{97D69327-EAC4-4F7D-B924-A754957E27E4}" type="presParOf" srcId="{3A160008-76E8-4C9D-858B-E353A1D33FBB}" destId="{B2DD12A2-1393-4925-97D2-D7D87B3A59E8}" srcOrd="0" destOrd="0" presId="urn:microsoft.com/office/officeart/2005/8/layout/hList7"/>
    <dgm:cxn modelId="{7F06CD7F-E8C7-4378-9E35-59E64ED23935}" type="presParOf" srcId="{3A160008-76E8-4C9D-858B-E353A1D33FBB}" destId="{91D91B29-7DD9-430F-AC69-1FFCC702D309}" srcOrd="1" destOrd="0" presId="urn:microsoft.com/office/officeart/2005/8/layout/hList7"/>
    <dgm:cxn modelId="{96DF54EA-B6C1-4829-AB3A-DC9246E31519}" type="presParOf" srcId="{3A160008-76E8-4C9D-858B-E353A1D33FBB}" destId="{289584C7-808D-45A4-8081-84645B4D654E}" srcOrd="2" destOrd="0" presId="urn:microsoft.com/office/officeart/2005/8/layout/hList7"/>
    <dgm:cxn modelId="{C9A2330D-4587-4D76-8AD6-6D42E1AF88BF}" type="presParOf" srcId="{3A160008-76E8-4C9D-858B-E353A1D33FBB}" destId="{1E495FA4-166E-4650-A2F5-C1AF444BC287}" srcOrd="3" destOrd="0" presId="urn:microsoft.com/office/officeart/2005/8/layout/hList7"/>
    <dgm:cxn modelId="{52577136-EF6B-4C3F-9CBF-6CA2BF138AD9}" type="presParOf" srcId="{C4C635E2-4F60-4BBC-B8E9-796229203728}" destId="{72490824-077C-4863-8644-7B5E8AA841DC}" srcOrd="7" destOrd="0" presId="urn:microsoft.com/office/officeart/2005/8/layout/hList7"/>
    <dgm:cxn modelId="{D3DBC7EA-C7E2-4BE1-93A0-4EFBEB323CC3}" type="presParOf" srcId="{C4C635E2-4F60-4BBC-B8E9-796229203728}" destId="{5893CD7E-4DB0-41B8-A3C0-631C68D8E75C}" srcOrd="8" destOrd="0" presId="urn:microsoft.com/office/officeart/2005/8/layout/hList7"/>
    <dgm:cxn modelId="{67AD3DBF-6575-4994-9E3D-6BF5859817B9}" type="presParOf" srcId="{5893CD7E-4DB0-41B8-A3C0-631C68D8E75C}" destId="{7BD2A292-6990-497F-A473-F16B5902156E}" srcOrd="0" destOrd="0" presId="urn:microsoft.com/office/officeart/2005/8/layout/hList7"/>
    <dgm:cxn modelId="{F911CE13-C04E-4E30-A464-47523047BC91}" type="presParOf" srcId="{5893CD7E-4DB0-41B8-A3C0-631C68D8E75C}" destId="{91185FF8-649D-4793-B564-FF11B9498145}" srcOrd="1" destOrd="0" presId="urn:microsoft.com/office/officeart/2005/8/layout/hList7"/>
    <dgm:cxn modelId="{95062874-2561-4A52-B2F1-61718C88622F}" type="presParOf" srcId="{5893CD7E-4DB0-41B8-A3C0-631C68D8E75C}" destId="{9E27C598-34FA-4FAB-89E7-BE6E1D11E581}" srcOrd="2" destOrd="0" presId="urn:microsoft.com/office/officeart/2005/8/layout/hList7"/>
    <dgm:cxn modelId="{D1928BC4-62E8-4480-9547-1B13C05AB2CA}" type="presParOf" srcId="{5893CD7E-4DB0-41B8-A3C0-631C68D8E75C}" destId="{2154071E-8965-4D23-A07D-7E7D3AC26E0D}" srcOrd="3" destOrd="0" presId="urn:microsoft.com/office/officeart/2005/8/layout/hList7"/>
    <dgm:cxn modelId="{D7C5840B-9EE8-4196-A243-71F4B311A1AF}" type="presParOf" srcId="{C4C635E2-4F60-4BBC-B8E9-796229203728}" destId="{15F381CD-22D5-4048-92BA-8CA19312A45A}" srcOrd="9" destOrd="0" presId="urn:microsoft.com/office/officeart/2005/8/layout/hList7"/>
    <dgm:cxn modelId="{3CADA8A4-E87F-4C30-9E1A-D6D14800A858}" type="presParOf" srcId="{C4C635E2-4F60-4BBC-B8E9-796229203728}" destId="{46F21C4D-3FA3-422B-A671-221E51E3805A}" srcOrd="10" destOrd="0" presId="urn:microsoft.com/office/officeart/2005/8/layout/hList7"/>
    <dgm:cxn modelId="{FD9F25AB-7783-4F6B-B6DF-481B16B88EBF}" type="presParOf" srcId="{46F21C4D-3FA3-422B-A671-221E51E3805A}" destId="{6D5C9E33-35B2-4042-9400-A6D568B7044B}" srcOrd="0" destOrd="0" presId="urn:microsoft.com/office/officeart/2005/8/layout/hList7"/>
    <dgm:cxn modelId="{68579406-90F9-44D5-812B-CEA8C597F431}" type="presParOf" srcId="{46F21C4D-3FA3-422B-A671-221E51E3805A}" destId="{5E46FEB2-92B4-4A8E-9A40-4D18552D58B1}" srcOrd="1" destOrd="0" presId="urn:microsoft.com/office/officeart/2005/8/layout/hList7"/>
    <dgm:cxn modelId="{7B63A624-2A4B-4AA7-9059-DD3B073A2F48}" type="presParOf" srcId="{46F21C4D-3FA3-422B-A671-221E51E3805A}" destId="{29741747-E3A0-412B-9A9C-97F980E1676E}" srcOrd="2" destOrd="0" presId="urn:microsoft.com/office/officeart/2005/8/layout/hList7"/>
    <dgm:cxn modelId="{D829468D-DA1C-4184-988D-8177923170F0}" type="presParOf" srcId="{46F21C4D-3FA3-422B-A671-221E51E3805A}" destId="{575021FA-84D2-4E57-A836-AB4C9406FD09}" srcOrd="3" destOrd="0" presId="urn:microsoft.com/office/officeart/2005/8/layout/hList7"/>
    <dgm:cxn modelId="{A525EF06-1F8C-4596-A0F4-12F8AB15D075}" type="presParOf" srcId="{C4C635E2-4F60-4BBC-B8E9-796229203728}" destId="{28C00031-1581-462E-967C-38E40C34CB1E}" srcOrd="11" destOrd="0" presId="urn:microsoft.com/office/officeart/2005/8/layout/hList7"/>
    <dgm:cxn modelId="{C8000288-656D-4158-949A-B9E0A1325965}" type="presParOf" srcId="{C4C635E2-4F60-4BBC-B8E9-796229203728}" destId="{4C95D238-19CE-4B9C-8410-7B5C720A977F}" srcOrd="12" destOrd="0" presId="urn:microsoft.com/office/officeart/2005/8/layout/hList7"/>
    <dgm:cxn modelId="{3715D3E9-98CD-42B8-B6C8-B34E5E112DC3}" type="presParOf" srcId="{4C95D238-19CE-4B9C-8410-7B5C720A977F}" destId="{2DA36111-4412-4248-B9D5-EEFA96A06A41}" srcOrd="0" destOrd="0" presId="urn:microsoft.com/office/officeart/2005/8/layout/hList7"/>
    <dgm:cxn modelId="{E3B9848F-BDA3-4620-8E84-224E97120C12}" type="presParOf" srcId="{4C95D238-19CE-4B9C-8410-7B5C720A977F}" destId="{579D2EA1-A105-4D5B-A86C-918FE4AA4C71}" srcOrd="1" destOrd="0" presId="urn:microsoft.com/office/officeart/2005/8/layout/hList7"/>
    <dgm:cxn modelId="{A20BA11D-A847-42DF-9101-698B97551717}" type="presParOf" srcId="{4C95D238-19CE-4B9C-8410-7B5C720A977F}" destId="{1854B167-10EE-4211-AE5B-75B6ACFAF3E5}" srcOrd="2" destOrd="0" presId="urn:microsoft.com/office/officeart/2005/8/layout/hList7"/>
    <dgm:cxn modelId="{7770C7B1-20DB-4AC0-AECF-E34E4656E55F}" type="presParOf" srcId="{4C95D238-19CE-4B9C-8410-7B5C720A977F}" destId="{3CDF4C2A-48EF-450F-8300-D24FF0AF61B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20A02BC-E6EC-42AE-86D8-ED9145EA056C}" type="doc">
      <dgm:prSet loTypeId="urn:microsoft.com/office/officeart/2005/8/layout/v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666325-F40F-4B71-B06F-AC401073FB7D}">
      <dgm:prSet custT="1"/>
      <dgm:spPr/>
      <dgm:t>
        <a:bodyPr/>
        <a:lstStyle/>
        <a:p>
          <a:endParaRPr lang="cs-CZ" sz="1800" b="1" dirty="0">
            <a:solidFill>
              <a:schemeClr val="tx1"/>
            </a:solidFill>
          </a:endParaRPr>
        </a:p>
        <a:p>
          <a:r>
            <a:rPr lang="cs-CZ" sz="1800" b="1" dirty="0">
              <a:solidFill>
                <a:schemeClr val="tx1"/>
              </a:solidFill>
            </a:rPr>
            <a:t>Budeme jíst</a:t>
          </a:r>
          <a:r>
            <a:rPr lang="es-ES" sz="1800" b="1" dirty="0">
              <a:solidFill>
                <a:schemeClr val="tx1"/>
              </a:solidFill>
            </a:rPr>
            <a:t> ze stromu života.
</a:t>
          </a:r>
        </a:p>
      </dgm:t>
    </dgm:pt>
    <dgm:pt modelId="{CBF98F02-2E69-4FA5-A72D-ECEFB06D5247}" type="parTrans" cxnId="{37C8CAFC-333F-48DE-9FCF-D8EBEEE6C9AE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DDA0469-9309-4496-86DD-32E15CC1A24F}" type="sibTrans" cxnId="{37C8CAFC-333F-48DE-9FCF-D8EBEEE6C9AE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AC59C046-4A6E-419E-B104-B665BEC867B3}">
      <dgm:prSet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Vyhneme se</a:t>
          </a:r>
          <a:r>
            <a:rPr lang="es-ES" sz="1800" b="1" dirty="0">
              <a:solidFill>
                <a:schemeClr val="tx1"/>
              </a:solidFill>
            </a:rPr>
            <a:t> druhé smrti.</a:t>
          </a:r>
        </a:p>
      </dgm:t>
    </dgm:pt>
    <dgm:pt modelId="{05B471CA-AB5B-4EC0-ABF3-1C8B88D6C4B9}" type="parTrans" cxnId="{9429FE36-A288-42E9-B943-93BB4AEA59DC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5791D904-F832-48FE-994F-56A0BA5FE74F}" type="sibTrans" cxnId="{9429FE36-A288-42E9-B943-93BB4AEA59DC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B5F1ACB6-5B4C-47D2-A458-82FD5CD2A198}">
      <dgm:prSet custT="1"/>
      <dgm:spPr/>
      <dgm:t>
        <a:bodyPr/>
        <a:lstStyle/>
        <a:p>
          <a:endParaRPr lang="cs-CZ" sz="1800" b="1" dirty="0">
            <a:solidFill>
              <a:schemeClr val="tx1"/>
            </a:solidFill>
          </a:endParaRPr>
        </a:p>
        <a:p>
          <a:r>
            <a:rPr lang="cs-CZ" sz="1800" b="1" dirty="0">
              <a:solidFill>
                <a:schemeClr val="tx1"/>
              </a:solidFill>
            </a:rPr>
            <a:t>Budeme jíst</a:t>
          </a:r>
          <a:r>
            <a:rPr lang="es-ES" sz="1800" b="1" dirty="0">
              <a:solidFill>
                <a:schemeClr val="tx1"/>
              </a:solidFill>
            </a:rPr>
            <a:t> manu.
</a:t>
          </a:r>
        </a:p>
      </dgm:t>
    </dgm:pt>
    <dgm:pt modelId="{0D93C3E1-174C-48F4-A83F-AED98AA127A4}" type="parTrans" cxnId="{04610ED6-26A5-4C12-AD00-E676D20C6198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13636BF9-0937-4205-BF9B-402FCCD57286}" type="sibTrans" cxnId="{04610ED6-26A5-4C12-AD00-E676D20C6198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12D42662-0C54-42C8-9608-DE31108B855E}">
      <dgm:prSet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Získáme </a:t>
          </a:r>
          <a:r>
            <a:rPr lang="es-ES" sz="1800" b="1" dirty="0">
              <a:solidFill>
                <a:schemeClr val="tx1"/>
              </a:solidFill>
            </a:rPr>
            <a:t>bílého oblázku.</a:t>
          </a:r>
        </a:p>
      </dgm:t>
    </dgm:pt>
    <dgm:pt modelId="{B11E89C6-7D45-46B5-8080-5638217B2793}" type="parTrans" cxnId="{E137F6D0-4191-4060-A452-D2049B09575B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7229891F-64B7-4CAA-81FB-4E28F07B4F22}" type="sibTrans" cxnId="{E137F6D0-4191-4060-A452-D2049B09575B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AAA85CB-540C-4D06-AE4F-5E05F0FCC020}">
      <dgm:prSet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Budeme vládnout s</a:t>
          </a:r>
          <a:r>
            <a:rPr lang="es-ES" sz="1800" b="1" dirty="0">
              <a:solidFill>
                <a:schemeClr val="tx1"/>
              </a:solidFill>
            </a:rPr>
            <a:t> Ježíšem.</a:t>
          </a:r>
        </a:p>
      </dgm:t>
    </dgm:pt>
    <dgm:pt modelId="{2CAB6207-F06C-4CA6-B7AA-F391832A92AD}" type="parTrans" cxnId="{D5B941C5-02D3-4266-A5ED-09549E5F55E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B977B3B7-FC37-40FD-A72A-2C5CE5E24808}" type="sibTrans" cxnId="{D5B941C5-02D3-4266-A5ED-09549E5F55E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2633B35-D9EC-4736-A6B3-11B94C641478}">
      <dgm:prSet custT="1"/>
      <dgm:spPr/>
      <dgm:t>
        <a:bodyPr/>
        <a:lstStyle/>
        <a:p>
          <a:endParaRPr lang="cs-CZ" sz="1800" b="1">
            <a:solidFill>
              <a:schemeClr val="tx1"/>
            </a:solidFill>
          </a:endParaRPr>
        </a:p>
        <a:p>
          <a:r>
            <a:rPr lang="cs-CZ" sz="1800" b="1">
              <a:solidFill>
                <a:schemeClr val="tx1"/>
              </a:solidFill>
            </a:rPr>
            <a:t>Budeme</a:t>
          </a:r>
          <a:r>
            <a:rPr lang="es-ES" sz="1800" b="1" dirty="0">
              <a:solidFill>
                <a:schemeClr val="tx1"/>
              </a:solidFill>
            </a:rPr>
            <a:t> s Ním</a:t>
          </a:r>
          <a:r>
            <a:rPr lang="cs-CZ" sz="1800" b="1" dirty="0">
              <a:solidFill>
                <a:schemeClr val="tx1"/>
              </a:solidFill>
            </a:rPr>
            <a:t> žít</a:t>
          </a:r>
          <a:r>
            <a:rPr lang="es-ES" sz="1800" b="1" dirty="0">
              <a:solidFill>
                <a:schemeClr val="tx1"/>
              </a:solidFill>
            </a:rPr>
            <a:t>.
</a:t>
          </a:r>
        </a:p>
      </dgm:t>
    </dgm:pt>
    <dgm:pt modelId="{3B060BF5-5F81-4E73-B83C-669E7B6F302E}" type="parTrans" cxnId="{8D5FE2B9-90B8-48D6-9973-EFFD445FF54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324EB18-3F98-4E08-8672-16C0D66EB75A}" type="sibTrans" cxnId="{8D5FE2B9-90B8-48D6-9973-EFFD445FF54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47C1DD6-A941-47F4-A342-336DCAE921F7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Oblék</a:t>
          </a:r>
          <a:r>
            <a:rPr lang="cs-CZ" sz="1800" b="1" dirty="0">
              <a:solidFill>
                <a:schemeClr val="tx1"/>
              </a:solidFill>
            </a:rPr>
            <a:t>nete si bílý plášť</a:t>
          </a:r>
          <a:r>
            <a:rPr lang="es-ES" sz="1800" b="1" dirty="0">
              <a:solidFill>
                <a:schemeClr val="tx1"/>
              </a:solidFill>
            </a:rPr>
            <a:t> Kristov</a:t>
          </a:r>
          <a:r>
            <a:rPr lang="cs-CZ" sz="1800" b="1" dirty="0">
              <a:solidFill>
                <a:schemeClr val="tx1"/>
              </a:solidFill>
            </a:rPr>
            <a:t>y</a:t>
          </a:r>
          <a:r>
            <a:rPr lang="es-ES" sz="1800" b="1" dirty="0">
              <a:solidFill>
                <a:schemeClr val="tx1"/>
              </a:solidFill>
            </a:rPr>
            <a:t> spravedlnost</a:t>
          </a:r>
          <a:r>
            <a:rPr lang="cs-CZ" sz="1800" b="1" dirty="0">
              <a:solidFill>
                <a:schemeClr val="tx1"/>
              </a:solidFill>
            </a:rPr>
            <a:t>i</a:t>
          </a:r>
          <a:r>
            <a:rPr lang="es-ES" sz="1800" b="1" dirty="0">
              <a:solidFill>
                <a:schemeClr val="tx1"/>
              </a:solidFill>
            </a:rPr>
            <a:t>.</a:t>
          </a:r>
        </a:p>
      </dgm:t>
    </dgm:pt>
    <dgm:pt modelId="{D01C3A77-BB04-4A56-8FE9-79A0B30CDF3A}" type="parTrans" cxnId="{7D7C32C9-66FE-4C16-A547-1EB37424A0E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C006C81-D519-4F67-A754-97DF93872F47}" type="sibTrans" cxnId="{7D7C32C9-66FE-4C16-A547-1EB37424A0E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7085669B-2D5A-4667-8C0F-CBEB6167D36E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Naše jméno nebude nikdy vymazáno z knihy života..</a:t>
          </a:r>
        </a:p>
      </dgm:t>
    </dgm:pt>
    <dgm:pt modelId="{C049032C-9B22-4C69-A8EC-2934FECAD09D}" type="parTrans" cxnId="{821BCB0E-A223-4D55-AA4F-ECB0C4AD741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CF07EF25-D9DC-484F-9E0C-11154A5CE3CB}" type="sibTrans" cxnId="{821BCB0E-A223-4D55-AA4F-ECB0C4AD7416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C197EA18-0AB1-412B-8E7A-F5769934DB1A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Ježíš nás vyzná před Otcem a anděly.</a:t>
          </a:r>
        </a:p>
      </dgm:t>
    </dgm:pt>
    <dgm:pt modelId="{398BEAAD-4471-4FB3-AF16-43D37824CCE3}" type="parTrans" cxnId="{FB6F3384-6AAC-401F-84B7-E0C77685A077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7CE6C372-4323-4FC8-9CAD-9023EAB1A0E3}" type="sibTrans" cxnId="{FB6F3384-6AAC-401F-84B7-E0C77685A077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8430B75E-433D-4E4E-8080-E7EB05760FD9}">
      <dgm:prSet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Staneme s</a:t>
          </a:r>
          <a:r>
            <a:rPr lang="es-ES" sz="1800" b="1" dirty="0">
              <a:solidFill>
                <a:schemeClr val="tx1"/>
              </a:solidFill>
            </a:rPr>
            <a:t>e sloupem v Božím chrámu. </a:t>
          </a:r>
        </a:p>
      </dgm:t>
    </dgm:pt>
    <dgm:pt modelId="{2E940EEE-BC24-4F13-87FB-4948A1173BDB}" type="parTrans" cxnId="{BC58DB26-F289-4704-A3D2-F4F9EFDD694D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5B530F02-8AEE-4D55-A490-D7DAD2B86AAE}" type="sibTrans" cxnId="{BC58DB26-F289-4704-A3D2-F4F9EFDD694D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4C20F57-CCD3-40F4-BC82-A0E1EB34685D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Přijmeme Boží jméno, Jeho vlastní charakter.</a:t>
          </a:r>
        </a:p>
      </dgm:t>
    </dgm:pt>
    <dgm:pt modelId="{255280C9-A12F-48C8-B253-E7121778D19C}" type="parTrans" cxnId="{2C4DE2BE-57C5-4045-A2C9-3DE3DB6D91C5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DDBDB702-CC93-4F85-B370-5C4321AA7980}" type="sibTrans" cxnId="{2C4DE2BE-57C5-4045-A2C9-3DE3DB6D91C5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9F981411-1052-4C18-8904-7526A5636DE3}">
      <dgm:prSet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</a:rPr>
            <a:t>Budeme sedět s Ježíšem na </a:t>
          </a:r>
          <a:r>
            <a:rPr lang="cs-CZ" sz="1800" b="1" dirty="0">
              <a:solidFill>
                <a:schemeClr val="tx1"/>
              </a:solidFill>
            </a:rPr>
            <a:t>J</a:t>
          </a:r>
          <a:r>
            <a:rPr lang="es-ES" sz="1800" b="1" dirty="0">
              <a:solidFill>
                <a:schemeClr val="tx1"/>
              </a:solidFill>
            </a:rPr>
            <a:t>eho trůnu.</a:t>
          </a:r>
        </a:p>
      </dgm:t>
    </dgm:pt>
    <dgm:pt modelId="{A2F9648D-38E1-464A-A68B-557BCD6BB902}" type="parTrans" cxnId="{27D39C85-58A6-4CE2-8E09-EFA9EB046ADC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858F0657-3BD1-4B30-8B92-15CF02908522}" type="sibTrans" cxnId="{27D39C85-58A6-4CE2-8E09-EFA9EB046ADC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25E17FF4-76B8-4EA9-BF67-77CB02B870BA}">
      <dgm:prSet custT="1"/>
      <dgm:spPr/>
      <dgm:t>
        <a:bodyPr/>
        <a:lstStyle/>
        <a:p>
          <a:endParaRPr lang="cs-CZ" sz="1800" b="1" dirty="0">
            <a:solidFill>
              <a:schemeClr val="tx1"/>
            </a:solidFill>
          </a:endParaRPr>
        </a:p>
        <a:p>
          <a:r>
            <a:rPr lang="es-ES" sz="1800" b="1" dirty="0">
              <a:solidFill>
                <a:schemeClr val="tx1"/>
              </a:solidFill>
            </a:rPr>
            <a:t>Získ</a:t>
          </a:r>
          <a:r>
            <a:rPr lang="cs-CZ" sz="1800" b="1" dirty="0" err="1">
              <a:solidFill>
                <a:schemeClr val="tx1"/>
              </a:solidFill>
            </a:rPr>
            <a:t>áme</a:t>
          </a:r>
          <a:r>
            <a:rPr lang="es-ES" sz="1800" b="1" dirty="0">
              <a:solidFill>
                <a:schemeClr val="tx1"/>
              </a:solidFill>
            </a:rPr>
            <a:t> nové jméno, dokonalý charakter.
</a:t>
          </a:r>
        </a:p>
      </dgm:t>
    </dgm:pt>
    <dgm:pt modelId="{F308755E-CDEB-4E16-8081-123FF0225A25}" type="sibTrans" cxnId="{1B4CBC3E-C27A-4313-9E19-0598149D098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B21DB1C2-64F0-420E-827D-14FAA6512053}" type="parTrans" cxnId="{1B4CBC3E-C27A-4313-9E19-0598149D098F}">
      <dgm:prSet/>
      <dgm:spPr/>
      <dgm:t>
        <a:bodyPr/>
        <a:lstStyle/>
        <a:p>
          <a:endParaRPr lang="es-ES" sz="1600" b="1">
            <a:solidFill>
              <a:schemeClr val="tx1"/>
            </a:solidFill>
          </a:endParaRPr>
        </a:p>
      </dgm:t>
    </dgm:pt>
    <dgm:pt modelId="{4F6EAEED-F53B-494F-9C18-B31E3084ABE0}" type="pres">
      <dgm:prSet presAssocID="{520A02BC-E6EC-42AE-86D8-ED9145EA056C}" presName="linearFlow" presStyleCnt="0">
        <dgm:presLayoutVars>
          <dgm:dir/>
          <dgm:resizeHandles val="exact"/>
        </dgm:presLayoutVars>
      </dgm:prSet>
      <dgm:spPr/>
    </dgm:pt>
    <dgm:pt modelId="{32613934-3ED8-48F2-929F-BE05415DF19F}" type="pres">
      <dgm:prSet presAssocID="{2F666325-F40F-4B71-B06F-AC401073FB7D}" presName="composite" presStyleCnt="0"/>
      <dgm:spPr/>
    </dgm:pt>
    <dgm:pt modelId="{3ABD1507-910D-431E-8281-05B079D4F742}" type="pres">
      <dgm:prSet presAssocID="{2F666325-F40F-4B71-B06F-AC401073FB7D}" presName="imgShp" presStyleLbl="fgImgPlace1" presStyleIdx="0" presStyleCnt="13" custScaleX="165940" custLinFactX="200000" custLinFactNeighborX="213011" custLinFactNeighborY="-588"/>
      <dgm:spPr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FFDD70BA-51A7-4D10-9FE2-A10AB3AD88C3}" type="pres">
      <dgm:prSet presAssocID="{2F666325-F40F-4B71-B06F-AC401073FB7D}" presName="txShp" presStyleLbl="node1" presStyleIdx="0" presStyleCnt="13" custLinFactNeighborX="23756">
        <dgm:presLayoutVars>
          <dgm:bulletEnabled val="1"/>
        </dgm:presLayoutVars>
      </dgm:prSet>
      <dgm:spPr/>
    </dgm:pt>
    <dgm:pt modelId="{C7064364-B29D-47BB-9D79-50FBFA1C8B61}" type="pres">
      <dgm:prSet presAssocID="{2DDA0469-9309-4496-86DD-32E15CC1A24F}" presName="spacing" presStyleCnt="0"/>
      <dgm:spPr/>
    </dgm:pt>
    <dgm:pt modelId="{967CD165-6966-45AA-A107-B4A63B084BAD}" type="pres">
      <dgm:prSet presAssocID="{AC59C046-4A6E-419E-B104-B665BEC867B3}" presName="composite" presStyleCnt="0"/>
      <dgm:spPr/>
    </dgm:pt>
    <dgm:pt modelId="{ECAD995A-5FB8-4E04-BDD6-219127E30BCE}" type="pres">
      <dgm:prSet presAssocID="{AC59C046-4A6E-419E-B104-B665BEC867B3}" presName="imgShp" presStyleLbl="fgImgPlace1" presStyleIdx="1" presStyleCnt="13" custScaleX="165940" custLinFactX="200000" custLinFactNeighborX="213011" custLinFactNeighborY="-2107"/>
      <dgm:spPr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4C0C2F1-82D1-454A-B5E1-706A4009C177}" type="pres">
      <dgm:prSet presAssocID="{AC59C046-4A6E-419E-B104-B665BEC867B3}" presName="txShp" presStyleLbl="node1" presStyleIdx="1" presStyleCnt="13" custLinFactNeighborX="23756">
        <dgm:presLayoutVars>
          <dgm:bulletEnabled val="1"/>
        </dgm:presLayoutVars>
      </dgm:prSet>
      <dgm:spPr/>
    </dgm:pt>
    <dgm:pt modelId="{B4F56C19-1C82-4A02-A2A1-42F2B5B497A2}" type="pres">
      <dgm:prSet presAssocID="{5791D904-F832-48FE-994F-56A0BA5FE74F}" presName="spacing" presStyleCnt="0"/>
      <dgm:spPr/>
    </dgm:pt>
    <dgm:pt modelId="{A3D17B85-99DC-4934-A71F-413EE0870322}" type="pres">
      <dgm:prSet presAssocID="{B5F1ACB6-5B4C-47D2-A458-82FD5CD2A198}" presName="composite" presStyleCnt="0"/>
      <dgm:spPr/>
    </dgm:pt>
    <dgm:pt modelId="{08A8EBAE-E02D-4588-98D7-6422ABF198F9}" type="pres">
      <dgm:prSet presAssocID="{B5F1ACB6-5B4C-47D2-A458-82FD5CD2A198}" presName="imgShp" presStyleLbl="fgImgPlace1" presStyleIdx="2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678" t="-97271" r="-15248" b="723"/>
          </a:stretch>
        </a:blipFill>
      </dgm:spPr>
    </dgm:pt>
    <dgm:pt modelId="{A8ADF849-9C7B-47F6-A81F-03426F43434F}" type="pres">
      <dgm:prSet presAssocID="{B5F1ACB6-5B4C-47D2-A458-82FD5CD2A198}" presName="txShp" presStyleLbl="node1" presStyleIdx="2" presStyleCnt="13" custLinFactNeighborX="23756">
        <dgm:presLayoutVars>
          <dgm:bulletEnabled val="1"/>
        </dgm:presLayoutVars>
      </dgm:prSet>
      <dgm:spPr/>
    </dgm:pt>
    <dgm:pt modelId="{E4F0C692-0D44-41DB-B1D3-E8F126591D6F}" type="pres">
      <dgm:prSet presAssocID="{13636BF9-0937-4205-BF9B-402FCCD57286}" presName="spacing" presStyleCnt="0"/>
      <dgm:spPr/>
    </dgm:pt>
    <dgm:pt modelId="{C411B570-43D3-4506-889D-14836D0B63CD}" type="pres">
      <dgm:prSet presAssocID="{12D42662-0C54-42C8-9608-DE31108B855E}" presName="composite" presStyleCnt="0"/>
      <dgm:spPr/>
    </dgm:pt>
    <dgm:pt modelId="{B4804BA4-0B7F-4E1A-A1E3-026CA859C899}" type="pres">
      <dgm:prSet presAssocID="{12D42662-0C54-42C8-9608-DE31108B855E}" presName="imgShp" presStyleLbl="fgImgPlace1" presStyleIdx="3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43948" t="-57209" r="-24329" b="-61655"/>
          </a:stretch>
        </a:blipFill>
      </dgm:spPr>
    </dgm:pt>
    <dgm:pt modelId="{C75A4146-89CC-4CD4-A0A0-08F6D98DF8AA}" type="pres">
      <dgm:prSet presAssocID="{12D42662-0C54-42C8-9608-DE31108B855E}" presName="txShp" presStyleLbl="node1" presStyleIdx="3" presStyleCnt="13" custLinFactNeighborX="23756">
        <dgm:presLayoutVars>
          <dgm:bulletEnabled val="1"/>
        </dgm:presLayoutVars>
      </dgm:prSet>
      <dgm:spPr/>
    </dgm:pt>
    <dgm:pt modelId="{8D98F084-1B91-4FC0-80AC-ABD602B68D36}" type="pres">
      <dgm:prSet presAssocID="{7229891F-64B7-4CAA-81FB-4E28F07B4F22}" presName="spacing" presStyleCnt="0"/>
      <dgm:spPr/>
    </dgm:pt>
    <dgm:pt modelId="{4DC7B120-86A1-4ED5-9730-B8734892AACC}" type="pres">
      <dgm:prSet presAssocID="{25E17FF4-76B8-4EA9-BF67-77CB02B870BA}" presName="composite" presStyleCnt="0"/>
      <dgm:spPr/>
    </dgm:pt>
    <dgm:pt modelId="{6D49BD6F-114A-4CDD-8948-C1C3B93757AD}" type="pres">
      <dgm:prSet presAssocID="{25E17FF4-76B8-4EA9-BF67-77CB02B870BA}" presName="imgShp" presStyleLbl="fgImgPlace1" presStyleIdx="4" presStyleCnt="13" custScaleX="165940" custLinFactX="200000" custLinFactNeighborX="213011" custLinFactNeighborY="-2107"/>
      <dgm:spPr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20000" b="-20000"/>
          </a:stretch>
        </a:blipFill>
      </dgm:spPr>
    </dgm:pt>
    <dgm:pt modelId="{4EB1BB2D-6804-47D6-8251-283E4EA9950F}" type="pres">
      <dgm:prSet presAssocID="{25E17FF4-76B8-4EA9-BF67-77CB02B870BA}" presName="txShp" presStyleLbl="node1" presStyleIdx="4" presStyleCnt="13" custLinFactNeighborX="23756">
        <dgm:presLayoutVars>
          <dgm:bulletEnabled val="1"/>
        </dgm:presLayoutVars>
      </dgm:prSet>
      <dgm:spPr/>
    </dgm:pt>
    <dgm:pt modelId="{C4678BF6-38ED-4D70-A1F0-C2A9E3C2C7C3}" type="pres">
      <dgm:prSet presAssocID="{F308755E-CDEB-4E16-8081-123FF0225A25}" presName="spacing" presStyleCnt="0"/>
      <dgm:spPr/>
    </dgm:pt>
    <dgm:pt modelId="{B3A70FAA-F6EE-4A3E-8FA2-AE7BF33F891D}" type="pres">
      <dgm:prSet presAssocID="{2AAA85CB-540C-4D06-AE4F-5E05F0FCC020}" presName="composite" presStyleCnt="0"/>
      <dgm:spPr/>
    </dgm:pt>
    <dgm:pt modelId="{582818CF-29FB-4FE7-999B-125C86D1D235}" type="pres">
      <dgm:prSet presAssocID="{2AAA85CB-540C-4D06-AE4F-5E05F0FCC020}" presName="imgShp" presStyleLbl="fgImgPlace1" presStyleIdx="5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25558" t="-2108" r="2338" b="2108"/>
          </a:stretch>
        </a:blipFill>
      </dgm:spPr>
    </dgm:pt>
    <dgm:pt modelId="{24D196F3-EE78-433E-8CD5-9BB07FCDE9B6}" type="pres">
      <dgm:prSet presAssocID="{2AAA85CB-540C-4D06-AE4F-5E05F0FCC020}" presName="txShp" presStyleLbl="node1" presStyleIdx="5" presStyleCnt="13" custLinFactNeighborX="23756">
        <dgm:presLayoutVars>
          <dgm:bulletEnabled val="1"/>
        </dgm:presLayoutVars>
      </dgm:prSet>
      <dgm:spPr/>
    </dgm:pt>
    <dgm:pt modelId="{FF141431-4E31-4BA7-92AA-19F61B561F63}" type="pres">
      <dgm:prSet presAssocID="{B977B3B7-FC37-40FD-A72A-2C5CE5E24808}" presName="spacing" presStyleCnt="0"/>
      <dgm:spPr/>
    </dgm:pt>
    <dgm:pt modelId="{B3F0F0DC-6625-4E6F-AC42-F2BCE573B51E}" type="pres">
      <dgm:prSet presAssocID="{D2633B35-D9EC-4736-A6B3-11B94C641478}" presName="composite" presStyleCnt="0"/>
      <dgm:spPr/>
    </dgm:pt>
    <dgm:pt modelId="{EA342DE2-8634-4EF0-B65F-C13C84E6BFED}" type="pres">
      <dgm:prSet presAssocID="{D2633B35-D9EC-4736-A6B3-11B94C641478}" presName="imgShp" presStyleLbl="fgImgPlace1" presStyleIdx="6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1389" t="15428" r="-1389" b="-39884"/>
          </a:stretch>
        </a:blipFill>
      </dgm:spPr>
    </dgm:pt>
    <dgm:pt modelId="{DCD958A8-A184-4EAB-B317-D448CF3FAE73}" type="pres">
      <dgm:prSet presAssocID="{D2633B35-D9EC-4736-A6B3-11B94C641478}" presName="txShp" presStyleLbl="node1" presStyleIdx="6" presStyleCnt="13" custLinFactNeighborX="23756">
        <dgm:presLayoutVars>
          <dgm:bulletEnabled val="1"/>
        </dgm:presLayoutVars>
      </dgm:prSet>
      <dgm:spPr/>
    </dgm:pt>
    <dgm:pt modelId="{143DDA9D-A772-4D50-BC1F-833F083AD6DB}" type="pres">
      <dgm:prSet presAssocID="{2324EB18-3F98-4E08-8672-16C0D66EB75A}" presName="spacing" presStyleCnt="0"/>
      <dgm:spPr/>
    </dgm:pt>
    <dgm:pt modelId="{7E18B640-AFA3-4AEC-9BF7-D7F7E753BC5A}" type="pres">
      <dgm:prSet presAssocID="{D47C1DD6-A941-47F4-A342-336DCAE921F7}" presName="composite" presStyleCnt="0"/>
      <dgm:spPr/>
    </dgm:pt>
    <dgm:pt modelId="{DD10758F-6592-4E43-B183-B8C696806FF4}" type="pres">
      <dgm:prSet presAssocID="{D47C1DD6-A941-47F4-A342-336DCAE921F7}" presName="imgShp" presStyleLbl="fgImgPlace1" presStyleIdx="7" presStyleCnt="13" custScaleX="165940" custLinFactX="200000" custLinFactNeighborX="213011" custLinFactNeighborY="-2107"/>
      <dgm:spPr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77B2855D-E506-48F1-BF1B-30E3D5D959C8}" type="pres">
      <dgm:prSet presAssocID="{D47C1DD6-A941-47F4-A342-336DCAE921F7}" presName="txShp" presStyleLbl="node1" presStyleIdx="7" presStyleCnt="13" custLinFactNeighborX="23756">
        <dgm:presLayoutVars>
          <dgm:bulletEnabled val="1"/>
        </dgm:presLayoutVars>
      </dgm:prSet>
      <dgm:spPr/>
    </dgm:pt>
    <dgm:pt modelId="{31F3F475-1B57-48FE-9B84-898399940039}" type="pres">
      <dgm:prSet presAssocID="{2C006C81-D519-4F67-A754-97DF93872F47}" presName="spacing" presStyleCnt="0"/>
      <dgm:spPr/>
    </dgm:pt>
    <dgm:pt modelId="{C456E72B-C9F3-4EE0-882C-8824130DB516}" type="pres">
      <dgm:prSet presAssocID="{7085669B-2D5A-4667-8C0F-CBEB6167D36E}" presName="composite" presStyleCnt="0"/>
      <dgm:spPr/>
    </dgm:pt>
    <dgm:pt modelId="{7AACCD16-779B-4475-9357-D9AD55981AA0}" type="pres">
      <dgm:prSet presAssocID="{7085669B-2D5A-4667-8C0F-CBEB6167D36E}" presName="imgShp" presStyleLbl="fgImgPlace1" presStyleIdx="8" presStyleCnt="13" custScaleX="165940" custLinFactX="200000" custLinFactNeighborX="213011" custLinFactNeighborY="-2107"/>
      <dgm:spPr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18000" b="-18000"/>
          </a:stretch>
        </a:blipFill>
      </dgm:spPr>
    </dgm:pt>
    <dgm:pt modelId="{B6BFAE21-4D32-41DE-93E1-5B991245B792}" type="pres">
      <dgm:prSet presAssocID="{7085669B-2D5A-4667-8C0F-CBEB6167D36E}" presName="txShp" presStyleLbl="node1" presStyleIdx="8" presStyleCnt="13" custLinFactNeighborX="23756">
        <dgm:presLayoutVars>
          <dgm:bulletEnabled val="1"/>
        </dgm:presLayoutVars>
      </dgm:prSet>
      <dgm:spPr/>
    </dgm:pt>
    <dgm:pt modelId="{D75261F3-162B-4CA9-A1B5-B81A4B70413B}" type="pres">
      <dgm:prSet presAssocID="{CF07EF25-D9DC-484F-9E0C-11154A5CE3CB}" presName="spacing" presStyleCnt="0"/>
      <dgm:spPr/>
    </dgm:pt>
    <dgm:pt modelId="{5332F5F7-4B5F-4F6B-A898-10B1C6A207A2}" type="pres">
      <dgm:prSet presAssocID="{C197EA18-0AB1-412B-8E7A-F5769934DB1A}" presName="composite" presStyleCnt="0"/>
      <dgm:spPr/>
    </dgm:pt>
    <dgm:pt modelId="{39249653-40FD-4108-95E0-FB23D24ADDF2}" type="pres">
      <dgm:prSet presAssocID="{C197EA18-0AB1-412B-8E7A-F5769934DB1A}" presName="imgShp" presStyleLbl="fgImgPlace1" presStyleIdx="9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876" t="-13956" b="-68799"/>
          </a:stretch>
        </a:blipFill>
      </dgm:spPr>
    </dgm:pt>
    <dgm:pt modelId="{E7B8AC51-74F9-41A2-A17B-D4581EB9AAB8}" type="pres">
      <dgm:prSet presAssocID="{C197EA18-0AB1-412B-8E7A-F5769934DB1A}" presName="txShp" presStyleLbl="node1" presStyleIdx="9" presStyleCnt="13" custLinFactNeighborX="23756">
        <dgm:presLayoutVars>
          <dgm:bulletEnabled val="1"/>
        </dgm:presLayoutVars>
      </dgm:prSet>
      <dgm:spPr/>
    </dgm:pt>
    <dgm:pt modelId="{79A45F5D-91C3-4B42-800F-F58BB15469EC}" type="pres">
      <dgm:prSet presAssocID="{7CE6C372-4323-4FC8-9CAD-9023EAB1A0E3}" presName="spacing" presStyleCnt="0"/>
      <dgm:spPr/>
    </dgm:pt>
    <dgm:pt modelId="{F9CF51AD-6D76-495C-8BCE-ABAAFED8FE9E}" type="pres">
      <dgm:prSet presAssocID="{8430B75E-433D-4E4E-8080-E7EB05760FD9}" presName="composite" presStyleCnt="0"/>
      <dgm:spPr/>
    </dgm:pt>
    <dgm:pt modelId="{FABB8AFA-AF2B-4CA4-9D9E-84BB3289E0EC}" type="pres">
      <dgm:prSet presAssocID="{8430B75E-433D-4E4E-8080-E7EB05760FD9}" presName="imgShp" presStyleLbl="fgImgPlace1" presStyleIdx="10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11"/>
          <a:srcRect/>
          <a:stretch>
            <a:fillRect t="-47840" b="-27318"/>
          </a:stretch>
        </a:blipFill>
      </dgm:spPr>
    </dgm:pt>
    <dgm:pt modelId="{BE053CC1-0098-4CFC-8FAA-2AED1C2649E6}" type="pres">
      <dgm:prSet presAssocID="{8430B75E-433D-4E4E-8080-E7EB05760FD9}" presName="txShp" presStyleLbl="node1" presStyleIdx="10" presStyleCnt="13" custLinFactNeighborX="23756">
        <dgm:presLayoutVars>
          <dgm:bulletEnabled val="1"/>
        </dgm:presLayoutVars>
      </dgm:prSet>
      <dgm:spPr/>
    </dgm:pt>
    <dgm:pt modelId="{EB5BCB9F-E4D9-4E85-8208-1C42C8EBBA3C}" type="pres">
      <dgm:prSet presAssocID="{5B530F02-8AEE-4D55-A490-D7DAD2B86AAE}" presName="spacing" presStyleCnt="0"/>
      <dgm:spPr/>
    </dgm:pt>
    <dgm:pt modelId="{AFF238C8-94EC-4BE2-A41E-2BDD59971538}" type="pres">
      <dgm:prSet presAssocID="{D4C20F57-CCD3-40F4-BC82-A0E1EB34685D}" presName="composite" presStyleCnt="0"/>
      <dgm:spPr/>
    </dgm:pt>
    <dgm:pt modelId="{90406C89-C164-4640-A119-A5548C5E2BF7}" type="pres">
      <dgm:prSet presAssocID="{D4C20F57-CCD3-40F4-BC82-A0E1EB34685D}" presName="imgShp" presStyleLbl="fgImgPlace1" presStyleIdx="11" presStyleCnt="13" custScaleX="165940" custLinFactX="200000" custLinFactNeighborX="213011" custLinFactNeighborY="-2107"/>
      <dgm:spPr>
        <a:prstGeom prst="rect">
          <a:avLst/>
        </a:prstGeom>
        <a:blipFill dpi="0" rotWithShape="1">
          <a:blip xmlns:r="http://schemas.openxmlformats.org/officeDocument/2006/relationships" r:embed="rId12"/>
          <a:srcRect/>
          <a:stretch>
            <a:fillRect l="-6095" r="-140"/>
          </a:stretch>
        </a:blipFill>
      </dgm:spPr>
    </dgm:pt>
    <dgm:pt modelId="{3BD6E664-40F0-4277-8711-A8185EC566E1}" type="pres">
      <dgm:prSet presAssocID="{D4C20F57-CCD3-40F4-BC82-A0E1EB34685D}" presName="txShp" presStyleLbl="node1" presStyleIdx="11" presStyleCnt="13" custLinFactNeighborX="23756">
        <dgm:presLayoutVars>
          <dgm:bulletEnabled val="1"/>
        </dgm:presLayoutVars>
      </dgm:prSet>
      <dgm:spPr/>
    </dgm:pt>
    <dgm:pt modelId="{1BCE57D1-4F6B-4204-887A-C6A222A01BF0}" type="pres">
      <dgm:prSet presAssocID="{DDBDB702-CC93-4F85-B370-5C4321AA7980}" presName="spacing" presStyleCnt="0"/>
      <dgm:spPr/>
    </dgm:pt>
    <dgm:pt modelId="{94DAD78A-A4D2-4FFA-97FD-2D970385D602}" type="pres">
      <dgm:prSet presAssocID="{9F981411-1052-4C18-8904-7526A5636DE3}" presName="composite" presStyleCnt="0"/>
      <dgm:spPr/>
    </dgm:pt>
    <dgm:pt modelId="{4B297BB6-A63F-4E64-94F8-24F048FD90C0}" type="pres">
      <dgm:prSet presAssocID="{9F981411-1052-4C18-8904-7526A5636DE3}" presName="imgShp" presStyleLbl="fgImgPlace1" presStyleIdx="12" presStyleCnt="13" custScaleX="165940" custLinFactX="200000" custLinFactNeighborX="213011" custLinFactNeighborY="-3626"/>
      <dgm:spPr>
        <a:prstGeom prst="rect">
          <a:avLst/>
        </a:prstGeom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297" t="-49168" r="-45257" b="-301924"/>
          </a:stretch>
        </a:blipFill>
      </dgm:spPr>
    </dgm:pt>
    <dgm:pt modelId="{6599222A-C341-4EA8-BCCB-7CE52EA379D9}" type="pres">
      <dgm:prSet presAssocID="{9F981411-1052-4C18-8904-7526A5636DE3}" presName="txShp" presStyleLbl="node1" presStyleIdx="12" presStyleCnt="13" custLinFactNeighborX="23756">
        <dgm:presLayoutVars>
          <dgm:bulletEnabled val="1"/>
        </dgm:presLayoutVars>
      </dgm:prSet>
      <dgm:spPr/>
    </dgm:pt>
  </dgm:ptLst>
  <dgm:cxnLst>
    <dgm:cxn modelId="{9833590B-6C1F-4EA8-B6B4-50738D0A7D22}" type="presOf" srcId="{25E17FF4-76B8-4EA9-BF67-77CB02B870BA}" destId="{4EB1BB2D-6804-47D6-8251-283E4EA9950F}" srcOrd="0" destOrd="0" presId="urn:microsoft.com/office/officeart/2005/8/layout/vList3"/>
    <dgm:cxn modelId="{821BCB0E-A223-4D55-AA4F-ECB0C4AD7416}" srcId="{520A02BC-E6EC-42AE-86D8-ED9145EA056C}" destId="{7085669B-2D5A-4667-8C0F-CBEB6167D36E}" srcOrd="8" destOrd="0" parTransId="{C049032C-9B22-4C69-A8EC-2934FECAD09D}" sibTransId="{CF07EF25-D9DC-484F-9E0C-11154A5CE3CB}"/>
    <dgm:cxn modelId="{709E7910-C196-49A9-ACEB-AB8E8A434FD0}" type="presOf" srcId="{520A02BC-E6EC-42AE-86D8-ED9145EA056C}" destId="{4F6EAEED-F53B-494F-9C18-B31E3084ABE0}" srcOrd="0" destOrd="0" presId="urn:microsoft.com/office/officeart/2005/8/layout/vList3"/>
    <dgm:cxn modelId="{0F345A1D-B8CC-42A4-A334-8537FA46BABD}" type="presOf" srcId="{D47C1DD6-A941-47F4-A342-336DCAE921F7}" destId="{77B2855D-E506-48F1-BF1B-30E3D5D959C8}" srcOrd="0" destOrd="0" presId="urn:microsoft.com/office/officeart/2005/8/layout/vList3"/>
    <dgm:cxn modelId="{BC58DB26-F289-4704-A3D2-F4F9EFDD694D}" srcId="{520A02BC-E6EC-42AE-86D8-ED9145EA056C}" destId="{8430B75E-433D-4E4E-8080-E7EB05760FD9}" srcOrd="10" destOrd="0" parTransId="{2E940EEE-BC24-4F13-87FB-4948A1173BDB}" sibTransId="{5B530F02-8AEE-4D55-A490-D7DAD2B86AAE}"/>
    <dgm:cxn modelId="{9429FE36-A288-42E9-B943-93BB4AEA59DC}" srcId="{520A02BC-E6EC-42AE-86D8-ED9145EA056C}" destId="{AC59C046-4A6E-419E-B104-B665BEC867B3}" srcOrd="1" destOrd="0" parTransId="{05B471CA-AB5B-4EC0-ABF3-1C8B88D6C4B9}" sibTransId="{5791D904-F832-48FE-994F-56A0BA5FE74F}"/>
    <dgm:cxn modelId="{B3D5B33B-1CDD-4E1C-9997-1B6D401ED44B}" type="presOf" srcId="{9F981411-1052-4C18-8904-7526A5636DE3}" destId="{6599222A-C341-4EA8-BCCB-7CE52EA379D9}" srcOrd="0" destOrd="0" presId="urn:microsoft.com/office/officeart/2005/8/layout/vList3"/>
    <dgm:cxn modelId="{1B4CBC3E-C27A-4313-9E19-0598149D098F}" srcId="{520A02BC-E6EC-42AE-86D8-ED9145EA056C}" destId="{25E17FF4-76B8-4EA9-BF67-77CB02B870BA}" srcOrd="4" destOrd="0" parTransId="{B21DB1C2-64F0-420E-827D-14FAA6512053}" sibTransId="{F308755E-CDEB-4E16-8081-123FF0225A25}"/>
    <dgm:cxn modelId="{D91E205D-4F24-4E4E-ABD1-8E06A09A2FC8}" type="presOf" srcId="{2F666325-F40F-4B71-B06F-AC401073FB7D}" destId="{FFDD70BA-51A7-4D10-9FE2-A10AB3AD88C3}" srcOrd="0" destOrd="0" presId="urn:microsoft.com/office/officeart/2005/8/layout/vList3"/>
    <dgm:cxn modelId="{12487450-BDFF-456F-93DB-6F46320E3AF8}" type="presOf" srcId="{C197EA18-0AB1-412B-8E7A-F5769934DB1A}" destId="{E7B8AC51-74F9-41A2-A17B-D4581EB9AAB8}" srcOrd="0" destOrd="0" presId="urn:microsoft.com/office/officeart/2005/8/layout/vList3"/>
    <dgm:cxn modelId="{95145A59-3285-4354-9475-C4942D9528AF}" type="presOf" srcId="{12D42662-0C54-42C8-9608-DE31108B855E}" destId="{C75A4146-89CC-4CD4-A0A0-08F6D98DF8AA}" srcOrd="0" destOrd="0" presId="urn:microsoft.com/office/officeart/2005/8/layout/vList3"/>
    <dgm:cxn modelId="{FB6F3384-6AAC-401F-84B7-E0C77685A077}" srcId="{520A02BC-E6EC-42AE-86D8-ED9145EA056C}" destId="{C197EA18-0AB1-412B-8E7A-F5769934DB1A}" srcOrd="9" destOrd="0" parTransId="{398BEAAD-4471-4FB3-AF16-43D37824CCE3}" sibTransId="{7CE6C372-4323-4FC8-9CAD-9023EAB1A0E3}"/>
    <dgm:cxn modelId="{27D39C85-58A6-4CE2-8E09-EFA9EB046ADC}" srcId="{520A02BC-E6EC-42AE-86D8-ED9145EA056C}" destId="{9F981411-1052-4C18-8904-7526A5636DE3}" srcOrd="12" destOrd="0" parTransId="{A2F9648D-38E1-464A-A68B-557BCD6BB902}" sibTransId="{858F0657-3BD1-4B30-8B92-15CF02908522}"/>
    <dgm:cxn modelId="{4BD89187-5308-4FAA-8121-6265833483B4}" type="presOf" srcId="{B5F1ACB6-5B4C-47D2-A458-82FD5CD2A198}" destId="{A8ADF849-9C7B-47F6-A81F-03426F43434F}" srcOrd="0" destOrd="0" presId="urn:microsoft.com/office/officeart/2005/8/layout/vList3"/>
    <dgm:cxn modelId="{38DBEB89-ABCB-42A4-A189-E5C7BAB76C3F}" type="presOf" srcId="{D2633B35-D9EC-4736-A6B3-11B94C641478}" destId="{DCD958A8-A184-4EAB-B317-D448CF3FAE73}" srcOrd="0" destOrd="0" presId="urn:microsoft.com/office/officeart/2005/8/layout/vList3"/>
    <dgm:cxn modelId="{5E44CC95-EB3F-4BD8-81E4-5CE174A6E00E}" type="presOf" srcId="{2AAA85CB-540C-4D06-AE4F-5E05F0FCC020}" destId="{24D196F3-EE78-433E-8CD5-9BB07FCDE9B6}" srcOrd="0" destOrd="0" presId="urn:microsoft.com/office/officeart/2005/8/layout/vList3"/>
    <dgm:cxn modelId="{3855299E-11A4-4DC7-A09C-692CA7B80F07}" type="presOf" srcId="{7085669B-2D5A-4667-8C0F-CBEB6167D36E}" destId="{B6BFAE21-4D32-41DE-93E1-5B991245B792}" srcOrd="0" destOrd="0" presId="urn:microsoft.com/office/officeart/2005/8/layout/vList3"/>
    <dgm:cxn modelId="{C643F49E-5150-4F08-B9F0-E54E9DCBB3EA}" type="presOf" srcId="{8430B75E-433D-4E4E-8080-E7EB05760FD9}" destId="{BE053CC1-0098-4CFC-8FAA-2AED1C2649E6}" srcOrd="0" destOrd="0" presId="urn:microsoft.com/office/officeart/2005/8/layout/vList3"/>
    <dgm:cxn modelId="{8D5FE2B9-90B8-48D6-9973-EFFD445FF546}" srcId="{520A02BC-E6EC-42AE-86D8-ED9145EA056C}" destId="{D2633B35-D9EC-4736-A6B3-11B94C641478}" srcOrd="6" destOrd="0" parTransId="{3B060BF5-5F81-4E73-B83C-669E7B6F302E}" sibTransId="{2324EB18-3F98-4E08-8672-16C0D66EB75A}"/>
    <dgm:cxn modelId="{2C4DE2BE-57C5-4045-A2C9-3DE3DB6D91C5}" srcId="{520A02BC-E6EC-42AE-86D8-ED9145EA056C}" destId="{D4C20F57-CCD3-40F4-BC82-A0E1EB34685D}" srcOrd="11" destOrd="0" parTransId="{255280C9-A12F-48C8-B253-E7121778D19C}" sibTransId="{DDBDB702-CC93-4F85-B370-5C4321AA7980}"/>
    <dgm:cxn modelId="{CFC799C4-3BEF-48E7-90C9-886CC176B95D}" type="presOf" srcId="{AC59C046-4A6E-419E-B104-B665BEC867B3}" destId="{04C0C2F1-82D1-454A-B5E1-706A4009C177}" srcOrd="0" destOrd="0" presId="urn:microsoft.com/office/officeart/2005/8/layout/vList3"/>
    <dgm:cxn modelId="{D5B941C5-02D3-4266-A5ED-09549E5F55EF}" srcId="{520A02BC-E6EC-42AE-86D8-ED9145EA056C}" destId="{2AAA85CB-540C-4D06-AE4F-5E05F0FCC020}" srcOrd="5" destOrd="0" parTransId="{2CAB6207-F06C-4CA6-B7AA-F391832A92AD}" sibTransId="{B977B3B7-FC37-40FD-A72A-2C5CE5E24808}"/>
    <dgm:cxn modelId="{7D7C32C9-66FE-4C16-A547-1EB37424A0EF}" srcId="{520A02BC-E6EC-42AE-86D8-ED9145EA056C}" destId="{D47C1DD6-A941-47F4-A342-336DCAE921F7}" srcOrd="7" destOrd="0" parTransId="{D01C3A77-BB04-4A56-8FE9-79A0B30CDF3A}" sibTransId="{2C006C81-D519-4F67-A754-97DF93872F47}"/>
    <dgm:cxn modelId="{E137F6D0-4191-4060-A452-D2049B09575B}" srcId="{520A02BC-E6EC-42AE-86D8-ED9145EA056C}" destId="{12D42662-0C54-42C8-9608-DE31108B855E}" srcOrd="3" destOrd="0" parTransId="{B11E89C6-7D45-46B5-8080-5638217B2793}" sibTransId="{7229891F-64B7-4CAA-81FB-4E28F07B4F22}"/>
    <dgm:cxn modelId="{04610ED6-26A5-4C12-AD00-E676D20C6198}" srcId="{520A02BC-E6EC-42AE-86D8-ED9145EA056C}" destId="{B5F1ACB6-5B4C-47D2-A458-82FD5CD2A198}" srcOrd="2" destOrd="0" parTransId="{0D93C3E1-174C-48F4-A83F-AED98AA127A4}" sibTransId="{13636BF9-0937-4205-BF9B-402FCCD57286}"/>
    <dgm:cxn modelId="{AFA3F6F4-E8EB-4426-A817-FC95669BC42C}" type="presOf" srcId="{D4C20F57-CCD3-40F4-BC82-A0E1EB34685D}" destId="{3BD6E664-40F0-4277-8711-A8185EC566E1}" srcOrd="0" destOrd="0" presId="urn:microsoft.com/office/officeart/2005/8/layout/vList3"/>
    <dgm:cxn modelId="{37C8CAFC-333F-48DE-9FCF-D8EBEEE6C9AE}" srcId="{520A02BC-E6EC-42AE-86D8-ED9145EA056C}" destId="{2F666325-F40F-4B71-B06F-AC401073FB7D}" srcOrd="0" destOrd="0" parTransId="{CBF98F02-2E69-4FA5-A72D-ECEFB06D5247}" sibTransId="{2DDA0469-9309-4496-86DD-32E15CC1A24F}"/>
    <dgm:cxn modelId="{BD057D32-B950-4AAD-A8A9-7564E788230D}" type="presParOf" srcId="{4F6EAEED-F53B-494F-9C18-B31E3084ABE0}" destId="{32613934-3ED8-48F2-929F-BE05415DF19F}" srcOrd="0" destOrd="0" presId="urn:microsoft.com/office/officeart/2005/8/layout/vList3"/>
    <dgm:cxn modelId="{CB6FC213-B09B-4CDF-A222-1E13A3E4693F}" type="presParOf" srcId="{32613934-3ED8-48F2-929F-BE05415DF19F}" destId="{3ABD1507-910D-431E-8281-05B079D4F742}" srcOrd="0" destOrd="0" presId="urn:microsoft.com/office/officeart/2005/8/layout/vList3"/>
    <dgm:cxn modelId="{7D671EB2-F285-4D5F-BFD4-8E6CE83FA1FF}" type="presParOf" srcId="{32613934-3ED8-48F2-929F-BE05415DF19F}" destId="{FFDD70BA-51A7-4D10-9FE2-A10AB3AD88C3}" srcOrd="1" destOrd="0" presId="urn:microsoft.com/office/officeart/2005/8/layout/vList3"/>
    <dgm:cxn modelId="{A10C082B-A1C9-4C60-802E-688AC72192C1}" type="presParOf" srcId="{4F6EAEED-F53B-494F-9C18-B31E3084ABE0}" destId="{C7064364-B29D-47BB-9D79-50FBFA1C8B61}" srcOrd="1" destOrd="0" presId="urn:microsoft.com/office/officeart/2005/8/layout/vList3"/>
    <dgm:cxn modelId="{C99302C3-B490-4594-8F38-47B7638A9F57}" type="presParOf" srcId="{4F6EAEED-F53B-494F-9C18-B31E3084ABE0}" destId="{967CD165-6966-45AA-A107-B4A63B084BAD}" srcOrd="2" destOrd="0" presId="urn:microsoft.com/office/officeart/2005/8/layout/vList3"/>
    <dgm:cxn modelId="{FB76B30F-5AA9-48B8-B4F4-C80F4C15FA54}" type="presParOf" srcId="{967CD165-6966-45AA-A107-B4A63B084BAD}" destId="{ECAD995A-5FB8-4E04-BDD6-219127E30BCE}" srcOrd="0" destOrd="0" presId="urn:microsoft.com/office/officeart/2005/8/layout/vList3"/>
    <dgm:cxn modelId="{8B472D72-61B1-4E80-993B-3DA2DE884A28}" type="presParOf" srcId="{967CD165-6966-45AA-A107-B4A63B084BAD}" destId="{04C0C2F1-82D1-454A-B5E1-706A4009C177}" srcOrd="1" destOrd="0" presId="urn:microsoft.com/office/officeart/2005/8/layout/vList3"/>
    <dgm:cxn modelId="{F2FC4D7B-7202-47F5-B3F2-654B80F752D3}" type="presParOf" srcId="{4F6EAEED-F53B-494F-9C18-B31E3084ABE0}" destId="{B4F56C19-1C82-4A02-A2A1-42F2B5B497A2}" srcOrd="3" destOrd="0" presId="urn:microsoft.com/office/officeart/2005/8/layout/vList3"/>
    <dgm:cxn modelId="{0D1C8CA2-D891-4A3F-8368-F1EA6F882F46}" type="presParOf" srcId="{4F6EAEED-F53B-494F-9C18-B31E3084ABE0}" destId="{A3D17B85-99DC-4934-A71F-413EE0870322}" srcOrd="4" destOrd="0" presId="urn:microsoft.com/office/officeart/2005/8/layout/vList3"/>
    <dgm:cxn modelId="{661E5A02-00D2-489D-B344-64534CEC8F8E}" type="presParOf" srcId="{A3D17B85-99DC-4934-A71F-413EE0870322}" destId="{08A8EBAE-E02D-4588-98D7-6422ABF198F9}" srcOrd="0" destOrd="0" presId="urn:microsoft.com/office/officeart/2005/8/layout/vList3"/>
    <dgm:cxn modelId="{EEA5C381-C908-47F4-A5FB-B33AA6F32625}" type="presParOf" srcId="{A3D17B85-99DC-4934-A71F-413EE0870322}" destId="{A8ADF849-9C7B-47F6-A81F-03426F43434F}" srcOrd="1" destOrd="0" presId="urn:microsoft.com/office/officeart/2005/8/layout/vList3"/>
    <dgm:cxn modelId="{F3F3DEE9-75DE-4819-8402-F8B604FAABD1}" type="presParOf" srcId="{4F6EAEED-F53B-494F-9C18-B31E3084ABE0}" destId="{E4F0C692-0D44-41DB-B1D3-E8F126591D6F}" srcOrd="5" destOrd="0" presId="urn:microsoft.com/office/officeart/2005/8/layout/vList3"/>
    <dgm:cxn modelId="{4FA9D8F7-593F-40AF-9DC6-AA2B1C0A9C33}" type="presParOf" srcId="{4F6EAEED-F53B-494F-9C18-B31E3084ABE0}" destId="{C411B570-43D3-4506-889D-14836D0B63CD}" srcOrd="6" destOrd="0" presId="urn:microsoft.com/office/officeart/2005/8/layout/vList3"/>
    <dgm:cxn modelId="{73E5D822-EFD2-4F35-8D25-62784C07B54D}" type="presParOf" srcId="{C411B570-43D3-4506-889D-14836D0B63CD}" destId="{B4804BA4-0B7F-4E1A-A1E3-026CA859C899}" srcOrd="0" destOrd="0" presId="urn:microsoft.com/office/officeart/2005/8/layout/vList3"/>
    <dgm:cxn modelId="{0E76881E-6F21-448D-ACF0-6AC1EAD57F99}" type="presParOf" srcId="{C411B570-43D3-4506-889D-14836D0B63CD}" destId="{C75A4146-89CC-4CD4-A0A0-08F6D98DF8AA}" srcOrd="1" destOrd="0" presId="urn:microsoft.com/office/officeart/2005/8/layout/vList3"/>
    <dgm:cxn modelId="{7973CCE7-3CE0-4DBA-BC06-971283831C26}" type="presParOf" srcId="{4F6EAEED-F53B-494F-9C18-B31E3084ABE0}" destId="{8D98F084-1B91-4FC0-80AC-ABD602B68D36}" srcOrd="7" destOrd="0" presId="urn:microsoft.com/office/officeart/2005/8/layout/vList3"/>
    <dgm:cxn modelId="{04427555-7000-424E-A428-19A8C2D8C3C6}" type="presParOf" srcId="{4F6EAEED-F53B-494F-9C18-B31E3084ABE0}" destId="{4DC7B120-86A1-4ED5-9730-B8734892AACC}" srcOrd="8" destOrd="0" presId="urn:microsoft.com/office/officeart/2005/8/layout/vList3"/>
    <dgm:cxn modelId="{E785B00B-9B8F-4B50-A128-B18A27555F66}" type="presParOf" srcId="{4DC7B120-86A1-4ED5-9730-B8734892AACC}" destId="{6D49BD6F-114A-4CDD-8948-C1C3B93757AD}" srcOrd="0" destOrd="0" presId="urn:microsoft.com/office/officeart/2005/8/layout/vList3"/>
    <dgm:cxn modelId="{075971FE-C123-4EEE-B9A2-3D4AE50D294D}" type="presParOf" srcId="{4DC7B120-86A1-4ED5-9730-B8734892AACC}" destId="{4EB1BB2D-6804-47D6-8251-283E4EA9950F}" srcOrd="1" destOrd="0" presId="urn:microsoft.com/office/officeart/2005/8/layout/vList3"/>
    <dgm:cxn modelId="{48B4193A-EA84-4559-91ED-577FA81F8C24}" type="presParOf" srcId="{4F6EAEED-F53B-494F-9C18-B31E3084ABE0}" destId="{C4678BF6-38ED-4D70-A1F0-C2A9E3C2C7C3}" srcOrd="9" destOrd="0" presId="urn:microsoft.com/office/officeart/2005/8/layout/vList3"/>
    <dgm:cxn modelId="{2832F930-4EF0-427F-B525-942695650762}" type="presParOf" srcId="{4F6EAEED-F53B-494F-9C18-B31E3084ABE0}" destId="{B3A70FAA-F6EE-4A3E-8FA2-AE7BF33F891D}" srcOrd="10" destOrd="0" presId="urn:microsoft.com/office/officeart/2005/8/layout/vList3"/>
    <dgm:cxn modelId="{865FCE9B-9A75-4A9D-82EF-FDC4A629DF14}" type="presParOf" srcId="{B3A70FAA-F6EE-4A3E-8FA2-AE7BF33F891D}" destId="{582818CF-29FB-4FE7-999B-125C86D1D235}" srcOrd="0" destOrd="0" presId="urn:microsoft.com/office/officeart/2005/8/layout/vList3"/>
    <dgm:cxn modelId="{191BB686-4748-4B7E-90CD-C9A930AD05E9}" type="presParOf" srcId="{B3A70FAA-F6EE-4A3E-8FA2-AE7BF33F891D}" destId="{24D196F3-EE78-433E-8CD5-9BB07FCDE9B6}" srcOrd="1" destOrd="0" presId="urn:microsoft.com/office/officeart/2005/8/layout/vList3"/>
    <dgm:cxn modelId="{E51C1C64-DE09-42B3-AD6C-5CDE76019EE0}" type="presParOf" srcId="{4F6EAEED-F53B-494F-9C18-B31E3084ABE0}" destId="{FF141431-4E31-4BA7-92AA-19F61B561F63}" srcOrd="11" destOrd="0" presId="urn:microsoft.com/office/officeart/2005/8/layout/vList3"/>
    <dgm:cxn modelId="{D5BFDB66-7500-4993-9826-BFB0E816E981}" type="presParOf" srcId="{4F6EAEED-F53B-494F-9C18-B31E3084ABE0}" destId="{B3F0F0DC-6625-4E6F-AC42-F2BCE573B51E}" srcOrd="12" destOrd="0" presId="urn:microsoft.com/office/officeart/2005/8/layout/vList3"/>
    <dgm:cxn modelId="{A1C3A8CE-1B5C-4EE6-887E-0F465F53723C}" type="presParOf" srcId="{B3F0F0DC-6625-4E6F-AC42-F2BCE573B51E}" destId="{EA342DE2-8634-4EF0-B65F-C13C84E6BFED}" srcOrd="0" destOrd="0" presId="urn:microsoft.com/office/officeart/2005/8/layout/vList3"/>
    <dgm:cxn modelId="{F416448C-6A7B-46C2-9F37-243DF2C99F6F}" type="presParOf" srcId="{B3F0F0DC-6625-4E6F-AC42-F2BCE573B51E}" destId="{DCD958A8-A184-4EAB-B317-D448CF3FAE73}" srcOrd="1" destOrd="0" presId="urn:microsoft.com/office/officeart/2005/8/layout/vList3"/>
    <dgm:cxn modelId="{9F4A42FA-88D2-4512-BC9A-2842A94A1128}" type="presParOf" srcId="{4F6EAEED-F53B-494F-9C18-B31E3084ABE0}" destId="{143DDA9D-A772-4D50-BC1F-833F083AD6DB}" srcOrd="13" destOrd="0" presId="urn:microsoft.com/office/officeart/2005/8/layout/vList3"/>
    <dgm:cxn modelId="{CC3CEF88-8002-46FC-A38B-28E397B1B60A}" type="presParOf" srcId="{4F6EAEED-F53B-494F-9C18-B31E3084ABE0}" destId="{7E18B640-AFA3-4AEC-9BF7-D7F7E753BC5A}" srcOrd="14" destOrd="0" presId="urn:microsoft.com/office/officeart/2005/8/layout/vList3"/>
    <dgm:cxn modelId="{319AF59C-4ECA-47A4-BF79-10C7CD109ACD}" type="presParOf" srcId="{7E18B640-AFA3-4AEC-9BF7-D7F7E753BC5A}" destId="{DD10758F-6592-4E43-B183-B8C696806FF4}" srcOrd="0" destOrd="0" presId="urn:microsoft.com/office/officeart/2005/8/layout/vList3"/>
    <dgm:cxn modelId="{40586BE7-79BB-4E96-A354-552158B07BA4}" type="presParOf" srcId="{7E18B640-AFA3-4AEC-9BF7-D7F7E753BC5A}" destId="{77B2855D-E506-48F1-BF1B-30E3D5D959C8}" srcOrd="1" destOrd="0" presId="urn:microsoft.com/office/officeart/2005/8/layout/vList3"/>
    <dgm:cxn modelId="{5A32C2E8-2994-44C9-B1C3-5F94A4F2EFC4}" type="presParOf" srcId="{4F6EAEED-F53B-494F-9C18-B31E3084ABE0}" destId="{31F3F475-1B57-48FE-9B84-898399940039}" srcOrd="15" destOrd="0" presId="urn:microsoft.com/office/officeart/2005/8/layout/vList3"/>
    <dgm:cxn modelId="{24D4719A-6B06-4A87-8B51-0686D908C4A7}" type="presParOf" srcId="{4F6EAEED-F53B-494F-9C18-B31E3084ABE0}" destId="{C456E72B-C9F3-4EE0-882C-8824130DB516}" srcOrd="16" destOrd="0" presId="urn:microsoft.com/office/officeart/2005/8/layout/vList3"/>
    <dgm:cxn modelId="{C48EAA0B-8F1A-4414-87F4-6E6AC81B61DC}" type="presParOf" srcId="{C456E72B-C9F3-4EE0-882C-8824130DB516}" destId="{7AACCD16-779B-4475-9357-D9AD55981AA0}" srcOrd="0" destOrd="0" presId="urn:microsoft.com/office/officeart/2005/8/layout/vList3"/>
    <dgm:cxn modelId="{71201128-677C-479B-94CE-0C82FACF6F3B}" type="presParOf" srcId="{C456E72B-C9F3-4EE0-882C-8824130DB516}" destId="{B6BFAE21-4D32-41DE-93E1-5B991245B792}" srcOrd="1" destOrd="0" presId="urn:microsoft.com/office/officeart/2005/8/layout/vList3"/>
    <dgm:cxn modelId="{F07F9BBA-5FD6-4F65-ACE9-BFD7F108E330}" type="presParOf" srcId="{4F6EAEED-F53B-494F-9C18-B31E3084ABE0}" destId="{D75261F3-162B-4CA9-A1B5-B81A4B70413B}" srcOrd="17" destOrd="0" presId="urn:microsoft.com/office/officeart/2005/8/layout/vList3"/>
    <dgm:cxn modelId="{557DB606-8B15-4D5C-97B5-66961BEB84E1}" type="presParOf" srcId="{4F6EAEED-F53B-494F-9C18-B31E3084ABE0}" destId="{5332F5F7-4B5F-4F6B-A898-10B1C6A207A2}" srcOrd="18" destOrd="0" presId="urn:microsoft.com/office/officeart/2005/8/layout/vList3"/>
    <dgm:cxn modelId="{45F303BD-286E-4831-8325-C54EDC09988B}" type="presParOf" srcId="{5332F5F7-4B5F-4F6B-A898-10B1C6A207A2}" destId="{39249653-40FD-4108-95E0-FB23D24ADDF2}" srcOrd="0" destOrd="0" presId="urn:microsoft.com/office/officeart/2005/8/layout/vList3"/>
    <dgm:cxn modelId="{F99D5116-B2E9-40A3-97EC-9668B30FEB3C}" type="presParOf" srcId="{5332F5F7-4B5F-4F6B-A898-10B1C6A207A2}" destId="{E7B8AC51-74F9-41A2-A17B-D4581EB9AAB8}" srcOrd="1" destOrd="0" presId="urn:microsoft.com/office/officeart/2005/8/layout/vList3"/>
    <dgm:cxn modelId="{6FF4AB65-8C55-47D5-999F-1914DA4CAC68}" type="presParOf" srcId="{4F6EAEED-F53B-494F-9C18-B31E3084ABE0}" destId="{79A45F5D-91C3-4B42-800F-F58BB15469EC}" srcOrd="19" destOrd="0" presId="urn:microsoft.com/office/officeart/2005/8/layout/vList3"/>
    <dgm:cxn modelId="{2C04350F-83B7-4A53-B4D5-BC7792ABDAC5}" type="presParOf" srcId="{4F6EAEED-F53B-494F-9C18-B31E3084ABE0}" destId="{F9CF51AD-6D76-495C-8BCE-ABAAFED8FE9E}" srcOrd="20" destOrd="0" presId="urn:microsoft.com/office/officeart/2005/8/layout/vList3"/>
    <dgm:cxn modelId="{584CC984-7105-4C38-B15C-069E0688DED9}" type="presParOf" srcId="{F9CF51AD-6D76-495C-8BCE-ABAAFED8FE9E}" destId="{FABB8AFA-AF2B-4CA4-9D9E-84BB3289E0EC}" srcOrd="0" destOrd="0" presId="urn:microsoft.com/office/officeart/2005/8/layout/vList3"/>
    <dgm:cxn modelId="{FBBE6D8E-39F5-4040-AC28-FB7531A8B5CA}" type="presParOf" srcId="{F9CF51AD-6D76-495C-8BCE-ABAAFED8FE9E}" destId="{BE053CC1-0098-4CFC-8FAA-2AED1C2649E6}" srcOrd="1" destOrd="0" presId="urn:microsoft.com/office/officeart/2005/8/layout/vList3"/>
    <dgm:cxn modelId="{84AB5A04-1F40-4DE0-8FCC-CFAC6F62A40A}" type="presParOf" srcId="{4F6EAEED-F53B-494F-9C18-B31E3084ABE0}" destId="{EB5BCB9F-E4D9-4E85-8208-1C42C8EBBA3C}" srcOrd="21" destOrd="0" presId="urn:microsoft.com/office/officeart/2005/8/layout/vList3"/>
    <dgm:cxn modelId="{5588BAB6-43A7-4111-AC74-AC500E19C776}" type="presParOf" srcId="{4F6EAEED-F53B-494F-9C18-B31E3084ABE0}" destId="{AFF238C8-94EC-4BE2-A41E-2BDD59971538}" srcOrd="22" destOrd="0" presId="urn:microsoft.com/office/officeart/2005/8/layout/vList3"/>
    <dgm:cxn modelId="{43EF6092-2FC1-45E9-ADA6-0E9603F7ADE8}" type="presParOf" srcId="{AFF238C8-94EC-4BE2-A41E-2BDD59971538}" destId="{90406C89-C164-4640-A119-A5548C5E2BF7}" srcOrd="0" destOrd="0" presId="urn:microsoft.com/office/officeart/2005/8/layout/vList3"/>
    <dgm:cxn modelId="{76298661-C007-40A7-A3CC-C05687B9489A}" type="presParOf" srcId="{AFF238C8-94EC-4BE2-A41E-2BDD59971538}" destId="{3BD6E664-40F0-4277-8711-A8185EC566E1}" srcOrd="1" destOrd="0" presId="urn:microsoft.com/office/officeart/2005/8/layout/vList3"/>
    <dgm:cxn modelId="{14657633-7499-41BD-94FF-790E6D248762}" type="presParOf" srcId="{4F6EAEED-F53B-494F-9C18-B31E3084ABE0}" destId="{1BCE57D1-4F6B-4204-887A-C6A222A01BF0}" srcOrd="23" destOrd="0" presId="urn:microsoft.com/office/officeart/2005/8/layout/vList3"/>
    <dgm:cxn modelId="{F35FB738-8906-4F32-B4CC-2A080F8CD092}" type="presParOf" srcId="{4F6EAEED-F53B-494F-9C18-B31E3084ABE0}" destId="{94DAD78A-A4D2-4FFA-97FD-2D970385D602}" srcOrd="24" destOrd="0" presId="urn:microsoft.com/office/officeart/2005/8/layout/vList3"/>
    <dgm:cxn modelId="{2FF6DD57-244C-46F5-ADCD-58F6B8497BBC}" type="presParOf" srcId="{94DAD78A-A4D2-4FFA-97FD-2D970385D602}" destId="{4B297BB6-A63F-4E64-94F8-24F048FD90C0}" srcOrd="0" destOrd="0" presId="urn:microsoft.com/office/officeart/2005/8/layout/vList3"/>
    <dgm:cxn modelId="{A547DBB8-9F99-4964-839C-1DF3DF738A14}" type="presParOf" srcId="{94DAD78A-A4D2-4FFA-97FD-2D970385D602}" destId="{6599222A-C341-4EA8-BCCB-7CE52EA379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9D36E-100B-4F85-A396-66A3AE0B1994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6F1F8C7-4C74-4623-939A-8875A2E4CFFA}">
      <dgm:prSet phldrT="[Texto]" custT="1"/>
      <dgm:spPr>
        <a:xfrm rot="16200000">
          <a:off x="-378843" y="385121"/>
          <a:ext cx="1928826" cy="1158582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endParaRPr lang="es-ES" sz="1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07849A6E-AEFE-41E0-BF34-1BC6F5761D9B}" type="parTrans" cxnId="{136F7BB7-55BE-4FB1-9230-4E62CC7905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76C96ED-33E3-47BB-8B09-0772F38AA20F}" type="sibTrans" cxnId="{136F7BB7-55BE-4FB1-9230-4E62CC7905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5AA6F3B-73CF-49C5-992F-29F1B258F785}">
      <dgm:prSet phldrT="[Texto]" custT="1"/>
      <dgm:spPr>
        <a:xfrm rot="16200000">
          <a:off x="-378843" y="385121"/>
          <a:ext cx="1928826" cy="1158582"/>
        </a:xfrm>
        <a:prstGeom prst="flowChartManualOperation">
          <a:avLst/>
        </a:prstGeom>
        <a:solidFill>
          <a:schemeClr val="accent4">
            <a:lumMod val="40000"/>
            <a:lumOff val="60000"/>
          </a:schemeClr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gm:spPr>
      <dgm:t>
        <a:bodyPr/>
        <a:lstStyle/>
        <a:p>
          <a:pPr marL="0" indent="0" algn="l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Období a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poštols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ů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až do Jano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vy smrti
</a:t>
          </a:r>
        </a:p>
      </dgm:t>
    </dgm:pt>
    <dgm:pt modelId="{9270B80E-75E2-49AF-8CD1-81D7268F732F}" type="parTrans" cxnId="{80F724D4-C158-436F-85FC-F29A926E380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895AB9-C150-46A0-8E9B-3303A17220D8}" type="sibTrans" cxnId="{80F724D4-C158-436F-85FC-F29A926E380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42FE46B-DE5D-4B81-B1C7-6127113F197B}">
      <dgm:prSet phldrT="[Texto]" custT="1"/>
      <dgm:spPr>
        <a:xfrm rot="16200000">
          <a:off x="866633" y="385121"/>
          <a:ext cx="1928826" cy="1158582"/>
        </a:xfrm>
        <a:prstGeom prst="flowChartManualOperation">
          <a:avLst/>
        </a:prstGeom>
        <a:solidFill>
          <a:srgbClr val="E6FAA8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Pronásledování církve Římskou říší až do obrácení Konstantina
</a:t>
          </a:r>
        </a:p>
      </dgm:t>
    </dgm:pt>
    <dgm:pt modelId="{4FCE96A7-B82D-4B10-AEA4-D13E6368A7E5}" type="parTrans" cxnId="{EB34508E-FA3F-4AC2-A3EA-7B18F799E09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6FE3E04-7318-4D58-947B-C08D38125BE7}" type="sibTrans" cxnId="{EB34508E-FA3F-4AC2-A3EA-7B18F799E09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0152CFE-2131-4309-AF08-8743FA235243}">
      <dgm:prSet phldrT="[Texto]" custT="1"/>
      <dgm:spPr>
        <a:xfrm rot="16200000">
          <a:off x="866633" y="385121"/>
          <a:ext cx="1928826" cy="1158582"/>
        </a:xfrm>
        <a:prstGeom prst="flowChartManualOperation">
          <a:avLst/>
        </a:prstGeom>
        <a:solidFill>
          <a:srgbClr val="E6FAA8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gm:spPr>
      <dgm:t>
        <a:bodyPr/>
        <a:lstStyle/>
        <a:p>
          <a:pPr marL="0" indent="0" algn="l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Pronásledování církve Římskou říší až do obrácení Konstantina
</a:t>
          </a:r>
        </a:p>
      </dgm:t>
    </dgm:pt>
    <dgm:pt modelId="{FEDC5A3F-9066-4030-BFBD-621003288DF9}" type="parTrans" cxnId="{F51E3831-972D-4FDC-8BDB-220F82DFDBA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8170EB-6DDB-4072-9085-AC7C99B9471F}" type="sibTrans" cxnId="{F51E3831-972D-4FDC-8BDB-220F82DFDBA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282EC6-B87D-493F-A88F-BFB6EC49F085}">
      <dgm:prSet phldrT="[Texto]" custT="1"/>
      <dgm:spPr>
        <a:xfrm rot="16200000">
          <a:off x="2112109" y="385121"/>
          <a:ext cx="1928826" cy="1158582"/>
        </a:xfrm>
        <a:prstGeom prst="flowChartManualOperation">
          <a:avLst/>
        </a:prstGeom>
        <a:solidFill>
          <a:srgbClr val="D8FACA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Církev získává následovníky a překrucuje pravdu, dokud Justinián nedá politickou moc papežství.
</a:t>
          </a:r>
        </a:p>
      </dgm:t>
    </dgm:pt>
    <dgm:pt modelId="{383004DB-17AD-4750-B2DD-0E0741C6043B}" type="parTrans" cxnId="{7F299A85-5702-446C-94CD-DB30CBCFEA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4981B5-C657-4D2C-9243-DD3CEE489F20}" type="sibTrans" cxnId="{7F299A85-5702-446C-94CD-DB30CBCFEA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5B21CFB-AA84-478C-99BC-D2495588B546}">
      <dgm:prSet phldrT="[Texto]" custT="1"/>
      <dgm:spPr>
        <a:xfrm rot="16200000">
          <a:off x="2112109" y="385121"/>
          <a:ext cx="1928826" cy="1158582"/>
        </a:xfrm>
        <a:prstGeom prst="flowChartManualOperation">
          <a:avLst/>
        </a:prstGeom>
        <a:solidFill>
          <a:srgbClr val="D8FACA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gm:spPr>
      <dgm:t>
        <a:bodyPr/>
        <a:lstStyle/>
        <a:p>
          <a:pPr marL="0" indent="0" algn="l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Církev získává následovníky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a překrucuje pravdu,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trvá do doby, kdy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Jus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tinián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př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edá politickou moc papežství.
</a:t>
          </a:r>
        </a:p>
      </dgm:t>
    </dgm:pt>
    <dgm:pt modelId="{C35D9A18-EDFC-4257-B37B-77BBF0BEE2F5}" type="parTrans" cxnId="{DBF3A13C-1B4A-4567-85E1-097243C9681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00C42B0-D8FD-4D1F-8307-250AE9E266F3}" type="sibTrans" cxnId="{DBF3A13C-1B4A-4567-85E1-097243C9681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CF71A66-F655-4C6C-9180-88FCF77FA409}">
      <dgm:prSet phldrT="[Texto]" custT="1"/>
      <dgm:spPr>
        <a:xfrm rot="16200000">
          <a:off x="3357586" y="385121"/>
          <a:ext cx="1928826" cy="1158582"/>
        </a:xfrm>
        <a:prstGeom prst="flowChartManualOperation">
          <a:avLst/>
        </a:prstGeom>
        <a:solidFill>
          <a:srgbClr val="D0F8D3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gm:spPr>
      <dgm:t>
        <a:bodyPr/>
        <a:lstStyle/>
        <a:p>
          <a:pPr marL="0" indent="0" algn="l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Začíná politickou mocí církve až do vzniku protestantis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mu.Luther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o-</a:t>
          </a:r>
          <a:r>
            <a:rPr lang="cs-CZ" sz="1400" b="1" dirty="0" err="1">
              <a:solidFill>
                <a:schemeClr val="tx1"/>
              </a:solidFill>
              <a:latin typeface="Franklin Gothic Book"/>
              <a:ea typeface="+mn-ea"/>
              <a:cs typeface="+mn-cs"/>
            </a:rPr>
            <a:t>vou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reformací
</a:t>
          </a:r>
        </a:p>
      </dgm:t>
    </dgm:pt>
    <dgm:pt modelId="{ACF67679-66AC-4B22-9124-356BA1030853}" type="parTrans" cxnId="{EAB16440-8CD5-489C-927C-51BB822C5A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E073BB-2E22-409B-9257-1EF19B07ED2D}" type="sibTrans" cxnId="{EAB16440-8CD5-489C-927C-51BB822C5A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542B741-21C1-4DC4-8008-8F1C34EBCA4A}">
      <dgm:prSet phldrT="[Texto]" custT="1"/>
      <dgm:spPr>
        <a:xfrm rot="16200000">
          <a:off x="3357586" y="385121"/>
          <a:ext cx="1928826" cy="1158582"/>
        </a:xfrm>
        <a:prstGeom prst="flowChartManualOperation">
          <a:avLst/>
        </a:prstGeom>
        <a:solidFill>
          <a:srgbClr val="D0F8D3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Začíná politickou mocí církve až do vzniku protes-tantismu s reformací.</a:t>
          </a:r>
          <a:b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</a:b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Luthera
</a:t>
          </a:r>
        </a:p>
      </dgm:t>
    </dgm:pt>
    <dgm:pt modelId="{5515641D-50E9-43D6-94F9-10DD098A905F}" type="parTrans" cxnId="{2B39CC9D-28A5-4973-B311-98EB5E30BD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478B224-5824-4E3B-A27F-0A8B26AC0C41}" type="sibTrans" cxnId="{2B39CC9D-28A5-4973-B311-98EB5E30BDE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5669EC0-BCAE-492A-A73B-87A75A6E9241}">
      <dgm:prSet phldrT="[Texto]" custT="1"/>
      <dgm:spPr>
        <a:xfrm rot="16200000">
          <a:off x="4603062" y="385121"/>
          <a:ext cx="1928826" cy="1158582"/>
        </a:xfrm>
        <a:prstGeom prst="flowChartManualOperation">
          <a:avLst/>
        </a:prstGeom>
        <a:solidFill>
          <a:srgbClr val="CCF8E5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gm:spPr>
      <dgm:t>
        <a:bodyPr/>
        <a:lstStyle/>
        <a:p>
          <a:pPr marL="0" indent="0" algn="l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Poslední období pronásledo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vání a úpad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ku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protes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tantismu až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do uvěznění papeže
</a:t>
          </a:r>
        </a:p>
      </dgm:t>
    </dgm:pt>
    <dgm:pt modelId="{917D79A8-18FC-4DE0-A94F-381DF8F29D93}" type="parTrans" cxnId="{7AF9B6FA-8FB8-4C04-90B3-CF7DDDBFC6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E29E4D3-9922-4634-A3E7-F58D03BCE105}" type="sibTrans" cxnId="{7AF9B6FA-8FB8-4C04-90B3-CF7DDDBFC61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124A0D-0DC9-42AB-88EC-46C3B5C2F222}">
      <dgm:prSet phldrT="[Texto]" custT="1"/>
      <dgm:spPr>
        <a:xfrm rot="16200000">
          <a:off x="4603062" y="385121"/>
          <a:ext cx="1928826" cy="1158582"/>
        </a:xfrm>
        <a:prstGeom prst="flowChartManualOperation">
          <a:avLst/>
        </a:prstGeom>
        <a:solidFill>
          <a:srgbClr val="CCF8E5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Poslední období pronásledování a úpadku protestantismu až do uvěznění papeže
</a:t>
          </a:r>
        </a:p>
      </dgm:t>
    </dgm:pt>
    <dgm:pt modelId="{B0F0D1D7-AB7E-4C56-AE49-BD56819E6373}" type="parTrans" cxnId="{7AC7C9ED-3FCE-47E3-B02F-783195E6D09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AFD884-AC76-43BF-84D0-E44CE8F8F287}" type="sibTrans" cxnId="{7AC7C9ED-3FCE-47E3-B02F-783195E6D09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D28998A-976A-4BF9-AE69-FD331B82AC79}">
      <dgm:prSet phldrT="[Texto]" custT="1"/>
      <dgm:spPr>
        <a:xfrm rot="16200000">
          <a:off x="5848538" y="385121"/>
          <a:ext cx="1928826" cy="1158582"/>
        </a:xfrm>
        <a:prstGeom prst="flowChartManualOperation">
          <a:avLst/>
        </a:prstGeom>
        <a:solidFill>
          <a:srgbClr val="C5EFF1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gm:spPr>
      <dgm:t>
        <a:bodyPr/>
        <a:lstStyle/>
        <a:p>
          <a:pPr marL="0" indent="0" algn="l">
            <a:buNone/>
            <a:tabLst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Od velkého probuzení, kdy svět aktivně očekával příchod Ježíše. Do konce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      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2 300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večer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ů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a jiter</a:t>
          </a:r>
          <a:endParaRPr lang="es-ES" sz="1400" b="1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gm:t>
    </dgm:pt>
    <dgm:pt modelId="{1970B693-F489-499D-A487-5193ED4CECCE}" type="parTrans" cxnId="{6321353E-295B-4F66-B3C5-B5B76721823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788109E-AC60-40CF-BD01-803A307066CE}" type="sibTrans" cxnId="{6321353E-295B-4F66-B3C5-B5B76721823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DFB7BE-0FB8-401B-A533-DBE85BFAB44F}">
      <dgm:prSet phldrT="[Texto]" custT="1"/>
      <dgm:spPr>
        <a:xfrm rot="16200000">
          <a:off x="5848538" y="385121"/>
          <a:ext cx="1928826" cy="1158582"/>
        </a:xfrm>
        <a:prstGeom prst="flowChartManualOperation">
          <a:avLst/>
        </a:prstGeom>
        <a:solidFill>
          <a:srgbClr val="C5EFF1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gm:spPr>
      <dgm:t>
        <a:bodyPr/>
        <a:lstStyle/>
        <a:p>
          <a:pPr marL="0" algn="l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Od velkého probuzení, kdy svět aktivně očekával příchod Ježíše. Do konce 2 300 dnů
 Od velkého probuzení, kdy svět aktivně očekával příchod Ježíše. Do konce 2 300 dnů
</a:t>
          </a:r>
        </a:p>
      </dgm:t>
    </dgm:pt>
    <dgm:pt modelId="{C7C4D47A-027E-4673-B7DB-37A48D67CF4A}" type="parTrans" cxnId="{9CEC40F5-049A-43EB-BF2A-4F0E4B66A5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5E85AFD-7EA9-433A-9B01-4642F639F2D3}" type="sibTrans" cxnId="{9CEC40F5-049A-43EB-BF2A-4F0E4B66A5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A533644-D7DA-4137-840F-32B4B1BF3DFD}">
      <dgm:prSet phldrT="[Texto]" custT="1"/>
      <dgm:spPr>
        <a:xfrm rot="16200000">
          <a:off x="7094015" y="385121"/>
          <a:ext cx="1928826" cy="1158582"/>
        </a:xfrm>
        <a:prstGeom prst="flowChartManualOperation">
          <a:avLst/>
        </a:prstGeom>
        <a:solidFill>
          <a:srgbClr val="CFE0F1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gm:spPr>
      <dgm:t>
        <a:bodyPr/>
        <a:lstStyle/>
        <a:p>
          <a:pPr marL="0" indent="0">
            <a:buNone/>
          </a:pP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
 Poslední období církve do 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d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ruhého příchodu Ježíše</a:t>
          </a:r>
          <a:r>
            <a:rPr lang="cs-CZ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Kris-ta</a:t>
          </a:r>
          <a:r>
            <a:rPr lang="es-ES" sz="14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</a:t>
          </a:r>
        </a:p>
      </dgm:t>
    </dgm:pt>
    <dgm:pt modelId="{F060B9B1-10B4-408C-B09F-97F3915AECCF}" type="parTrans" cxnId="{AF119371-FD6A-44A3-8675-BB3885DAE6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2E642B-7164-4592-BE67-F2467F91F55A}" type="sibTrans" cxnId="{AF119371-FD6A-44A3-8675-BB3885DAE6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08EBDCD-B3D6-4D34-9B4C-600344E6FBEA}">
      <dgm:prSet phldrT="[Texto]" custT="1"/>
      <dgm:spPr>
        <a:xfrm rot="16200000">
          <a:off x="7094015" y="385121"/>
          <a:ext cx="1928826" cy="1158582"/>
        </a:xfrm>
        <a:prstGeom prst="flowChartManualOperation">
          <a:avLst/>
        </a:prstGeom>
        <a:solidFill>
          <a:srgbClr val="CFE0F1"/>
        </a:solidFill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gm:spPr>
      <dgm:t>
        <a:bodyPr/>
        <a:lstStyle/>
        <a:p>
          <a:pPr marL="0">
            <a:buNone/>
          </a:pPr>
          <a:r>
            <a:rPr lang="es-ES" sz="100" b="1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
 Poslední období církve do Druhého příchodu Ježíše
</a:t>
          </a:r>
        </a:p>
      </dgm:t>
    </dgm:pt>
    <dgm:pt modelId="{95A43E23-4DF6-4320-871F-C2BBE900B536}" type="parTrans" cxnId="{FFA43F90-8F33-41AD-A257-FA7C4B0F15E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88EF8BA-FE82-4D42-93AF-CEDD4B884D4E}" type="sibTrans" cxnId="{FFA43F90-8F33-41AD-A257-FA7C4B0F15E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AA954B1-CE8E-47D3-B939-158B40F3EA56}" type="pres">
      <dgm:prSet presAssocID="{4639D36E-100B-4F85-A396-66A3AE0B1994}" presName="Name0" presStyleCnt="0">
        <dgm:presLayoutVars>
          <dgm:dir/>
          <dgm:resizeHandles val="exact"/>
        </dgm:presLayoutVars>
      </dgm:prSet>
      <dgm:spPr/>
    </dgm:pt>
    <dgm:pt modelId="{083DB1B2-2737-49E9-8F4A-847F0D7D2AA5}" type="pres">
      <dgm:prSet presAssocID="{06F1F8C7-4C74-4623-939A-8875A2E4CFFA}" presName="node" presStyleLbl="node1" presStyleIdx="0" presStyleCnt="7">
        <dgm:presLayoutVars>
          <dgm:bulletEnabled val="1"/>
        </dgm:presLayoutVars>
      </dgm:prSet>
      <dgm:spPr>
        <a:prstGeom prst="snip1Rect">
          <a:avLst/>
        </a:prstGeom>
      </dgm:spPr>
    </dgm:pt>
    <dgm:pt modelId="{9F94EA1E-9374-4A9A-8363-2D8498140899}" type="pres">
      <dgm:prSet presAssocID="{976C96ED-33E3-47BB-8B09-0772F38AA20F}" presName="sibTrans" presStyleCnt="0"/>
      <dgm:spPr/>
    </dgm:pt>
    <dgm:pt modelId="{85A30923-F58D-4843-8FC7-FB5F60A12203}" type="pres">
      <dgm:prSet presAssocID="{042FE46B-DE5D-4B81-B1C7-6127113F197B}" presName="node" presStyleLbl="node1" presStyleIdx="1" presStyleCnt="7" custScaleX="110354">
        <dgm:presLayoutVars>
          <dgm:bulletEnabled val="1"/>
        </dgm:presLayoutVars>
      </dgm:prSet>
      <dgm:spPr>
        <a:prstGeom prst="snip1Rect">
          <a:avLst/>
        </a:prstGeom>
      </dgm:spPr>
    </dgm:pt>
    <dgm:pt modelId="{9ED28A3A-965A-4F3F-8972-61A0E3B046D0}" type="pres">
      <dgm:prSet presAssocID="{56FE3E04-7318-4D58-947B-C08D38125BE7}" presName="sibTrans" presStyleCnt="0"/>
      <dgm:spPr/>
    </dgm:pt>
    <dgm:pt modelId="{AEAD07D2-D5F6-46CA-A718-D787994FD70C}" type="pres">
      <dgm:prSet presAssocID="{E3282EC6-B87D-493F-A88F-BFB6EC49F085}" presName="node" presStyleLbl="node1" presStyleIdx="2" presStyleCnt="7" custScaleX="122707">
        <dgm:presLayoutVars>
          <dgm:bulletEnabled val="1"/>
        </dgm:presLayoutVars>
      </dgm:prSet>
      <dgm:spPr>
        <a:prstGeom prst="snip1Rect">
          <a:avLst/>
        </a:prstGeom>
      </dgm:spPr>
    </dgm:pt>
    <dgm:pt modelId="{76BA787C-49DC-4A4F-A9AE-5710F1565F0E}" type="pres">
      <dgm:prSet presAssocID="{344981B5-C657-4D2C-9243-DD3CEE489F20}" presName="sibTrans" presStyleCnt="0"/>
      <dgm:spPr/>
    </dgm:pt>
    <dgm:pt modelId="{C2B629B0-E581-4B1C-9F64-00029BB8A534}" type="pres">
      <dgm:prSet presAssocID="{1542B741-21C1-4DC4-8008-8F1C34EBCA4A}" presName="node" presStyleLbl="node1" presStyleIdx="3" presStyleCnt="7" custScaleX="113407">
        <dgm:presLayoutVars>
          <dgm:bulletEnabled val="1"/>
        </dgm:presLayoutVars>
      </dgm:prSet>
      <dgm:spPr>
        <a:prstGeom prst="snip1Rect">
          <a:avLst/>
        </a:prstGeom>
      </dgm:spPr>
    </dgm:pt>
    <dgm:pt modelId="{F89CB24C-F173-43ED-BB41-2C01C0E87AF8}" type="pres">
      <dgm:prSet presAssocID="{0478B224-5824-4E3B-A27F-0A8B26AC0C41}" presName="sibTrans" presStyleCnt="0"/>
      <dgm:spPr/>
    </dgm:pt>
    <dgm:pt modelId="{FBBACE0A-61DD-420A-BA13-2E2D07CF1CD7}" type="pres">
      <dgm:prSet presAssocID="{45124A0D-0DC9-42AB-88EC-46C3B5C2F222}" presName="node" presStyleLbl="node1" presStyleIdx="4" presStyleCnt="7" custScaleX="121158">
        <dgm:presLayoutVars>
          <dgm:bulletEnabled val="1"/>
        </dgm:presLayoutVars>
      </dgm:prSet>
      <dgm:spPr>
        <a:prstGeom prst="snip1Rect">
          <a:avLst/>
        </a:prstGeom>
      </dgm:spPr>
    </dgm:pt>
    <dgm:pt modelId="{E47EEF9E-8EB7-49BA-83CB-269AD338C04E}" type="pres">
      <dgm:prSet presAssocID="{E3AFD884-AC76-43BF-84D0-E44CE8F8F287}" presName="sibTrans" presStyleCnt="0"/>
      <dgm:spPr/>
    </dgm:pt>
    <dgm:pt modelId="{84F69B57-3F09-43B5-BE07-B9A64CF19E00}" type="pres">
      <dgm:prSet presAssocID="{19DFB7BE-0FB8-401B-A533-DBE85BFAB44F}" presName="node" presStyleLbl="node1" presStyleIdx="5" presStyleCnt="7" custScaleX="125680" custLinFactNeighborX="-99590" custLinFactNeighborY="859">
        <dgm:presLayoutVars>
          <dgm:bulletEnabled val="1"/>
        </dgm:presLayoutVars>
      </dgm:prSet>
      <dgm:spPr>
        <a:prstGeom prst="snip1Rect">
          <a:avLst/>
        </a:prstGeom>
      </dgm:spPr>
    </dgm:pt>
    <dgm:pt modelId="{BF88A253-D34E-44F8-856B-3F3EC25DE4B3}" type="pres">
      <dgm:prSet presAssocID="{F5E85AFD-7EA9-433A-9B01-4642F639F2D3}" presName="sibTrans" presStyleCnt="0"/>
      <dgm:spPr/>
    </dgm:pt>
    <dgm:pt modelId="{860F8955-603E-4178-8939-F1A0E1869045}" type="pres">
      <dgm:prSet presAssocID="{508EBDCD-B3D6-4D34-9B4C-600344E6FBEA}" presName="node" presStyleLbl="node1" presStyleIdx="6" presStyleCnt="7">
        <dgm:presLayoutVars>
          <dgm:bulletEnabled val="1"/>
        </dgm:presLayoutVars>
      </dgm:prSet>
      <dgm:spPr>
        <a:prstGeom prst="snip1Rect">
          <a:avLst/>
        </a:prstGeom>
      </dgm:spPr>
    </dgm:pt>
  </dgm:ptLst>
  <dgm:cxnLst>
    <dgm:cxn modelId="{DB1F2F1F-5C2D-41DA-84E2-776B697F7F78}" type="presOf" srcId="{95AA6F3B-73CF-49C5-992F-29F1B258F785}" destId="{083DB1B2-2737-49E9-8F4A-847F0D7D2AA5}" srcOrd="0" destOrd="1" presId="urn:microsoft.com/office/officeart/2005/8/layout/hList6"/>
    <dgm:cxn modelId="{BDD20B2A-6BEE-492E-8339-70E44B1816A0}" type="presOf" srcId="{40152CFE-2131-4309-AF08-8743FA235243}" destId="{85A30923-F58D-4843-8FC7-FB5F60A12203}" srcOrd="0" destOrd="1" presId="urn:microsoft.com/office/officeart/2005/8/layout/hList6"/>
    <dgm:cxn modelId="{F51E3831-972D-4FDC-8BDB-220F82DFDBA7}" srcId="{042FE46B-DE5D-4B81-B1C7-6127113F197B}" destId="{40152CFE-2131-4309-AF08-8743FA235243}" srcOrd="0" destOrd="0" parTransId="{FEDC5A3F-9066-4030-BFBD-621003288DF9}" sibTransId="{7C8170EB-6DDB-4072-9085-AC7C99B9471F}"/>
    <dgm:cxn modelId="{40E24031-6CBA-4A90-8C94-E03470FB2446}" type="presOf" srcId="{1542B741-21C1-4DC4-8008-8F1C34EBCA4A}" destId="{C2B629B0-E581-4B1C-9F64-00029BB8A534}" srcOrd="0" destOrd="0" presId="urn:microsoft.com/office/officeart/2005/8/layout/hList6"/>
    <dgm:cxn modelId="{DBF3A13C-1B4A-4567-85E1-097243C9681E}" srcId="{E3282EC6-B87D-493F-A88F-BFB6EC49F085}" destId="{95B21CFB-AA84-478C-99BC-D2495588B546}" srcOrd="0" destOrd="0" parTransId="{C35D9A18-EDFC-4257-B37B-77BBF0BEE2F5}" sibTransId="{D00C42B0-D8FD-4D1F-8307-250AE9E266F3}"/>
    <dgm:cxn modelId="{6321353E-295B-4F66-B3C5-B5B76721823D}" srcId="{19DFB7BE-0FB8-401B-A533-DBE85BFAB44F}" destId="{ED28998A-976A-4BF9-AE69-FD331B82AC79}" srcOrd="0" destOrd="0" parTransId="{1970B693-F489-499D-A487-5193ED4CECCE}" sibTransId="{D788109E-AC60-40CF-BD01-803A307066CE}"/>
    <dgm:cxn modelId="{EAB16440-8CD5-489C-927C-51BB822C5A6F}" srcId="{1542B741-21C1-4DC4-8008-8F1C34EBCA4A}" destId="{CCF71A66-F655-4C6C-9180-88FCF77FA409}" srcOrd="0" destOrd="0" parTransId="{ACF67679-66AC-4B22-9124-356BA1030853}" sibTransId="{CEE073BB-2E22-409B-9257-1EF19B07ED2D}"/>
    <dgm:cxn modelId="{7A4CD74E-B7BE-4102-8288-AD59B1A1E3BE}" type="presOf" srcId="{042FE46B-DE5D-4B81-B1C7-6127113F197B}" destId="{85A30923-F58D-4843-8FC7-FB5F60A12203}" srcOrd="0" destOrd="0" presId="urn:microsoft.com/office/officeart/2005/8/layout/hList6"/>
    <dgm:cxn modelId="{AF119371-FD6A-44A3-8675-BB3885DAE6D7}" srcId="{508EBDCD-B3D6-4D34-9B4C-600344E6FBEA}" destId="{DA533644-D7DA-4137-840F-32B4B1BF3DFD}" srcOrd="0" destOrd="0" parTransId="{F060B9B1-10B4-408C-B09F-97F3915AECCF}" sibTransId="{FD2E642B-7164-4592-BE67-F2467F91F55A}"/>
    <dgm:cxn modelId="{B514325A-7E0D-4F15-A961-92FF66BA14D4}" type="presOf" srcId="{ED28998A-976A-4BF9-AE69-FD331B82AC79}" destId="{84F69B57-3F09-43B5-BE07-B9A64CF19E00}" srcOrd="0" destOrd="1" presId="urn:microsoft.com/office/officeart/2005/8/layout/hList6"/>
    <dgm:cxn modelId="{191D717B-6073-478C-B56D-5D24EDAF35CB}" type="presOf" srcId="{95B21CFB-AA84-478C-99BC-D2495588B546}" destId="{AEAD07D2-D5F6-46CA-A718-D787994FD70C}" srcOrd="0" destOrd="1" presId="urn:microsoft.com/office/officeart/2005/8/layout/hList6"/>
    <dgm:cxn modelId="{E1198F7C-42CC-4AAB-9B55-D825399D9141}" type="presOf" srcId="{E3282EC6-B87D-493F-A88F-BFB6EC49F085}" destId="{AEAD07D2-D5F6-46CA-A718-D787994FD70C}" srcOrd="0" destOrd="0" presId="urn:microsoft.com/office/officeart/2005/8/layout/hList6"/>
    <dgm:cxn modelId="{7F299A85-5702-446C-94CD-DB30CBCFEA0F}" srcId="{4639D36E-100B-4F85-A396-66A3AE0B1994}" destId="{E3282EC6-B87D-493F-A88F-BFB6EC49F085}" srcOrd="2" destOrd="0" parTransId="{383004DB-17AD-4750-B2DD-0E0741C6043B}" sibTransId="{344981B5-C657-4D2C-9243-DD3CEE489F20}"/>
    <dgm:cxn modelId="{23906E88-7325-4C0A-8D42-5153A54B118A}" type="presOf" srcId="{4639D36E-100B-4F85-A396-66A3AE0B1994}" destId="{0AA954B1-CE8E-47D3-B939-158B40F3EA56}" srcOrd="0" destOrd="0" presId="urn:microsoft.com/office/officeart/2005/8/layout/hList6"/>
    <dgm:cxn modelId="{EB34508E-FA3F-4AC2-A3EA-7B18F799E091}" srcId="{4639D36E-100B-4F85-A396-66A3AE0B1994}" destId="{042FE46B-DE5D-4B81-B1C7-6127113F197B}" srcOrd="1" destOrd="0" parTransId="{4FCE96A7-B82D-4B10-AEA4-D13E6368A7E5}" sibTransId="{56FE3E04-7318-4D58-947B-C08D38125BE7}"/>
    <dgm:cxn modelId="{FFA43F90-8F33-41AD-A257-FA7C4B0F15E7}" srcId="{4639D36E-100B-4F85-A396-66A3AE0B1994}" destId="{508EBDCD-B3D6-4D34-9B4C-600344E6FBEA}" srcOrd="6" destOrd="0" parTransId="{95A43E23-4DF6-4320-871F-C2BBE900B536}" sibTransId="{488EF8BA-FE82-4D42-93AF-CEDD4B884D4E}"/>
    <dgm:cxn modelId="{2B39CC9D-28A5-4973-B311-98EB5E30BDE9}" srcId="{4639D36E-100B-4F85-A396-66A3AE0B1994}" destId="{1542B741-21C1-4DC4-8008-8F1C34EBCA4A}" srcOrd="3" destOrd="0" parTransId="{5515641D-50E9-43D6-94F9-10DD098A905F}" sibTransId="{0478B224-5824-4E3B-A27F-0A8B26AC0C41}"/>
    <dgm:cxn modelId="{CBF8D5A3-0826-4F25-B9F8-8C396D27564A}" type="presOf" srcId="{65669EC0-BCAE-492A-A73B-87A75A6E9241}" destId="{FBBACE0A-61DD-420A-BA13-2E2D07CF1CD7}" srcOrd="0" destOrd="1" presId="urn:microsoft.com/office/officeart/2005/8/layout/hList6"/>
    <dgm:cxn modelId="{FEF4AAB4-DD68-4712-A898-FA3CECAC2C88}" type="presOf" srcId="{DA533644-D7DA-4137-840F-32B4B1BF3DFD}" destId="{860F8955-603E-4178-8939-F1A0E1869045}" srcOrd="0" destOrd="1" presId="urn:microsoft.com/office/officeart/2005/8/layout/hList6"/>
    <dgm:cxn modelId="{7CCAE3B4-3CFE-49F9-8E52-1C46F4776587}" type="presOf" srcId="{06F1F8C7-4C74-4623-939A-8875A2E4CFFA}" destId="{083DB1B2-2737-49E9-8F4A-847F0D7D2AA5}" srcOrd="0" destOrd="0" presId="urn:microsoft.com/office/officeart/2005/8/layout/hList6"/>
    <dgm:cxn modelId="{136F7BB7-55BE-4FB1-9230-4E62CC79052B}" srcId="{4639D36E-100B-4F85-A396-66A3AE0B1994}" destId="{06F1F8C7-4C74-4623-939A-8875A2E4CFFA}" srcOrd="0" destOrd="0" parTransId="{07849A6E-AEFE-41E0-BF34-1BC6F5761D9B}" sibTransId="{976C96ED-33E3-47BB-8B09-0772F38AA20F}"/>
    <dgm:cxn modelId="{A31044BB-6AAD-4099-B880-FEE0678C06E9}" type="presOf" srcId="{45124A0D-0DC9-42AB-88EC-46C3B5C2F222}" destId="{FBBACE0A-61DD-420A-BA13-2E2D07CF1CD7}" srcOrd="0" destOrd="0" presId="urn:microsoft.com/office/officeart/2005/8/layout/hList6"/>
    <dgm:cxn modelId="{2CDAE0C0-3172-449B-896C-D134DB10A50B}" type="presOf" srcId="{508EBDCD-B3D6-4D34-9B4C-600344E6FBEA}" destId="{860F8955-603E-4178-8939-F1A0E1869045}" srcOrd="0" destOrd="0" presId="urn:microsoft.com/office/officeart/2005/8/layout/hList6"/>
    <dgm:cxn modelId="{80F724D4-C158-436F-85FC-F29A926E3803}" srcId="{06F1F8C7-4C74-4623-939A-8875A2E4CFFA}" destId="{95AA6F3B-73CF-49C5-992F-29F1B258F785}" srcOrd="0" destOrd="0" parTransId="{9270B80E-75E2-49AF-8CD1-81D7268F732F}" sibTransId="{AD895AB9-C150-46A0-8E9B-3303A17220D8}"/>
    <dgm:cxn modelId="{48D7D2DD-9FFF-480A-B028-2D8D224D9523}" type="presOf" srcId="{19DFB7BE-0FB8-401B-A533-DBE85BFAB44F}" destId="{84F69B57-3F09-43B5-BE07-B9A64CF19E00}" srcOrd="0" destOrd="0" presId="urn:microsoft.com/office/officeart/2005/8/layout/hList6"/>
    <dgm:cxn modelId="{7AC7C9ED-3FCE-47E3-B02F-783195E6D09B}" srcId="{4639D36E-100B-4F85-A396-66A3AE0B1994}" destId="{45124A0D-0DC9-42AB-88EC-46C3B5C2F222}" srcOrd="4" destOrd="0" parTransId="{B0F0D1D7-AB7E-4C56-AE49-BD56819E6373}" sibTransId="{E3AFD884-AC76-43BF-84D0-E44CE8F8F287}"/>
    <dgm:cxn modelId="{AE1BD8F2-8371-4381-BDAF-79BF0244C299}" type="presOf" srcId="{CCF71A66-F655-4C6C-9180-88FCF77FA409}" destId="{C2B629B0-E581-4B1C-9F64-00029BB8A534}" srcOrd="0" destOrd="1" presId="urn:microsoft.com/office/officeart/2005/8/layout/hList6"/>
    <dgm:cxn modelId="{9CEC40F5-049A-43EB-BF2A-4F0E4B66A504}" srcId="{4639D36E-100B-4F85-A396-66A3AE0B1994}" destId="{19DFB7BE-0FB8-401B-A533-DBE85BFAB44F}" srcOrd="5" destOrd="0" parTransId="{C7C4D47A-027E-4673-B7DB-37A48D67CF4A}" sibTransId="{F5E85AFD-7EA9-433A-9B01-4642F639F2D3}"/>
    <dgm:cxn modelId="{7AF9B6FA-8FB8-4C04-90B3-CF7DDDBFC61A}" srcId="{45124A0D-0DC9-42AB-88EC-46C3B5C2F222}" destId="{65669EC0-BCAE-492A-A73B-87A75A6E9241}" srcOrd="0" destOrd="0" parTransId="{917D79A8-18FC-4DE0-A94F-381DF8F29D93}" sibTransId="{FE29E4D3-9922-4634-A3E7-F58D03BCE105}"/>
    <dgm:cxn modelId="{6CFF7CDC-CE96-4F5D-95A1-4B556C7A92A2}" type="presParOf" srcId="{0AA954B1-CE8E-47D3-B939-158B40F3EA56}" destId="{083DB1B2-2737-49E9-8F4A-847F0D7D2AA5}" srcOrd="0" destOrd="0" presId="urn:microsoft.com/office/officeart/2005/8/layout/hList6"/>
    <dgm:cxn modelId="{B31FB04B-790C-410B-8F40-0FE4656D1B51}" type="presParOf" srcId="{0AA954B1-CE8E-47D3-B939-158B40F3EA56}" destId="{9F94EA1E-9374-4A9A-8363-2D8498140899}" srcOrd="1" destOrd="0" presId="urn:microsoft.com/office/officeart/2005/8/layout/hList6"/>
    <dgm:cxn modelId="{3FDC67EF-0E2F-4D03-A69B-70D08124EE6D}" type="presParOf" srcId="{0AA954B1-CE8E-47D3-B939-158B40F3EA56}" destId="{85A30923-F58D-4843-8FC7-FB5F60A12203}" srcOrd="2" destOrd="0" presId="urn:microsoft.com/office/officeart/2005/8/layout/hList6"/>
    <dgm:cxn modelId="{8299FBBD-BB50-46C7-A19A-58B9C4D7BF1E}" type="presParOf" srcId="{0AA954B1-CE8E-47D3-B939-158B40F3EA56}" destId="{9ED28A3A-965A-4F3F-8972-61A0E3B046D0}" srcOrd="3" destOrd="0" presId="urn:microsoft.com/office/officeart/2005/8/layout/hList6"/>
    <dgm:cxn modelId="{77F3A237-44A7-400E-823F-61E373BAE7C7}" type="presParOf" srcId="{0AA954B1-CE8E-47D3-B939-158B40F3EA56}" destId="{AEAD07D2-D5F6-46CA-A718-D787994FD70C}" srcOrd="4" destOrd="0" presId="urn:microsoft.com/office/officeart/2005/8/layout/hList6"/>
    <dgm:cxn modelId="{D4DA4BCC-BFDF-45BA-81DA-A4826B65102F}" type="presParOf" srcId="{0AA954B1-CE8E-47D3-B939-158B40F3EA56}" destId="{76BA787C-49DC-4A4F-A9AE-5710F1565F0E}" srcOrd="5" destOrd="0" presId="urn:microsoft.com/office/officeart/2005/8/layout/hList6"/>
    <dgm:cxn modelId="{48107EF8-78BF-4ABD-8EAC-8A7DCA27C3B5}" type="presParOf" srcId="{0AA954B1-CE8E-47D3-B939-158B40F3EA56}" destId="{C2B629B0-E581-4B1C-9F64-00029BB8A534}" srcOrd="6" destOrd="0" presId="urn:microsoft.com/office/officeart/2005/8/layout/hList6"/>
    <dgm:cxn modelId="{5594AB1E-2C5A-453B-99B6-54353AF7E331}" type="presParOf" srcId="{0AA954B1-CE8E-47D3-B939-158B40F3EA56}" destId="{F89CB24C-F173-43ED-BB41-2C01C0E87AF8}" srcOrd="7" destOrd="0" presId="urn:microsoft.com/office/officeart/2005/8/layout/hList6"/>
    <dgm:cxn modelId="{928524B3-BE8E-47EF-8370-202FF2D62AE5}" type="presParOf" srcId="{0AA954B1-CE8E-47D3-B939-158B40F3EA56}" destId="{FBBACE0A-61DD-420A-BA13-2E2D07CF1CD7}" srcOrd="8" destOrd="0" presId="urn:microsoft.com/office/officeart/2005/8/layout/hList6"/>
    <dgm:cxn modelId="{89C9332A-2FC4-475E-B164-FBFA6115C1AE}" type="presParOf" srcId="{0AA954B1-CE8E-47D3-B939-158B40F3EA56}" destId="{E47EEF9E-8EB7-49BA-83CB-269AD338C04E}" srcOrd="9" destOrd="0" presId="urn:microsoft.com/office/officeart/2005/8/layout/hList6"/>
    <dgm:cxn modelId="{38C0E963-9413-49B3-97F3-864AA4CA32E8}" type="presParOf" srcId="{0AA954B1-CE8E-47D3-B939-158B40F3EA56}" destId="{84F69B57-3F09-43B5-BE07-B9A64CF19E00}" srcOrd="10" destOrd="0" presId="urn:microsoft.com/office/officeart/2005/8/layout/hList6"/>
    <dgm:cxn modelId="{191B78B5-3554-4271-9406-468057836E9D}" type="presParOf" srcId="{0AA954B1-CE8E-47D3-B939-158B40F3EA56}" destId="{BF88A253-D34E-44F8-856B-3F3EC25DE4B3}" srcOrd="11" destOrd="0" presId="urn:microsoft.com/office/officeart/2005/8/layout/hList6"/>
    <dgm:cxn modelId="{CE555C4F-59D9-4D93-9383-EB4DBC4B1ACC}" type="presParOf" srcId="{0AA954B1-CE8E-47D3-B939-158B40F3EA56}" destId="{860F8955-603E-4178-8939-F1A0E1869045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/>
      <dgm:t>
        <a:bodyPr/>
        <a:lstStyle/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NÍHO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NÝ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 Apoštolské období 31-100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/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2-3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Přinesl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evangelium celému známému světu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/>
      <dgm:t>
        <a:bodyPr/>
        <a:lstStyle/>
        <a:p>
          <a:endParaRPr lang="cs-CZ" sz="24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4-6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Po smrti apoštolů horlivost upadala, ale nějakou dobu odolávala 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falršnému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učení.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-61170" t="-1979" r="-20292" b="-9361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2"/>
      <dgm:spPr>
        <a:blipFill dpi="0" rotWithShape="1">
          <a:blip xmlns:r="http://schemas.openxmlformats.org/officeDocument/2006/relationships" r:embed="rId2"/>
          <a:srcRect/>
          <a:stretch>
            <a:fillRect l="-21979" t="-11516" r="-14549" b="-25014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2" custLinFactNeighborX="-128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“MYRHA”. Pronásledování 100-323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rgbClr val="0070C0"/>
        </a:solidFill>
      </dgm:spPr>
      <dgm:t>
        <a:bodyPr/>
        <a:lstStyle/>
        <a:p>
          <a:endParaRPr lang="cs-CZ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Židé podněcují Řím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 pronásledování křesťanů
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87600E-7327-4C40-AF48-466CEA081F9E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10. Pr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onásledování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303-313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 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</a:p>
      </dgm:t>
    </dgm:pt>
    <dgm:pt modelId="{3960E021-46C2-42C0-B589-C6E8511D65B8}" type="parTrans" cxnId="{02972186-86A7-4796-B9FC-FB1E579EF41D}">
      <dgm:prSet/>
      <dgm:spPr/>
      <dgm:t>
        <a:bodyPr/>
        <a:lstStyle/>
        <a:p>
          <a:endParaRPr lang="es-ES"/>
        </a:p>
      </dgm:t>
    </dgm:pt>
    <dgm:pt modelId="{933E29B0-94DE-4ECC-B888-31D0BB7676EC}" type="sibTrans" cxnId="{02972186-86A7-4796-B9FC-FB1E579EF41D}">
      <dgm:prSet/>
      <dgm:spPr/>
      <dgm:t>
        <a:bodyPr/>
        <a:lstStyle/>
        <a:p>
          <a:endParaRPr lang="es-ES"/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-61170" t="-1979" r="-20292" b="-9361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3E0E8D4D-DA98-4970-A963-B180C488DBCD}" type="pres">
      <dgm:prSet presAssocID="{2E87600E-7327-4C40-AF48-466CEA081F9E}" presName="childComposite" presStyleCnt="0">
        <dgm:presLayoutVars>
          <dgm:chMax val="0"/>
          <dgm:chPref val="0"/>
        </dgm:presLayoutVars>
      </dgm:prSet>
      <dgm:spPr/>
    </dgm:pt>
    <dgm:pt modelId="{C4806546-4D74-4E00-9763-BBEBAEB09168}" type="pres">
      <dgm:prSet presAssocID="{2E87600E-7327-4C40-AF48-466CEA081F9E}" presName="Image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DA5F5EB1-69FB-47E7-8BB3-583FE544BBCB}" type="pres">
      <dgm:prSet presAssocID="{2E87600E-7327-4C40-AF48-466CEA081F9E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02972186-86A7-4796-B9FC-FB1E579EF41D}" srcId="{34F3CA2D-1E94-4FC5-8880-553EF15BADD2}" destId="{2E87600E-7327-4C40-AF48-466CEA081F9E}" srcOrd="1" destOrd="0" parTransId="{3960E021-46C2-42C0-B589-C6E8511D65B8}" sibTransId="{933E29B0-94DE-4ECC-B888-31D0BB7676EC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6A9519FE-0F66-4E31-A940-9F5AEB4E4047}" type="presOf" srcId="{2E87600E-7327-4C40-AF48-466CEA081F9E}" destId="{DA5F5EB1-69FB-47E7-8BB3-583FE544BBCB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ADFCBFAB-A3CC-4537-9325-B2264E77E9EA}" type="presParOf" srcId="{ED93B730-AF60-4779-A39A-78E59E41916B}" destId="{3E0E8D4D-DA98-4970-A963-B180C488DBCD}" srcOrd="1" destOrd="0" presId="urn:microsoft.com/office/officeart/2008/layout/PictureAccentList"/>
    <dgm:cxn modelId="{0161FE23-5A01-4EA8-BCA9-61287B0617A6}" type="presParOf" srcId="{3E0E8D4D-DA98-4970-A963-B180C488DBCD}" destId="{C4806546-4D74-4E00-9763-BBEBAEB09168}" srcOrd="0" destOrd="0" presId="urn:microsoft.com/office/officeart/2008/layout/PictureAccentList"/>
    <dgm:cxn modelId="{4FF8F12D-5C89-41AE-A0D9-344983EE0353}" type="presParOf" srcId="{3E0E8D4D-DA98-4970-A963-B180C488DBCD}" destId="{DA5F5EB1-69FB-47E7-8BB3-583FE544BBC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“V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YVÝŠENINA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 Rozpad 323 až 538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cs-CZ" sz="24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Papežství upevňuje Řím jako své sídlo.
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cs-CZ" sz="24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14-16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Spojení křesťan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sví          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pohan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stvím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 custLinFactNeighborY="-2284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cs-CZ" sz="28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¨Úpadek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538 až 1517
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20-24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Úpadek m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orální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i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gmatický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19, 24-25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Např. chyby Valdenských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toler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ují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2"/>
      <dgm:spPr>
        <a:blipFill dpi="0" rotWithShape="1">
          <a:blip xmlns:r="http://schemas.openxmlformats.org/officeDocument/2006/relationships" r:embed="rId2"/>
          <a:srcRect/>
          <a:stretch>
            <a:fillRect l="-1033" t="3268" r="1033" b="-36642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cs-CZ" sz="28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</a:t>
          </a:r>
          <a:r>
            <a:rPr lang="cs-CZ" sz="28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1517 až 1798
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cs-CZ" sz="24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2-3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Reformátoři se stali vlažnými.
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Někteří zůstali čistí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(např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íklad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puritáni)</a:t>
          </a: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 custLinFactNeighborX="-228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2"/>
      <dgm:spPr>
        <a:blipFill dpi="0" rotWithShape="1">
          <a:blip xmlns:r="http://schemas.openxmlformats.org/officeDocument/2006/relationships" r:embed="rId2"/>
          <a:srcRect/>
          <a:stretch>
            <a:fillRect l="-41140" t="1196" r="-224580" b="-14768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rgbClr val="F05A4F"/>
        </a:solidFill>
      </dgm:spPr>
      <dgm:t>
        <a:bodyPr/>
        <a:lstStyle/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VĚRNOST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Oživení 1798 až 1844</a:t>
          </a: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rgbClr val="F05A4F"/>
        </a:solidFill>
      </dgm:spPr>
      <dgm:t>
        <a:bodyPr/>
        <a:lstStyle/>
        <a:p>
          <a:endParaRPr lang="cs-CZ" sz="24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Malá, ale silná skupina.
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>
        <a:solidFill>
          <a:srgbClr val="F05A4F"/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9-11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Trpěli od křesťanů kvůli 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druhému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příchodu</a:t>
          </a: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2"/>
      <dgm:spPr>
        <a:blipFill dpi="0" rotWithShape="1">
          <a:blip xmlns:r="http://schemas.openxmlformats.org/officeDocument/2006/relationships" r:embed="rId1"/>
          <a:srcRect/>
          <a:stretch>
            <a:fillRect l="1034" t="609" r="-1034" b="-43467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2"/>
      <dgm:spPr>
        <a:blipFill dpi="0" rotWithShape="1">
          <a:blip xmlns:r="http://schemas.openxmlformats.org/officeDocument/2006/relationships" r:embed="rId2"/>
          <a:srcRect/>
          <a:stretch>
            <a:fillRect l="-17072" t="-2917" r="-45230" b="-113486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12F36F-6FC7-44A4-B680-6EC62E872413}" type="doc">
      <dgm:prSet loTypeId="urn:microsoft.com/office/officeart/2008/layout/PictureAccent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3CA2D-1E94-4FC5-8880-553EF15BADD2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“MĚSTO SOU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</a:t>
          </a:r>
          <a:r>
            <a:rPr lang="es-ES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cs-CZ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pt-BR" sz="28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Adventismus 1844 až do konce</a:t>
          </a:r>
          <a:endParaRPr lang="es-ES" sz="2800" b="1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2C5A81-C9B3-44AF-B4C6-C3FD2BFD39DE}" type="par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8FED3A-A36B-4350-BF39-C6034A50B25F}" type="sibTrans" cxnId="{62947AA1-1CE5-48AB-9E29-A09546B46F37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F173F8-462D-4BA0-96E7-25F1D06E687A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15-17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Soberbia espiritual.</a:t>
          </a:r>
        </a:p>
      </dgm:t>
    </dgm:pt>
    <dgm:pt modelId="{E361E8DC-378E-4C55-8E22-9FAF229026B3}" type="par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C8A07-C0D2-4370-95E0-1A483FAC1FAA}" type="sibTrans" cxnId="{C6AE2583-ED8B-4952-9E30-E163212A3565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9281F8-F37C-499E-B90C-4550DA3DE0A3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Necesario: Riqueza, visión y pureza espirituales</a:t>
          </a:r>
        </a:p>
      </dgm:t>
    </dgm:pt>
    <dgm:pt modelId="{3BEB2A8F-1BA5-472E-91F6-867EA7AC852D}" type="par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72BFC-4D6F-42A8-9ACA-89C4EFE71001}" type="sibTrans" cxnId="{8D1BE428-DEDE-4518-9C51-237AE255050E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1F20EC-870F-457E-8644-69E20F91170D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19-20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Llamada a una relación personal con Jesús</a:t>
          </a:r>
          <a:endParaRPr lang="es-E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A6EB88-DC03-49B7-B460-384578600D6F}" type="parTrans" cxnId="{AD089FF5-DFC8-4AB0-804F-9851FA88E804}">
      <dgm:prSet/>
      <dgm:spPr/>
      <dgm:t>
        <a:bodyPr/>
        <a:lstStyle/>
        <a:p>
          <a:endParaRPr lang="es-ES"/>
        </a:p>
      </dgm:t>
    </dgm:pt>
    <dgm:pt modelId="{C0E767A6-71FD-4BE4-B547-099E1C9FDAE8}" type="sibTrans" cxnId="{AD089FF5-DFC8-4AB0-804F-9851FA88E804}">
      <dgm:prSet/>
      <dgm:spPr/>
      <dgm:t>
        <a:bodyPr/>
        <a:lstStyle/>
        <a:p>
          <a:endParaRPr lang="es-ES"/>
        </a:p>
      </dgm:t>
    </dgm:pt>
    <dgm:pt modelId="{1D7FA6DE-26B4-4510-BC26-C192A454FF11}" type="pres">
      <dgm:prSet presAssocID="{CC12F36F-6FC7-44A4-B680-6EC62E87241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07681597-09C3-42CC-9E2C-0A9A2314FD96}" type="pres">
      <dgm:prSet presAssocID="{34F3CA2D-1E94-4FC5-8880-553EF15BADD2}" presName="root" presStyleCnt="0">
        <dgm:presLayoutVars>
          <dgm:chMax/>
          <dgm:chPref val="4"/>
        </dgm:presLayoutVars>
      </dgm:prSet>
      <dgm:spPr/>
    </dgm:pt>
    <dgm:pt modelId="{922F92B6-3FB6-455C-809F-97991DC4189E}" type="pres">
      <dgm:prSet presAssocID="{34F3CA2D-1E94-4FC5-8880-553EF15BADD2}" presName="rootComposite" presStyleCnt="0">
        <dgm:presLayoutVars/>
      </dgm:prSet>
      <dgm:spPr/>
    </dgm:pt>
    <dgm:pt modelId="{82A57AC3-D604-4680-A738-D28656CB9BEC}" type="pres">
      <dgm:prSet presAssocID="{34F3CA2D-1E94-4FC5-8880-553EF15BADD2}" presName="rootText" presStyleLbl="node0" presStyleIdx="0" presStyleCnt="1">
        <dgm:presLayoutVars>
          <dgm:chMax/>
          <dgm:chPref val="4"/>
        </dgm:presLayoutVars>
      </dgm:prSet>
      <dgm:spPr/>
    </dgm:pt>
    <dgm:pt modelId="{ED93B730-AF60-4779-A39A-78E59E41916B}" type="pres">
      <dgm:prSet presAssocID="{34F3CA2D-1E94-4FC5-8880-553EF15BADD2}" presName="childShape" presStyleCnt="0">
        <dgm:presLayoutVars>
          <dgm:chMax val="0"/>
          <dgm:chPref val="0"/>
        </dgm:presLayoutVars>
      </dgm:prSet>
      <dgm:spPr/>
    </dgm:pt>
    <dgm:pt modelId="{8392F134-DDE2-4785-893B-2AAD4E7AA7F2}" type="pres">
      <dgm:prSet presAssocID="{82F173F8-462D-4BA0-96E7-25F1D06E687A}" presName="childComposite" presStyleCnt="0">
        <dgm:presLayoutVars>
          <dgm:chMax val="0"/>
          <dgm:chPref val="0"/>
        </dgm:presLayoutVars>
      </dgm:prSet>
      <dgm:spPr/>
    </dgm:pt>
    <dgm:pt modelId="{3171F445-6DE3-4BD6-98C1-F16D2E3998F1}" type="pres">
      <dgm:prSet presAssocID="{82F173F8-462D-4BA0-96E7-25F1D06E687A}" presName="Image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E8B158F0-EF75-4ADD-A9E0-8C7F68571F88}" type="pres">
      <dgm:prSet presAssocID="{82F173F8-462D-4BA0-96E7-25F1D06E687A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C94DDB13-719A-4FD3-879A-283620492A4E}" type="pres">
      <dgm:prSet presAssocID="{1A9281F8-F37C-499E-B90C-4550DA3DE0A3}" presName="childComposite" presStyleCnt="0">
        <dgm:presLayoutVars>
          <dgm:chMax val="0"/>
          <dgm:chPref val="0"/>
        </dgm:presLayoutVars>
      </dgm:prSet>
      <dgm:spPr/>
    </dgm:pt>
    <dgm:pt modelId="{99C36F94-DDAC-4C4C-80EC-311CF14D5B98}" type="pres">
      <dgm:prSet presAssocID="{1A9281F8-F37C-499E-B90C-4550DA3DE0A3}" presName="Image" presStyleLbl="nod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7072" t="-2917" r="-45230" b="-113486"/>
          </a:stretch>
        </a:blipFill>
      </dgm:spPr>
    </dgm:pt>
    <dgm:pt modelId="{5396333C-4A35-4290-8AB6-4F5563EBC35F}" type="pres">
      <dgm:prSet presAssocID="{1A9281F8-F37C-499E-B90C-4550DA3DE0A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0EF300A8-5419-442E-8455-AC0808EEDAEF}" type="pres">
      <dgm:prSet presAssocID="{051F20EC-870F-457E-8644-69E20F91170D}" presName="childComposite" presStyleCnt="0">
        <dgm:presLayoutVars>
          <dgm:chMax val="0"/>
          <dgm:chPref val="0"/>
        </dgm:presLayoutVars>
      </dgm:prSet>
      <dgm:spPr/>
    </dgm:pt>
    <dgm:pt modelId="{1552B180-F335-4DF7-827E-335B117CB4D1}" type="pres">
      <dgm:prSet presAssocID="{051F20EC-870F-457E-8644-69E20F91170D}" presName="Image" presStyleLbl="node1" presStyleIdx="2" presStyleCnt="3"/>
      <dgm:spPr>
        <a:blipFill dpi="0" rotWithShape="1">
          <a:blip xmlns:r="http://schemas.openxmlformats.org/officeDocument/2006/relationships" r:embed="rId3"/>
          <a:srcRect/>
          <a:stretch>
            <a:fillRect l="-59869" t="-15222" r="-5885" b="299"/>
          </a:stretch>
        </a:blipFill>
      </dgm:spPr>
    </dgm:pt>
    <dgm:pt modelId="{FD8C57B7-2CEB-4465-B51E-92E3E96D1A17}" type="pres">
      <dgm:prSet presAssocID="{051F20EC-870F-457E-8644-69E20F91170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851EE12-74C1-4EB0-B23C-5FC3BFD7DF0A}" type="presOf" srcId="{34F3CA2D-1E94-4FC5-8880-553EF15BADD2}" destId="{82A57AC3-D604-4680-A738-D28656CB9BEC}" srcOrd="0" destOrd="0" presId="urn:microsoft.com/office/officeart/2008/layout/PictureAccentList"/>
    <dgm:cxn modelId="{8D1BE428-DEDE-4518-9C51-237AE255050E}" srcId="{34F3CA2D-1E94-4FC5-8880-553EF15BADD2}" destId="{1A9281F8-F37C-499E-B90C-4550DA3DE0A3}" srcOrd="1" destOrd="0" parTransId="{3BEB2A8F-1BA5-472E-91F6-867EA7AC852D}" sibTransId="{60172BFC-4D6F-42A8-9ACA-89C4EFE71001}"/>
    <dgm:cxn modelId="{D5CB3952-6989-4780-9429-342E97B14C48}" type="presOf" srcId="{CC12F36F-6FC7-44A4-B680-6EC62E872413}" destId="{1D7FA6DE-26B4-4510-BC26-C192A454FF11}" srcOrd="0" destOrd="0" presId="urn:microsoft.com/office/officeart/2008/layout/PictureAccentList"/>
    <dgm:cxn modelId="{C6AE2583-ED8B-4952-9E30-E163212A3565}" srcId="{34F3CA2D-1E94-4FC5-8880-553EF15BADD2}" destId="{82F173F8-462D-4BA0-96E7-25F1D06E687A}" srcOrd="0" destOrd="0" parTransId="{E361E8DC-378E-4C55-8E22-9FAF229026B3}" sibTransId="{F4CC8A07-C0D2-4370-95E0-1A483FAC1FAA}"/>
    <dgm:cxn modelId="{2B26BF84-2DCE-4187-852B-60142AE2C72B}" type="presOf" srcId="{051F20EC-870F-457E-8644-69E20F91170D}" destId="{FD8C57B7-2CEB-4465-B51E-92E3E96D1A17}" srcOrd="0" destOrd="0" presId="urn:microsoft.com/office/officeart/2008/layout/PictureAccentList"/>
    <dgm:cxn modelId="{62947AA1-1CE5-48AB-9E29-A09546B46F37}" srcId="{CC12F36F-6FC7-44A4-B680-6EC62E872413}" destId="{34F3CA2D-1E94-4FC5-8880-553EF15BADD2}" srcOrd="0" destOrd="0" parTransId="{662C5A81-C9B3-44AF-B4C6-C3FD2BFD39DE}" sibTransId="{D08FED3A-A36B-4350-BF39-C6034A50B25F}"/>
    <dgm:cxn modelId="{E77A2AD0-08AD-4CF2-8D9E-6D70403877A9}" type="presOf" srcId="{82F173F8-462D-4BA0-96E7-25F1D06E687A}" destId="{E8B158F0-EF75-4ADD-A9E0-8C7F68571F88}" srcOrd="0" destOrd="0" presId="urn:microsoft.com/office/officeart/2008/layout/PictureAccentList"/>
    <dgm:cxn modelId="{464F07ED-364F-4DF0-971D-9AD3EDF9C39E}" type="presOf" srcId="{1A9281F8-F37C-499E-B90C-4550DA3DE0A3}" destId="{5396333C-4A35-4290-8AB6-4F5563EBC35F}" srcOrd="0" destOrd="0" presId="urn:microsoft.com/office/officeart/2008/layout/PictureAccentList"/>
    <dgm:cxn modelId="{AD089FF5-DFC8-4AB0-804F-9851FA88E804}" srcId="{34F3CA2D-1E94-4FC5-8880-553EF15BADD2}" destId="{051F20EC-870F-457E-8644-69E20F91170D}" srcOrd="2" destOrd="0" parTransId="{85A6EB88-DC03-49B7-B460-384578600D6F}" sibTransId="{C0E767A6-71FD-4BE4-B547-099E1C9FDAE8}"/>
    <dgm:cxn modelId="{40B9614B-B84C-4348-BDE0-6913E63A36AA}" type="presParOf" srcId="{1D7FA6DE-26B4-4510-BC26-C192A454FF11}" destId="{07681597-09C3-42CC-9E2C-0A9A2314FD96}" srcOrd="0" destOrd="0" presId="urn:microsoft.com/office/officeart/2008/layout/PictureAccentList"/>
    <dgm:cxn modelId="{0BDC0ADE-A3C1-4254-AAED-69D143989A63}" type="presParOf" srcId="{07681597-09C3-42CC-9E2C-0A9A2314FD96}" destId="{922F92B6-3FB6-455C-809F-97991DC4189E}" srcOrd="0" destOrd="0" presId="urn:microsoft.com/office/officeart/2008/layout/PictureAccentList"/>
    <dgm:cxn modelId="{00ADF096-D42E-48F8-98C1-18482C53B5EF}" type="presParOf" srcId="{922F92B6-3FB6-455C-809F-97991DC4189E}" destId="{82A57AC3-D604-4680-A738-D28656CB9BEC}" srcOrd="0" destOrd="0" presId="urn:microsoft.com/office/officeart/2008/layout/PictureAccentList"/>
    <dgm:cxn modelId="{3D8F40D2-29A9-4BD6-B274-248E57ECDCC7}" type="presParOf" srcId="{07681597-09C3-42CC-9E2C-0A9A2314FD96}" destId="{ED93B730-AF60-4779-A39A-78E59E41916B}" srcOrd="1" destOrd="0" presId="urn:microsoft.com/office/officeart/2008/layout/PictureAccentList"/>
    <dgm:cxn modelId="{1C951FE7-F631-4B6F-86F8-843AA829E97D}" type="presParOf" srcId="{ED93B730-AF60-4779-A39A-78E59E41916B}" destId="{8392F134-DDE2-4785-893B-2AAD4E7AA7F2}" srcOrd="0" destOrd="0" presId="urn:microsoft.com/office/officeart/2008/layout/PictureAccentList"/>
    <dgm:cxn modelId="{A9783BE1-2397-4D52-AE9B-1B7A30E7DB1A}" type="presParOf" srcId="{8392F134-DDE2-4785-893B-2AAD4E7AA7F2}" destId="{3171F445-6DE3-4BD6-98C1-F16D2E3998F1}" srcOrd="0" destOrd="0" presId="urn:microsoft.com/office/officeart/2008/layout/PictureAccentList"/>
    <dgm:cxn modelId="{7D7CDDF0-C9D5-4995-BA4C-3249A4D452F7}" type="presParOf" srcId="{8392F134-DDE2-4785-893B-2AAD4E7AA7F2}" destId="{E8B158F0-EF75-4ADD-A9E0-8C7F68571F88}" srcOrd="1" destOrd="0" presId="urn:microsoft.com/office/officeart/2008/layout/PictureAccentList"/>
    <dgm:cxn modelId="{3ABF481C-1755-4EC4-8006-70092D83F00A}" type="presParOf" srcId="{ED93B730-AF60-4779-A39A-78E59E41916B}" destId="{C94DDB13-719A-4FD3-879A-283620492A4E}" srcOrd="1" destOrd="0" presId="urn:microsoft.com/office/officeart/2008/layout/PictureAccentList"/>
    <dgm:cxn modelId="{A0D7A382-2805-49BB-893A-AC8D7AD21B66}" type="presParOf" srcId="{C94DDB13-719A-4FD3-879A-283620492A4E}" destId="{99C36F94-DDAC-4C4C-80EC-311CF14D5B98}" srcOrd="0" destOrd="0" presId="urn:microsoft.com/office/officeart/2008/layout/PictureAccentList"/>
    <dgm:cxn modelId="{C6CDB270-1A91-42B4-AD0C-8D3A333ED920}" type="presParOf" srcId="{C94DDB13-719A-4FD3-879A-283620492A4E}" destId="{5396333C-4A35-4290-8AB6-4F5563EBC35F}" srcOrd="1" destOrd="0" presId="urn:microsoft.com/office/officeart/2008/layout/PictureAccentList"/>
    <dgm:cxn modelId="{A7AA9B15-6B61-4853-BB4A-D2EB453DA0CE}" type="presParOf" srcId="{ED93B730-AF60-4779-A39A-78E59E41916B}" destId="{0EF300A8-5419-442E-8455-AC0808EEDAEF}" srcOrd="2" destOrd="0" presId="urn:microsoft.com/office/officeart/2008/layout/PictureAccentList"/>
    <dgm:cxn modelId="{4D050B02-DC5C-41B5-BFBE-3EAB416EBAC4}" type="presParOf" srcId="{0EF300A8-5419-442E-8455-AC0808EEDAEF}" destId="{1552B180-F335-4DF7-827E-335B117CB4D1}" srcOrd="0" destOrd="0" presId="urn:microsoft.com/office/officeart/2008/layout/PictureAccentList"/>
    <dgm:cxn modelId="{DDDBC57E-45C0-4B37-B005-EC45B953BD4D}" type="presParOf" srcId="{0EF300A8-5419-442E-8455-AC0808EEDAEF}" destId="{FD8C57B7-2CEB-4465-B51E-92E3E96D1A1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4A126-0DC1-4320-B78D-7CCDF944996E}">
      <dsp:nvSpPr>
        <dsp:cNvPr id="0" name=""/>
        <dsp:cNvSpPr/>
      </dsp:nvSpPr>
      <dsp:spPr>
        <a:xfrm>
          <a:off x="3587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FE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Z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31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100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32797" y="1026497"/>
        <a:ext cx="1144480" cy="938867"/>
      </dsp:txXfrm>
    </dsp:sp>
    <dsp:sp modelId="{EE12BD4F-7F8A-45F5-AAAB-AA294A50E97C}">
      <dsp:nvSpPr>
        <dsp:cNvPr id="0" name=""/>
        <dsp:cNvSpPr/>
      </dsp:nvSpPr>
      <dsp:spPr>
        <a:xfrm>
          <a:off x="189916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0"/>
              <a:satOff val="0"/>
              <a:lumOff val="0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1A3BB9A-B4D6-4163-8C41-12C161BA5665}">
      <dsp:nvSpPr>
        <dsp:cNvPr id="0" name=""/>
        <dsp:cNvSpPr/>
      </dsp:nvSpPr>
      <dsp:spPr>
        <a:xfrm>
          <a:off x="1242574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SM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Y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RNA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100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323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1271784" y="1026497"/>
        <a:ext cx="1144480" cy="938867"/>
      </dsp:txXfrm>
    </dsp:sp>
    <dsp:sp modelId="{B5C50BC5-0989-479C-A475-7AB86F421546}">
      <dsp:nvSpPr>
        <dsp:cNvPr id="0" name=""/>
        <dsp:cNvSpPr/>
      </dsp:nvSpPr>
      <dsp:spPr>
        <a:xfrm>
          <a:off x="1428903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914056"/>
              <a:satOff val="5609"/>
              <a:lumOff val="-57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816260-03CA-42BA-B5AA-3D8015C3612A}">
      <dsp:nvSpPr>
        <dsp:cNvPr id="0" name=""/>
        <dsp:cNvSpPr/>
      </dsp:nvSpPr>
      <dsp:spPr>
        <a:xfrm>
          <a:off x="2481561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RGAMO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N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323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538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2510771" y="1026497"/>
        <a:ext cx="1144480" cy="938867"/>
      </dsp:txXfrm>
    </dsp:sp>
    <dsp:sp modelId="{4AA5C7DD-6B14-4F57-82A0-A20646AD826E}">
      <dsp:nvSpPr>
        <dsp:cNvPr id="0" name=""/>
        <dsp:cNvSpPr/>
      </dsp:nvSpPr>
      <dsp:spPr>
        <a:xfrm>
          <a:off x="2667891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1828111"/>
              <a:satOff val="11218"/>
              <a:lumOff val="-113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2DD12A2-1393-4925-97D2-D7D87B3A59E8}">
      <dsp:nvSpPr>
        <dsp:cNvPr id="0" name=""/>
        <dsp:cNvSpPr/>
      </dsp:nvSpPr>
      <dsp:spPr>
        <a:xfrm>
          <a:off x="3720548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HY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ATIRA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538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1517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3749758" y="1026497"/>
        <a:ext cx="1144480" cy="938867"/>
      </dsp:txXfrm>
    </dsp:sp>
    <dsp:sp modelId="{1E495FA4-166E-4650-A2F5-C1AF444BC287}">
      <dsp:nvSpPr>
        <dsp:cNvPr id="0" name=""/>
        <dsp:cNvSpPr/>
      </dsp:nvSpPr>
      <dsp:spPr>
        <a:xfrm>
          <a:off x="3906878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2742167"/>
              <a:satOff val="16827"/>
              <a:lumOff val="-170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D2A292-6990-497F-A473-F16B5902156E}">
      <dsp:nvSpPr>
        <dsp:cNvPr id="0" name=""/>
        <dsp:cNvSpPr/>
      </dsp:nvSpPr>
      <dsp:spPr>
        <a:xfrm>
          <a:off x="4959536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SARD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Y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1517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1798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4988746" y="1026497"/>
        <a:ext cx="1144480" cy="938867"/>
      </dsp:txXfrm>
    </dsp:sp>
    <dsp:sp modelId="{2154071E-8965-4D23-A07D-7E7D3AC26E0D}">
      <dsp:nvSpPr>
        <dsp:cNvPr id="0" name=""/>
        <dsp:cNvSpPr/>
      </dsp:nvSpPr>
      <dsp:spPr>
        <a:xfrm>
          <a:off x="5145865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3656223"/>
              <a:satOff val="22437"/>
              <a:lumOff val="-227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D5C9E33-35B2-4042-9400-A6D568B7044B}">
      <dsp:nvSpPr>
        <dsp:cNvPr id="0" name=""/>
        <dsp:cNvSpPr/>
      </dsp:nvSpPr>
      <dsp:spPr>
        <a:xfrm>
          <a:off x="6198523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FILADELFIA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1798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1844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6227733" y="1026497"/>
        <a:ext cx="1144480" cy="938867"/>
      </dsp:txXfrm>
    </dsp:sp>
    <dsp:sp modelId="{575021FA-84D2-4E57-A836-AB4C9406FD09}">
      <dsp:nvSpPr>
        <dsp:cNvPr id="0" name=""/>
        <dsp:cNvSpPr/>
      </dsp:nvSpPr>
      <dsp:spPr>
        <a:xfrm>
          <a:off x="6384852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4570278"/>
              <a:satOff val="28046"/>
              <a:lumOff val="-283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DA36111-4412-4248-B9D5-EEFA96A06A41}">
      <dsp:nvSpPr>
        <dsp:cNvPr id="0" name=""/>
        <dsp:cNvSpPr/>
      </dsp:nvSpPr>
      <dsp:spPr>
        <a:xfrm>
          <a:off x="7437510" y="0"/>
          <a:ext cx="1202900" cy="2493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LAODICEA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1844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1" kern="1200">
              <a:solidFill>
                <a:schemeClr val="tx1"/>
              </a:solidFill>
              <a:latin typeface="Franklin Gothic Book"/>
              <a:ea typeface="+mn-ea"/>
              <a:cs typeface="+mn-cs"/>
            </a:rPr>
            <a:t>…</a:t>
          </a:r>
          <a:endParaRPr lang="es-ES" sz="1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>
        <a:off x="7466720" y="1026497"/>
        <a:ext cx="1144480" cy="938867"/>
      </dsp:txXfrm>
    </dsp:sp>
    <dsp:sp modelId="{3CDF4C2A-48EF-450F-8300-D24FF0AF61BD}">
      <dsp:nvSpPr>
        <dsp:cNvPr id="0" name=""/>
        <dsp:cNvSpPr/>
      </dsp:nvSpPr>
      <dsp:spPr>
        <a:xfrm>
          <a:off x="7623839" y="149593"/>
          <a:ext cx="830241" cy="830241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50000"/>
              <a:hueOff val="-5484334"/>
              <a:satOff val="33655"/>
              <a:lumOff val="-340"/>
              <a:alphaOff val="0"/>
            </a:srgb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F25C3C-E157-4185-9585-D2C585699205}">
      <dsp:nvSpPr>
        <dsp:cNvPr id="0" name=""/>
        <dsp:cNvSpPr/>
      </dsp:nvSpPr>
      <dsp:spPr>
        <a:xfrm>
          <a:off x="345759" y="1994574"/>
          <a:ext cx="7952478" cy="37398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tint val="40000"/>
              <a:hueOff val="0"/>
              <a:satOff val="0"/>
              <a:lumOff val="0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D70BA-51A7-4D10-9FE2-A10AB3AD88C3}">
      <dsp:nvSpPr>
        <dsp:cNvPr id="0" name=""/>
        <dsp:cNvSpPr/>
      </dsp:nvSpPr>
      <dsp:spPr>
        <a:xfrm rot="10800000">
          <a:off x="3961790" y="715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Budeme jíst</a:t>
          </a:r>
          <a:r>
            <a:rPr lang="es-ES" sz="1800" b="1" kern="1200" dirty="0">
              <a:solidFill>
                <a:schemeClr val="tx1"/>
              </a:solidFill>
            </a:rPr>
            <a:t> ze stromu života.
</a:t>
          </a:r>
        </a:p>
      </dsp:txBody>
      <dsp:txXfrm rot="10800000">
        <a:off x="4065163" y="715"/>
        <a:ext cx="7761075" cy="413492"/>
      </dsp:txXfrm>
    </dsp:sp>
    <dsp:sp modelId="{3ABD1507-910D-431E-8281-05B079D4F742}">
      <dsp:nvSpPr>
        <dsp:cNvPr id="0" name=""/>
        <dsp:cNvSpPr/>
      </dsp:nvSpPr>
      <dsp:spPr>
        <a:xfrm>
          <a:off x="3517127" y="0"/>
          <a:ext cx="686149" cy="4134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0C2F1-82D1-454A-B5E1-706A4009C177}">
      <dsp:nvSpPr>
        <dsp:cNvPr id="0" name=""/>
        <dsp:cNvSpPr/>
      </dsp:nvSpPr>
      <dsp:spPr>
        <a:xfrm rot="10800000">
          <a:off x="3961790" y="537638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563212"/>
                <a:satOff val="-1452"/>
                <a:lumOff val="-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2"/>
                <a:satOff val="-1452"/>
                <a:lumOff val="-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2"/>
                <a:satOff val="-1452"/>
                <a:lumOff val="-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Vyhneme se</a:t>
          </a:r>
          <a:r>
            <a:rPr lang="es-ES" sz="1800" b="1" kern="1200" dirty="0">
              <a:solidFill>
                <a:schemeClr val="tx1"/>
              </a:solidFill>
            </a:rPr>
            <a:t> druhé smrti.</a:t>
          </a:r>
        </a:p>
      </dsp:txBody>
      <dsp:txXfrm rot="10800000">
        <a:off x="4065163" y="537638"/>
        <a:ext cx="7761075" cy="413492"/>
      </dsp:txXfrm>
    </dsp:sp>
    <dsp:sp modelId="{ECAD995A-5FB8-4E04-BDD6-219127E30BCE}">
      <dsp:nvSpPr>
        <dsp:cNvPr id="0" name=""/>
        <dsp:cNvSpPr/>
      </dsp:nvSpPr>
      <dsp:spPr>
        <a:xfrm>
          <a:off x="3517127" y="528926"/>
          <a:ext cx="686149" cy="4134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DF849-9C7B-47F6-A81F-03426F43434F}">
      <dsp:nvSpPr>
        <dsp:cNvPr id="0" name=""/>
        <dsp:cNvSpPr/>
      </dsp:nvSpPr>
      <dsp:spPr>
        <a:xfrm rot="10800000">
          <a:off x="3961790" y="1074561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Budeme jíst</a:t>
          </a:r>
          <a:r>
            <a:rPr lang="es-ES" sz="1800" b="1" kern="1200" dirty="0">
              <a:solidFill>
                <a:schemeClr val="tx1"/>
              </a:solidFill>
            </a:rPr>
            <a:t> manu.
</a:t>
          </a:r>
        </a:p>
      </dsp:txBody>
      <dsp:txXfrm rot="10800000">
        <a:off x="4065163" y="1074561"/>
        <a:ext cx="7761075" cy="413492"/>
      </dsp:txXfrm>
    </dsp:sp>
    <dsp:sp modelId="{08A8EBAE-E02D-4588-98D7-6422ABF198F9}">
      <dsp:nvSpPr>
        <dsp:cNvPr id="0" name=""/>
        <dsp:cNvSpPr/>
      </dsp:nvSpPr>
      <dsp:spPr>
        <a:xfrm>
          <a:off x="3517127" y="1065849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678" t="-97271" r="-15248" b="723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A4146-89CC-4CD4-A0A0-08F6D98DF8AA}">
      <dsp:nvSpPr>
        <dsp:cNvPr id="0" name=""/>
        <dsp:cNvSpPr/>
      </dsp:nvSpPr>
      <dsp:spPr>
        <a:xfrm rot="10800000">
          <a:off x="3961790" y="1611484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Získáme </a:t>
          </a:r>
          <a:r>
            <a:rPr lang="es-ES" sz="1800" b="1" kern="1200" dirty="0">
              <a:solidFill>
                <a:schemeClr val="tx1"/>
              </a:solidFill>
            </a:rPr>
            <a:t>bílého oblázku.</a:t>
          </a:r>
        </a:p>
      </dsp:txBody>
      <dsp:txXfrm rot="10800000">
        <a:off x="4065163" y="1611484"/>
        <a:ext cx="7761075" cy="413492"/>
      </dsp:txXfrm>
    </dsp:sp>
    <dsp:sp modelId="{B4804BA4-0B7F-4E1A-A1E3-026CA859C899}">
      <dsp:nvSpPr>
        <dsp:cNvPr id="0" name=""/>
        <dsp:cNvSpPr/>
      </dsp:nvSpPr>
      <dsp:spPr>
        <a:xfrm>
          <a:off x="3517127" y="1602772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43948" t="-57209" r="-24329" b="-61655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1BB2D-6804-47D6-8251-283E4EA9950F}">
      <dsp:nvSpPr>
        <dsp:cNvPr id="0" name=""/>
        <dsp:cNvSpPr/>
      </dsp:nvSpPr>
      <dsp:spPr>
        <a:xfrm rot="10800000">
          <a:off x="3961790" y="2148407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Získ</a:t>
          </a:r>
          <a:r>
            <a:rPr lang="cs-CZ" sz="1800" b="1" kern="1200" dirty="0" err="1">
              <a:solidFill>
                <a:schemeClr val="tx1"/>
              </a:solidFill>
            </a:rPr>
            <a:t>áme</a:t>
          </a:r>
          <a:r>
            <a:rPr lang="es-ES" sz="1800" b="1" kern="1200" dirty="0">
              <a:solidFill>
                <a:schemeClr val="tx1"/>
              </a:solidFill>
            </a:rPr>
            <a:t> nové jméno, dokonalý charakter.
</a:t>
          </a:r>
        </a:p>
      </dsp:txBody>
      <dsp:txXfrm rot="10800000">
        <a:off x="4065163" y="2148407"/>
        <a:ext cx="7761075" cy="413492"/>
      </dsp:txXfrm>
    </dsp:sp>
    <dsp:sp modelId="{6D49BD6F-114A-4CDD-8948-C1C3B93757AD}">
      <dsp:nvSpPr>
        <dsp:cNvPr id="0" name=""/>
        <dsp:cNvSpPr/>
      </dsp:nvSpPr>
      <dsp:spPr>
        <a:xfrm>
          <a:off x="3517127" y="2139695"/>
          <a:ext cx="686149" cy="413492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20000" b="-2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196F3-EE78-433E-8CD5-9BB07FCDE9B6}">
      <dsp:nvSpPr>
        <dsp:cNvPr id="0" name=""/>
        <dsp:cNvSpPr/>
      </dsp:nvSpPr>
      <dsp:spPr>
        <a:xfrm rot="10800000">
          <a:off x="3961790" y="2685330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2816059"/>
                <a:satOff val="-7258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16059"/>
                <a:satOff val="-7258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16059"/>
                <a:satOff val="-7258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Budeme vládnout s</a:t>
          </a:r>
          <a:r>
            <a:rPr lang="es-ES" sz="1800" b="1" kern="1200" dirty="0">
              <a:solidFill>
                <a:schemeClr val="tx1"/>
              </a:solidFill>
            </a:rPr>
            <a:t> Ježíšem.</a:t>
          </a:r>
        </a:p>
      </dsp:txBody>
      <dsp:txXfrm rot="10800000">
        <a:off x="4065163" y="2685330"/>
        <a:ext cx="7761075" cy="413492"/>
      </dsp:txXfrm>
    </dsp:sp>
    <dsp:sp modelId="{582818CF-29FB-4FE7-999B-125C86D1D235}">
      <dsp:nvSpPr>
        <dsp:cNvPr id="0" name=""/>
        <dsp:cNvSpPr/>
      </dsp:nvSpPr>
      <dsp:spPr>
        <a:xfrm>
          <a:off x="3517127" y="2676618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l="-25558" t="-2108" r="2338" b="2108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958A8-A184-4EAB-B317-D448CF3FAE73}">
      <dsp:nvSpPr>
        <dsp:cNvPr id="0" name=""/>
        <dsp:cNvSpPr/>
      </dsp:nvSpPr>
      <dsp:spPr>
        <a:xfrm rot="10800000">
          <a:off x="3961790" y="3222253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>
              <a:solidFill>
                <a:schemeClr val="tx1"/>
              </a:solidFill>
            </a:rPr>
            <a:t>Budeme</a:t>
          </a:r>
          <a:r>
            <a:rPr lang="es-ES" sz="1800" b="1" kern="1200" dirty="0">
              <a:solidFill>
                <a:schemeClr val="tx1"/>
              </a:solidFill>
            </a:rPr>
            <a:t> s Ním</a:t>
          </a:r>
          <a:r>
            <a:rPr lang="cs-CZ" sz="1800" b="1" kern="1200" dirty="0">
              <a:solidFill>
                <a:schemeClr val="tx1"/>
              </a:solidFill>
            </a:rPr>
            <a:t> žít</a:t>
          </a:r>
          <a:r>
            <a:rPr lang="es-ES" sz="1800" b="1" kern="1200" dirty="0">
              <a:solidFill>
                <a:schemeClr val="tx1"/>
              </a:solidFill>
            </a:rPr>
            <a:t>.
</a:t>
          </a:r>
        </a:p>
      </dsp:txBody>
      <dsp:txXfrm rot="10800000">
        <a:off x="4065163" y="3222253"/>
        <a:ext cx="7761075" cy="413492"/>
      </dsp:txXfrm>
    </dsp:sp>
    <dsp:sp modelId="{EA342DE2-8634-4EF0-B65F-C13C84E6BFED}">
      <dsp:nvSpPr>
        <dsp:cNvPr id="0" name=""/>
        <dsp:cNvSpPr/>
      </dsp:nvSpPr>
      <dsp:spPr>
        <a:xfrm>
          <a:off x="3517127" y="3213541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1389" t="15428" r="-1389" b="-39884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2855D-E506-48F1-BF1B-30E3D5D959C8}">
      <dsp:nvSpPr>
        <dsp:cNvPr id="0" name=""/>
        <dsp:cNvSpPr/>
      </dsp:nvSpPr>
      <dsp:spPr>
        <a:xfrm rot="10800000">
          <a:off x="3961790" y="3759176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3942483"/>
                <a:satOff val="-10161"/>
                <a:lumOff val="-6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42483"/>
                <a:satOff val="-10161"/>
                <a:lumOff val="-6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42483"/>
                <a:satOff val="-10161"/>
                <a:lumOff val="-6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Oblék</a:t>
          </a:r>
          <a:r>
            <a:rPr lang="cs-CZ" sz="1800" b="1" kern="1200" dirty="0">
              <a:solidFill>
                <a:schemeClr val="tx1"/>
              </a:solidFill>
            </a:rPr>
            <a:t>nete si bílý plášť</a:t>
          </a:r>
          <a:r>
            <a:rPr lang="es-ES" sz="1800" b="1" kern="1200" dirty="0">
              <a:solidFill>
                <a:schemeClr val="tx1"/>
              </a:solidFill>
            </a:rPr>
            <a:t> Kristov</a:t>
          </a:r>
          <a:r>
            <a:rPr lang="cs-CZ" sz="1800" b="1" kern="1200" dirty="0">
              <a:solidFill>
                <a:schemeClr val="tx1"/>
              </a:solidFill>
            </a:rPr>
            <a:t>y</a:t>
          </a:r>
          <a:r>
            <a:rPr lang="es-ES" sz="1800" b="1" kern="1200" dirty="0">
              <a:solidFill>
                <a:schemeClr val="tx1"/>
              </a:solidFill>
            </a:rPr>
            <a:t> spravedlnost</a:t>
          </a:r>
          <a:r>
            <a:rPr lang="cs-CZ" sz="1800" b="1" kern="1200" dirty="0">
              <a:solidFill>
                <a:schemeClr val="tx1"/>
              </a:solidFill>
            </a:rPr>
            <a:t>i</a:t>
          </a:r>
          <a:r>
            <a:rPr lang="es-ES" sz="1800" b="1" kern="1200" dirty="0">
              <a:solidFill>
                <a:schemeClr val="tx1"/>
              </a:solidFill>
            </a:rPr>
            <a:t>.</a:t>
          </a:r>
        </a:p>
      </dsp:txBody>
      <dsp:txXfrm rot="10800000">
        <a:off x="4065163" y="3759176"/>
        <a:ext cx="7761075" cy="413492"/>
      </dsp:txXfrm>
    </dsp:sp>
    <dsp:sp modelId="{DD10758F-6592-4E43-B183-B8C696806FF4}">
      <dsp:nvSpPr>
        <dsp:cNvPr id="0" name=""/>
        <dsp:cNvSpPr/>
      </dsp:nvSpPr>
      <dsp:spPr>
        <a:xfrm>
          <a:off x="3517127" y="3750464"/>
          <a:ext cx="686149" cy="41349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FAE21-4D32-41DE-93E1-5B991245B792}">
      <dsp:nvSpPr>
        <dsp:cNvPr id="0" name=""/>
        <dsp:cNvSpPr/>
      </dsp:nvSpPr>
      <dsp:spPr>
        <a:xfrm rot="10800000">
          <a:off x="3961790" y="4296099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Naše jméno nebude nikdy vymazáno z knihy života..</a:t>
          </a:r>
        </a:p>
      </dsp:txBody>
      <dsp:txXfrm rot="10800000">
        <a:off x="4065163" y="4296099"/>
        <a:ext cx="7761075" cy="413492"/>
      </dsp:txXfrm>
    </dsp:sp>
    <dsp:sp modelId="{7AACCD16-779B-4475-9357-D9AD55981AA0}">
      <dsp:nvSpPr>
        <dsp:cNvPr id="0" name=""/>
        <dsp:cNvSpPr/>
      </dsp:nvSpPr>
      <dsp:spPr>
        <a:xfrm>
          <a:off x="3517127" y="4287387"/>
          <a:ext cx="686149" cy="413492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8AC51-74F9-41A2-A17B-D4581EB9AAB8}">
      <dsp:nvSpPr>
        <dsp:cNvPr id="0" name=""/>
        <dsp:cNvSpPr/>
      </dsp:nvSpPr>
      <dsp:spPr>
        <a:xfrm rot="10800000">
          <a:off x="3961790" y="4833023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Ježíš nás vyzná před Otcem a anděly.</a:t>
          </a:r>
        </a:p>
      </dsp:txBody>
      <dsp:txXfrm rot="10800000">
        <a:off x="4065163" y="4833023"/>
        <a:ext cx="7761075" cy="413492"/>
      </dsp:txXfrm>
    </dsp:sp>
    <dsp:sp modelId="{39249653-40FD-4108-95E0-FB23D24ADDF2}">
      <dsp:nvSpPr>
        <dsp:cNvPr id="0" name=""/>
        <dsp:cNvSpPr/>
      </dsp:nvSpPr>
      <dsp:spPr>
        <a:xfrm>
          <a:off x="3517127" y="4824310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876" t="-13956" b="-68799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53CC1-0098-4CFC-8FAA-2AED1C2649E6}">
      <dsp:nvSpPr>
        <dsp:cNvPr id="0" name=""/>
        <dsp:cNvSpPr/>
      </dsp:nvSpPr>
      <dsp:spPr>
        <a:xfrm rot="10800000">
          <a:off x="3961790" y="5369946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Staneme s</a:t>
          </a:r>
          <a:r>
            <a:rPr lang="es-ES" sz="1800" b="1" kern="1200" dirty="0">
              <a:solidFill>
                <a:schemeClr val="tx1"/>
              </a:solidFill>
            </a:rPr>
            <a:t>e sloupem v Božím chrámu. </a:t>
          </a:r>
        </a:p>
      </dsp:txBody>
      <dsp:txXfrm rot="10800000">
        <a:off x="4065163" y="5369946"/>
        <a:ext cx="7761075" cy="413492"/>
      </dsp:txXfrm>
    </dsp:sp>
    <dsp:sp modelId="{FABB8AFA-AF2B-4CA4-9D9E-84BB3289E0EC}">
      <dsp:nvSpPr>
        <dsp:cNvPr id="0" name=""/>
        <dsp:cNvSpPr/>
      </dsp:nvSpPr>
      <dsp:spPr>
        <a:xfrm>
          <a:off x="3517127" y="5361233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11"/>
          <a:srcRect/>
          <a:stretch>
            <a:fillRect t="-47840" b="-27318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6E664-40F0-4277-8711-A8185EC566E1}">
      <dsp:nvSpPr>
        <dsp:cNvPr id="0" name=""/>
        <dsp:cNvSpPr/>
      </dsp:nvSpPr>
      <dsp:spPr>
        <a:xfrm rot="10800000">
          <a:off x="3961790" y="5906869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6195331"/>
                <a:satOff val="-15967"/>
                <a:lumOff val="-107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95331"/>
                <a:satOff val="-15967"/>
                <a:lumOff val="-107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95331"/>
                <a:satOff val="-15967"/>
                <a:lumOff val="-107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Přijmeme Boží jméno, Jeho vlastní charakter.</a:t>
          </a:r>
        </a:p>
      </dsp:txBody>
      <dsp:txXfrm rot="10800000">
        <a:off x="4065163" y="5906869"/>
        <a:ext cx="7761075" cy="413492"/>
      </dsp:txXfrm>
    </dsp:sp>
    <dsp:sp modelId="{90406C89-C164-4640-A119-A5548C5E2BF7}">
      <dsp:nvSpPr>
        <dsp:cNvPr id="0" name=""/>
        <dsp:cNvSpPr/>
      </dsp:nvSpPr>
      <dsp:spPr>
        <a:xfrm>
          <a:off x="3517127" y="5898156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12"/>
          <a:srcRect/>
          <a:stretch>
            <a:fillRect l="-6095" r="-14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9222A-C341-4EA8-BCCB-7CE52EA379D9}">
      <dsp:nvSpPr>
        <dsp:cNvPr id="0" name=""/>
        <dsp:cNvSpPr/>
      </dsp:nvSpPr>
      <dsp:spPr>
        <a:xfrm rot="10800000">
          <a:off x="3961790" y="6443792"/>
          <a:ext cx="7864448" cy="413492"/>
        </a:xfrm>
        <a:prstGeom prst="homePlat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3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tx1"/>
              </a:solidFill>
            </a:rPr>
            <a:t>Budeme sedět s Ježíšem na </a:t>
          </a:r>
          <a:r>
            <a:rPr lang="cs-CZ" sz="1800" b="1" kern="1200" dirty="0">
              <a:solidFill>
                <a:schemeClr val="tx1"/>
              </a:solidFill>
            </a:rPr>
            <a:t>J</a:t>
          </a:r>
          <a:r>
            <a:rPr lang="es-ES" sz="1800" b="1" kern="1200" dirty="0">
              <a:solidFill>
                <a:schemeClr val="tx1"/>
              </a:solidFill>
            </a:rPr>
            <a:t>eho trůnu.</a:t>
          </a:r>
        </a:p>
      </dsp:txBody>
      <dsp:txXfrm rot="10800000">
        <a:off x="4065163" y="6443792"/>
        <a:ext cx="7761075" cy="413492"/>
      </dsp:txXfrm>
    </dsp:sp>
    <dsp:sp modelId="{4B297BB6-A63F-4E64-94F8-24F048FD90C0}">
      <dsp:nvSpPr>
        <dsp:cNvPr id="0" name=""/>
        <dsp:cNvSpPr/>
      </dsp:nvSpPr>
      <dsp:spPr>
        <a:xfrm>
          <a:off x="3517127" y="6428799"/>
          <a:ext cx="686149" cy="413492"/>
        </a:xfrm>
        <a:prstGeom prst="rect">
          <a:avLst/>
        </a:prstGeom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297" t="-49168" r="-45257" b="-301924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DB1B2-2737-49E9-8F4A-847F0D7D2AA5}">
      <dsp:nvSpPr>
        <dsp:cNvPr id="0" name=""/>
        <dsp:cNvSpPr/>
      </dsp:nvSpPr>
      <dsp:spPr>
        <a:xfrm rot="16200000">
          <a:off x="-492281" y="493204"/>
          <a:ext cx="2017316" cy="1030906"/>
        </a:xfrm>
        <a:prstGeom prst="snip1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0"/>
              <a:satOff val="0"/>
              <a:lumOff val="0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Období a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poštols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ů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až do Jano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vy smrti
</a:t>
          </a:r>
        </a:p>
      </dsp:txBody>
      <dsp:txXfrm rot="5400000">
        <a:off x="86835" y="85910"/>
        <a:ext cx="944995" cy="1931405"/>
      </dsp:txXfrm>
    </dsp:sp>
    <dsp:sp modelId="{85A30923-F58D-4843-8FC7-FB5F60A12203}">
      <dsp:nvSpPr>
        <dsp:cNvPr id="0" name=""/>
        <dsp:cNvSpPr/>
      </dsp:nvSpPr>
      <dsp:spPr>
        <a:xfrm rot="16200000">
          <a:off x="669313" y="439834"/>
          <a:ext cx="2017316" cy="1137646"/>
        </a:xfrm>
        <a:prstGeom prst="snip1Rect">
          <a:avLst/>
        </a:prstGeom>
        <a:solidFill>
          <a:srgbClr val="E6FAA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836761"/>
              <a:satOff val="6849"/>
              <a:lumOff val="-1111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Pronásledování církve Římskou říší až do obrácení Konstantina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Pronásledování církve Římskou říší až do obrácení Konstantina
</a:t>
          </a:r>
        </a:p>
      </dsp:txBody>
      <dsp:txXfrm rot="5400000">
        <a:off x="1203954" y="94805"/>
        <a:ext cx="1042840" cy="1922510"/>
      </dsp:txXfrm>
    </dsp:sp>
    <dsp:sp modelId="{AEAD07D2-D5F6-46CA-A718-D787994FD70C}">
      <dsp:nvSpPr>
        <dsp:cNvPr id="0" name=""/>
        <dsp:cNvSpPr/>
      </dsp:nvSpPr>
      <dsp:spPr>
        <a:xfrm rot="16200000">
          <a:off x="1947952" y="376160"/>
          <a:ext cx="2017316" cy="1264994"/>
        </a:xfrm>
        <a:prstGeom prst="snip1Rect">
          <a:avLst/>
        </a:prstGeom>
        <a:solidFill>
          <a:srgbClr val="D8FAC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1673522"/>
              <a:satOff val="13698"/>
              <a:lumOff val="-2222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Církev získává následovníky a překrucuje pravdu, dokud Justinián nedá politickou moc papežství.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Církev získává následovníky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a překrucuje pravdu,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trvá do doby, kdy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Jus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tinián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př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edá politickou moc papežství.
</a:t>
          </a:r>
        </a:p>
      </dsp:txBody>
      <dsp:txXfrm rot="5400000">
        <a:off x="2429531" y="105417"/>
        <a:ext cx="1159576" cy="1911898"/>
      </dsp:txXfrm>
    </dsp:sp>
    <dsp:sp modelId="{C2B629B0-E581-4B1C-9F64-00029BB8A534}">
      <dsp:nvSpPr>
        <dsp:cNvPr id="0" name=""/>
        <dsp:cNvSpPr/>
      </dsp:nvSpPr>
      <dsp:spPr>
        <a:xfrm rot="16200000">
          <a:off x="3242327" y="424097"/>
          <a:ext cx="2017316" cy="1169120"/>
        </a:xfrm>
        <a:prstGeom prst="snip1Rect">
          <a:avLst/>
        </a:prstGeom>
        <a:solidFill>
          <a:srgbClr val="D0F8D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2510283"/>
              <a:satOff val="20547"/>
              <a:lumOff val="-3333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Začíná politickou mocí církve až do vzniku protes-tantismu s reformací.</a:t>
          </a:r>
          <a:b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</a:b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Luthera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Začíná politickou mocí církve až do vzniku protestantis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mu.Luther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o-</a:t>
          </a:r>
          <a:r>
            <a:rPr lang="cs-CZ" sz="1400" b="1" kern="1200" dirty="0" err="1">
              <a:solidFill>
                <a:schemeClr val="tx1"/>
              </a:solidFill>
              <a:latin typeface="Franklin Gothic Book"/>
              <a:ea typeface="+mn-ea"/>
              <a:cs typeface="+mn-cs"/>
            </a:rPr>
            <a:t>vou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reformací
</a:t>
          </a:r>
        </a:p>
      </dsp:txBody>
      <dsp:txXfrm rot="5400000">
        <a:off x="3763854" y="97428"/>
        <a:ext cx="1071691" cy="1919887"/>
      </dsp:txXfrm>
    </dsp:sp>
    <dsp:sp modelId="{FBBACE0A-61DD-420A-BA13-2E2D07CF1CD7}">
      <dsp:nvSpPr>
        <dsp:cNvPr id="0" name=""/>
        <dsp:cNvSpPr/>
      </dsp:nvSpPr>
      <dsp:spPr>
        <a:xfrm rot="16200000">
          <a:off x="4528718" y="384145"/>
          <a:ext cx="2017316" cy="1249025"/>
        </a:xfrm>
        <a:prstGeom prst="snip1Rect">
          <a:avLst/>
        </a:prstGeom>
        <a:solidFill>
          <a:srgbClr val="CCF8E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3347044"/>
              <a:satOff val="27395"/>
              <a:lumOff val="-4444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Poslední období pronásledování a úpadku protestantismu až do uvěznění papeže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Poslední období pronásledo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vání a úpad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ku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protes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-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tantismu až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do uvěznění papeže
</a:t>
          </a:r>
        </a:p>
      </dsp:txBody>
      <dsp:txXfrm rot="5400000">
        <a:off x="5016950" y="104087"/>
        <a:ext cx="1144938" cy="1913229"/>
      </dsp:txXfrm>
    </dsp:sp>
    <dsp:sp modelId="{84F69B57-3F09-43B5-BE07-B9A64CF19E00}">
      <dsp:nvSpPr>
        <dsp:cNvPr id="0" name=""/>
        <dsp:cNvSpPr/>
      </dsp:nvSpPr>
      <dsp:spPr>
        <a:xfrm rot="16200000">
          <a:off x="5801370" y="360836"/>
          <a:ext cx="2017316" cy="1295643"/>
        </a:xfrm>
        <a:prstGeom prst="snip1Rect">
          <a:avLst/>
        </a:prstGeom>
        <a:solidFill>
          <a:srgbClr val="C5EFF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4183805"/>
              <a:satOff val="34244"/>
              <a:lumOff val="-5555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Od velkého probuzení, kdy svět aktivně očekával příchod Ježíše. Do konce 2 300 dnů
 Od velkého probuzení, kdy svět aktivně očekával příchod Ježíše. Do konce 2 300 dnů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 Od velkého probuzení, kdy svět aktivně očekával příchod Ježíše. Do konce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      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2 300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večer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ů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 a jiter</a:t>
          </a:r>
          <a:endParaRPr lang="es-ES" sz="1400" b="1" kern="1200" dirty="0">
            <a:solidFill>
              <a:schemeClr val="tx1"/>
            </a:solidFill>
            <a:latin typeface="Franklin Gothic Book"/>
            <a:ea typeface="+mn-ea"/>
            <a:cs typeface="+mn-cs"/>
          </a:endParaRPr>
        </a:p>
      </dsp:txBody>
      <dsp:txXfrm rot="5400000">
        <a:off x="6270178" y="107972"/>
        <a:ext cx="1187671" cy="1909344"/>
      </dsp:txXfrm>
    </dsp:sp>
    <dsp:sp modelId="{860F8955-603E-4178-8939-F1A0E1869045}">
      <dsp:nvSpPr>
        <dsp:cNvPr id="0" name=""/>
        <dsp:cNvSpPr/>
      </dsp:nvSpPr>
      <dsp:spPr>
        <a:xfrm rot="16200000">
          <a:off x="7118964" y="493204"/>
          <a:ext cx="2017316" cy="1030906"/>
        </a:xfrm>
        <a:prstGeom prst="snip1Rect">
          <a:avLst/>
        </a:prstGeom>
        <a:solidFill>
          <a:srgbClr val="CFE0F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rgbClr val="8FB08C">
              <a:hueOff val="-5020566"/>
              <a:satOff val="41093"/>
              <a:lumOff val="-6666"/>
              <a:alphaOff val="0"/>
            </a:s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0" rIns="6350" bIns="0" numCol="1" spcCol="1270" anchor="t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
 Poslední období církve do Druhého příchodu Ježíše
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
 Poslední období církve do 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d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ruhého příchodu Ježíše</a:t>
          </a:r>
          <a:r>
            <a:rPr lang="cs-CZ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 Kris-ta</a:t>
          </a:r>
          <a:r>
            <a:rPr lang="es-ES" sz="1400" b="1" kern="1200" dirty="0">
              <a:solidFill>
                <a:schemeClr val="tx1"/>
              </a:solidFill>
              <a:latin typeface="Franklin Gothic Book"/>
              <a:ea typeface="+mn-ea"/>
              <a:cs typeface="+mn-cs"/>
            </a:rPr>
            <a:t>
</a:t>
          </a:r>
        </a:p>
      </dsp:txBody>
      <dsp:txXfrm rot="5400000">
        <a:off x="7698080" y="85910"/>
        <a:ext cx="944995" cy="1931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294921"/>
          <a:ext cx="8436725" cy="8426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NÍHO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NÝ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 Apoštolské období 31-100</a:t>
          </a:r>
        </a:p>
      </dsp:txBody>
      <dsp:txXfrm>
        <a:off x="24680" y="319601"/>
        <a:ext cx="8387365" cy="793272"/>
      </dsp:txXfrm>
    </dsp:sp>
    <dsp:sp modelId="{3171F445-6DE3-4BD6-98C1-F16D2E3998F1}">
      <dsp:nvSpPr>
        <dsp:cNvPr id="0" name=""/>
        <dsp:cNvSpPr/>
      </dsp:nvSpPr>
      <dsp:spPr>
        <a:xfrm>
          <a:off x="0" y="1289227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61170" t="-1979" r="-20292" b="-9361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893190" y="1289227"/>
          <a:ext cx="7543535" cy="8426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2-3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Přinesl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evangelium celému známému světu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4331" y="1330368"/>
        <a:ext cx="7461253" cy="760350"/>
      </dsp:txXfrm>
    </dsp:sp>
    <dsp:sp modelId="{99C36F94-DDAC-4C4C-80EC-311CF14D5B98}">
      <dsp:nvSpPr>
        <dsp:cNvPr id="0" name=""/>
        <dsp:cNvSpPr/>
      </dsp:nvSpPr>
      <dsp:spPr>
        <a:xfrm>
          <a:off x="0" y="2232976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21979" t="-11516" r="-14549" b="-25014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883534" y="2232976"/>
          <a:ext cx="7543535" cy="8426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4-6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Po smrti apoštolů horlivost upadala, ale nějakou dobu odolávala 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falršnému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učení.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sp:txBody>
      <dsp:txXfrm>
        <a:off x="924675" y="2274117"/>
        <a:ext cx="7461253" cy="760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333226"/>
          <a:ext cx="5834132" cy="952076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“MYRHA”. Pronásledování 100-323</a:t>
          </a:r>
        </a:p>
      </dsp:txBody>
      <dsp:txXfrm>
        <a:off x="27885" y="361111"/>
        <a:ext cx="5778362" cy="896306"/>
      </dsp:txXfrm>
    </dsp:sp>
    <dsp:sp modelId="{3171F445-6DE3-4BD6-98C1-F16D2E3998F1}">
      <dsp:nvSpPr>
        <dsp:cNvPr id="0" name=""/>
        <dsp:cNvSpPr/>
      </dsp:nvSpPr>
      <dsp:spPr>
        <a:xfrm>
          <a:off x="0" y="1456677"/>
          <a:ext cx="952076" cy="95207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61170" t="-1979" r="-20292" b="-9361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1009201" y="1456677"/>
          <a:ext cx="4824931" cy="952076"/>
        </a:xfrm>
        <a:prstGeom prst="roundRect">
          <a:avLst>
            <a:gd name="adj" fmla="val 1667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Židé podněcují Řím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 pronásledování křesťanů
</a:t>
          </a:r>
        </a:p>
      </dsp:txBody>
      <dsp:txXfrm>
        <a:off x="1055686" y="1503162"/>
        <a:ext cx="4731961" cy="859106"/>
      </dsp:txXfrm>
    </dsp:sp>
    <dsp:sp modelId="{C4806546-4D74-4E00-9763-BBEBAEB09168}">
      <dsp:nvSpPr>
        <dsp:cNvPr id="0" name=""/>
        <dsp:cNvSpPr/>
      </dsp:nvSpPr>
      <dsp:spPr>
        <a:xfrm>
          <a:off x="0" y="2523002"/>
          <a:ext cx="952076" cy="95207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F5EB1-69FB-47E7-8BB3-583FE544BBCB}">
      <dsp:nvSpPr>
        <dsp:cNvPr id="0" name=""/>
        <dsp:cNvSpPr/>
      </dsp:nvSpPr>
      <dsp:spPr>
        <a:xfrm>
          <a:off x="1009201" y="2523002"/>
          <a:ext cx="4824931" cy="952076"/>
        </a:xfrm>
        <a:prstGeom prst="roundRect">
          <a:avLst>
            <a:gd name="adj" fmla="val 1667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10. Pr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onásledování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303-313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 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</a:p>
      </dsp:txBody>
      <dsp:txXfrm>
        <a:off x="1055686" y="2569487"/>
        <a:ext cx="4731961" cy="8591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294921"/>
          <a:ext cx="5343218" cy="84263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“V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YVÝŠENINA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”. Rozpad 323 až 538</a:t>
          </a:r>
        </a:p>
      </dsp:txBody>
      <dsp:txXfrm>
        <a:off x="24680" y="319601"/>
        <a:ext cx="5293858" cy="793272"/>
      </dsp:txXfrm>
    </dsp:sp>
    <dsp:sp modelId="{3171F445-6DE3-4BD6-98C1-F16D2E3998F1}">
      <dsp:nvSpPr>
        <dsp:cNvPr id="0" name=""/>
        <dsp:cNvSpPr/>
      </dsp:nvSpPr>
      <dsp:spPr>
        <a:xfrm>
          <a:off x="0" y="1289227"/>
          <a:ext cx="842632" cy="84263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t="-10000" b="-10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893190" y="1269981"/>
          <a:ext cx="4450027" cy="842632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Papežství upevňuje Řím jako své sídlo.
</a:t>
          </a:r>
        </a:p>
      </dsp:txBody>
      <dsp:txXfrm>
        <a:off x="934331" y="1311122"/>
        <a:ext cx="4367745" cy="760350"/>
      </dsp:txXfrm>
    </dsp:sp>
    <dsp:sp modelId="{99C36F94-DDAC-4C4C-80EC-311CF14D5B98}">
      <dsp:nvSpPr>
        <dsp:cNvPr id="0" name=""/>
        <dsp:cNvSpPr/>
      </dsp:nvSpPr>
      <dsp:spPr>
        <a:xfrm>
          <a:off x="0" y="2232976"/>
          <a:ext cx="842632" cy="84263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893190" y="2232976"/>
          <a:ext cx="4450027" cy="842632"/>
        </a:xfrm>
        <a:prstGeom prst="roundRect">
          <a:avLst>
            <a:gd name="adj" fmla="val 1667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14-16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Spojení křesťan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sví          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pohan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stvím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</a:t>
          </a:r>
        </a:p>
      </dsp:txBody>
      <dsp:txXfrm>
        <a:off x="934331" y="2274117"/>
        <a:ext cx="4367745" cy="7603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294921"/>
          <a:ext cx="5110171" cy="842632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¨Úpadek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538 až 1517
</a:t>
          </a:r>
        </a:p>
      </dsp:txBody>
      <dsp:txXfrm>
        <a:off x="24680" y="319601"/>
        <a:ext cx="5060811" cy="793272"/>
      </dsp:txXfrm>
    </dsp:sp>
    <dsp:sp modelId="{3171F445-6DE3-4BD6-98C1-F16D2E3998F1}">
      <dsp:nvSpPr>
        <dsp:cNvPr id="0" name=""/>
        <dsp:cNvSpPr/>
      </dsp:nvSpPr>
      <dsp:spPr>
        <a:xfrm>
          <a:off x="0" y="1289227"/>
          <a:ext cx="842632" cy="84263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893190" y="1289227"/>
          <a:ext cx="4216981" cy="84263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20-24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Úpadek m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orální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i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do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gmatický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934331" y="1330368"/>
        <a:ext cx="4134699" cy="760350"/>
      </dsp:txXfrm>
    </dsp:sp>
    <dsp:sp modelId="{99C36F94-DDAC-4C4C-80EC-311CF14D5B98}">
      <dsp:nvSpPr>
        <dsp:cNvPr id="0" name=""/>
        <dsp:cNvSpPr/>
      </dsp:nvSpPr>
      <dsp:spPr>
        <a:xfrm>
          <a:off x="0" y="2232976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033" t="3268" r="1033" b="-36642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893190" y="2232976"/>
          <a:ext cx="4216981" cy="84263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19, 24-25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Např. chyby Valdenských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toler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ují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4331" y="2274117"/>
        <a:ext cx="4134699" cy="7603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294921"/>
          <a:ext cx="5110171" cy="84263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</a:t>
          </a:r>
          <a:r>
            <a:rPr lang="cs-CZ" sz="28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1517 až 1798
</a:t>
          </a:r>
        </a:p>
      </dsp:txBody>
      <dsp:txXfrm>
        <a:off x="24680" y="319601"/>
        <a:ext cx="5060811" cy="793272"/>
      </dsp:txXfrm>
    </dsp:sp>
    <dsp:sp modelId="{3171F445-6DE3-4BD6-98C1-F16D2E3998F1}">
      <dsp:nvSpPr>
        <dsp:cNvPr id="0" name=""/>
        <dsp:cNvSpPr/>
      </dsp:nvSpPr>
      <dsp:spPr>
        <a:xfrm>
          <a:off x="0" y="1289227"/>
          <a:ext cx="842632" cy="84263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883575" y="1289227"/>
          <a:ext cx="4216981" cy="842632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2-3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Reformátoři se stali vlažnými.
</a:t>
          </a:r>
        </a:p>
      </dsp:txBody>
      <dsp:txXfrm>
        <a:off x="924716" y="1330368"/>
        <a:ext cx="4134699" cy="760350"/>
      </dsp:txXfrm>
    </dsp:sp>
    <dsp:sp modelId="{99C36F94-DDAC-4C4C-80EC-311CF14D5B98}">
      <dsp:nvSpPr>
        <dsp:cNvPr id="0" name=""/>
        <dsp:cNvSpPr/>
      </dsp:nvSpPr>
      <dsp:spPr>
        <a:xfrm>
          <a:off x="0" y="2232976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41140" t="1196" r="-224580" b="-14768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893190" y="2232976"/>
          <a:ext cx="4216981" cy="842632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Někteří zůstali čistí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(např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íklad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puritáni)</a:t>
          </a:r>
        </a:p>
      </dsp:txBody>
      <dsp:txXfrm>
        <a:off x="934331" y="2274117"/>
        <a:ext cx="4134699" cy="7603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0" y="294921"/>
          <a:ext cx="5419162" cy="842632"/>
        </a:xfrm>
        <a:prstGeom prst="roundRect">
          <a:avLst>
            <a:gd name="adj" fmla="val 10000"/>
          </a:avLst>
        </a:prstGeom>
        <a:solidFill>
          <a:srgbClr val="F05A4F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VĚRNOST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Oživení 1798 až 1844</a:t>
          </a:r>
        </a:p>
      </dsp:txBody>
      <dsp:txXfrm>
        <a:off x="24680" y="319601"/>
        <a:ext cx="5369802" cy="793272"/>
      </dsp:txXfrm>
    </dsp:sp>
    <dsp:sp modelId="{3171F445-6DE3-4BD6-98C1-F16D2E3998F1}">
      <dsp:nvSpPr>
        <dsp:cNvPr id="0" name=""/>
        <dsp:cNvSpPr/>
      </dsp:nvSpPr>
      <dsp:spPr>
        <a:xfrm>
          <a:off x="0" y="1289227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1034" t="609" r="-1034" b="-43467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893190" y="1289227"/>
          <a:ext cx="4525971" cy="842632"/>
        </a:xfrm>
        <a:prstGeom prst="roundRect">
          <a:avLst>
            <a:gd name="adj" fmla="val 16670"/>
          </a:avLst>
        </a:prstGeom>
        <a:solidFill>
          <a:srgbClr val="F05A4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Malá, ale silná skupina.
</a:t>
          </a:r>
        </a:p>
      </dsp:txBody>
      <dsp:txXfrm>
        <a:off x="934331" y="1330368"/>
        <a:ext cx="4443689" cy="760350"/>
      </dsp:txXfrm>
    </dsp:sp>
    <dsp:sp modelId="{99C36F94-DDAC-4C4C-80EC-311CF14D5B98}">
      <dsp:nvSpPr>
        <dsp:cNvPr id="0" name=""/>
        <dsp:cNvSpPr/>
      </dsp:nvSpPr>
      <dsp:spPr>
        <a:xfrm>
          <a:off x="0" y="2232976"/>
          <a:ext cx="842632" cy="842632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7072" t="-2917" r="-45230" b="-113486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893190" y="2232976"/>
          <a:ext cx="4525971" cy="842632"/>
        </a:xfrm>
        <a:prstGeom prst="roundRect">
          <a:avLst>
            <a:gd name="adj" fmla="val 16670"/>
          </a:avLst>
        </a:prstGeom>
        <a:solidFill>
          <a:srgbClr val="F05A4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9-11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Trpěli od křesťanů kvůli 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druhému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příchodu</a:t>
          </a:r>
        </a:p>
      </dsp:txBody>
      <dsp:txXfrm>
        <a:off x="934331" y="2274117"/>
        <a:ext cx="4443689" cy="7603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57AC3-D604-4680-A738-D28656CB9BEC}">
      <dsp:nvSpPr>
        <dsp:cNvPr id="0" name=""/>
        <dsp:cNvSpPr/>
      </dsp:nvSpPr>
      <dsp:spPr>
        <a:xfrm>
          <a:off x="259315" y="1381"/>
          <a:ext cx="4900531" cy="83039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“MĚSTO SOU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</a:t>
          </a:r>
          <a:r>
            <a:rPr lang="es-ES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cs-CZ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r>
            <a:rPr lang="pt-BR" sz="28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Adventismus 1844 až do konce</a:t>
          </a:r>
          <a:endParaRPr lang="es-ES" sz="2800" b="1" kern="1200" dirty="0"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636" y="25702"/>
        <a:ext cx="4851889" cy="781754"/>
      </dsp:txXfrm>
    </dsp:sp>
    <dsp:sp modelId="{3171F445-6DE3-4BD6-98C1-F16D2E3998F1}">
      <dsp:nvSpPr>
        <dsp:cNvPr id="0" name=""/>
        <dsp:cNvSpPr/>
      </dsp:nvSpPr>
      <dsp:spPr>
        <a:xfrm>
          <a:off x="259315" y="981248"/>
          <a:ext cx="830396" cy="83039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58F0-EF75-4ADD-A9E0-8C7F68571F88}">
      <dsp:nvSpPr>
        <dsp:cNvPr id="0" name=""/>
        <dsp:cNvSpPr/>
      </dsp:nvSpPr>
      <dsp:spPr>
        <a:xfrm>
          <a:off x="1139535" y="981248"/>
          <a:ext cx="4020311" cy="83039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15-17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Soberbia espiritual.</a:t>
          </a:r>
        </a:p>
      </dsp:txBody>
      <dsp:txXfrm>
        <a:off x="1180079" y="1021792"/>
        <a:ext cx="3939223" cy="749308"/>
      </dsp:txXfrm>
    </dsp:sp>
    <dsp:sp modelId="{99C36F94-DDAC-4C4C-80EC-311CF14D5B98}">
      <dsp:nvSpPr>
        <dsp:cNvPr id="0" name=""/>
        <dsp:cNvSpPr/>
      </dsp:nvSpPr>
      <dsp:spPr>
        <a:xfrm>
          <a:off x="259315" y="1911292"/>
          <a:ext cx="830396" cy="83039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7072" t="-2917" r="-45230" b="-113486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6333C-4A35-4290-8AB6-4F5563EBC35F}">
      <dsp:nvSpPr>
        <dsp:cNvPr id="0" name=""/>
        <dsp:cNvSpPr/>
      </dsp:nvSpPr>
      <dsp:spPr>
        <a:xfrm>
          <a:off x="1139535" y="1911292"/>
          <a:ext cx="4020311" cy="83039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Necesario: Riqueza, visión y pureza espirituales</a:t>
          </a:r>
        </a:p>
      </dsp:txBody>
      <dsp:txXfrm>
        <a:off x="1180079" y="1951836"/>
        <a:ext cx="3939223" cy="749308"/>
      </dsp:txXfrm>
    </dsp:sp>
    <dsp:sp modelId="{1552B180-F335-4DF7-827E-335B117CB4D1}">
      <dsp:nvSpPr>
        <dsp:cNvPr id="0" name=""/>
        <dsp:cNvSpPr/>
      </dsp:nvSpPr>
      <dsp:spPr>
        <a:xfrm>
          <a:off x="259315" y="2841336"/>
          <a:ext cx="830396" cy="830396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59869" t="-15222" r="-5885" b="299"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8C57B7-2CEB-4465-B51E-92E3E96D1A17}">
      <dsp:nvSpPr>
        <dsp:cNvPr id="0" name=""/>
        <dsp:cNvSpPr/>
      </dsp:nvSpPr>
      <dsp:spPr>
        <a:xfrm>
          <a:off x="1139535" y="2841336"/>
          <a:ext cx="4020311" cy="83039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19-20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Llamada a una relación personal con Jesús</a:t>
          </a:r>
          <a:endParaRPr lang="es-E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80079" y="2881880"/>
        <a:ext cx="3939223" cy="749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4844B-FAA0-48D8-A49C-B697483BAD44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4CD12-A72B-42D5-9481-199451B338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4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POSELSTVÍ SEDMI CÍRKVÍM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A4CD12-A72B-42D5-9481-199451B338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7BE55-000E-344F-0D99-D07FD71C9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2F8AA3-C1A2-67F8-D90B-EB43222EE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C97E5-57E1-366C-BF0F-EA9E76AF0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2A941B-29C4-3A1B-4CF4-7D22585C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B187A-52E1-4B35-9D1D-8EF71D98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31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B0D40-8130-A45D-8C90-5CF384C4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BC067D-C795-6C57-3AD0-024A2C0B1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B1B666-DDDC-23AB-A16C-2D53EF8E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75B86B-3C32-B449-492F-539CCB752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CBE0F2-F265-BC74-8267-008C2126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59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543280-1509-010A-D3B6-D093375E5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05D2C6-1E47-AC36-0DBE-FC59667B0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BE2F88-4CE4-5B3E-CA8C-F2CBF7BCC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320EE3-AFC0-DD63-36BF-0E99134F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659146-A581-D744-A1DD-DE5D9C9A4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8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5482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2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4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94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4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3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4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E922D5-5851-A9F3-BA94-71FED01E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A362B0-37BF-4034-927B-EB822CE6E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C27C2-C04D-C4F1-8192-1257BE6F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34944-18C1-4951-4DEB-1F687ED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8275FF-CD1A-4997-B1B8-39B4D5A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5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68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5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3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6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10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9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3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5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B2709-DC98-7E47-D205-870A54EC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30BF7E-3C65-F0CF-BDDD-83F917414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9A20B2-785C-4AEF-B4C3-68D0AF74B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1C269-08DD-6846-171D-7E874BE7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6241B-992B-0296-B41B-9B711340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81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49047-AAEE-4F86-88C9-C13CC604A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1A4EB6-5325-420A-0E40-44AC7F719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137A62-BC37-1C79-616B-5CBADD431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D0366A-967A-540B-429D-C3F0FAB9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802AA4-0902-63B1-1DE3-626E8C88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39AD39-9CCB-905A-EEBA-3A4FE64D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3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579CC-0DA5-1E54-F5EB-575ED442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A14A39-D391-AD6E-3F7E-FDF305D64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45C224-DD78-2435-9220-073586BC8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9DA295-6820-CB47-831D-46D5E1345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B5E81-B379-88A9-1AD1-0D5C2759B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4C0ABC-5C40-C083-B7CE-5D74AA2A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C4BC42-F024-0F5E-2DC9-9196AFE4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0D1A8F-1CDF-8073-4C78-98A8EC00B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70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25C56-7C68-FD91-632F-574FBB6A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7C0405-BCCA-9367-DF3D-FB1390D6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259C8A-4F3C-1B22-041B-056B4CD6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F96C9C4-D6AA-4755-DF76-FF6E081B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5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7586025-6862-1605-63DC-9A2B7BB4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479EA4-4563-6497-037F-9C76CA50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5DCB99-0C7D-BFB3-69C3-86E3CFA2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5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FA128-2C67-B201-41E7-A2191764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9E493D-24A7-6A7E-5446-34D2BCFD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8B5333-FFD9-2A23-10E2-B1155AAC7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34ABC1-9D20-F2BE-53ED-707B82E5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FA31E9-005E-3C05-80E7-152BAC7B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92A3F6-5E87-0F85-A9A6-FE6A7266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6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EBA07-25A4-3A8A-0207-A4528105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88B601-329E-DD89-AC2C-80BF5F522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C2D3F5-E98D-678B-D182-249E4669C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35D70B-000A-1985-5F74-4220C4D82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72D7D6-B1C6-144E-2CC1-1F08263FE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52C359-902C-083C-25F8-9F8E0DDA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1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CE2203-9ADC-B3CD-D40F-F02CC9B5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1CA6BA-B154-C6E2-40CD-77C1BD070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FAEEA0-ABC9-9BC7-4D10-ABDF2FD1E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BCB06-0C36-4B92-B9F6-16ACC5423FFF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603D95-2607-4163-6C75-948D93BFF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055005-7012-C488-09E1-2B01B3FCC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5445-B2A5-4BB7-A7D0-4132FF76D1A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90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99326E-53DC-4ADD-8DB2-5B908094BB53}" type="datetimeFigureOut">
              <a:rPr lang="es-ES" smtClean="0"/>
              <a:t>02/01/2023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A68F9E-156D-4474-BCA6-A05C784A9A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511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6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7.jpg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8.jpg"/><Relationship Id="rId7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79.jp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80.jpg"/><Relationship Id="rId9" Type="http://schemas.microsoft.com/office/2007/relationships/diagramDrawing" Target="../diagrams/drawin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89.jp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90.png"/><Relationship Id="rId9" Type="http://schemas.microsoft.com/office/2007/relationships/diagramDrawing" Target="../diagrams/drawing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00.jpg"/><Relationship Id="rId7" Type="http://schemas.openxmlformats.org/officeDocument/2006/relationships/diagramColors" Target="../diagrams/colors10.xm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4.jp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jpg"/><Relationship Id="rId7" Type="http://schemas.openxmlformats.org/officeDocument/2006/relationships/diagramColors" Target="../diagrams/colors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iluminado, luz, lentes&#10;&#10;Descripción generada automáticamente">
            <a:extLst>
              <a:ext uri="{FF2B5EF4-FFF2-40B4-BE49-F238E27FC236}">
                <a16:creationId xmlns:a16="http://schemas.microsoft.com/office/drawing/2014/main" id="{68C14574-1451-D1CC-87B1-91FF4BA39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4" t="-138" r="16652" b="138"/>
          <a:stretch/>
        </p:blipFill>
        <p:spPr>
          <a:xfrm>
            <a:off x="4432298" y="-9515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49" y="-1"/>
            <a:ext cx="6334328" cy="6858002"/>
            <a:chOff x="10049" y="-1"/>
            <a:chExt cx="6334328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" y="-1"/>
              <a:ext cx="6168215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378177" y="-1"/>
              <a:ext cx="966200" cy="6858002"/>
              <a:chOff x="5378177" y="-1"/>
              <a:chExt cx="966200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423079" y="-1"/>
                <a:ext cx="885811" cy="6858001"/>
                <a:chOff x="5423079" y="-1"/>
                <a:chExt cx="88581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243143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244253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378177" y="0"/>
                <a:ext cx="966200" cy="6858001"/>
                <a:chOff x="5378177" y="-1"/>
                <a:chExt cx="966200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2386534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2478018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6" name="Imagen 5" descr="Imagen que contiene libro, texto&#10;&#10;Descripción generada automáticamente">
            <a:extLst>
              <a:ext uri="{FF2B5EF4-FFF2-40B4-BE49-F238E27FC236}">
                <a16:creationId xmlns:a16="http://schemas.microsoft.com/office/drawing/2014/main" id="{595A5C18-3DC6-C21B-1206-D00CAEFB0A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" y="-10"/>
            <a:ext cx="5293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33F818-62DB-8602-E7C7-276B88E14BBE}"/>
              </a:ext>
            </a:extLst>
          </p:cNvPr>
          <p:cNvSpPr txBox="1"/>
          <p:nvPr/>
        </p:nvSpPr>
        <p:spPr>
          <a:xfrm>
            <a:off x="592751" y="830945"/>
            <a:ext cx="11006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Jsem anděl církve ve Smyrně. Ježíš mi napsal zvláštní dopis. Přečtěme si </a:t>
            </a:r>
            <a:r>
              <a:rPr lang="cs-CZ" sz="2000" b="1" dirty="0"/>
              <a:t>h</a:t>
            </a:r>
            <a:r>
              <a:rPr lang="es-ES" sz="2000" b="1" dirty="0"/>
              <a:t>o ve Zjevení 2</a:t>
            </a:r>
            <a:r>
              <a:rPr lang="cs-CZ" sz="2000" b="1" dirty="0"/>
              <a:t>,</a:t>
            </a:r>
            <a:r>
              <a:rPr lang="es-ES" sz="2000" b="1" dirty="0"/>
              <a:t>8-11.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C4E0C7-EC7E-71A4-D3E6-FA1855522468}"/>
              </a:ext>
            </a:extLst>
          </p:cNvPr>
          <p:cNvSpPr txBox="1"/>
          <p:nvPr/>
        </p:nvSpPr>
        <p:spPr>
          <a:xfrm>
            <a:off x="330925" y="73317"/>
            <a:ext cx="2351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effectLst>
                  <a:outerShdw dist="38100" dir="2700000" algn="tl" rotWithShape="0">
                    <a:schemeClr val="tx1"/>
                  </a:outerShdw>
                </a:effectLst>
              </a:rPr>
              <a:t>SM</a:t>
            </a:r>
            <a:r>
              <a:rPr lang="cs-CZ" dirty="0">
                <a:effectLst>
                  <a:outerShdw dist="38100" dir="2700000" algn="tl" rotWithShape="0">
                    <a:schemeClr val="tx1"/>
                  </a:outerShdw>
                </a:effectLst>
              </a:rPr>
              <a:t>Y</a:t>
            </a:r>
            <a:r>
              <a:rPr lang="es-ES" dirty="0">
                <a:effectLst>
                  <a:outerShdw dist="38100" dir="2700000" algn="tl" rotWithShape="0">
                    <a:schemeClr val="tx1"/>
                  </a:outerShdw>
                </a:effectLst>
              </a:rPr>
              <a:t>RNA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0AF52E-654C-0D87-79DF-9592BAFFD8BA}"/>
              </a:ext>
            </a:extLst>
          </p:cNvPr>
          <p:cNvSpPr txBox="1"/>
          <p:nvPr/>
        </p:nvSpPr>
        <p:spPr>
          <a:xfrm>
            <a:off x="380830" y="1330987"/>
            <a:ext cx="6244353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mic Sans MS" panose="030F0702030302020204" pitchFamily="66" charset="0"/>
              </a:rPr>
              <a:t>“</a:t>
            </a:r>
            <a:r>
              <a:rPr lang="cs-CZ" sz="2200" b="1" dirty="0">
                <a:latin typeface="Comic Sans MS" panose="030F0702030302020204" pitchFamily="66" charset="0"/>
              </a:rPr>
              <a:t>Andělu církve ve Smyrně piš: Toto praví ten první i pos-lední, který byl mrtev a je živ:</a:t>
            </a:r>
            <a:endParaRPr lang="es-ES" sz="22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omic Sans MS" panose="030F0702030302020204" pitchFamily="66" charset="0"/>
              </a:rPr>
              <a:t>"Vím o tvém soužení a tvé chudobě, ale jsi bohat; vím, jak tě urážejí ti, kdo si říkají židé, ale nejsou, nýbrž je to spolek satanův!</a:t>
            </a:r>
            <a:endParaRPr lang="es-ES" sz="22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omic Sans MS" panose="030F0702030302020204" pitchFamily="66" charset="0"/>
              </a:rPr>
              <a:t>Neboj se to-ho, co máš vytrpět. Hle, ďábel má některé z vás uvrh-nout do vězení, abyste prošli zkouškou, a budete mít soužení po deset dní.</a:t>
            </a:r>
            <a:endParaRPr lang="es-ES" sz="22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omic Sans MS" panose="030F0702030302020204" pitchFamily="66" charset="0"/>
              </a:rPr>
              <a:t>Buď věrný až na smrt, a dám ti vítězný věnec života. Kdo má uši, slyš, co Duch praví církvím: Kdo zvítězí, tomu druhá smrt neublíží</a:t>
            </a:r>
            <a:r>
              <a:rPr lang="es-ES" sz="2200" b="1" dirty="0">
                <a:latin typeface="Comic Sans MS" panose="030F0702030302020204" pitchFamily="66" charset="0"/>
              </a:rPr>
              <a:t>”</a:t>
            </a:r>
            <a:r>
              <a:rPr lang="cs-CZ" sz="2200" b="1" dirty="0">
                <a:latin typeface="Comic Sans MS" panose="030F0702030302020204" pitchFamily="66" charset="0"/>
              </a:rPr>
              <a:t>.</a:t>
            </a:r>
            <a:endParaRPr lang="es-ES" sz="2200" b="1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410617B-C706-832E-C7BC-CEAAB4AEA7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1668"/>
          <a:stretch/>
        </p:blipFill>
        <p:spPr>
          <a:xfrm>
            <a:off x="6644639" y="1328635"/>
            <a:ext cx="4954609" cy="496424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15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2CCC39D6-7218-C05E-F618-B7D544B37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9" y="2372405"/>
            <a:ext cx="4056607" cy="1705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91FAF91F-B8B5-47A2-7C89-025302552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/>
          <a:stretch/>
        </p:blipFill>
        <p:spPr>
          <a:xfrm>
            <a:off x="7440668" y="97157"/>
            <a:ext cx="4636552" cy="2395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02916F-82C1-C3A3-4034-F4C1467A739E}"/>
              </a:ext>
            </a:extLst>
          </p:cNvPr>
          <p:cNvSpPr txBox="1"/>
          <p:nvPr/>
        </p:nvSpPr>
        <p:spPr>
          <a:xfrm>
            <a:off x="65418" y="78234"/>
            <a:ext cx="73902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to krátký dopis, ale plný </a:t>
            </a:r>
            <a:r>
              <a:rPr lang="es-ES" b="1" dirty="0" err="1"/>
              <a:t>lásky</a:t>
            </a:r>
            <a:r>
              <a:rPr lang="es-ES" b="1" dirty="0"/>
              <a:t>.</a:t>
            </a:r>
          </a:p>
          <a:p>
            <a:r>
              <a:rPr lang="es-ES" b="1" dirty="0" err="1"/>
              <a:t>Ježíš</a:t>
            </a:r>
            <a:r>
              <a:rPr lang="es-ES" b="1" dirty="0"/>
              <a:t> mi říká, že jsem bohatý, že mám hodně víry, i když se považuji za velmi </a:t>
            </a:r>
            <a:r>
              <a:rPr lang="es-ES" b="1" dirty="0" err="1"/>
              <a:t>chudého</a:t>
            </a:r>
            <a:r>
              <a:rPr lang="es-ES" b="1" dirty="0"/>
              <a:t>.</a:t>
            </a:r>
          </a:p>
          <a:p>
            <a:r>
              <a:rPr lang="es-ES" b="1" dirty="0" err="1"/>
              <a:t>Neexistuje</a:t>
            </a:r>
            <a:r>
              <a:rPr lang="es-ES" b="1" dirty="0"/>
              <a:t> žádné pokárání, žádné varování. Zdá se, že se všemu daří dobře. Nebo prostě ví, jak moc trpím. Kolik testů procházím. Jak moc o mně mluví špatně. Kolika problémům musím čelit, abych zůstal pevný ve své víře. Ví, </a:t>
            </a:r>
            <a:r>
              <a:rPr lang="cs-CZ" b="1" dirty="0"/>
              <a:t> </a:t>
            </a:r>
            <a:r>
              <a:rPr lang="es-ES" b="1" dirty="0"/>
              <a:t>že už nemůže nést žádný náklad. Že už nesnese žádnou další kritiku, ať už </a:t>
            </a:r>
            <a:r>
              <a:rPr lang="cs-CZ" b="1" dirty="0"/>
              <a:t>  </a:t>
            </a:r>
            <a:r>
              <a:rPr lang="es-ES" b="1" dirty="0"/>
              <a:t>je jakkoliv </a:t>
            </a:r>
            <a:r>
              <a:rPr lang="es-ES" b="1" dirty="0" err="1"/>
              <a:t>zasloužená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310EBD-94EA-1147-2DFB-9EDB422180EC}"/>
              </a:ext>
            </a:extLst>
          </p:cNvPr>
          <p:cNvSpPr txBox="1"/>
          <p:nvPr/>
        </p:nvSpPr>
        <p:spPr>
          <a:xfrm>
            <a:off x="4535694" y="2663557"/>
            <a:ext cx="754152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Ježíš se představuje jako první a poslední. Každé ráno, když se probudím, je On první myšlenkou dne; a On je poslední myšlenkou dne, než půjdu </a:t>
            </a:r>
            <a:r>
              <a:rPr lang="es-ES" b="1" dirty="0" err="1"/>
              <a:t>spát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Také</a:t>
            </a:r>
            <a:r>
              <a:rPr lang="es-ES" b="1" dirty="0"/>
              <a:t> mi to připomíná, že On je ten, kdo zemřel, ale je stále naživu. Proto mi radí: "Neboj se! Zůstává věrný bez ohledu na následky." Jak řekl apoštol Pavel ve Filipským 3:8-10: "Amen, stále považuji všechny věci za ztrátu pro znamenitost poznání Krista Ježíše, mého Pána, pro jehož lásku jsem všechno ztratil a mám to jako odpad, abych získal Krista... aby poznali jeho a moc jeho vzkříšení a sdílení jeho utrpení a aby se stali takovými, jako je on ve své smrti." Jestliže On zemřel, ale zvítězil a je dodnes naživu, i já mohu zvítězit, </a:t>
            </a:r>
            <a:r>
              <a:rPr lang="cs-CZ" b="1" dirty="0"/>
              <a:t>    </a:t>
            </a:r>
            <a:r>
              <a:rPr lang="es-ES" b="1" dirty="0"/>
              <a:t>i kdybych měl položit svůj život pro Jeho </a:t>
            </a:r>
            <a:r>
              <a:rPr lang="es-ES" b="1" dirty="0" err="1"/>
              <a:t>jméno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7AA924-656B-A432-505E-F6192AA92BA2}"/>
              </a:ext>
            </a:extLst>
          </p:cNvPr>
          <p:cNvSpPr txBox="1"/>
          <p:nvPr/>
        </p:nvSpPr>
        <p:spPr>
          <a:xfrm>
            <a:off x="7568014" y="5856610"/>
            <a:ext cx="46091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když zvítězím, Ježíš mi dá korunu života.
Pamatujte: můžete být členem církve ve Smyr</a:t>
            </a:r>
            <a:r>
              <a:rPr lang="cs-CZ" b="1" dirty="0"/>
              <a:t>-</a:t>
            </a:r>
            <a:r>
              <a:rPr lang="es-ES" b="1" dirty="0" err="1"/>
              <a:t>ně</a:t>
            </a:r>
            <a:r>
              <a:rPr lang="es-ES" b="1" dirty="0"/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3BD3330-4130-8730-0358-4DB256894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5227"/>
          <a:stretch/>
        </p:blipFill>
        <p:spPr>
          <a:xfrm>
            <a:off x="4765342" y="5865075"/>
            <a:ext cx="2702730" cy="90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interior, hombre, parado, viendo&#10;&#10;Descripción generada automáticamente">
            <a:extLst>
              <a:ext uri="{FF2B5EF4-FFF2-40B4-BE49-F238E27FC236}">
                <a16:creationId xmlns:a16="http://schemas.microsoft.com/office/drawing/2014/main" id="{DE5C99D7-C9B1-CC74-EDBF-45916F1B5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0" y="4149827"/>
            <a:ext cx="4366106" cy="2619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12-17</a:t>
            </a: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Elipse">
            <a:extLst>
              <a:ext uri="{FF2B5EF4-FFF2-40B4-BE49-F238E27FC236}">
                <a16:creationId xmlns:a16="http://schemas.microsoft.com/office/drawing/2014/main" id="{B82F8F57-8232-4BF7-A5FA-96E13C8A1E75}"/>
              </a:ext>
            </a:extLst>
          </p:cNvPr>
          <p:cNvSpPr/>
          <p:nvPr/>
        </p:nvSpPr>
        <p:spPr>
          <a:xfrm>
            <a:off x="5780463" y="2825274"/>
            <a:ext cx="219960" cy="222917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5 Conector recto">
            <a:extLst>
              <a:ext uri="{FF2B5EF4-FFF2-40B4-BE49-F238E27FC236}">
                <a16:creationId xmlns:a16="http://schemas.microsoft.com/office/drawing/2014/main" id="{9726B0C1-1B8E-4F38-AF0C-4AE8CCB5A81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650257" y="3015546"/>
            <a:ext cx="162418" cy="4940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 CuadroTexto">
            <a:extLst>
              <a:ext uri="{FF2B5EF4-FFF2-40B4-BE49-F238E27FC236}">
                <a16:creationId xmlns:a16="http://schemas.microsoft.com/office/drawing/2014/main" id="{C60286A1-6E9D-4BF5-97EE-90CDF07D99C0}"/>
              </a:ext>
            </a:extLst>
          </p:cNvPr>
          <p:cNvSpPr txBox="1"/>
          <p:nvPr/>
        </p:nvSpPr>
        <p:spPr>
          <a:xfrm>
            <a:off x="5890442" y="2420686"/>
            <a:ext cx="153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EBE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EBE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EBE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rgamo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EBE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EBE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1 Imagen" descr="pérgamo altardezeus.jpg">
            <a:extLst>
              <a:ext uri="{FF2B5EF4-FFF2-40B4-BE49-F238E27FC236}">
                <a16:creationId xmlns:a16="http://schemas.microsoft.com/office/drawing/2014/main" id="{49753C3C-C27D-4B38-9C50-8B9DADD3BE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6779" y="-188078"/>
            <a:ext cx="3877937" cy="25141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0" name="2 CuadroTexto">
            <a:extLst>
              <a:ext uri="{FF2B5EF4-FFF2-40B4-BE49-F238E27FC236}">
                <a16:creationId xmlns:a16="http://schemas.microsoft.com/office/drawing/2014/main" id="{295A6BE3-CB18-4147-B4DA-64C5DE394BCF}"/>
              </a:ext>
            </a:extLst>
          </p:cNvPr>
          <p:cNvSpPr txBox="1"/>
          <p:nvPr/>
        </p:nvSpPr>
        <p:spPr>
          <a:xfrm>
            <a:off x="8508799" y="2169352"/>
            <a:ext cx="305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Diúv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oltář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Muzeum v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Berlín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ě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FD4B10-B3D7-4626-B75E-7EDE66724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91" y="4224749"/>
            <a:ext cx="3570325" cy="2371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8 CuadroTexto">
            <a:extLst>
              <a:ext uri="{FF2B5EF4-FFF2-40B4-BE49-F238E27FC236}">
                <a16:creationId xmlns:a16="http://schemas.microsoft.com/office/drawing/2014/main" id="{279A3CB9-99F3-4AF2-9002-ECB26E1C6A89}"/>
              </a:ext>
            </a:extLst>
          </p:cNvPr>
          <p:cNvSpPr txBox="1"/>
          <p:nvPr/>
        </p:nvSpPr>
        <p:spPr>
          <a:xfrm>
            <a:off x="4397408" y="3076306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477BD1"/>
                </a:solidFill>
                <a:latin typeface="Calibri" panose="020F0502020204030204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6D91C4D-3561-4CE0-AA4D-E49E75A86E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218215"/>
              </p:ext>
            </p:extLst>
          </p:nvPr>
        </p:nvGraphicFramePr>
        <p:xfrm>
          <a:off x="162952" y="-63392"/>
          <a:ext cx="5343218" cy="337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A326ADA-327A-278F-F38D-89BC18C56241}"/>
              </a:ext>
            </a:extLst>
          </p:cNvPr>
          <p:cNvSpPr txBox="1"/>
          <p:nvPr/>
        </p:nvSpPr>
        <p:spPr>
          <a:xfrm>
            <a:off x="5482884" y="254014"/>
            <a:ext cx="2852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4EBEA3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P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4EBEA3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E</a:t>
            </a: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4EBEA3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RGAMO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4EBEA3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N</a:t>
            </a:r>
            <a:endParaRPr kumimoji="0" lang="es-ES" sz="4000" b="1" i="0" u="none" strike="noStrike" kern="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rgbClr val="4EBEA3"/>
              </a:solidFill>
              <a:effectLst>
                <a:outerShdw dist="38100" dir="2700000" algn="tl" rotWithShape="0">
                  <a:schemeClr val="bg1"/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54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8" grpId="0"/>
      <p:bldGraphic spid="2" grpId="0" uiExpand="1">
        <p:bldSub>
          <a:bldDgm bld="one"/>
        </p:bldSub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6ADC6F-D1FF-B94E-B25C-8E6DEA2894E3}"/>
              </a:ext>
            </a:extLst>
          </p:cNvPr>
          <p:cNvSpPr txBox="1"/>
          <p:nvPr/>
        </p:nvSpPr>
        <p:spPr>
          <a:xfrm>
            <a:off x="1201783" y="806800"/>
            <a:ext cx="9788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Jsem anděl církve v Pergamu, byl jsem vyděšený, když jsem začal číst dopis, který mi Ježíš napsal. Přečtěme si </a:t>
            </a:r>
            <a:r>
              <a:rPr lang="cs-CZ" b="1" dirty="0"/>
              <a:t>jej</a:t>
            </a:r>
            <a:r>
              <a:rPr lang="es-ES" b="1" dirty="0"/>
              <a:t> ve Zjevení 2</a:t>
            </a:r>
            <a:r>
              <a:rPr lang="cs-CZ" b="1" dirty="0"/>
              <a:t>,</a:t>
            </a:r>
            <a:r>
              <a:rPr lang="es-ES" b="1" dirty="0"/>
              <a:t>12-17.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38B4C4-CC22-0960-48B4-5DD17500FF90}"/>
              </a:ext>
            </a:extLst>
          </p:cNvPr>
          <p:cNvSpPr txBox="1"/>
          <p:nvPr/>
        </p:nvSpPr>
        <p:spPr>
          <a:xfrm>
            <a:off x="341086" y="1515399"/>
            <a:ext cx="674050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dirty="0">
                <a:latin typeface="Comic Sans MS" panose="030F0702030302020204" pitchFamily="66" charset="0"/>
              </a:rPr>
              <a:t>“</a:t>
            </a:r>
            <a:r>
              <a:rPr lang="cs-CZ" sz="1900" b="1" dirty="0">
                <a:latin typeface="Comic Sans MS" panose="030F0702030302020204" pitchFamily="66" charset="0"/>
              </a:rPr>
              <a:t>Andělu církve v Pergamu piš: Toto praví ten, který má ostrý dvousečný meč: "Vím, kde bydlíš: tam, kde je trůn satanův. Avšak pevně se držíš mého jména a nezapřel jsi víru ve mne ani ve dnech, kdy můj věrný svědek Antipas byl zabit mezi vámi, tam, kde bydlí satan.</a:t>
            </a:r>
            <a:endParaRPr lang="es-ES" sz="1900" b="1" dirty="0">
              <a:latin typeface="Comic Sans MS" panose="030F0702030302020204" pitchFamily="66" charset="0"/>
            </a:endParaRPr>
          </a:p>
          <a:p>
            <a:r>
              <a:rPr lang="cs-CZ" sz="1900" b="1" dirty="0">
                <a:latin typeface="Comic Sans MS" panose="030F0702030302020204" pitchFamily="66" charset="0"/>
              </a:rPr>
              <a:t>Jen to mám proti tobě, že u sebe máš zastánce učení Balaámova. Jako on učil Baláka svádět syny Izraele, aby se účastnili modlářských hostin a smilstva, tak i ty máš některé, kteří zastávají učení Nikolaitů.</a:t>
            </a:r>
            <a:endParaRPr lang="es-ES" sz="1900" b="1" dirty="0">
              <a:latin typeface="Comic Sans MS" panose="030F0702030302020204" pitchFamily="66" charset="0"/>
            </a:endParaRPr>
          </a:p>
          <a:p>
            <a:r>
              <a:rPr lang="cs-CZ" sz="1900" b="1" dirty="0">
                <a:latin typeface="Comic Sans MS" panose="030F0702030302020204" pitchFamily="66" charset="0"/>
              </a:rPr>
              <a:t>Proto se obrať! Ne-li, brzo k tobě přijdu a budu s nimi bojovat mečem svých úst. Kdo má uši, slyš, co Duch praví církvím: Tomu, kdo zvítězí, dám jíst ze skryté many; dám mu bílý kamének, a na tom kaménku je napsáno nové jméno, které nezná nikdo než ten, kdo je dostává."</a:t>
            </a:r>
            <a:r>
              <a:rPr lang="es-ES" sz="1900" b="1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775DDDF-629D-7429-3FCD-58DCA6C05367}"/>
              </a:ext>
            </a:extLst>
          </p:cNvPr>
          <p:cNvSpPr txBox="1"/>
          <p:nvPr/>
        </p:nvSpPr>
        <p:spPr>
          <a:xfrm>
            <a:off x="219165" y="98914"/>
            <a:ext cx="2930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P</a:t>
            </a:r>
            <a:r>
              <a:rPr lang="cs-CZ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E</a:t>
            </a:r>
            <a:r>
              <a:rPr lang="es-ES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RGAMO</a:t>
            </a:r>
            <a:r>
              <a:rPr lang="cs-CZ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N</a:t>
            </a:r>
            <a:endParaRPr lang="es-ES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41DC73F-5595-5964-C625-3DFFA6FBE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r="2753"/>
          <a:stretch/>
        </p:blipFill>
        <p:spPr>
          <a:xfrm>
            <a:off x="7173034" y="1225507"/>
            <a:ext cx="4439845" cy="5033053"/>
          </a:xfrm>
          <a:prstGeom prst="rect">
            <a:avLst/>
          </a:prstGeom>
          <a:solidFill>
            <a:srgbClr val="2C7866"/>
          </a:solidFill>
          <a:ln w="88900" cap="sq" cmpd="thickThin">
            <a:solidFill>
              <a:srgbClr val="2A746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10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4E9CD0-1005-F932-CB15-44A00209F811}"/>
              </a:ext>
            </a:extLst>
          </p:cNvPr>
          <p:cNvSpPr txBox="1"/>
          <p:nvPr/>
        </p:nvSpPr>
        <p:spPr>
          <a:xfrm>
            <a:off x="252277" y="70250"/>
            <a:ext cx="92447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Představuje se s mečem! </a:t>
            </a:r>
            <a:r>
              <a:rPr lang="cs-CZ" b="1" dirty="0"/>
              <a:t>A</a:t>
            </a:r>
            <a:r>
              <a:rPr lang="es-ES" b="1" dirty="0"/>
              <a:t> nezdá se, že by se to týkalo právě Bible!</a:t>
            </a:r>
          </a:p>
          <a:p>
            <a:r>
              <a:rPr lang="es-ES" b="1" dirty="0" err="1"/>
              <a:t>Připomíná</a:t>
            </a:r>
            <a:r>
              <a:rPr lang="es-ES" b="1" dirty="0"/>
              <a:t> mi to </a:t>
            </a:r>
            <a:r>
              <a:rPr lang="cs-CZ" b="1" dirty="0"/>
              <a:t>slova</a:t>
            </a:r>
            <a:r>
              <a:rPr lang="es-ES" b="1" dirty="0"/>
              <a:t>text</a:t>
            </a:r>
            <a:r>
              <a:rPr lang="cs-CZ" b="1" dirty="0"/>
              <a:t> apoštola</a:t>
            </a:r>
            <a:r>
              <a:rPr lang="es-ES" b="1" dirty="0"/>
              <a:t> Pa</a:t>
            </a:r>
            <a:r>
              <a:rPr lang="cs-CZ" b="1" dirty="0"/>
              <a:t>v</a:t>
            </a:r>
            <a:r>
              <a:rPr lang="es-ES" b="1" dirty="0"/>
              <a:t>l</a:t>
            </a:r>
            <a:r>
              <a:rPr lang="cs-CZ" b="1" dirty="0"/>
              <a:t>a v listu Římanům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4: “</a:t>
            </a:r>
            <a:r>
              <a:rPr lang="cs-CZ" b="1" dirty="0"/>
              <a:t>Vždyť je Božím služebníkem     k tvému dobru. Jednáš-li však špatně, máš proč se bát, neboť nenese meč nadarmo; je Božím služebníkem, vykonavatelem trestu nad tím, kdo činí zlo</a:t>
            </a:r>
            <a:r>
              <a:rPr lang="es-ES" b="1" dirty="0"/>
              <a:t>”.</a:t>
            </a:r>
          </a:p>
          <a:p>
            <a:r>
              <a:rPr lang="es-ES" b="1" dirty="0" err="1"/>
              <a:t>Jak</a:t>
            </a:r>
            <a:r>
              <a:rPr lang="es-ES" b="1" dirty="0"/>
              <a:t> čtu dál, vidím, že Ježíš má něco proti </a:t>
            </a:r>
            <a:r>
              <a:rPr lang="es-ES" b="1" dirty="0" err="1"/>
              <a:t>mně</a:t>
            </a:r>
            <a:r>
              <a:rPr lang="es-ES" b="1" dirty="0"/>
              <a:t>.</a:t>
            </a:r>
          </a:p>
          <a:p>
            <a:r>
              <a:rPr lang="es-ES" b="1" dirty="0" err="1"/>
              <a:t>Znám</a:t>
            </a:r>
            <a:r>
              <a:rPr lang="es-ES" b="1" dirty="0"/>
              <a:t> několik lidí, kteří učí věci, které nejsou správné. Jiní dělají věci, které by křesťané dělat neměli. Neopravuji je však. Naopak, mám rád, když se mi tyto věci říkají, a někdy s nimi dokonce souhlasím. Proto mi říká, že přijde bojovat se svým mečem, pokud nebudu činit </a:t>
            </a:r>
            <a:r>
              <a:rPr lang="es-ES" b="1" dirty="0" err="1"/>
              <a:t>pokání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DEEF163-A5DE-4985-D681-C7982476CEAC}"/>
              </a:ext>
            </a:extLst>
          </p:cNvPr>
          <p:cNvSpPr txBox="1"/>
          <p:nvPr/>
        </p:nvSpPr>
        <p:spPr>
          <a:xfrm>
            <a:off x="252277" y="4624490"/>
            <a:ext cx="6472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slibuje mi zvláštní odměnu, pokud zůstanu věrný. Až Ježíš přijde, dá mi tři věci: manu, malý bílý oblázek a nové jméno.
Stále nevím, co budu dělat s bílým oblázkem, ale jsem si jistý, že si budu užívat j</a:t>
            </a:r>
            <a:r>
              <a:rPr lang="cs-CZ" b="1" dirty="0" err="1"/>
              <a:t>ezení</a:t>
            </a:r>
            <a:r>
              <a:rPr lang="es-ES" b="1" dirty="0"/>
              <a:t> man</a:t>
            </a:r>
            <a:r>
              <a:rPr lang="cs-CZ" b="1" dirty="0"/>
              <a:t>y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1BFB87-8996-BB33-383F-DC20CCD2BB2B}"/>
              </a:ext>
            </a:extLst>
          </p:cNvPr>
          <p:cNvSpPr txBox="1"/>
          <p:nvPr/>
        </p:nvSpPr>
        <p:spPr>
          <a:xfrm>
            <a:off x="6267794" y="2572560"/>
            <a:ext cx="57863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Ježíš ví, že se stále snažím napodobovat jeho </a:t>
            </a:r>
            <a:r>
              <a:rPr lang="es-ES" b="1" dirty="0" err="1"/>
              <a:t>charakter</a:t>
            </a:r>
            <a:r>
              <a:rPr lang="es-ES" b="1" dirty="0"/>
              <a:t>.</a:t>
            </a:r>
          </a:p>
          <a:p>
            <a:r>
              <a:rPr lang="es-ES" b="1" dirty="0" err="1"/>
              <a:t>Ví</a:t>
            </a:r>
            <a:r>
              <a:rPr lang="es-ES" b="1" dirty="0"/>
              <a:t> také, že jsem obklopen lidmi, kteří nevěří stejně jako já a kteří se mě snaží přimět, abych se s nimi účastnil jejich svátků, kde uctívají své svaté. A ví, že jsem nikdy nezapřel svou víru, i když se mi </a:t>
            </a:r>
            <a:r>
              <a:rPr lang="es-ES" b="1" dirty="0" err="1"/>
              <a:t>posmívají</a:t>
            </a:r>
            <a:r>
              <a:rPr lang="es-ES" b="1" dirty="0"/>
              <a:t>.</a:t>
            </a:r>
          </a:p>
        </p:txBody>
      </p:sp>
      <p:pic>
        <p:nvPicPr>
          <p:cNvPr id="5" name="Imagen 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2B1B08-0CD3-8C7F-4891-2868B4372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65472" r="22000" b="7333"/>
          <a:stretch/>
        </p:blipFill>
        <p:spPr>
          <a:xfrm>
            <a:off x="6724651" y="4064461"/>
            <a:ext cx="2657476" cy="1554191"/>
          </a:xfrm>
          <a:prstGeom prst="round2DiagRect">
            <a:avLst>
              <a:gd name="adj1" fmla="val 0"/>
              <a:gd name="adj2" fmla="val 15348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381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tabla, hombre, cama, sostener&#10;&#10;Descripción generada automáticamente">
            <a:extLst>
              <a:ext uri="{FF2B5EF4-FFF2-40B4-BE49-F238E27FC236}">
                <a16:creationId xmlns:a16="http://schemas.microsoft.com/office/drawing/2014/main" id="{E522CB63-492E-DF7C-D40C-27FB9CA6CD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1"/>
          <a:stretch/>
        </p:blipFill>
        <p:spPr>
          <a:xfrm>
            <a:off x="9559351" y="4049888"/>
            <a:ext cx="2442670" cy="1554191"/>
          </a:xfrm>
          <a:prstGeom prst="round2DiagRect">
            <a:avLst>
              <a:gd name="adj1" fmla="val 16667"/>
              <a:gd name="adj2" fmla="val 639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381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lato, chocolate, comida, roca&#10;&#10;Descripción generada automáticamente">
            <a:extLst>
              <a:ext uri="{FF2B5EF4-FFF2-40B4-BE49-F238E27FC236}">
                <a16:creationId xmlns:a16="http://schemas.microsoft.com/office/drawing/2014/main" id="{E79BD328-4DC1-E7EB-3385-D0C580421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2" b="24503"/>
          <a:stretch/>
        </p:blipFill>
        <p:spPr>
          <a:xfrm>
            <a:off x="7390889" y="5701741"/>
            <a:ext cx="4611132" cy="1078246"/>
          </a:xfrm>
          <a:prstGeom prst="round2DiagRect">
            <a:avLst>
              <a:gd name="adj1" fmla="val 16667"/>
              <a:gd name="adj2" fmla="val 20279"/>
            </a:avLst>
          </a:prstGeom>
          <a:ln w="28575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381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5FBECA5-933F-D536-A970-97C430E4D5E7}"/>
              </a:ext>
            </a:extLst>
          </p:cNvPr>
          <p:cNvSpPr txBox="1"/>
          <p:nvPr/>
        </p:nvSpPr>
        <p:spPr>
          <a:xfrm>
            <a:off x="252278" y="5853749"/>
            <a:ext cx="705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nejlepší bude nové jméno. Protože to znamená, že konečně budu mít charakter Ježíše, kterého teď tolik chci napodobovat.
Pamatujte: můžete být členem </a:t>
            </a:r>
            <a:r>
              <a:rPr lang="cs-CZ" b="1" dirty="0"/>
              <a:t>p</a:t>
            </a:r>
            <a:r>
              <a:rPr lang="es-ES" b="1" dirty="0"/>
              <a:t>ergam</a:t>
            </a:r>
            <a:r>
              <a:rPr lang="cs-CZ" b="1" dirty="0" err="1"/>
              <a:t>onské</a:t>
            </a:r>
            <a:r>
              <a:rPr lang="cs-CZ" b="1" dirty="0"/>
              <a:t> </a:t>
            </a:r>
            <a:r>
              <a:rPr lang="es-ES" b="1" dirty="0"/>
              <a:t> církve.
</a:t>
            </a:r>
          </a:p>
        </p:txBody>
      </p:sp>
      <p:pic>
        <p:nvPicPr>
          <p:cNvPr id="16" name="Imagen 15" descr="Imagen en blanco y negro de un hombre y una mujer en un espejo&#10;&#10;Descripción generada automáticamente con confianza baja">
            <a:extLst>
              <a:ext uri="{FF2B5EF4-FFF2-40B4-BE49-F238E27FC236}">
                <a16:creationId xmlns:a16="http://schemas.microsoft.com/office/drawing/2014/main" id="{1D26AABB-B937-97D6-EA98-086DD94DFB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/>
          <a:stretch/>
        </p:blipFill>
        <p:spPr>
          <a:xfrm>
            <a:off x="125339" y="2813106"/>
            <a:ext cx="2502983" cy="1627705"/>
          </a:xfrm>
          <a:prstGeom prst="roundRect">
            <a:avLst>
              <a:gd name="adj" fmla="val 11111"/>
            </a:avLst>
          </a:prstGeom>
          <a:ln w="63500" cap="rnd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101600" dist="127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4400000"/>
            </a:lightRig>
          </a:scene3d>
          <a:sp3d>
            <a:bevelT w="146050" h="57150" prst="hardEdge"/>
            <a:extrusionClr>
              <a:srgbClr val="FFFFFF"/>
            </a:extrusionClr>
          </a:sp3d>
        </p:spPr>
      </p:pic>
      <p:pic>
        <p:nvPicPr>
          <p:cNvPr id="20" name="Imagen 19" descr="Personas sentadas en una banca de madera&#10;&#10;Descripción generada automáticamente">
            <a:extLst>
              <a:ext uri="{FF2B5EF4-FFF2-40B4-BE49-F238E27FC236}">
                <a16:creationId xmlns:a16="http://schemas.microsoft.com/office/drawing/2014/main" id="{F8CBBC06-7ED1-0E03-1A3B-3B5EF20214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12789" r="15908" b="42448"/>
          <a:stretch/>
        </p:blipFill>
        <p:spPr>
          <a:xfrm>
            <a:off x="2747951" y="2813105"/>
            <a:ext cx="3493518" cy="1627705"/>
          </a:xfrm>
          <a:prstGeom prst="roundRect">
            <a:avLst>
              <a:gd name="adj" fmla="val 11111"/>
            </a:avLst>
          </a:prstGeom>
          <a:ln w="63500" cap="rnd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101600" dist="127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4400000"/>
            </a:lightRig>
          </a:scene3d>
          <a:sp3d>
            <a:bevelT w="146050" h="57150" prst="hardEdge"/>
            <a:extrusionClr>
              <a:srgbClr val="FFFFFF"/>
            </a:extrusion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8E6C269-857E-3FAC-646B-2C5B78E69B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62" b="22063"/>
          <a:stretch/>
        </p:blipFill>
        <p:spPr>
          <a:xfrm>
            <a:off x="9253330" y="116338"/>
            <a:ext cx="2748691" cy="2468259"/>
          </a:xfrm>
          <a:prstGeom prst="ellipse">
            <a:avLst/>
          </a:prstGeom>
          <a:ln w="63500" cap="rnd">
            <a:solidFill>
              <a:srgbClr val="F05E1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52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 uiExpand="1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Efez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18-29</a:t>
            </a: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3 Elipse">
            <a:extLst>
              <a:ext uri="{FF2B5EF4-FFF2-40B4-BE49-F238E27FC236}">
                <a16:creationId xmlns:a16="http://schemas.microsoft.com/office/drawing/2014/main" id="{B82F8F57-8232-4BF7-A5FA-96E13C8A1E75}"/>
              </a:ext>
            </a:extLst>
          </p:cNvPr>
          <p:cNvSpPr/>
          <p:nvPr/>
        </p:nvSpPr>
        <p:spPr>
          <a:xfrm>
            <a:off x="5780463" y="2825274"/>
            <a:ext cx="219960" cy="222917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5 Conector recto">
            <a:extLst>
              <a:ext uri="{FF2B5EF4-FFF2-40B4-BE49-F238E27FC236}">
                <a16:creationId xmlns:a16="http://schemas.microsoft.com/office/drawing/2014/main" id="{9726B0C1-1B8E-4F38-AF0C-4AE8CCB5A81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650257" y="3015546"/>
            <a:ext cx="162418" cy="4940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 CuadroTexto">
            <a:extLst>
              <a:ext uri="{FF2B5EF4-FFF2-40B4-BE49-F238E27FC236}">
                <a16:creationId xmlns:a16="http://schemas.microsoft.com/office/drawing/2014/main" id="{C60286A1-6E9D-4BF5-97EE-90CDF07D99C0}"/>
              </a:ext>
            </a:extLst>
          </p:cNvPr>
          <p:cNvSpPr txBox="1"/>
          <p:nvPr/>
        </p:nvSpPr>
        <p:spPr>
          <a:xfrm>
            <a:off x="5890442" y="2420686"/>
            <a:ext cx="162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Pergamon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6B2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3 Elipse">
            <a:extLst>
              <a:ext uri="{FF2B5EF4-FFF2-40B4-BE49-F238E27FC236}">
                <a16:creationId xmlns:a16="http://schemas.microsoft.com/office/drawing/2014/main" id="{F1E258DE-2056-4E5F-8D2F-73719B8F9AB3}"/>
              </a:ext>
            </a:extLst>
          </p:cNvPr>
          <p:cNvSpPr/>
          <p:nvPr/>
        </p:nvSpPr>
        <p:spPr>
          <a:xfrm>
            <a:off x="6545737" y="2882622"/>
            <a:ext cx="219960" cy="222917"/>
          </a:xfrm>
          <a:prstGeom prst="ellipse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5 Conector recto">
            <a:extLst>
              <a:ext uri="{FF2B5EF4-FFF2-40B4-BE49-F238E27FC236}">
                <a16:creationId xmlns:a16="http://schemas.microsoft.com/office/drawing/2014/main" id="{CB2F3660-0FA2-4FA3-9AF5-9813A3FB892B}"/>
              </a:ext>
            </a:extLst>
          </p:cNvPr>
          <p:cNvCxnSpPr>
            <a:cxnSpLocks/>
            <a:stCxn id="13" idx="6"/>
            <a:endCxn id="23" idx="2"/>
          </p:cNvCxnSpPr>
          <p:nvPr/>
        </p:nvCxnSpPr>
        <p:spPr>
          <a:xfrm>
            <a:off x="6000423" y="2936733"/>
            <a:ext cx="545314" cy="573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8 CuadroTexto">
            <a:extLst>
              <a:ext uri="{FF2B5EF4-FFF2-40B4-BE49-F238E27FC236}">
                <a16:creationId xmlns:a16="http://schemas.microsoft.com/office/drawing/2014/main" id="{34CAA54C-571D-423E-B80B-A1E651118F11}"/>
              </a:ext>
            </a:extLst>
          </p:cNvPr>
          <p:cNvSpPr txBox="1"/>
          <p:nvPr/>
        </p:nvSpPr>
        <p:spPr>
          <a:xfrm>
            <a:off x="6820422" y="269651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s-ES" sz="2400" b="1" dirty="0" err="1">
                <a:solidFill>
                  <a:srgbClr val="90BA4C"/>
                </a:solidFill>
              </a:rPr>
              <a:t>Thyatira</a:t>
            </a:r>
            <a:endParaRPr lang="es-ES" sz="2400" b="1" dirty="0">
              <a:solidFill>
                <a:srgbClr val="90BA4C"/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6DCF9B5-2E82-4CAC-87F4-9B4F975EB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29" y="3888890"/>
            <a:ext cx="3746795" cy="2731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8 CuadroTexto">
            <a:extLst>
              <a:ext uri="{FF2B5EF4-FFF2-40B4-BE49-F238E27FC236}">
                <a16:creationId xmlns:a16="http://schemas.microsoft.com/office/drawing/2014/main" id="{3E35EA39-281E-44BA-86BB-E58E9C6F7A70}"/>
              </a:ext>
            </a:extLst>
          </p:cNvPr>
          <p:cNvSpPr txBox="1"/>
          <p:nvPr/>
        </p:nvSpPr>
        <p:spPr>
          <a:xfrm>
            <a:off x="5731466" y="3440962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Smyrna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77BD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B872E50-8B76-4742-96F8-49D5981CE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87078"/>
              </p:ext>
            </p:extLst>
          </p:nvPr>
        </p:nvGraphicFramePr>
        <p:xfrm>
          <a:off x="173554" y="484697"/>
          <a:ext cx="5110172" cy="337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5A11A50-9A15-C413-B37A-D3FF6CA74900}"/>
              </a:ext>
            </a:extLst>
          </p:cNvPr>
          <p:cNvSpPr txBox="1"/>
          <p:nvPr/>
        </p:nvSpPr>
        <p:spPr>
          <a:xfrm>
            <a:off x="3922914" y="30495"/>
            <a:ext cx="240088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80182C"/>
                  </a:solidFill>
                  <a:prstDash val="solid"/>
                </a:ln>
                <a:solidFill>
                  <a:srgbClr val="9BC654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T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rgbClr val="80182C"/>
                  </a:solidFill>
                  <a:prstDash val="solid"/>
                </a:ln>
                <a:solidFill>
                  <a:srgbClr val="9BC654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HY</a:t>
            </a: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80182C"/>
                  </a:solidFill>
                  <a:prstDash val="solid"/>
                </a:ln>
                <a:solidFill>
                  <a:srgbClr val="9BC654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ATIRA</a:t>
            </a:r>
          </a:p>
        </p:txBody>
      </p:sp>
    </p:spTree>
    <p:extLst>
      <p:ext uri="{BB962C8B-B14F-4D97-AF65-F5344CB8AC3E}">
        <p14:creationId xmlns:p14="http://schemas.microsoft.com/office/powerpoint/2010/main" val="70690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5" grpId="0"/>
      <p:bldGraphic spid="2" grpId="0">
        <p:bldSub>
          <a:bldDgm bld="one"/>
        </p:bldSub>
      </p:bldGraphic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F0A6F27-6459-BEF5-6714-D6A81D1B3623}"/>
              </a:ext>
            </a:extLst>
          </p:cNvPr>
          <p:cNvSpPr txBox="1"/>
          <p:nvPr/>
        </p:nvSpPr>
        <p:spPr>
          <a:xfrm>
            <a:off x="1127760" y="853471"/>
            <a:ext cx="993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Jsem anděl církve Thyatira. Můžeme si přečíst dopis, který mi Ježíš napsal ve Zjevení 2</a:t>
            </a:r>
            <a:r>
              <a:rPr lang="cs-CZ" sz="2000" b="1" dirty="0"/>
              <a:t>,</a:t>
            </a:r>
            <a:r>
              <a:rPr lang="es-ES" sz="2000" b="1" dirty="0"/>
              <a:t>18-29.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3E16E7-4BD8-297C-57E1-EB8EF1C6D7DA}"/>
              </a:ext>
            </a:extLst>
          </p:cNvPr>
          <p:cNvSpPr txBox="1"/>
          <p:nvPr/>
        </p:nvSpPr>
        <p:spPr>
          <a:xfrm>
            <a:off x="233682" y="1319156"/>
            <a:ext cx="778191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omic Sans MS" panose="030F0702030302020204" pitchFamily="66" charset="0"/>
              </a:rPr>
              <a:t> “</a:t>
            </a:r>
            <a:r>
              <a:rPr lang="cs-CZ" b="1" dirty="0">
                <a:latin typeface="Comic Sans MS" panose="030F0702030302020204" pitchFamily="66" charset="0"/>
              </a:rPr>
              <a:t>Andělu církve v </a:t>
            </a:r>
            <a:r>
              <a:rPr lang="cs-CZ" b="1" dirty="0" err="1">
                <a:latin typeface="Comic Sans MS" panose="030F0702030302020204" pitchFamily="66" charset="0"/>
              </a:rPr>
              <a:t>Thyatirech</a:t>
            </a:r>
            <a:r>
              <a:rPr lang="cs-CZ" b="1" dirty="0">
                <a:latin typeface="Comic Sans MS" panose="030F0702030302020204" pitchFamily="66" charset="0"/>
              </a:rPr>
              <a:t> napiš: Toto praví Syn Boží, který má oči jako plamen ohně a jehož nohy [jsou] podobné bronzu: Znám tvé skutky, lásku, službu, věrnost i tvou vytrvalost. A tvých posledních skutků [je] ví-</a:t>
            </a:r>
            <a:r>
              <a:rPr lang="cs-CZ" b="1" dirty="0" err="1">
                <a:latin typeface="Comic Sans MS" panose="030F0702030302020204" pitchFamily="66" charset="0"/>
              </a:rPr>
              <a:t>ce</a:t>
            </a:r>
            <a:r>
              <a:rPr lang="cs-CZ" b="1" dirty="0">
                <a:latin typeface="Comic Sans MS" panose="030F0702030302020204" pitchFamily="66" charset="0"/>
              </a:rPr>
              <a:t> nežli prvních. Ale mám proti tobě [to] málo, že necháváš ženu </a:t>
            </a:r>
            <a:r>
              <a:rPr lang="cs-CZ" b="1" dirty="0" err="1">
                <a:latin typeface="Comic Sans MS" panose="030F0702030302020204" pitchFamily="66" charset="0"/>
              </a:rPr>
              <a:t>Jezábel</a:t>
            </a:r>
            <a:r>
              <a:rPr lang="cs-CZ" b="1" dirty="0">
                <a:latin typeface="Comic Sans MS" panose="030F0702030302020204" pitchFamily="66" charset="0"/>
              </a:rPr>
              <a:t>, která si říká prorokyně, aby učila a sváděla mé služebníky, aby smilnili       a jedli to, co je obětované modlám. A dal jsem jí čas, aby činila pokání     ze svého smilstva, ale [ona] pokání nečinila. Hle, já ji uvrhnu na lůžko a ty, kteří s ní cizoloží, do velikého soužení, nebudou-li činit pokání ze svých skutků; a její děti zahubím smrtí. A všechny církve poznají, že já jsem Ten, který zkoumá mysl i srdce, a odplatím vám každému podle vašich skutků. Ale vám i ostatním </a:t>
            </a:r>
            <a:r>
              <a:rPr lang="cs-CZ" b="1" dirty="0" err="1">
                <a:latin typeface="Comic Sans MS" panose="030F0702030302020204" pitchFamily="66" charset="0"/>
              </a:rPr>
              <a:t>Thyatirským</a:t>
            </a:r>
            <a:r>
              <a:rPr lang="cs-CZ" b="1" dirty="0">
                <a:latin typeface="Comic Sans MS" panose="030F0702030302020204" pitchFamily="66" charset="0"/>
              </a:rPr>
              <a:t>, kteří nemají toto učení a kteří, jak říkají, nepoznali hlubokosti satanovy, pravím: Nevložím na vás jiné břemeno. Toho, co máte, se však držte, dokud nepřijdu. Kdo vítězí a zachovává mé skutky až do konce, tomu dám moc nad národy. Bude je pást železným prutem a budou rozbíjeny jako hliněné nádobí - jak jsem [to] i já přijal   od svého Otce - </a:t>
            </a:r>
            <a:r>
              <a:rPr lang="pl-PL" b="1" dirty="0">
                <a:latin typeface="Comic Sans MS" panose="030F0702030302020204" pitchFamily="66" charset="0"/>
              </a:rPr>
              <a:t>a dám mu jitřní hvězdu. </a:t>
            </a:r>
            <a:r>
              <a:rPr lang="cs-CZ" b="1" dirty="0">
                <a:latin typeface="Comic Sans MS" panose="030F0702030302020204" pitchFamily="66" charset="0"/>
              </a:rPr>
              <a:t>Kdo má uši, slyš, co Duch praví církvím.</a:t>
            </a:r>
            <a:r>
              <a:rPr lang="es-ES" b="1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B80D5C-CD50-5C50-80DD-BB3B24FE90D6}"/>
              </a:ext>
            </a:extLst>
          </p:cNvPr>
          <p:cNvSpPr txBox="1"/>
          <p:nvPr/>
        </p:nvSpPr>
        <p:spPr>
          <a:xfrm>
            <a:off x="233681" y="108964"/>
            <a:ext cx="241326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T</a:t>
            </a:r>
            <a:r>
              <a:rPr lang="cs-CZ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HY</a:t>
            </a:r>
            <a:r>
              <a:rPr lang="es-ES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ATIRA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DE14C59-81E9-F862-BC9A-795C1C74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r="2118"/>
          <a:stretch/>
        </p:blipFill>
        <p:spPr>
          <a:xfrm>
            <a:off x="8198778" y="1394374"/>
            <a:ext cx="3647782" cy="4562074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72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r="-2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29D1233-4A61-6EB4-D37B-D2D39B040794}"/>
              </a:ext>
            </a:extLst>
          </p:cNvPr>
          <p:cNvSpPr txBox="1"/>
          <p:nvPr/>
        </p:nvSpPr>
        <p:spPr>
          <a:xfrm>
            <a:off x="4769931" y="129733"/>
            <a:ext cx="7422069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Měl bych se radovat</a:t>
            </a:r>
            <a:r>
              <a:rPr lang="cs-CZ" b="1" dirty="0"/>
              <a:t> z toho, že mi</a:t>
            </a:r>
            <a:r>
              <a:rPr lang="es-ES" b="1" dirty="0"/>
              <a:t> Ježíš napsal nejdelší dopis ze </a:t>
            </a:r>
            <a:r>
              <a:rPr lang="es-ES" b="1" dirty="0" err="1"/>
              <a:t>všech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Začátek</a:t>
            </a:r>
            <a:r>
              <a:rPr lang="es-ES" b="1" dirty="0"/>
              <a:t> je navíc velkolepý. Zná mé skutky, mou lásku, mou víru, mou službu a mou trpělivost. A ví, že se snažím víc a </a:t>
            </a:r>
            <a:r>
              <a:rPr lang="es-ES" b="1" dirty="0" err="1"/>
              <a:t>víc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A konec, apoteosický. Budeme králové a budeme mít "Jitřenku". </a:t>
            </a:r>
            <a:r>
              <a:rPr lang="cs-CZ" b="1" dirty="0"/>
              <a:t>Ve </a:t>
            </a:r>
            <a:r>
              <a:rPr lang="es-ES" b="1" dirty="0"/>
              <a:t>Zjevení 22</a:t>
            </a:r>
            <a:r>
              <a:rPr lang="cs-CZ" b="1" dirty="0"/>
              <a:t>,</a:t>
            </a:r>
            <a:r>
              <a:rPr lang="es-ES" b="1" dirty="0"/>
              <a:t>16</a:t>
            </a:r>
            <a:r>
              <a:rPr lang="cs-CZ" b="1" dirty="0"/>
              <a:t> se</a:t>
            </a:r>
            <a:r>
              <a:rPr lang="es-ES" b="1" dirty="0"/>
              <a:t> nám Ježíš </a:t>
            </a:r>
            <a:r>
              <a:rPr lang="cs-CZ" b="1" dirty="0"/>
              <a:t>představu</a:t>
            </a:r>
            <a:r>
              <a:rPr lang="es-ES" b="1" dirty="0"/>
              <a:t>je</a:t>
            </a:r>
            <a:r>
              <a:rPr lang="cs-CZ" b="1" dirty="0"/>
              <a:t> jako</a:t>
            </a:r>
            <a:r>
              <a:rPr lang="es-ES" b="1" dirty="0"/>
              <a:t> “</a:t>
            </a:r>
            <a:r>
              <a:rPr lang="cs-CZ" b="1" dirty="0"/>
              <a:t>j</a:t>
            </a:r>
            <a:r>
              <a:rPr lang="es-ES" b="1" dirty="0"/>
              <a:t>asná hvězda</a:t>
            </a:r>
            <a:r>
              <a:rPr lang="cs-CZ" b="1" dirty="0"/>
              <a:t> jitřní</a:t>
            </a:r>
            <a:r>
              <a:rPr lang="es-ES" b="1" dirty="0"/>
              <a:t>”, </a:t>
            </a:r>
            <a:r>
              <a:rPr lang="pl-PL" b="1" dirty="0"/>
              <a:t>abychom mohli být sále s ním.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/>
              <a:t>Ale</a:t>
            </a:r>
            <a:r>
              <a:rPr lang="cs-CZ" b="1" dirty="0"/>
              <a:t> co ty</a:t>
            </a:r>
            <a:r>
              <a:rPr lang="es-ES" b="1" dirty="0"/>
              <a:t> "oči</a:t>
            </a:r>
            <a:r>
              <a:rPr lang="cs-CZ" b="1" dirty="0"/>
              <a:t> jako plamen</a:t>
            </a:r>
            <a:r>
              <a:rPr lang="es-ES" b="1" dirty="0"/>
              <a:t> ohně„ ...</a:t>
            </a:r>
            <a:r>
              <a:rPr lang="cs-CZ" b="1" dirty="0"/>
              <a:t>?</a:t>
            </a:r>
            <a:r>
              <a:rPr lang="es-ES" b="1" dirty="0"/>
              <a:t> Ano, Ježíš se na začátku listu představuje jako ten, kdo všechno vidí svýma ohnivýma očima. Vidí i ty nejvnitřnější mé myšlenky. Ví, jak jsem uvnitř, nic neunikne jeho </a:t>
            </a:r>
            <a:r>
              <a:rPr lang="es-ES" b="1" dirty="0" err="1"/>
              <a:t>pohledu</a:t>
            </a:r>
            <a:r>
              <a:rPr lang="es-ES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2007CF-5ACC-068C-D448-585C3790C7B5}"/>
              </a:ext>
            </a:extLst>
          </p:cNvPr>
          <p:cNvSpPr txBox="1"/>
          <p:nvPr/>
        </p:nvSpPr>
        <p:spPr>
          <a:xfrm>
            <a:off x="2192407" y="3237096"/>
            <a:ext cx="61746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Ví také, že v </a:t>
            </a:r>
            <a:r>
              <a:rPr lang="cs-CZ" b="1" dirty="0"/>
              <a:t>našich sborech</a:t>
            </a:r>
            <a:r>
              <a:rPr lang="es-ES" b="1" dirty="0"/>
              <a:t> jsou různé druhy </a:t>
            </a:r>
            <a:r>
              <a:rPr lang="es-ES" b="1" dirty="0" err="1"/>
              <a:t>lidí</a:t>
            </a:r>
            <a:r>
              <a:rPr lang="es-ES" b="1" dirty="0"/>
              <a:t>.</a:t>
            </a:r>
          </a:p>
          <a:p>
            <a:r>
              <a:rPr lang="es-ES" b="1" dirty="0" err="1"/>
              <a:t>Někteří</a:t>
            </a:r>
            <a:r>
              <a:rPr lang="es-ES" b="1" dirty="0"/>
              <a:t> členové jsou křesťan</a:t>
            </a:r>
            <a:r>
              <a:rPr lang="cs-CZ" b="1" dirty="0"/>
              <a:t>y</a:t>
            </a:r>
            <a:r>
              <a:rPr lang="es-ES" b="1" dirty="0"/>
              <a:t> jen podle jména, jiní se snaží zůstat věrní. Ale křesťanů podle jména je tolik, že se věřící neodvažují pozvednout svůj </a:t>
            </a:r>
            <a:r>
              <a:rPr lang="es-ES" b="1" dirty="0" err="1"/>
              <a:t>hlas</a:t>
            </a:r>
            <a:r>
              <a:rPr lang="es-ES" b="1" dirty="0"/>
              <a:t>.</a:t>
            </a:r>
          </a:p>
          <a:p>
            <a:r>
              <a:rPr lang="es-ES" b="1" dirty="0" err="1"/>
              <a:t>Ježíš</a:t>
            </a:r>
            <a:r>
              <a:rPr lang="es-ES" b="1" dirty="0"/>
              <a:t> má poselství pro každou </a:t>
            </a:r>
            <a:r>
              <a:rPr lang="es-ES" b="1" dirty="0" err="1"/>
              <a:t>skupinu</a:t>
            </a:r>
            <a:r>
              <a:rPr lang="es-ES" b="1" dirty="0"/>
              <a:t>.</a:t>
            </a:r>
          </a:p>
          <a:p>
            <a:r>
              <a:rPr lang="es-ES" b="1" dirty="0"/>
              <a:t>Ty, kteří vypadají jako křesťané, ale svým životem dokazují, že nejsou, žádá k pokání. Nebudete-li činit pokání, nechá vás trpět následky vašich skutků. Ježíš použije každý možný nástroj, aby je přiměl odložit své </a:t>
            </a:r>
            <a:r>
              <a:rPr lang="es-ES" b="1" dirty="0" err="1"/>
              <a:t>hříchy</a:t>
            </a:r>
            <a:r>
              <a:rPr lang="es-ES" b="1" dirty="0"/>
              <a:t>.</a:t>
            </a:r>
          </a:p>
          <a:p>
            <a:r>
              <a:rPr lang="es-ES" b="1" dirty="0" err="1"/>
              <a:t>Věřícím</a:t>
            </a:r>
            <a:r>
              <a:rPr lang="es-ES" b="1" dirty="0"/>
              <a:t> a těm, kteří činí pokání, Ježíš říká: "Zadržte svou věr</a:t>
            </a:r>
            <a:r>
              <a:rPr lang="cs-CZ" b="1" dirty="0"/>
              <a:t>-</a:t>
            </a:r>
            <a:r>
              <a:rPr lang="es-ES" b="1" dirty="0"/>
              <a:t>nost, dokud </a:t>
            </a:r>
            <a:r>
              <a:rPr lang="es-ES" b="1" dirty="0" err="1"/>
              <a:t>nepřijdu</a:t>
            </a:r>
            <a:r>
              <a:rPr lang="es-ES" b="1" dirty="0"/>
              <a:t>.“</a:t>
            </a:r>
          </a:p>
          <a:p>
            <a:r>
              <a:rPr lang="es-ES" b="1" dirty="0" err="1"/>
              <a:t>Pamatujte</a:t>
            </a:r>
            <a:r>
              <a:rPr lang="es-ES" b="1" dirty="0"/>
              <a:t>: můžete být členem </a:t>
            </a:r>
            <a:r>
              <a:rPr lang="cs-CZ" b="1" dirty="0"/>
              <a:t>t</a:t>
            </a:r>
            <a:r>
              <a:rPr lang="es-ES" b="1" dirty="0"/>
              <a:t>hyatir</a:t>
            </a:r>
            <a:r>
              <a:rPr lang="cs-CZ" b="1" dirty="0" err="1"/>
              <a:t>ského</a:t>
            </a:r>
            <a:r>
              <a:rPr lang="cs-CZ" b="1" dirty="0"/>
              <a:t> sboru</a:t>
            </a:r>
            <a:r>
              <a:rPr lang="es-ES" b="1" dirty="0"/>
              <a:t>a.</a:t>
            </a:r>
          </a:p>
        </p:txBody>
      </p:sp>
      <p:pic>
        <p:nvPicPr>
          <p:cNvPr id="8" name="Imagen 7" descr="Imagen que contiene exterior, hombre, oveja, parado&#10;&#10;Descripción generada automáticamente">
            <a:extLst>
              <a:ext uri="{FF2B5EF4-FFF2-40B4-BE49-F238E27FC236}">
                <a16:creationId xmlns:a16="http://schemas.microsoft.com/office/drawing/2014/main" id="{6F9EAEB9-026B-C5E2-D7F4-3F3A63C30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32" y="3114986"/>
            <a:ext cx="3693319" cy="3693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635B9A1-ED7D-9841-A3F1-6D32A9E35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"/>
          <a:stretch/>
        </p:blipFill>
        <p:spPr>
          <a:xfrm>
            <a:off x="106937" y="3275935"/>
            <a:ext cx="1990220" cy="3526964"/>
          </a:xfrm>
          <a:prstGeom prst="snip2DiagRect">
            <a:avLst>
              <a:gd name="adj1" fmla="val 264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hombre, viendo, viejo, humo&#10;&#10;Descripción generada automáticamente">
            <a:extLst>
              <a:ext uri="{FF2B5EF4-FFF2-40B4-BE49-F238E27FC236}">
                <a16:creationId xmlns:a16="http://schemas.microsoft.com/office/drawing/2014/main" id="{3C957F0F-3630-E350-9DF8-DA7F9BC37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6"/>
          <a:stretch/>
        </p:blipFill>
        <p:spPr>
          <a:xfrm>
            <a:off x="257164" y="113701"/>
            <a:ext cx="4324775" cy="2862322"/>
          </a:xfrm>
          <a:prstGeom prst="snip2DiagRect">
            <a:avLst>
              <a:gd name="adj1" fmla="val 15279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95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1-6</a:t>
            </a: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8 CuadroTexto">
            <a:extLst>
              <a:ext uri="{FF2B5EF4-FFF2-40B4-BE49-F238E27FC236}">
                <a16:creationId xmlns:a16="http://schemas.microsoft.com/office/drawing/2014/main" id="{C533D964-A71D-4B65-8B8D-DB1893548495}"/>
              </a:ext>
            </a:extLst>
          </p:cNvPr>
          <p:cNvSpPr txBox="1"/>
          <p:nvPr/>
        </p:nvSpPr>
        <p:spPr>
          <a:xfrm>
            <a:off x="5731466" y="3534140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</a:p>
        </p:txBody>
      </p:sp>
      <p:sp>
        <p:nvSpPr>
          <p:cNvPr id="13" name="3 Elipse">
            <a:extLst>
              <a:ext uri="{FF2B5EF4-FFF2-40B4-BE49-F238E27FC236}">
                <a16:creationId xmlns:a16="http://schemas.microsoft.com/office/drawing/2014/main" id="{B82F8F57-8232-4BF7-A5FA-96E13C8A1E75}"/>
              </a:ext>
            </a:extLst>
          </p:cNvPr>
          <p:cNvSpPr/>
          <p:nvPr/>
        </p:nvSpPr>
        <p:spPr>
          <a:xfrm>
            <a:off x="5780463" y="2825274"/>
            <a:ext cx="219960" cy="222917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5 Conector recto">
            <a:extLst>
              <a:ext uri="{FF2B5EF4-FFF2-40B4-BE49-F238E27FC236}">
                <a16:creationId xmlns:a16="http://schemas.microsoft.com/office/drawing/2014/main" id="{9726B0C1-1B8E-4F38-AF0C-4AE8CCB5A81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650257" y="3015546"/>
            <a:ext cx="162418" cy="4940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 CuadroTexto">
            <a:extLst>
              <a:ext uri="{FF2B5EF4-FFF2-40B4-BE49-F238E27FC236}">
                <a16:creationId xmlns:a16="http://schemas.microsoft.com/office/drawing/2014/main" id="{C60286A1-6E9D-4BF5-97EE-90CDF07D99C0}"/>
              </a:ext>
            </a:extLst>
          </p:cNvPr>
          <p:cNvSpPr txBox="1"/>
          <p:nvPr/>
        </p:nvSpPr>
        <p:spPr>
          <a:xfrm>
            <a:off x="5890442" y="2420686"/>
            <a:ext cx="164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rgamo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6B2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3 Elipse">
            <a:extLst>
              <a:ext uri="{FF2B5EF4-FFF2-40B4-BE49-F238E27FC236}">
                <a16:creationId xmlns:a16="http://schemas.microsoft.com/office/drawing/2014/main" id="{F1E258DE-2056-4E5F-8D2F-73719B8F9AB3}"/>
              </a:ext>
            </a:extLst>
          </p:cNvPr>
          <p:cNvSpPr/>
          <p:nvPr/>
        </p:nvSpPr>
        <p:spPr>
          <a:xfrm>
            <a:off x="6545737" y="2882622"/>
            <a:ext cx="219960" cy="222917"/>
          </a:xfrm>
          <a:prstGeom prst="ellipse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5 Conector recto">
            <a:extLst>
              <a:ext uri="{FF2B5EF4-FFF2-40B4-BE49-F238E27FC236}">
                <a16:creationId xmlns:a16="http://schemas.microsoft.com/office/drawing/2014/main" id="{CB2F3660-0FA2-4FA3-9AF5-9813A3FB892B}"/>
              </a:ext>
            </a:extLst>
          </p:cNvPr>
          <p:cNvCxnSpPr>
            <a:cxnSpLocks/>
            <a:stCxn id="13" idx="6"/>
            <a:endCxn id="23" idx="2"/>
          </p:cNvCxnSpPr>
          <p:nvPr/>
        </p:nvCxnSpPr>
        <p:spPr>
          <a:xfrm>
            <a:off x="6000423" y="2936733"/>
            <a:ext cx="545314" cy="573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8 CuadroTexto">
            <a:extLst>
              <a:ext uri="{FF2B5EF4-FFF2-40B4-BE49-F238E27FC236}">
                <a16:creationId xmlns:a16="http://schemas.microsoft.com/office/drawing/2014/main" id="{34CAA54C-571D-423E-B80B-A1E651118F11}"/>
              </a:ext>
            </a:extLst>
          </p:cNvPr>
          <p:cNvSpPr txBox="1"/>
          <p:nvPr/>
        </p:nvSpPr>
        <p:spPr>
          <a:xfrm>
            <a:off x="6820422" y="269651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atira</a:t>
            </a:r>
          </a:p>
        </p:txBody>
      </p:sp>
      <p:sp>
        <p:nvSpPr>
          <p:cNvPr id="19" name="3 Elipse">
            <a:extLst>
              <a:ext uri="{FF2B5EF4-FFF2-40B4-BE49-F238E27FC236}">
                <a16:creationId xmlns:a16="http://schemas.microsoft.com/office/drawing/2014/main" id="{D1004C97-5693-46F8-ADEE-EE8952A8081B}"/>
              </a:ext>
            </a:extLst>
          </p:cNvPr>
          <p:cNvSpPr/>
          <p:nvPr/>
        </p:nvSpPr>
        <p:spPr>
          <a:xfrm>
            <a:off x="6556344" y="3326087"/>
            <a:ext cx="219960" cy="222917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5 Conector recto">
            <a:extLst>
              <a:ext uri="{FF2B5EF4-FFF2-40B4-BE49-F238E27FC236}">
                <a16:creationId xmlns:a16="http://schemas.microsoft.com/office/drawing/2014/main" id="{14D33447-D675-4781-8816-2EEDD647AA03}"/>
              </a:ext>
            </a:extLst>
          </p:cNvPr>
          <p:cNvCxnSpPr>
            <a:cxnSpLocks/>
            <a:stCxn id="23" idx="4"/>
            <a:endCxn id="19" idx="0"/>
          </p:cNvCxnSpPr>
          <p:nvPr/>
        </p:nvCxnSpPr>
        <p:spPr>
          <a:xfrm>
            <a:off x="6655717" y="3105539"/>
            <a:ext cx="10607" cy="2205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8 CuadroTexto">
            <a:extLst>
              <a:ext uri="{FF2B5EF4-FFF2-40B4-BE49-F238E27FC236}">
                <a16:creationId xmlns:a16="http://schemas.microsoft.com/office/drawing/2014/main" id="{91379B44-C50A-4C1E-86B8-99581EBE62B6}"/>
              </a:ext>
            </a:extLst>
          </p:cNvPr>
          <p:cNvSpPr txBox="1"/>
          <p:nvPr/>
        </p:nvSpPr>
        <p:spPr>
          <a:xfrm>
            <a:off x="6798753" y="320624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DD9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C16584A-50BB-4027-AE81-E7102AC62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979" y="3991802"/>
            <a:ext cx="4040425" cy="2699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4E8E161-6B6A-42A4-ADDD-E397ABACA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040008"/>
              </p:ext>
            </p:extLst>
          </p:nvPr>
        </p:nvGraphicFramePr>
        <p:xfrm>
          <a:off x="173554" y="484697"/>
          <a:ext cx="5110172" cy="337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8C30021-EA0A-7C5B-A0D0-38ECF056FECF}"/>
              </a:ext>
            </a:extLst>
          </p:cNvPr>
          <p:cNvSpPr txBox="1"/>
          <p:nvPr/>
        </p:nvSpPr>
        <p:spPr>
          <a:xfrm>
            <a:off x="3670743" y="62425"/>
            <a:ext cx="188976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535D20"/>
                  </a:solidFill>
                  <a:prstDash val="solid"/>
                </a:ln>
                <a:solidFill>
                  <a:srgbClr val="E4B15E"/>
                </a:solidFill>
                <a:effectLst>
                  <a:outerShdw dist="38100" dir="2700000" algn="tl" rotWithShape="0">
                    <a:srgbClr val="535D20"/>
                  </a:outerShdw>
                </a:effectLst>
                <a:uLnTx/>
                <a:uFillTx/>
              </a:rPr>
              <a:t>SARD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rgbClr val="535D20"/>
                  </a:solidFill>
                  <a:prstDash val="solid"/>
                </a:ln>
                <a:solidFill>
                  <a:srgbClr val="E4B15E"/>
                </a:solidFill>
                <a:effectLst>
                  <a:outerShdw dist="38100" dir="2700000" algn="tl" rotWithShape="0">
                    <a:srgbClr val="535D20"/>
                  </a:outerShdw>
                </a:effectLst>
                <a:uLnTx/>
                <a:uFillTx/>
              </a:rPr>
              <a:t>Y</a:t>
            </a:r>
            <a:endParaRPr kumimoji="0" lang="es-ES" sz="4000" b="1" i="0" u="none" strike="noStrike" kern="0" cap="none" spc="0" normalizeH="0" baseline="0" noProof="0" dirty="0">
              <a:ln w="6600">
                <a:solidFill>
                  <a:srgbClr val="535D20"/>
                </a:solidFill>
                <a:prstDash val="solid"/>
              </a:ln>
              <a:solidFill>
                <a:srgbClr val="E4B15E"/>
              </a:solidFill>
              <a:effectLst>
                <a:outerShdw dist="38100" dir="2700000" algn="tl" rotWithShape="0">
                  <a:srgbClr val="535D20"/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3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1" grpId="0"/>
      <p:bldGraphic spid="2" grpId="0">
        <p:bldSub>
          <a:bldDgm bld="one"/>
        </p:bldSub>
      </p:bldGraphic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9F6C69F-0403-8179-1D4B-9DE2593E87B0}"/>
              </a:ext>
            </a:extLst>
          </p:cNvPr>
          <p:cNvSpPr txBox="1"/>
          <p:nvPr/>
        </p:nvSpPr>
        <p:spPr>
          <a:xfrm>
            <a:off x="896257" y="856907"/>
            <a:ext cx="103994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Já jsem anděl církve v Sardách. Ve Zjevení 3</a:t>
            </a:r>
            <a:r>
              <a:rPr lang="cs-CZ" sz="2000" b="1" dirty="0"/>
              <a:t>,</a:t>
            </a:r>
            <a:r>
              <a:rPr lang="es-ES" sz="2000" b="1" dirty="0"/>
              <a:t>1-6 můžeme číst krátký dopis, který mi Ježíš </a:t>
            </a:r>
            <a:r>
              <a:rPr lang="es-ES" sz="2000" b="1" dirty="0" err="1"/>
              <a:t>napsal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C3E215-1A50-FE29-9EE3-41FC6FAB275D}"/>
              </a:ext>
            </a:extLst>
          </p:cNvPr>
          <p:cNvSpPr txBox="1"/>
          <p:nvPr/>
        </p:nvSpPr>
        <p:spPr>
          <a:xfrm>
            <a:off x="389106" y="1282221"/>
            <a:ext cx="6670455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900" b="1" dirty="0">
                <a:latin typeface="Comic Sans MS" panose="030F0702030302020204" pitchFamily="66" charset="0"/>
              </a:rPr>
              <a:t>“</a:t>
            </a:r>
            <a:r>
              <a:rPr lang="cs-CZ" sz="1900" b="1" dirty="0">
                <a:latin typeface="Comic Sans MS" panose="030F0702030302020204" pitchFamily="66" charset="0"/>
              </a:rPr>
              <a:t>A andělu církve v Sardách napiš: Toto praví Ten, který má sedm duchů Božích a těch sedm hvězd: Znám tvé skutky, že máš jméno, že jsi živý, ale jsi mrtvý.</a:t>
            </a:r>
            <a:endParaRPr lang="es-ES" sz="19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latin typeface="Comic Sans MS" panose="030F0702030302020204" pitchFamily="66" charset="0"/>
              </a:rPr>
              <a:t>Buď bdělý a posilni umírající zbytek; neboť jsem před Bohem nenalezl tvé skut-ky naplněné.</a:t>
            </a:r>
            <a:endParaRPr lang="es-ES" sz="19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latin typeface="Comic Sans MS" panose="030F0702030302020204" pitchFamily="66" charset="0"/>
              </a:rPr>
              <a:t>Pamatuj tedy, jak jsi přijal a slyšel [mé slovo]; zachovávej [je] a čiň pokání. Pokud však nebudeš bdít, přij-du na tebe jako zloděj a nebudeš vědět, ve kterou hodinu na tebe přijdu.</a:t>
            </a:r>
            <a:endParaRPr lang="es-ES" sz="19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latin typeface="Comic Sans MS" panose="030F0702030302020204" pitchFamily="66" charset="0"/>
              </a:rPr>
              <a:t>Ale máš v Sardách několik osob, které neposkvr-nily svá roucha; a [ti] se budou se mnou procházet v bílém [rouchu], neboť jsou [toho] hodni.</a:t>
            </a:r>
            <a:endParaRPr lang="es-ES" sz="19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1900" b="1" dirty="0">
                <a:latin typeface="Comic Sans MS" panose="030F0702030302020204" pitchFamily="66" charset="0"/>
              </a:rPr>
              <a:t>Kdo vítězí, bude se oblé-kat bílým rouchem a jeho jméno nikdy nevymažu z knihy ži-vota, ale vyznám jeho jméno před tváří svého Otce i před je-ho anděly. </a:t>
            </a:r>
          </a:p>
          <a:p>
            <a:pPr>
              <a:spcBef>
                <a:spcPts val="600"/>
              </a:spcBef>
            </a:pPr>
            <a:r>
              <a:rPr lang="cs-CZ" sz="1900" b="1" dirty="0">
                <a:latin typeface="Comic Sans MS" panose="030F0702030302020204" pitchFamily="66" charset="0"/>
              </a:rPr>
              <a:t>Kdo má uši, slyš, co Duch praví církvím.</a:t>
            </a:r>
            <a:r>
              <a:rPr lang="es-ES" sz="1900" b="1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F56AF50-8D72-F967-B62E-DEC3E5777A53}"/>
              </a:ext>
            </a:extLst>
          </p:cNvPr>
          <p:cNvSpPr txBox="1"/>
          <p:nvPr/>
        </p:nvSpPr>
        <p:spPr>
          <a:xfrm>
            <a:off x="246743" y="73584"/>
            <a:ext cx="188976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SARD</a:t>
            </a:r>
            <a:r>
              <a:rPr lang="cs-CZ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Y</a:t>
            </a:r>
            <a:endParaRPr lang="es-ES" dirty="0">
              <a:ln w="6600">
                <a:solidFill>
                  <a:schemeClr val="tx1"/>
                </a:solidFill>
                <a:prstDash val="solid"/>
              </a:ln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FE783E8-7B19-B0D9-8375-33A57665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2456"/>
          <a:stretch/>
        </p:blipFill>
        <p:spPr>
          <a:xfrm>
            <a:off x="7157885" y="1301676"/>
            <a:ext cx="4293097" cy="4883997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69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1570EA-DC3E-4A20-DD37-2150C9EF8E2E}"/>
              </a:ext>
            </a:extLst>
          </p:cNvPr>
          <p:cNvSpPr txBox="1"/>
          <p:nvPr/>
        </p:nvSpPr>
        <p:spPr>
          <a:xfrm>
            <a:off x="188617" y="5083109"/>
            <a:ext cx="8633167" cy="180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Proroctví</a:t>
            </a:r>
            <a:r>
              <a:rPr lang="cs-CZ" b="1" dirty="0"/>
              <a:t> se</a:t>
            </a:r>
            <a:r>
              <a:rPr lang="es-ES" b="1" dirty="0"/>
              <a:t> může </a:t>
            </a:r>
            <a:r>
              <a:rPr lang="cs-CZ" b="1" dirty="0"/>
              <a:t>vztahovat</a:t>
            </a:r>
            <a:r>
              <a:rPr lang="es-ES" b="1" dirty="0"/>
              <a:t> na kohokoliv a kdykoliv v historii. Toto naplnění je obecně užitečnou duchovní aplikací na individuální zkušenost věřícího.
Ani jedno ze dvou dětí, které naplnily proroctví, se ve skutečnosti nejmenovalo Immanuel. Toto jméno má tedy pro tebe i pro mě zvláštní význam: skrze Ducha svatého je Bůh s námi, přebývá v každém z nás, my jsme jeho chrám.
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0F82B9-2AD1-5070-5AED-23485312B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5" y="922061"/>
            <a:ext cx="3591111" cy="558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B4AE07-9881-2832-8678-876475D8885A}"/>
              </a:ext>
            </a:extLst>
          </p:cNvPr>
          <p:cNvSpPr txBox="1"/>
          <p:nvPr/>
        </p:nvSpPr>
        <p:spPr>
          <a:xfrm>
            <a:off x="1124253" y="1005447"/>
            <a:ext cx="261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Naplnění v době vyřčení</a:t>
            </a:r>
            <a:r>
              <a:rPr lang="es-ES" b="1" dirty="0"/>
              <a:t>: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58AECC-C319-ABB1-B061-CAEC0375D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5" y="2533923"/>
            <a:ext cx="3303819" cy="503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AC7DA45-F541-E0C5-682E-286084269069}"/>
              </a:ext>
            </a:extLst>
          </p:cNvPr>
          <p:cNvSpPr txBox="1"/>
          <p:nvPr/>
        </p:nvSpPr>
        <p:spPr>
          <a:xfrm>
            <a:off x="1014103" y="2600029"/>
            <a:ext cx="309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Naplnění v budoucnosti</a:t>
            </a:r>
            <a:r>
              <a:rPr lang="es-ES" b="1" dirty="0">
                <a:solidFill>
                  <a:schemeClr val="bg1"/>
                </a:solidFill>
              </a:rPr>
              <a:t>: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E46D22-EEE8-5B13-34DC-822294F54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48" y="4425139"/>
            <a:ext cx="3585311" cy="558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5711C50-7032-F977-B972-8DD7BD942B18}"/>
              </a:ext>
            </a:extLst>
          </p:cNvPr>
          <p:cNvSpPr txBox="1"/>
          <p:nvPr/>
        </p:nvSpPr>
        <p:spPr>
          <a:xfrm>
            <a:off x="1159349" y="4530006"/>
            <a:ext cx="2544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U</a:t>
            </a:r>
            <a:r>
              <a:rPr lang="es-ES" b="1" dirty="0"/>
              <a:t>niver</a:t>
            </a:r>
            <a:r>
              <a:rPr lang="cs-CZ" b="1" dirty="0"/>
              <a:t>zá</a:t>
            </a:r>
            <a:r>
              <a:rPr lang="es-ES" b="1" dirty="0"/>
              <a:t>l</a:t>
            </a:r>
            <a:r>
              <a:rPr lang="cs-CZ" b="1" dirty="0"/>
              <a:t>ní naplnění</a:t>
            </a:r>
            <a:r>
              <a:rPr lang="es-ES" b="1" dirty="0"/>
              <a:t>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301EB2-5C14-816F-7B9D-82A6ABF8E920}"/>
              </a:ext>
            </a:extLst>
          </p:cNvPr>
          <p:cNvSpPr txBox="1"/>
          <p:nvPr/>
        </p:nvSpPr>
        <p:spPr>
          <a:xfrm>
            <a:off x="148045" y="82117"/>
            <a:ext cx="10345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Biblická proroctví </a:t>
            </a:r>
            <a:r>
              <a:rPr lang="cs-CZ" b="1" dirty="0"/>
              <a:t>lze</a:t>
            </a:r>
            <a:r>
              <a:rPr lang="es-ES" b="1" dirty="0"/>
              <a:t> interpretova</a:t>
            </a:r>
            <a:r>
              <a:rPr lang="cs-CZ" b="1" dirty="0"/>
              <a:t>t</a:t>
            </a:r>
            <a:r>
              <a:rPr lang="es-ES" b="1" dirty="0"/>
              <a:t> různými způsoby. Některá proroctví mohou zahrnovat až tři různá naplnění. Uveďme příklad: Izaiáš 7:14. “</a:t>
            </a:r>
            <a:r>
              <a:rPr lang="cs-CZ" b="1" dirty="0"/>
              <a:t>Proto vám dá znamení sám Panovník: Hle, dívka počne a porodí syna a dá mu jméno Immanuel (to je S námi Bůh)“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4270B0-6C0D-BAFB-6B0C-1233BAFD25FB}"/>
              </a:ext>
            </a:extLst>
          </p:cNvPr>
          <p:cNvSpPr txBox="1"/>
          <p:nvPr/>
        </p:nvSpPr>
        <p:spPr>
          <a:xfrm>
            <a:off x="87086" y="1398283"/>
            <a:ext cx="93082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Proroctví se naplňuje v životě samotného proroka nebo v době, která je mu velmi blízká. Tedy </a:t>
            </a:r>
            <a:r>
              <a:rPr lang="cs-CZ" b="1" dirty="0"/>
              <a:t>   </a:t>
            </a:r>
            <a:r>
              <a:rPr lang="es-ES" b="1" dirty="0"/>
              <a:t>v životech těch, kterým je proroctví přímo psáno.</a:t>
            </a:r>
            <a:r>
              <a:rPr lang="cs-CZ" b="1" dirty="0"/>
              <a:t> Například proroctví</a:t>
            </a:r>
            <a:r>
              <a:rPr lang="es-ES" b="1" dirty="0"/>
              <a:t> Izajáše 8</a:t>
            </a:r>
            <a:r>
              <a:rPr lang="cs-CZ" b="1" dirty="0"/>
              <a:t>,</a:t>
            </a:r>
            <a:r>
              <a:rPr lang="es-ES" b="1" dirty="0"/>
              <a:t>3 se naplnilo </a:t>
            </a:r>
            <a:r>
              <a:rPr lang="cs-CZ" b="1" dirty="0"/>
              <a:t>u</a:t>
            </a:r>
            <a:r>
              <a:rPr lang="es-ES" b="1" dirty="0"/>
              <a:t> sy</a:t>
            </a:r>
            <a:r>
              <a:rPr lang="cs-CZ" b="1" dirty="0"/>
              <a:t>-</a:t>
            </a:r>
            <a:r>
              <a:rPr lang="es-ES" b="1" dirty="0"/>
              <a:t>n</a:t>
            </a:r>
            <a:r>
              <a:rPr lang="cs-CZ" b="1" dirty="0"/>
              <a:t>a</a:t>
            </a:r>
            <a:r>
              <a:rPr lang="es-ES" b="1" dirty="0"/>
              <a:t> samotného proroka. </a:t>
            </a:r>
            <a:r>
              <a:rPr lang="es-ES" sz="2000" b="1" dirty="0"/>
              <a:t>“</a:t>
            </a:r>
            <a:r>
              <a:rPr lang="cs-CZ" sz="2000" b="1" dirty="0"/>
              <a:t>Přiblížil jsem se k prorokyni, a ona počala a porodila syna. Hospodin mi řekl: "Dej mu jméno: »Rychle za kořistí spěchá lupič«</a:t>
            </a:r>
            <a:r>
              <a:rPr lang="es-ES" sz="2000" b="1" dirty="0"/>
              <a:t>”.</a:t>
            </a:r>
            <a:r>
              <a:rPr lang="es-ES" sz="2000" dirty="0"/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97EDC43-91B0-167D-FA28-5AEE644C1812}"/>
              </a:ext>
            </a:extLst>
          </p:cNvPr>
          <p:cNvSpPr txBox="1"/>
          <p:nvPr/>
        </p:nvSpPr>
        <p:spPr>
          <a:xfrm>
            <a:off x="188617" y="2968306"/>
            <a:ext cx="66608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La profecía se cumple mucho tiempo después de la vida del profeta.</a:t>
            </a:r>
          </a:p>
          <a:p>
            <a:r>
              <a:rPr lang="es-ES" b="1" dirty="0"/>
              <a:t>Esta profecía se cumplió en el nacimiento de Jesús, por medio de la virgen María. “</a:t>
            </a:r>
            <a:r>
              <a:rPr lang="cs-CZ" b="1" dirty="0"/>
              <a:t>To všechno se stalo, aby se splnilo, co řekl Hospodin ústy proroka: 'Hle, panna počne a porodí syna a dají mu jméno Immanuel', to jest přeloženo 'Bůh s námi'</a:t>
            </a:r>
            <a:r>
              <a:rPr lang="es-ES" b="1" dirty="0"/>
              <a:t>” (M</a:t>
            </a:r>
            <a:r>
              <a:rPr lang="cs-CZ" b="1" dirty="0"/>
              <a:t>a</a:t>
            </a:r>
            <a:r>
              <a:rPr lang="es-ES" b="1" dirty="0"/>
              <a:t>t</a:t>
            </a:r>
            <a:r>
              <a:rPr lang="cs-CZ" b="1" dirty="0" err="1"/>
              <a:t>ouš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22</a:t>
            </a:r>
            <a:r>
              <a:rPr lang="cs-CZ" b="1" dirty="0"/>
              <a:t>.</a:t>
            </a:r>
            <a:r>
              <a:rPr lang="es-ES" b="1" dirty="0"/>
              <a:t>23). </a:t>
            </a:r>
          </a:p>
        </p:txBody>
      </p:sp>
      <p:pic>
        <p:nvPicPr>
          <p:cNvPr id="17" name="Imagen 16" descr="Hombre con cabello largo&#10;&#10;Descripción generada automáticamente con confianza media">
            <a:extLst>
              <a:ext uri="{FF2B5EF4-FFF2-40B4-BE49-F238E27FC236}">
                <a16:creationId xmlns:a16="http://schemas.microsoft.com/office/drawing/2014/main" id="{A22FE971-4C00-087E-74A9-3414D6B1C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/>
          <a:stretch/>
        </p:blipFill>
        <p:spPr>
          <a:xfrm>
            <a:off x="9490011" y="813676"/>
            <a:ext cx="2614903" cy="1657152"/>
          </a:xfrm>
          <a:prstGeom prst="rect">
            <a:avLst/>
          </a:prstGeom>
          <a:ln w="57150" cap="rnd">
            <a:solidFill>
              <a:srgbClr val="FFC000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Imagen 2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A68D14D-AEAC-F4BB-9A6D-B386A1E559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9223"/>
          <a:stretch/>
        </p:blipFill>
        <p:spPr>
          <a:xfrm>
            <a:off x="8821784" y="5207411"/>
            <a:ext cx="3283130" cy="1581033"/>
          </a:xfrm>
          <a:prstGeom prst="rect">
            <a:avLst/>
          </a:prstGeom>
          <a:ln w="57150" cap="rnd">
            <a:solidFill>
              <a:srgbClr val="9BD0A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Imagen 22" descr="Imagen que contiene persona, hombre, gente, montar a caballo&#10;&#10;Descripción generada automáticamente">
            <a:extLst>
              <a:ext uri="{FF2B5EF4-FFF2-40B4-BE49-F238E27FC236}">
                <a16:creationId xmlns:a16="http://schemas.microsoft.com/office/drawing/2014/main" id="{CA2D6C46-10DC-4061-6A06-EF4F557CE1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 b="9924"/>
          <a:stretch/>
        </p:blipFill>
        <p:spPr>
          <a:xfrm>
            <a:off x="7050712" y="2620738"/>
            <a:ext cx="4878598" cy="2476523"/>
          </a:xfrm>
          <a:prstGeom prst="rect">
            <a:avLst/>
          </a:prstGeom>
          <a:ln w="57150" cap="rnd">
            <a:solidFill>
              <a:srgbClr val="897AD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40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4B925-3EF0-2778-C946-BD1E902E9E8D}"/>
              </a:ext>
            </a:extLst>
          </p:cNvPr>
          <p:cNvSpPr txBox="1"/>
          <p:nvPr/>
        </p:nvSpPr>
        <p:spPr>
          <a:xfrm>
            <a:off x="239267" y="70764"/>
            <a:ext cx="7998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Začíná tím, že mi říká, že drží vůdce ve svých rukou. Také mi říká, že má "sedm duchů", to znamená, že má plnost Ducha svatého. Není pochyb o tom, že ví, že právě to je moje největší potřeba.
</a:t>
            </a:r>
          </a:p>
        </p:txBody>
      </p:sp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9EF01BE4-B601-6179-215A-41137015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91" y="70764"/>
            <a:ext cx="371475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0680BC7-10FC-4B03-E3C3-F8B5B11183A0}"/>
              </a:ext>
            </a:extLst>
          </p:cNvPr>
          <p:cNvSpPr txBox="1"/>
          <p:nvPr/>
        </p:nvSpPr>
        <p:spPr>
          <a:xfrm>
            <a:off x="239267" y="1013972"/>
            <a:ext cx="77974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Ne</a:t>
            </a:r>
            <a:r>
              <a:rPr lang="cs-CZ" b="1" dirty="0"/>
              <a:t>dělá</a:t>
            </a:r>
            <a:r>
              <a:rPr lang="es-ES" b="1" dirty="0"/>
              <a:t> to</a:t>
            </a:r>
            <a:r>
              <a:rPr lang="cs-CZ" b="1" dirty="0"/>
              <a:t> o mně</a:t>
            </a:r>
            <a:r>
              <a:rPr lang="es-ES" b="1" dirty="0"/>
              <a:t> dobrý </a:t>
            </a:r>
            <a:r>
              <a:rPr lang="cs-CZ" b="1" dirty="0"/>
              <a:t>dojem</a:t>
            </a:r>
            <a:r>
              <a:rPr lang="es-ES" b="1" dirty="0"/>
              <a:t>. Opouštím Ducha svatého, a proto jsou mé skutky nedokonalé. I když se zdá, že jsem velmi aktivní, jsem téměř duchovně mrtvý.
Proto mě žádá, abych přestal. Kéž si udělám čas a vzpomenu si, jaký jsem byl, když jsem dovolil Duchu svatému, aby ve mně pracoval. Kéž činím pokání a kéž jsem opět věrným správcem Ježíše.
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AA823B-7252-133C-1A44-BF968A585B4D}"/>
              </a:ext>
            </a:extLst>
          </p:cNvPr>
          <p:cNvSpPr txBox="1"/>
          <p:nvPr/>
        </p:nvSpPr>
        <p:spPr>
          <a:xfrm>
            <a:off x="3104575" y="2788176"/>
            <a:ext cx="6099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Ale někteří z mých členů takoví nejsou. Jsou věrní, hodní. Jsou oděni Kristovou spravedlností. Ježíš chce, abychom všichni byli jako oni.
</a:t>
            </a:r>
            <a:endParaRPr lang="es-ES" dirty="0"/>
          </a:p>
        </p:txBody>
      </p:sp>
      <p:pic>
        <p:nvPicPr>
          <p:cNvPr id="10" name="Imagen 9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104A81D0-8E0C-34FF-7E43-116C81BD6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/>
          <a:stretch/>
        </p:blipFill>
        <p:spPr>
          <a:xfrm>
            <a:off x="110060" y="2911590"/>
            <a:ext cx="2910287" cy="3804190"/>
          </a:xfrm>
          <a:prstGeom prst="roundRect">
            <a:avLst>
              <a:gd name="adj" fmla="val 1052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A33334-B4C6-4376-D066-823B11D2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68" y="2624174"/>
            <a:ext cx="2494572" cy="2047217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BA28DB-4177-85C5-E99D-EFBF3D4F31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6" r="13977"/>
          <a:stretch/>
        </p:blipFill>
        <p:spPr>
          <a:xfrm>
            <a:off x="3153079" y="3805241"/>
            <a:ext cx="2754216" cy="2910539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CB9D85-51FD-5527-A44B-CE47D9FC8A2F}"/>
              </a:ext>
            </a:extLst>
          </p:cNvPr>
          <p:cNvSpPr txBox="1"/>
          <p:nvPr/>
        </p:nvSpPr>
        <p:spPr>
          <a:xfrm>
            <a:off x="6040027" y="3805241"/>
            <a:ext cx="3765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 nám slibuje, že pokud zvítězíme, budeme oděni jeho </a:t>
            </a:r>
            <a:r>
              <a:rPr lang="es-ES" b="1" dirty="0" err="1"/>
              <a:t>spravedlností</a:t>
            </a:r>
            <a:r>
              <a:rPr lang="es-ES" b="1" dirty="0"/>
              <a:t>.</a:t>
            </a:r>
          </a:p>
          <a:p>
            <a:r>
              <a:rPr lang="es-ES" b="1" dirty="0" err="1"/>
              <a:t>Ujišťuje</a:t>
            </a:r>
            <a:r>
              <a:rPr lang="es-ES" b="1" dirty="0"/>
              <a:t> nás, že naše jména budou </a:t>
            </a:r>
            <a:r>
              <a:rPr lang="cs-CZ" b="1" dirty="0"/>
              <a:t>      </a:t>
            </a:r>
            <a:r>
              <a:rPr lang="es-ES" b="1" dirty="0"/>
              <a:t>i nadále zapsána v knize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jsou naše jména </a:t>
            </a:r>
            <a:r>
              <a:rPr lang="cs-CZ" b="1" dirty="0"/>
              <a:t>dostanou    před soud</a:t>
            </a:r>
            <a:r>
              <a:rPr lang="es-ES" b="1" dirty="0"/>
              <a:t>, Ježíš prohlásí: „</a:t>
            </a:r>
            <a:r>
              <a:rPr lang="cs-CZ" b="1" dirty="0"/>
              <a:t>To je v po-řádku.</a:t>
            </a:r>
            <a:r>
              <a:rPr lang="es-ES" b="1" dirty="0"/>
              <a:t> </a:t>
            </a:r>
            <a:r>
              <a:rPr lang="cs-CZ" b="1" dirty="0"/>
              <a:t>Z</a:t>
            </a:r>
            <a:r>
              <a:rPr lang="es-ES" b="1" dirty="0"/>
              <a:t>a </a:t>
            </a:r>
            <a:r>
              <a:rPr lang="cs-CZ" b="1" dirty="0"/>
              <a:t>n</a:t>
            </a:r>
            <a:r>
              <a:rPr lang="es-ES" b="1" dirty="0"/>
              <a:t>ě</a:t>
            </a:r>
            <a:r>
              <a:rPr lang="cs-CZ" b="1" dirty="0"/>
              <a:t>j jsem prolil</a:t>
            </a:r>
            <a:r>
              <a:rPr lang="es-ES" b="1" dirty="0"/>
              <a:t> svou </a:t>
            </a:r>
            <a:r>
              <a:rPr lang="es-ES" b="1" dirty="0" err="1"/>
              <a:t>krev</a:t>
            </a:r>
            <a:r>
              <a:rPr lang="es-ES" b="1" dirty="0"/>
              <a:t>.“</a:t>
            </a:r>
          </a:p>
          <a:p>
            <a:r>
              <a:rPr lang="es-ES" b="1" dirty="0" err="1"/>
              <a:t>Pamatujte</a:t>
            </a:r>
            <a:r>
              <a:rPr lang="es-ES" b="1" dirty="0"/>
              <a:t>: můžete být členem církve v </a:t>
            </a:r>
            <a:r>
              <a:rPr lang="es-ES" b="1" dirty="0" err="1"/>
              <a:t>Sardách</a:t>
            </a:r>
            <a:r>
              <a:rPr lang="es-ES" b="1" dirty="0"/>
              <a:t>.</a:t>
            </a:r>
            <a:endParaRPr lang="es-ES" dirty="0"/>
          </a:p>
        </p:txBody>
      </p:sp>
      <p:pic>
        <p:nvPicPr>
          <p:cNvPr id="17" name="Imagen 16" descr="Imagen que contiene edificio, hombre, parado, tabla&#10;&#10;Descripción generada automáticamente">
            <a:extLst>
              <a:ext uri="{FF2B5EF4-FFF2-40B4-BE49-F238E27FC236}">
                <a16:creationId xmlns:a16="http://schemas.microsoft.com/office/drawing/2014/main" id="{49C88856-3AFD-E40A-FAA3-72C4D90A37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5447" r="16106" b="6135"/>
          <a:stretch/>
        </p:blipFill>
        <p:spPr>
          <a:xfrm>
            <a:off x="9739982" y="4767351"/>
            <a:ext cx="2341958" cy="2014625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9427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AC3EC1"/>
                </a:solidFill>
                <a:latin typeface="Calibri" panose="020F0502020204030204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s-ES" sz="3200" b="1" dirty="0">
                <a:solidFill>
                  <a:srgbClr val="C00000"/>
                </a:solidFill>
              </a:rPr>
              <a:t>Zjevení 3</a:t>
            </a:r>
            <a:r>
              <a:rPr lang="cs-CZ" sz="3200" b="1" dirty="0">
                <a:solidFill>
                  <a:srgbClr val="C00000"/>
                </a:solidFill>
              </a:rPr>
              <a:t>,</a:t>
            </a:r>
            <a:r>
              <a:rPr lang="es-ES" sz="3200" b="1" dirty="0">
                <a:solidFill>
                  <a:srgbClr val="C00000"/>
                </a:solidFill>
              </a:rPr>
              <a:t>7-13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8 CuadroTexto">
            <a:extLst>
              <a:ext uri="{FF2B5EF4-FFF2-40B4-BE49-F238E27FC236}">
                <a16:creationId xmlns:a16="http://schemas.microsoft.com/office/drawing/2014/main" id="{C533D964-A71D-4B65-8B8D-DB1893548495}"/>
              </a:ext>
            </a:extLst>
          </p:cNvPr>
          <p:cNvSpPr txBox="1"/>
          <p:nvPr/>
        </p:nvSpPr>
        <p:spPr>
          <a:xfrm>
            <a:off x="5686589" y="3614150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477BD1"/>
                </a:solidFill>
                <a:latin typeface="Calibri" panose="020F0502020204030204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</a:p>
        </p:txBody>
      </p:sp>
      <p:sp>
        <p:nvSpPr>
          <p:cNvPr id="13" name="3 Elipse">
            <a:extLst>
              <a:ext uri="{FF2B5EF4-FFF2-40B4-BE49-F238E27FC236}">
                <a16:creationId xmlns:a16="http://schemas.microsoft.com/office/drawing/2014/main" id="{B82F8F57-8232-4BF7-A5FA-96E13C8A1E75}"/>
              </a:ext>
            </a:extLst>
          </p:cNvPr>
          <p:cNvSpPr/>
          <p:nvPr/>
        </p:nvSpPr>
        <p:spPr>
          <a:xfrm>
            <a:off x="5780463" y="2825274"/>
            <a:ext cx="219960" cy="222917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5 Conector recto">
            <a:extLst>
              <a:ext uri="{FF2B5EF4-FFF2-40B4-BE49-F238E27FC236}">
                <a16:creationId xmlns:a16="http://schemas.microsoft.com/office/drawing/2014/main" id="{9726B0C1-1B8E-4F38-AF0C-4AE8CCB5A81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650257" y="3015546"/>
            <a:ext cx="162418" cy="4940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 CuadroTexto">
            <a:extLst>
              <a:ext uri="{FF2B5EF4-FFF2-40B4-BE49-F238E27FC236}">
                <a16:creationId xmlns:a16="http://schemas.microsoft.com/office/drawing/2014/main" id="{C60286A1-6E9D-4BF5-97EE-90CDF07D99C0}"/>
              </a:ext>
            </a:extLst>
          </p:cNvPr>
          <p:cNvSpPr txBox="1"/>
          <p:nvPr/>
        </p:nvSpPr>
        <p:spPr>
          <a:xfrm>
            <a:off x="5890442" y="2420686"/>
            <a:ext cx="152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rgamo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6B2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3 Elipse">
            <a:extLst>
              <a:ext uri="{FF2B5EF4-FFF2-40B4-BE49-F238E27FC236}">
                <a16:creationId xmlns:a16="http://schemas.microsoft.com/office/drawing/2014/main" id="{F1E258DE-2056-4E5F-8D2F-73719B8F9AB3}"/>
              </a:ext>
            </a:extLst>
          </p:cNvPr>
          <p:cNvSpPr/>
          <p:nvPr/>
        </p:nvSpPr>
        <p:spPr>
          <a:xfrm>
            <a:off x="6545737" y="2882622"/>
            <a:ext cx="219960" cy="222917"/>
          </a:xfrm>
          <a:prstGeom prst="ellipse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5 Conector recto">
            <a:extLst>
              <a:ext uri="{FF2B5EF4-FFF2-40B4-BE49-F238E27FC236}">
                <a16:creationId xmlns:a16="http://schemas.microsoft.com/office/drawing/2014/main" id="{CB2F3660-0FA2-4FA3-9AF5-9813A3FB892B}"/>
              </a:ext>
            </a:extLst>
          </p:cNvPr>
          <p:cNvCxnSpPr>
            <a:cxnSpLocks/>
            <a:stCxn id="13" idx="6"/>
            <a:endCxn id="23" idx="2"/>
          </p:cNvCxnSpPr>
          <p:nvPr/>
        </p:nvCxnSpPr>
        <p:spPr>
          <a:xfrm>
            <a:off x="6000423" y="2936733"/>
            <a:ext cx="545314" cy="573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8 CuadroTexto">
            <a:extLst>
              <a:ext uri="{FF2B5EF4-FFF2-40B4-BE49-F238E27FC236}">
                <a16:creationId xmlns:a16="http://schemas.microsoft.com/office/drawing/2014/main" id="{34CAA54C-571D-423E-B80B-A1E651118F11}"/>
              </a:ext>
            </a:extLst>
          </p:cNvPr>
          <p:cNvSpPr txBox="1"/>
          <p:nvPr/>
        </p:nvSpPr>
        <p:spPr>
          <a:xfrm>
            <a:off x="6820422" y="269651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atira</a:t>
            </a:r>
          </a:p>
        </p:txBody>
      </p:sp>
      <p:sp>
        <p:nvSpPr>
          <p:cNvPr id="19" name="3 Elipse">
            <a:extLst>
              <a:ext uri="{FF2B5EF4-FFF2-40B4-BE49-F238E27FC236}">
                <a16:creationId xmlns:a16="http://schemas.microsoft.com/office/drawing/2014/main" id="{D1004C97-5693-46F8-ADEE-EE8952A8081B}"/>
              </a:ext>
            </a:extLst>
          </p:cNvPr>
          <p:cNvSpPr/>
          <p:nvPr/>
        </p:nvSpPr>
        <p:spPr>
          <a:xfrm>
            <a:off x="6556344" y="3326087"/>
            <a:ext cx="219960" cy="222917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5 Conector recto">
            <a:extLst>
              <a:ext uri="{FF2B5EF4-FFF2-40B4-BE49-F238E27FC236}">
                <a16:creationId xmlns:a16="http://schemas.microsoft.com/office/drawing/2014/main" id="{14D33447-D675-4781-8816-2EEDD647AA03}"/>
              </a:ext>
            </a:extLst>
          </p:cNvPr>
          <p:cNvCxnSpPr>
            <a:cxnSpLocks/>
            <a:stCxn id="23" idx="4"/>
            <a:endCxn id="19" idx="0"/>
          </p:cNvCxnSpPr>
          <p:nvPr/>
        </p:nvCxnSpPr>
        <p:spPr>
          <a:xfrm>
            <a:off x="6655717" y="3105539"/>
            <a:ext cx="10607" cy="2205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8 CuadroTexto">
            <a:extLst>
              <a:ext uri="{FF2B5EF4-FFF2-40B4-BE49-F238E27FC236}">
                <a16:creationId xmlns:a16="http://schemas.microsoft.com/office/drawing/2014/main" id="{91379B44-C50A-4C1E-86B8-99581EBE62B6}"/>
              </a:ext>
            </a:extLst>
          </p:cNvPr>
          <p:cNvSpPr txBox="1"/>
          <p:nvPr/>
        </p:nvSpPr>
        <p:spPr>
          <a:xfrm>
            <a:off x="6798753" y="320624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DD9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3 Elipse">
            <a:extLst>
              <a:ext uri="{FF2B5EF4-FFF2-40B4-BE49-F238E27FC236}">
                <a16:creationId xmlns:a16="http://schemas.microsoft.com/office/drawing/2014/main" id="{1554C79C-390F-48CD-8B0A-008F302C497F}"/>
              </a:ext>
            </a:extLst>
          </p:cNvPr>
          <p:cNvSpPr/>
          <p:nvPr/>
        </p:nvSpPr>
        <p:spPr>
          <a:xfrm>
            <a:off x="7290717" y="3827464"/>
            <a:ext cx="219960" cy="222917"/>
          </a:xfrm>
          <a:prstGeom prst="ellipse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5 Conector recto">
            <a:extLst>
              <a:ext uri="{FF2B5EF4-FFF2-40B4-BE49-F238E27FC236}">
                <a16:creationId xmlns:a16="http://schemas.microsoft.com/office/drawing/2014/main" id="{665767DB-DC77-421F-ABA5-F58F98B0419C}"/>
              </a:ext>
            </a:extLst>
          </p:cNvPr>
          <p:cNvCxnSpPr>
            <a:cxnSpLocks/>
            <a:stCxn id="19" idx="4"/>
            <a:endCxn id="22" idx="1"/>
          </p:cNvCxnSpPr>
          <p:nvPr/>
        </p:nvCxnSpPr>
        <p:spPr>
          <a:xfrm>
            <a:off x="6666324" y="3549004"/>
            <a:ext cx="656605" cy="311105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8 CuadroTexto">
            <a:extLst>
              <a:ext uri="{FF2B5EF4-FFF2-40B4-BE49-F238E27FC236}">
                <a16:creationId xmlns:a16="http://schemas.microsoft.com/office/drawing/2014/main" id="{536B1041-2B07-44B9-8570-E9C47551D9DB}"/>
              </a:ext>
            </a:extLst>
          </p:cNvPr>
          <p:cNvSpPr txBox="1"/>
          <p:nvPr/>
        </p:nvSpPr>
        <p:spPr>
          <a:xfrm>
            <a:off x="7543344" y="3660521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252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Filadelfia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63096D6-888E-4A6C-B4CB-E538BA19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70" y="4122186"/>
            <a:ext cx="3444579" cy="2583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B5DF445-050D-49D1-BA37-C654EFC12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29" y="193885"/>
            <a:ext cx="2077483" cy="1479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88E32-26AB-4077-A5FA-C1FB60D873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004206"/>
              </p:ext>
            </p:extLst>
          </p:nvPr>
        </p:nvGraphicFramePr>
        <p:xfrm>
          <a:off x="78295" y="456934"/>
          <a:ext cx="5419162" cy="337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BFFEF51-5723-781C-9562-25B692CC7C70}"/>
              </a:ext>
            </a:extLst>
          </p:cNvPr>
          <p:cNvSpPr txBox="1"/>
          <p:nvPr/>
        </p:nvSpPr>
        <p:spPr>
          <a:xfrm>
            <a:off x="3163889" y="18201"/>
            <a:ext cx="25675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26604A"/>
                  </a:solidFill>
                  <a:prstDash val="solid"/>
                </a:ln>
                <a:solidFill>
                  <a:srgbClr val="F3776D"/>
                </a:solidFill>
                <a:effectLst>
                  <a:outerShdw dist="38100" dir="2700000" algn="tl" rotWithShape="0">
                    <a:srgbClr val="26604A"/>
                  </a:outerShdw>
                </a:effectLst>
                <a:uLnTx/>
                <a:uFillTx/>
              </a:rPr>
              <a:t>FILADELFIA</a:t>
            </a:r>
          </a:p>
        </p:txBody>
      </p:sp>
    </p:spTree>
    <p:extLst>
      <p:ext uri="{BB962C8B-B14F-4D97-AF65-F5344CB8AC3E}">
        <p14:creationId xmlns:p14="http://schemas.microsoft.com/office/powerpoint/2010/main" val="38938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7" grpId="0"/>
      <p:bldGraphic spid="2" grpId="0">
        <p:bldSub>
          <a:bldDgm bld="one"/>
        </p:bldSub>
      </p:bldGraphic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0431C5-DBA2-30AD-8A69-920385E672FD}"/>
              </a:ext>
            </a:extLst>
          </p:cNvPr>
          <p:cNvSpPr txBox="1"/>
          <p:nvPr/>
        </p:nvSpPr>
        <p:spPr>
          <a:xfrm>
            <a:off x="1643380" y="776740"/>
            <a:ext cx="8905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Jsem anděl církve ve Filadelfii. Dostal jsem od Ježíše</a:t>
            </a:r>
            <a:r>
              <a:rPr lang="cs-CZ" b="1" dirty="0"/>
              <a:t> dopis</a:t>
            </a:r>
            <a:r>
              <a:rPr lang="es-ES" b="1" dirty="0"/>
              <a:t>,</a:t>
            </a:r>
            <a:r>
              <a:rPr lang="cs-CZ" b="1" dirty="0"/>
              <a:t> ve</a:t>
            </a:r>
            <a:r>
              <a:rPr lang="es-ES" b="1" dirty="0"/>
              <a:t> kter</a:t>
            </a:r>
            <a:r>
              <a:rPr lang="cs-CZ" b="1" dirty="0" err="1"/>
              <a:t>ém</a:t>
            </a:r>
            <a:r>
              <a:rPr lang="cs-CZ" b="1" dirty="0"/>
              <a:t> píše</a:t>
            </a:r>
            <a:r>
              <a:rPr lang="es-ES" b="1" dirty="0"/>
              <a:t> o klíči, dveřích </a:t>
            </a:r>
            <a:r>
              <a:rPr lang="cs-CZ" b="1" dirty="0"/>
              <a:t>    </a:t>
            </a:r>
            <a:r>
              <a:rPr lang="es-ES" b="1" dirty="0"/>
              <a:t>a sloupech. Zvláštní, nemyslíte? Můžeme si to přečíst ve Zjevení 3</a:t>
            </a:r>
            <a:r>
              <a:rPr lang="cs-CZ" b="1" dirty="0"/>
              <a:t>,</a:t>
            </a:r>
            <a:r>
              <a:rPr lang="es-ES" b="1" dirty="0"/>
              <a:t>7-13.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B873E-146A-751A-08B2-793847C01385}"/>
              </a:ext>
            </a:extLst>
          </p:cNvPr>
          <p:cNvSpPr txBox="1"/>
          <p:nvPr/>
        </p:nvSpPr>
        <p:spPr>
          <a:xfrm>
            <a:off x="325399" y="1449226"/>
            <a:ext cx="7078124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1700" b="1" dirty="0">
                <a:latin typeface="Comic Sans MS" panose="030F0702030302020204" pitchFamily="66" charset="0"/>
              </a:rPr>
              <a:t>“</a:t>
            </a:r>
            <a:r>
              <a:rPr lang="cs-CZ" b="1" dirty="0">
                <a:latin typeface="Comic Sans MS" panose="030F0702030302020204" pitchFamily="66" charset="0"/>
              </a:rPr>
              <a:t>A andělu církve ve Filadelfii piš: Toto říká ten Svatý a Pravý, který má klíč Davidův, který otvírá, a nikdo nezavře, a zavírá, a nikdo neotevře:</a:t>
            </a:r>
            <a:endParaRPr lang="es-ES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latin typeface="Comic Sans MS" panose="030F0702030302020204" pitchFamily="66" charset="0"/>
              </a:rPr>
              <a:t>Znám tvé skutky. Hle, postavil jsem před tebou otevřené dveře a nikdo  je nemůže zavřít. Neboť máš [sice] malou moc, ale zachoval jsi mé slovo a nezapřel jsi mé jméno. Hle, dávám [ti] ze shromáždění satanova ty, kteří si říkají Židé, a nejsou, ale lžou. Hle, způsobím, že přijdou a pokloní se u tvých nohou a poznají, že jsem si tě zamiloval. Protože jsi zachoval slovo mé trpělivosti, i já tě zachovám od hodiny zkoušky, která má přijít na celý svět, aby byli vyzkoušeni ti, kdo bydlí na zemi. Hle, přijdu brzy. Drž se [toho], co máš, aby nikdo nevzal tvou korunu. Kdo vítězí, toho </a:t>
            </a:r>
            <a:r>
              <a:rPr lang="cs-CZ" b="1" dirty="0" err="1">
                <a:latin typeface="Comic Sans MS" panose="030F0702030302020204" pitchFamily="66" charset="0"/>
              </a:rPr>
              <a:t>uči</a:t>
            </a:r>
            <a:r>
              <a:rPr lang="cs-CZ" b="1" dirty="0">
                <a:latin typeface="Comic Sans MS" panose="030F0702030302020204" pitchFamily="66" charset="0"/>
              </a:rPr>
              <a:t>-ním sloupem v chrámu svého Boha a nevyjde již nikdy ven. A napíši na něj jméno svého Boha a jméno města svého Boha, Nového Jeruzalé-ma sestupujícího z nebe od mého Boha, i své nové jméno. Kdo má uši, slyš, co Duch praví církvím.</a:t>
            </a:r>
            <a:r>
              <a:rPr lang="es-ES" sz="1700" b="1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3134F7-D7D7-57B1-8D37-E38BE7D27073}"/>
              </a:ext>
            </a:extLst>
          </p:cNvPr>
          <p:cNvSpPr txBox="1"/>
          <p:nvPr/>
        </p:nvSpPr>
        <p:spPr>
          <a:xfrm>
            <a:off x="246742" y="89182"/>
            <a:ext cx="25675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FILADELFIA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FE26F363-41D6-0548-E872-9BCEC2B4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1909"/>
          <a:stretch/>
        </p:blipFill>
        <p:spPr>
          <a:xfrm>
            <a:off x="7466118" y="1466471"/>
            <a:ext cx="4135730" cy="4718019"/>
          </a:xfrm>
          <a:prstGeom prst="rect">
            <a:avLst/>
          </a:prstGeom>
          <a:ln w="88900" cap="sq" cmpd="thickThin">
            <a:solidFill>
              <a:srgbClr val="98211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50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6AA3BD-C221-0E52-DCCA-6F70500DFCC7}"/>
              </a:ext>
            </a:extLst>
          </p:cNvPr>
          <p:cNvSpPr txBox="1"/>
          <p:nvPr/>
        </p:nvSpPr>
        <p:spPr>
          <a:xfrm>
            <a:off x="94849" y="115827"/>
            <a:ext cx="77341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Začněme klíčem. Ježíš mi říká, že má klíč od Davida. Že když se On otevře, </a:t>
            </a:r>
            <a:r>
              <a:rPr lang="cs-CZ" b="1" dirty="0"/>
              <a:t>  </a:t>
            </a:r>
            <a:r>
              <a:rPr lang="es-ES" b="1" dirty="0"/>
              <a:t>nikdo nemůže zavřít a naopak. To je přesně to, co bylo řečeno o Eli</a:t>
            </a:r>
            <a:r>
              <a:rPr lang="cs-CZ" b="1" dirty="0"/>
              <a:t>j</a:t>
            </a:r>
            <a:r>
              <a:rPr lang="es-ES" b="1" dirty="0"/>
              <a:t>a</a:t>
            </a:r>
            <a:r>
              <a:rPr lang="cs-CZ" b="1" dirty="0" err="1"/>
              <a:t>kím</a:t>
            </a:r>
            <a:r>
              <a:rPr lang="es-ES" b="1" dirty="0"/>
              <a:t>ovi </a:t>
            </a:r>
            <a:r>
              <a:rPr lang="cs-CZ" b="1" dirty="0"/>
              <a:t>       </a:t>
            </a:r>
            <a:r>
              <a:rPr lang="es-ES" b="1" dirty="0"/>
              <a:t>v Izajáši 22</a:t>
            </a:r>
            <a:r>
              <a:rPr lang="cs-CZ" b="1" dirty="0"/>
              <a:t>,</a:t>
            </a:r>
            <a:r>
              <a:rPr lang="es-ES" b="1" dirty="0"/>
              <a:t>22: “</a:t>
            </a:r>
            <a:r>
              <a:rPr lang="cs-CZ" b="1" dirty="0"/>
              <a:t>Na jeho rameno vložím klíč</a:t>
            </a:r>
            <a:r>
              <a:rPr lang="es-ES" b="1" dirty="0"/>
              <a:t> d</a:t>
            </a:r>
            <a:r>
              <a:rPr lang="cs-CZ" b="1" dirty="0" err="1"/>
              <a:t>omu</a:t>
            </a:r>
            <a:r>
              <a:rPr lang="es-ES" b="1" dirty="0"/>
              <a:t> David</a:t>
            </a:r>
            <a:r>
              <a:rPr lang="cs-CZ" b="1" dirty="0"/>
              <a:t>ova; když otevře,     nikdo nezavře, a když zavře, nikdo neotevře</a:t>
            </a:r>
            <a:r>
              <a:rPr lang="es-ES" b="1" dirty="0"/>
              <a:t>”.</a:t>
            </a:r>
          </a:p>
          <a:p>
            <a:r>
              <a:rPr lang="es-ES" b="1" dirty="0"/>
              <a:t>A kdo byl El</a:t>
            </a:r>
            <a:r>
              <a:rPr lang="cs-CZ" b="1" dirty="0" err="1"/>
              <a:t>jakím</a:t>
            </a:r>
            <a:r>
              <a:rPr lang="es-ES" b="1" dirty="0"/>
              <a:t>? Byl hlavním správcem krále Ezechiáše, potomka Davida. </a:t>
            </a:r>
            <a:r>
              <a:rPr lang="cs-CZ" b="1" dirty="0"/>
              <a:t>  </a:t>
            </a:r>
            <a:r>
              <a:rPr lang="es-ES" b="1" dirty="0"/>
              <a:t>Měl autoritu nad vším, co se dělo v královském domě. To, co udělal, nikdo nemohl vrátit zpět. Stejnou autoritu má Ježíš nad svou církví. Nikdo nemůže změnit Boží záměr s ní.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ECF435-BDE1-717F-7D88-9C86BAC949AF}"/>
              </a:ext>
            </a:extLst>
          </p:cNvPr>
          <p:cNvSpPr txBox="1"/>
          <p:nvPr/>
        </p:nvSpPr>
        <p:spPr>
          <a:xfrm>
            <a:off x="3474600" y="2456215"/>
            <a:ext cx="88198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Božím záměrem pro členy filadelfské církve je, aby byli na čele zpečetěni jménem Boha </a:t>
            </a:r>
            <a:r>
              <a:rPr lang="cs-CZ" b="1" dirty="0"/>
              <a:t>      </a:t>
            </a:r>
            <a:r>
              <a:rPr lang="es-ES" b="1" dirty="0"/>
              <a:t>a Beránka.
V tomto dopise mě Ježíš varuje, že pro celý svět přichází čas zkoušky. Ježíš je velmi blízko </a:t>
            </a:r>
            <a:r>
              <a:rPr lang="cs-CZ" b="1" dirty="0"/>
              <a:t>   </a:t>
            </a:r>
            <a:r>
              <a:rPr lang="es-ES" b="1" dirty="0"/>
              <a:t>a poslední události jsou</a:t>
            </a:r>
            <a:r>
              <a:rPr lang="cs-CZ" b="1" dirty="0"/>
              <a:t> přímo</a:t>
            </a:r>
            <a:r>
              <a:rPr lang="es-ES" b="1" dirty="0"/>
              <a:t> </a:t>
            </a:r>
            <a:r>
              <a:rPr lang="cs-CZ" b="1" dirty="0"/>
              <a:t>před námi</a:t>
            </a:r>
            <a:r>
              <a:rPr lang="es-ES" b="1" dirty="0"/>
              <a:t>.
Proto povzbuzuje mě i vás, abyste zůstali věrní, abychom neztratili naši korunu. Dveře spásy jsou stále otevřené. Dnes je den, kdy do něj můžeme svobodně vstoupit. Nečekejme, až s</a:t>
            </a:r>
            <a:r>
              <a:rPr lang="cs-CZ" b="1" dirty="0"/>
              <a:t>končí</a:t>
            </a:r>
            <a:r>
              <a:rPr lang="es-ES" b="1" dirty="0"/>
              <a:t>, až vyprší čas milosti. 
</a:t>
            </a:r>
            <a:endParaRPr lang="es-ES" dirty="0"/>
          </a:p>
        </p:txBody>
      </p:sp>
      <p:pic>
        <p:nvPicPr>
          <p:cNvPr id="7" name="Imagen 6" descr="Una caricatura de una casa&#10;&#10;Descripción generada automáticamente con confianza media">
            <a:extLst>
              <a:ext uri="{FF2B5EF4-FFF2-40B4-BE49-F238E27FC236}">
                <a16:creationId xmlns:a16="http://schemas.microsoft.com/office/drawing/2014/main" id="{300737C8-72E5-FF45-0E1B-94496AF07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56" y="147891"/>
            <a:ext cx="4365795" cy="2244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edificio, grande&#10;&#10;Descripción generada automáticamente">
            <a:extLst>
              <a:ext uri="{FF2B5EF4-FFF2-40B4-BE49-F238E27FC236}">
                <a16:creationId xmlns:a16="http://schemas.microsoft.com/office/drawing/2014/main" id="{759CF359-0846-0920-F254-2DFA54CC4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9"/>
          <a:stretch/>
        </p:blipFill>
        <p:spPr>
          <a:xfrm>
            <a:off x="8700064" y="4519604"/>
            <a:ext cx="3143593" cy="2229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D3BC0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2D424F2-85E3-0DBD-F852-8FFF9A2C54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5" b="29549"/>
          <a:stretch/>
        </p:blipFill>
        <p:spPr>
          <a:xfrm>
            <a:off x="373466" y="2456215"/>
            <a:ext cx="2867244" cy="18022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443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15FB4AD-2987-2FC9-CC5B-64F18173CA9B}"/>
              </a:ext>
            </a:extLst>
          </p:cNvPr>
          <p:cNvSpPr txBox="1"/>
          <p:nvPr/>
        </p:nvSpPr>
        <p:spPr>
          <a:xfrm>
            <a:off x="207588" y="4440778"/>
            <a:ext cx="79610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Protože když Ježíš zavře dveře milosti, nikdo je nebude moci </a:t>
            </a:r>
            <a:r>
              <a:rPr lang="es-ES" b="1" dirty="0" err="1"/>
              <a:t>otevřít</a:t>
            </a:r>
            <a:r>
              <a:rPr lang="es-ES" b="1" dirty="0"/>
              <a:t>.</a:t>
            </a:r>
          </a:p>
          <a:p>
            <a:r>
              <a:rPr lang="es-ES" b="1" dirty="0"/>
              <a:t>A</a:t>
            </a:r>
            <a:r>
              <a:rPr lang="cs-CZ" b="1" dirty="0"/>
              <a:t> co ten</a:t>
            </a:r>
            <a:r>
              <a:rPr lang="es-ES" b="1" dirty="0"/>
              <a:t> sloup? Co s tím vším má společného </a:t>
            </a:r>
            <a:r>
              <a:rPr lang="es-ES" b="1" dirty="0" err="1"/>
              <a:t>sloup</a:t>
            </a:r>
            <a:r>
              <a:rPr lang="es-ES" b="1" dirty="0"/>
              <a:t>?</a:t>
            </a:r>
          </a:p>
          <a:p>
            <a:r>
              <a:rPr lang="es-ES" b="1" dirty="0"/>
              <a:t>Ve svém rozloučení Ježíš slibuje, že z nás učiní sloupy chrámu. Mluví o sloupech, které držely závoj, který odděloval svatyni od Nejsvětější svátosti. Je to nejbližší místo k Boží </a:t>
            </a:r>
            <a:r>
              <a:rPr lang="es-ES" b="1" dirty="0" err="1"/>
              <a:t>přítomnosti</a:t>
            </a:r>
            <a:r>
              <a:rPr lang="es-ES" b="1" dirty="0"/>
              <a:t>.</a:t>
            </a:r>
          </a:p>
          <a:p>
            <a:r>
              <a:rPr lang="es-ES" b="1" dirty="0" err="1"/>
              <a:t>Chtěli</a:t>
            </a:r>
            <a:r>
              <a:rPr lang="es-ES" b="1" dirty="0"/>
              <a:t> byste žít v</a:t>
            </a:r>
            <a:r>
              <a:rPr lang="cs-CZ" b="1" dirty="0"/>
              <a:t>e stálé</a:t>
            </a:r>
            <a:r>
              <a:rPr lang="es-ES" b="1" dirty="0"/>
              <a:t> blízkosti Boha? Ten, kdo zvítězí, bude vždy v přítomnosti </a:t>
            </a:r>
            <a:r>
              <a:rPr lang="es-ES" b="1" dirty="0" err="1"/>
              <a:t>Boží</a:t>
            </a:r>
            <a:r>
              <a:rPr lang="es-ES" b="1" dirty="0"/>
              <a:t>.</a:t>
            </a:r>
          </a:p>
          <a:p>
            <a:r>
              <a:rPr lang="es-ES" b="1" dirty="0" err="1"/>
              <a:t>Pamatujte</a:t>
            </a:r>
            <a:r>
              <a:rPr lang="es-ES" b="1" dirty="0"/>
              <a:t>: můžete být členem církve ve </a:t>
            </a:r>
            <a:r>
              <a:rPr lang="es-ES" b="1" dirty="0" err="1"/>
              <a:t>Filadelfii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48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AC3EC1"/>
                </a:solidFill>
                <a:latin typeface="Calibri" panose="020F0502020204030204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14-22</a:t>
            </a: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8 CuadroTexto">
            <a:extLst>
              <a:ext uri="{FF2B5EF4-FFF2-40B4-BE49-F238E27FC236}">
                <a16:creationId xmlns:a16="http://schemas.microsoft.com/office/drawing/2014/main" id="{C533D964-A71D-4B65-8B8D-DB1893548495}"/>
              </a:ext>
            </a:extLst>
          </p:cNvPr>
          <p:cNvSpPr txBox="1"/>
          <p:nvPr/>
        </p:nvSpPr>
        <p:spPr>
          <a:xfrm>
            <a:off x="5681742" y="3595337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477BD1"/>
                </a:solidFill>
                <a:latin typeface="Calibri" panose="020F0502020204030204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77BD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</a:p>
        </p:txBody>
      </p:sp>
      <p:sp>
        <p:nvSpPr>
          <p:cNvPr id="13" name="3 Elipse">
            <a:extLst>
              <a:ext uri="{FF2B5EF4-FFF2-40B4-BE49-F238E27FC236}">
                <a16:creationId xmlns:a16="http://schemas.microsoft.com/office/drawing/2014/main" id="{B82F8F57-8232-4BF7-A5FA-96E13C8A1E75}"/>
              </a:ext>
            </a:extLst>
          </p:cNvPr>
          <p:cNvSpPr/>
          <p:nvPr/>
        </p:nvSpPr>
        <p:spPr>
          <a:xfrm>
            <a:off x="5780463" y="2825274"/>
            <a:ext cx="219960" cy="222917"/>
          </a:xfrm>
          <a:prstGeom prst="ellipse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5 Conector recto">
            <a:extLst>
              <a:ext uri="{FF2B5EF4-FFF2-40B4-BE49-F238E27FC236}">
                <a16:creationId xmlns:a16="http://schemas.microsoft.com/office/drawing/2014/main" id="{9726B0C1-1B8E-4F38-AF0C-4AE8CCB5A810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5650257" y="3015546"/>
            <a:ext cx="162418" cy="49401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8 CuadroTexto">
            <a:extLst>
              <a:ext uri="{FF2B5EF4-FFF2-40B4-BE49-F238E27FC236}">
                <a16:creationId xmlns:a16="http://schemas.microsoft.com/office/drawing/2014/main" id="{C60286A1-6E9D-4BF5-97EE-90CDF07D99C0}"/>
              </a:ext>
            </a:extLst>
          </p:cNvPr>
          <p:cNvSpPr txBox="1"/>
          <p:nvPr/>
        </p:nvSpPr>
        <p:spPr>
          <a:xfrm>
            <a:off x="5890442" y="2420686"/>
            <a:ext cx="1542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rgamo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6B2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6B2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3 Elipse">
            <a:extLst>
              <a:ext uri="{FF2B5EF4-FFF2-40B4-BE49-F238E27FC236}">
                <a16:creationId xmlns:a16="http://schemas.microsoft.com/office/drawing/2014/main" id="{F1E258DE-2056-4E5F-8D2F-73719B8F9AB3}"/>
              </a:ext>
            </a:extLst>
          </p:cNvPr>
          <p:cNvSpPr/>
          <p:nvPr/>
        </p:nvSpPr>
        <p:spPr>
          <a:xfrm>
            <a:off x="6545737" y="2882622"/>
            <a:ext cx="219960" cy="222917"/>
          </a:xfrm>
          <a:prstGeom prst="ellipse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5 Conector recto">
            <a:extLst>
              <a:ext uri="{FF2B5EF4-FFF2-40B4-BE49-F238E27FC236}">
                <a16:creationId xmlns:a16="http://schemas.microsoft.com/office/drawing/2014/main" id="{CB2F3660-0FA2-4FA3-9AF5-9813A3FB892B}"/>
              </a:ext>
            </a:extLst>
          </p:cNvPr>
          <p:cNvCxnSpPr>
            <a:cxnSpLocks/>
            <a:stCxn id="13" idx="6"/>
            <a:endCxn id="23" idx="2"/>
          </p:cNvCxnSpPr>
          <p:nvPr/>
        </p:nvCxnSpPr>
        <p:spPr>
          <a:xfrm>
            <a:off x="6000423" y="2936733"/>
            <a:ext cx="545314" cy="573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8 CuadroTexto">
            <a:extLst>
              <a:ext uri="{FF2B5EF4-FFF2-40B4-BE49-F238E27FC236}">
                <a16:creationId xmlns:a16="http://schemas.microsoft.com/office/drawing/2014/main" id="{34CAA54C-571D-423E-B80B-A1E651118F11}"/>
              </a:ext>
            </a:extLst>
          </p:cNvPr>
          <p:cNvSpPr txBox="1"/>
          <p:nvPr/>
        </p:nvSpPr>
        <p:spPr>
          <a:xfrm>
            <a:off x="6820422" y="269651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90BA4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atira</a:t>
            </a:r>
          </a:p>
        </p:txBody>
      </p:sp>
      <p:sp>
        <p:nvSpPr>
          <p:cNvPr id="19" name="3 Elipse">
            <a:extLst>
              <a:ext uri="{FF2B5EF4-FFF2-40B4-BE49-F238E27FC236}">
                <a16:creationId xmlns:a16="http://schemas.microsoft.com/office/drawing/2014/main" id="{D1004C97-5693-46F8-ADEE-EE8952A8081B}"/>
              </a:ext>
            </a:extLst>
          </p:cNvPr>
          <p:cNvSpPr/>
          <p:nvPr/>
        </p:nvSpPr>
        <p:spPr>
          <a:xfrm>
            <a:off x="6556344" y="3326087"/>
            <a:ext cx="219960" cy="222917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5 Conector recto">
            <a:extLst>
              <a:ext uri="{FF2B5EF4-FFF2-40B4-BE49-F238E27FC236}">
                <a16:creationId xmlns:a16="http://schemas.microsoft.com/office/drawing/2014/main" id="{14D33447-D675-4781-8816-2EEDD647AA03}"/>
              </a:ext>
            </a:extLst>
          </p:cNvPr>
          <p:cNvCxnSpPr>
            <a:cxnSpLocks/>
            <a:stCxn id="23" idx="4"/>
            <a:endCxn id="19" idx="0"/>
          </p:cNvCxnSpPr>
          <p:nvPr/>
        </p:nvCxnSpPr>
        <p:spPr>
          <a:xfrm>
            <a:off x="6655717" y="3105539"/>
            <a:ext cx="10607" cy="2205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8 CuadroTexto">
            <a:extLst>
              <a:ext uri="{FF2B5EF4-FFF2-40B4-BE49-F238E27FC236}">
                <a16:creationId xmlns:a16="http://schemas.microsoft.com/office/drawing/2014/main" id="{91379B44-C50A-4C1E-86B8-99581EBE62B6}"/>
              </a:ext>
            </a:extLst>
          </p:cNvPr>
          <p:cNvSpPr txBox="1"/>
          <p:nvPr/>
        </p:nvSpPr>
        <p:spPr>
          <a:xfrm>
            <a:off x="6798753" y="3206244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DD9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3 Elipse">
            <a:extLst>
              <a:ext uri="{FF2B5EF4-FFF2-40B4-BE49-F238E27FC236}">
                <a16:creationId xmlns:a16="http://schemas.microsoft.com/office/drawing/2014/main" id="{1554C79C-390F-48CD-8B0A-008F302C497F}"/>
              </a:ext>
            </a:extLst>
          </p:cNvPr>
          <p:cNvSpPr/>
          <p:nvPr/>
        </p:nvSpPr>
        <p:spPr>
          <a:xfrm>
            <a:off x="7290717" y="3827464"/>
            <a:ext cx="219960" cy="222917"/>
          </a:xfrm>
          <a:prstGeom prst="ellipse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5 Conector recto">
            <a:extLst>
              <a:ext uri="{FF2B5EF4-FFF2-40B4-BE49-F238E27FC236}">
                <a16:creationId xmlns:a16="http://schemas.microsoft.com/office/drawing/2014/main" id="{665767DB-DC77-421F-ABA5-F58F98B0419C}"/>
              </a:ext>
            </a:extLst>
          </p:cNvPr>
          <p:cNvCxnSpPr>
            <a:cxnSpLocks/>
            <a:stCxn id="19" idx="4"/>
            <a:endCxn id="22" idx="1"/>
          </p:cNvCxnSpPr>
          <p:nvPr/>
        </p:nvCxnSpPr>
        <p:spPr>
          <a:xfrm>
            <a:off x="6666324" y="3549004"/>
            <a:ext cx="656605" cy="311105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8 CuadroTexto">
            <a:extLst>
              <a:ext uri="{FF2B5EF4-FFF2-40B4-BE49-F238E27FC236}">
                <a16:creationId xmlns:a16="http://schemas.microsoft.com/office/drawing/2014/main" id="{536B1041-2B07-44B9-8570-E9C47551D9DB}"/>
              </a:ext>
            </a:extLst>
          </p:cNvPr>
          <p:cNvSpPr txBox="1"/>
          <p:nvPr/>
        </p:nvSpPr>
        <p:spPr>
          <a:xfrm>
            <a:off x="7543344" y="3660521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252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Filadelfia</a:t>
            </a:r>
          </a:p>
        </p:txBody>
      </p:sp>
      <p:sp>
        <p:nvSpPr>
          <p:cNvPr id="29" name="3 Elipse">
            <a:extLst>
              <a:ext uri="{FF2B5EF4-FFF2-40B4-BE49-F238E27FC236}">
                <a16:creationId xmlns:a16="http://schemas.microsoft.com/office/drawing/2014/main" id="{86A7AFD7-D16B-402D-BAA5-E15DDE834C37}"/>
              </a:ext>
            </a:extLst>
          </p:cNvPr>
          <p:cNvSpPr/>
          <p:nvPr/>
        </p:nvSpPr>
        <p:spPr>
          <a:xfrm>
            <a:off x="7761571" y="4387853"/>
            <a:ext cx="219960" cy="222917"/>
          </a:xfrm>
          <a:prstGeom prst="ellipse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5 Conector recto">
            <a:extLst>
              <a:ext uri="{FF2B5EF4-FFF2-40B4-BE49-F238E27FC236}">
                <a16:creationId xmlns:a16="http://schemas.microsoft.com/office/drawing/2014/main" id="{88319117-281A-417E-9D55-AE9FBACE8AC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7510677" y="4050381"/>
            <a:ext cx="283106" cy="370117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8 CuadroTexto">
            <a:extLst>
              <a:ext uri="{FF2B5EF4-FFF2-40B4-BE49-F238E27FC236}">
                <a16:creationId xmlns:a16="http://schemas.microsoft.com/office/drawing/2014/main" id="{113E7342-5FCA-4241-806F-5181C41EB17D}"/>
              </a:ext>
            </a:extLst>
          </p:cNvPr>
          <p:cNvSpPr txBox="1"/>
          <p:nvPr/>
        </p:nvSpPr>
        <p:spPr>
          <a:xfrm>
            <a:off x="8013743" y="4253403"/>
            <a:ext cx="13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1827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Laodicea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D8E968-C8AD-4755-A5B6-19D5778E6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41" y="4822334"/>
            <a:ext cx="3189301" cy="1926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5D93585-BCD9-4072-803E-58105935C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6502"/>
            <a:ext cx="3081449" cy="2458706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22F8F61-6F51-4B0E-B43D-28550BDE5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557480"/>
              </p:ext>
            </p:extLst>
          </p:nvPr>
        </p:nvGraphicFramePr>
        <p:xfrm>
          <a:off x="-143573" y="562325"/>
          <a:ext cx="5419162" cy="367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683A93A-8E01-81E9-D56B-C63003D2E8BB}"/>
              </a:ext>
            </a:extLst>
          </p:cNvPr>
          <p:cNvSpPr txBox="1"/>
          <p:nvPr/>
        </p:nvSpPr>
        <p:spPr>
          <a:xfrm>
            <a:off x="3678440" y="-84212"/>
            <a:ext cx="25675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prstClr val="black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prstClr val="black"/>
                  </a:outerShdw>
                </a:effectLst>
                <a:uLnTx/>
                <a:uFillTx/>
              </a:rPr>
              <a:t>LAODICEA</a:t>
            </a:r>
          </a:p>
        </p:txBody>
      </p:sp>
    </p:spTree>
    <p:extLst>
      <p:ext uri="{BB962C8B-B14F-4D97-AF65-F5344CB8AC3E}">
        <p14:creationId xmlns:p14="http://schemas.microsoft.com/office/powerpoint/2010/main" val="20045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52B180-F335-4DF7-827E-335B117CB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552B180-F335-4DF7-827E-335B117CB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8C57B7-2CEB-4465-B51E-92E3E96D1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D8C57B7-2CEB-4465-B51E-92E3E96D1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1" grpId="0"/>
      <p:bldGraphic spid="2" grpId="0">
        <p:bldSub>
          <a:bldDgm bld="one"/>
        </p:bldSub>
      </p:bldGraphic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05B9CB8-1436-8E15-DD01-A353BCC05AFC}"/>
              </a:ext>
            </a:extLst>
          </p:cNvPr>
          <p:cNvSpPr txBox="1"/>
          <p:nvPr/>
        </p:nvSpPr>
        <p:spPr>
          <a:xfrm>
            <a:off x="246742" y="89182"/>
            <a:ext cx="256757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r>
              <a:rPr lang="es-ES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tx1"/>
                  </a:outerShdw>
                </a:effectLst>
              </a:rPr>
              <a:t>LAODICEA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A9F2D6-6874-CBCB-821D-668D5FF31C96}"/>
              </a:ext>
            </a:extLst>
          </p:cNvPr>
          <p:cNvSpPr txBox="1"/>
          <p:nvPr/>
        </p:nvSpPr>
        <p:spPr>
          <a:xfrm>
            <a:off x="406401" y="781331"/>
            <a:ext cx="11297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Jsem anděl Laodikejské církve. Po přečtení dopisů, které Ježíš adresoval ostatním andělům, si kladu otázku: proč </a:t>
            </a:r>
            <a:r>
              <a:rPr lang="cs-CZ" b="1" dirty="0"/>
              <a:t>    </a:t>
            </a:r>
            <a:r>
              <a:rPr lang="es-ES" b="1" dirty="0"/>
              <a:t>pro mě Ježíš nemá žádnou chválu? Celý dopis si můžeme přečíst ve Zjevení 3</a:t>
            </a:r>
            <a:r>
              <a:rPr lang="cs-CZ" b="1" dirty="0"/>
              <a:t>,</a:t>
            </a:r>
            <a:r>
              <a:rPr lang="es-ES" b="1" dirty="0"/>
              <a:t>14-22.
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9EC061-A26E-AC71-6A61-21FDFC83F803}"/>
              </a:ext>
            </a:extLst>
          </p:cNvPr>
          <p:cNvSpPr txBox="1"/>
          <p:nvPr/>
        </p:nvSpPr>
        <p:spPr>
          <a:xfrm>
            <a:off x="325120" y="1397182"/>
            <a:ext cx="69802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cs-CZ" b="1" dirty="0">
                <a:latin typeface="Comic Sans MS" panose="030F0702030302020204" pitchFamily="66" charset="0"/>
              </a:rPr>
              <a:t>A andělu církve v Laodikeji napiš: Toto praví Amen, ten věrný a pravý svědek, prvopočátek Božího stvoření:</a:t>
            </a:r>
            <a:endParaRPr lang="es-ES" b="1" dirty="0">
              <a:latin typeface="Comic Sans MS" panose="030F0702030302020204" pitchFamily="66" charset="0"/>
            </a:endParaRPr>
          </a:p>
          <a:p>
            <a:r>
              <a:rPr lang="cs-CZ" b="1" dirty="0">
                <a:latin typeface="Comic Sans MS" panose="030F0702030302020204" pitchFamily="66" charset="0"/>
              </a:rPr>
              <a:t>Znám tvé skutky, že nejsi studený ani horký. Kéž bys byl studený nebo horký! A tak, že jsi vlažný a ani stu-</a:t>
            </a:r>
            <a:r>
              <a:rPr lang="cs-CZ" b="1" dirty="0" err="1">
                <a:latin typeface="Comic Sans MS" panose="030F0702030302020204" pitchFamily="66" charset="0"/>
              </a:rPr>
              <a:t>dený</a:t>
            </a:r>
            <a:r>
              <a:rPr lang="cs-CZ" b="1" dirty="0">
                <a:latin typeface="Comic Sans MS" panose="030F0702030302020204" pitchFamily="66" charset="0"/>
              </a:rPr>
              <a:t> ani horký, vyvrhnu tě ze svých úst. Říkáš totiž: Jsem bohatý, </a:t>
            </a:r>
            <a:r>
              <a:rPr lang="cs-CZ" b="1" dirty="0" err="1">
                <a:latin typeface="Comic Sans MS" panose="030F0702030302020204" pitchFamily="66" charset="0"/>
              </a:rPr>
              <a:t>zbo-hatl</a:t>
            </a:r>
            <a:r>
              <a:rPr lang="cs-CZ" b="1" dirty="0">
                <a:latin typeface="Comic Sans MS" panose="030F0702030302020204" pitchFamily="66" charset="0"/>
              </a:rPr>
              <a:t> jsem a nic nepotřebuji; a nevíš, že jsi ubohý a politováníhodný, </a:t>
            </a:r>
            <a:r>
              <a:rPr lang="cs-CZ" b="1" dirty="0" err="1">
                <a:latin typeface="Comic Sans MS" panose="030F0702030302020204" pitchFamily="66" charset="0"/>
              </a:rPr>
              <a:t>chu-dý</a:t>
            </a:r>
            <a:r>
              <a:rPr lang="cs-CZ" b="1" dirty="0">
                <a:latin typeface="Comic Sans MS" panose="030F0702030302020204" pitchFamily="66" charset="0"/>
              </a:rPr>
              <a:t>, slepý a nahý. Radím ti, aby sis ode mne koupil zlato přetavené v o-hni, abys byl bohatý, a bílé roucho, abys byl oblečen a neukazovala se hanba tvé nahoty; a své oči pomaž mastí, abys viděl. Já všechny, které miluji, kárám a vychovávám.</a:t>
            </a:r>
            <a:r>
              <a:rPr lang="es-ES" b="1" dirty="0">
                <a:latin typeface="Comic Sans MS" panose="030F0702030302020204" pitchFamily="66" charset="0"/>
              </a:rPr>
              <a:t> </a:t>
            </a:r>
            <a:r>
              <a:rPr lang="cs-CZ" b="1" dirty="0">
                <a:latin typeface="Comic Sans MS" panose="030F0702030302020204" pitchFamily="66" charset="0"/>
              </a:rPr>
              <a:t>Rozhorli se tedy a čiň pokání.</a:t>
            </a:r>
            <a:endParaRPr lang="es-ES" b="1" dirty="0">
              <a:latin typeface="Comic Sans MS" panose="030F0702030302020204" pitchFamily="66" charset="0"/>
            </a:endParaRPr>
          </a:p>
          <a:p>
            <a:r>
              <a:rPr lang="cs-CZ" b="1" dirty="0">
                <a:latin typeface="Comic Sans MS" panose="030F0702030302020204" pitchFamily="66" charset="0"/>
              </a:rPr>
              <a:t>Hle, stojím u dveří a tluču. Kdokoli by uslyšel můj hlas a otevřel dveře, vejdu k ně-mu a budu s ním večeřet a on se mnou.</a:t>
            </a:r>
            <a:endParaRPr lang="es-ES" b="1" dirty="0">
              <a:latin typeface="Comic Sans MS" panose="030F0702030302020204" pitchFamily="66" charset="0"/>
            </a:endParaRPr>
          </a:p>
          <a:p>
            <a:r>
              <a:rPr lang="cs-CZ" b="1" dirty="0">
                <a:latin typeface="Comic Sans MS" panose="030F0702030302020204" pitchFamily="66" charset="0"/>
              </a:rPr>
              <a:t>Kdo vítězí, tomu dám usednout se mnou na mém trůnu, jako jsem i já zvítězil a usedl jsem se svým Ot-cem na jeho trůnu. Kdo má uši, slyš, co Duch praví církvím.</a:t>
            </a:r>
            <a:r>
              <a:rPr lang="es-ES" b="1" dirty="0">
                <a:latin typeface="Comic Sans MS" panose="030F0702030302020204" pitchFamily="66" charset="0"/>
              </a:rPr>
              <a:t>”</a:t>
            </a:r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D7936EF-8A40-CA6E-4F61-1C6525DD2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r="1425"/>
          <a:stretch/>
        </p:blipFill>
        <p:spPr>
          <a:xfrm>
            <a:off x="7445363" y="1506319"/>
            <a:ext cx="4097708" cy="4737165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939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ECB5F1-24DF-92C7-A391-6E2D31BAB3A4}"/>
              </a:ext>
            </a:extLst>
          </p:cNvPr>
          <p:cNvSpPr txBox="1"/>
          <p:nvPr/>
        </p:nvSpPr>
        <p:spPr>
          <a:xfrm>
            <a:off x="173245" y="111268"/>
            <a:ext cx="89221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Con lo bien que hago siempre las cosas, ¿cómo puede decirme Jesús que soy un desventurado, miserable, pobre, ciego y desnudo?</a:t>
            </a:r>
          </a:p>
          <a:p>
            <a:r>
              <a:rPr lang="es-ES" b="1" dirty="0"/>
              <a:t>Es cierto que no soy demasiado misionero. ¿Pero vomitarme por eso? Tendría que haber más alabanzas y menos críticas. Digo yo que no es para tanto.</a:t>
            </a:r>
          </a:p>
          <a:p>
            <a:r>
              <a:rPr lang="es-ES" b="1" dirty="0"/>
              <a:t>Pero, claro, Él es el Amén, el testigo fiel, el que siempre dice la verdad. ¿Será que tiene razón? Voy a leer su consejo.</a:t>
            </a:r>
          </a:p>
          <a:p>
            <a:r>
              <a:rPr lang="es-ES" b="1" dirty="0"/>
              <a:t>Dice que compre oro refinado en fuego, y vestiduras blancas, y que unja mis ojos con colirio.</a:t>
            </a:r>
          </a:p>
          <a:p>
            <a:r>
              <a:rPr lang="es-ES" b="1" dirty="0"/>
              <a:t>¿Podré comprar esto con mi dinero? Estoy seguro de que no. I</a:t>
            </a:r>
            <a:r>
              <a:rPr lang="cs-CZ" b="1" dirty="0" err="1"/>
              <a:t>zajáš</a:t>
            </a:r>
            <a:r>
              <a:rPr lang="es-ES" b="1" dirty="0"/>
              <a:t> 55</a:t>
            </a:r>
            <a:r>
              <a:rPr lang="cs-CZ" b="1" dirty="0"/>
              <a:t>,</a:t>
            </a:r>
            <a:r>
              <a:rPr lang="es-ES" b="1" dirty="0"/>
              <a:t>1 nos dice: “</a:t>
            </a:r>
            <a:r>
              <a:rPr lang="cs-CZ" b="1" dirty="0"/>
              <a:t>Vzhůru! Všichni, kdo žízníte, pojďte k vodám, i ten, kdo peníze nemá</a:t>
            </a:r>
            <a:r>
              <a:rPr lang="es-ES" b="1" dirty="0"/>
              <a:t>”.</a:t>
            </a:r>
          </a:p>
          <a:p>
            <a:r>
              <a:rPr lang="es-ES" b="1" dirty="0"/>
              <a:t>Tendré que ir a Jesús para que me venda esa fe, como el oro, que se purifica en el fuego de las pruebas; que me de las vestiduras blancas de su justicia; y que unja mis ojos con el colirio del Espíritu Santo para que pueda ver con claridad mi verdadera condición.</a:t>
            </a:r>
          </a:p>
        </p:txBody>
      </p:sp>
      <p:pic>
        <p:nvPicPr>
          <p:cNvPr id="4" name="Imagen 3" descr="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5610DC49-88AD-D2F8-048E-099D9691E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4331" b="34975"/>
          <a:stretch/>
        </p:blipFill>
        <p:spPr>
          <a:xfrm>
            <a:off x="9095362" y="231861"/>
            <a:ext cx="2813795" cy="2650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F94564D-75D7-E240-FA0D-620CE55728DF}"/>
              </a:ext>
            </a:extLst>
          </p:cNvPr>
          <p:cNvSpPr txBox="1"/>
          <p:nvPr/>
        </p:nvSpPr>
        <p:spPr>
          <a:xfrm>
            <a:off x="5688937" y="3587190"/>
            <a:ext cx="64204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Už slyším dotek jeho ruky na dveřích. Čeká na mou odpověď. Otevřu ji</a:t>
            </a:r>
            <a:r>
              <a:rPr lang="cs-CZ" b="1" dirty="0"/>
              <a:t>e</a:t>
            </a:r>
            <a:r>
              <a:rPr lang="es-ES" b="1" dirty="0"/>
              <a:t> Dovolím mu, aby přišel a povečeřel se </a:t>
            </a:r>
            <a:r>
              <a:rPr lang="es-ES" b="1" dirty="0" err="1"/>
              <a:t>mnou</a:t>
            </a:r>
            <a:r>
              <a:rPr lang="es-ES" b="1" dirty="0"/>
              <a:t>?</a:t>
            </a:r>
          </a:p>
          <a:p>
            <a:r>
              <a:rPr lang="es-ES" b="1" dirty="0"/>
              <a:t>A pokud</a:t>
            </a:r>
            <a:r>
              <a:rPr lang="cs-CZ" b="1" dirty="0"/>
              <a:t> by</a:t>
            </a:r>
            <a:r>
              <a:rPr lang="es-ES" b="1" dirty="0"/>
              <a:t> to</a:t>
            </a:r>
            <a:r>
              <a:rPr lang="cs-CZ" b="1" dirty="0"/>
              <a:t> pro mne</a:t>
            </a:r>
            <a:r>
              <a:rPr lang="es-ES" b="1" dirty="0"/>
              <a:t> neb</a:t>
            </a:r>
            <a:r>
              <a:rPr lang="cs-CZ" b="1" dirty="0" err="1"/>
              <a:t>yla</a:t>
            </a:r>
            <a:r>
              <a:rPr lang="es-ES" b="1" dirty="0"/>
              <a:t> dostatečná odměna, aby Ježíš přišel do mého srdce, má pro mě ještě větší </a:t>
            </a:r>
            <a:r>
              <a:rPr lang="es-ES" b="1" dirty="0" err="1"/>
              <a:t>zaslíbení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Ho pozvu do svého domu, pozve mě</a:t>
            </a:r>
            <a:r>
              <a:rPr lang="cs-CZ" b="1" dirty="0"/>
              <a:t> on</a:t>
            </a:r>
            <a:r>
              <a:rPr lang="es-ES" b="1" dirty="0"/>
              <a:t> do svého</a:t>
            </a:r>
            <a:r>
              <a:rPr lang="cs-CZ" b="1" dirty="0"/>
              <a:t> domu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a posadí se na svůj </a:t>
            </a:r>
            <a:r>
              <a:rPr lang="es-ES" b="1" dirty="0" err="1"/>
              <a:t>trůn</a:t>
            </a:r>
            <a:r>
              <a:rPr lang="es-ES" b="1" dirty="0"/>
              <a:t>.</a:t>
            </a:r>
          </a:p>
          <a:p>
            <a:r>
              <a:rPr lang="es-ES" b="1" dirty="0" err="1"/>
              <a:t>Těším</a:t>
            </a:r>
            <a:r>
              <a:rPr lang="es-ES" b="1" dirty="0"/>
              <a:t> se na čas popsaný v bodě 1. listě Tesalonickým 4,17, </a:t>
            </a:r>
            <a:r>
              <a:rPr lang="cs-CZ" b="1" dirty="0"/>
              <a:t>kdy </a:t>
            </a:r>
            <a:r>
              <a:rPr lang="es-ES" b="1" dirty="0"/>
              <a:t>“</a:t>
            </a:r>
            <a:r>
              <a:rPr lang="cs-CZ" b="1" dirty="0"/>
              <a:t>potom my živí, kteří se toho dočkáme, budeme spolu s nimi uchváceni v oblacích vzhůru vstříc Pánu. A pak už navždy bude-me s Pánem</a:t>
            </a:r>
            <a:r>
              <a:rPr lang="es-ES" b="1" dirty="0"/>
              <a:t>”.</a:t>
            </a:r>
          </a:p>
          <a:p>
            <a:r>
              <a:rPr lang="es-ES" b="1" dirty="0" err="1"/>
              <a:t>Pamatuj</a:t>
            </a:r>
            <a:r>
              <a:rPr lang="es-ES" b="1" dirty="0"/>
              <a:t>: </a:t>
            </a:r>
            <a:r>
              <a:rPr lang="cs-CZ" b="1" dirty="0"/>
              <a:t>I ty </a:t>
            </a:r>
            <a:r>
              <a:rPr lang="es-ES" b="1" dirty="0"/>
              <a:t>může</a:t>
            </a:r>
            <a:r>
              <a:rPr lang="cs-CZ" b="1" dirty="0"/>
              <a:t>š</a:t>
            </a:r>
            <a:r>
              <a:rPr lang="es-ES" b="1" dirty="0"/>
              <a:t> být členem </a:t>
            </a:r>
            <a:r>
              <a:rPr lang="cs-CZ" b="1" dirty="0"/>
              <a:t>l</a:t>
            </a:r>
            <a:r>
              <a:rPr lang="es-ES" b="1" dirty="0"/>
              <a:t>aodi</a:t>
            </a:r>
            <a:r>
              <a:rPr lang="cs-CZ" b="1" dirty="0"/>
              <a:t>c</a:t>
            </a:r>
            <a:r>
              <a:rPr lang="es-ES" b="1" dirty="0"/>
              <a:t>ejské </a:t>
            </a:r>
            <a:r>
              <a:rPr lang="es-ES" b="1" dirty="0" err="1"/>
              <a:t>církve</a:t>
            </a:r>
            <a:r>
              <a:rPr lang="es-ES" b="1" dirty="0"/>
              <a:t>.</a:t>
            </a:r>
          </a:p>
        </p:txBody>
      </p:sp>
      <p:pic>
        <p:nvPicPr>
          <p:cNvPr id="8" name="Imagen 7" descr="Imagen que contiene edificio, hombre, ventana, tabla&#10;&#10;Descripción generada automáticamente">
            <a:extLst>
              <a:ext uri="{FF2B5EF4-FFF2-40B4-BE49-F238E27FC236}">
                <a16:creationId xmlns:a16="http://schemas.microsoft.com/office/drawing/2014/main" id="{453DC547-ECD7-A2F9-6B55-2F80C9FFE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6" y="3527589"/>
            <a:ext cx="2413604" cy="321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C8DD481-C600-1C28-0792-C715E98DC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55" y="3527588"/>
            <a:ext cx="2438502" cy="321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2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AE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BD48CAD-5847-3641-03A1-E87E00286345}"/>
              </a:ext>
            </a:extLst>
          </p:cNvPr>
          <p:cNvSpPr txBox="1"/>
          <p:nvPr/>
        </p:nvSpPr>
        <p:spPr>
          <a:xfrm>
            <a:off x="52808" y="98238"/>
            <a:ext cx="3682614" cy="663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Pamatujte: můžete být členem kterékoli z těchto </a:t>
            </a:r>
            <a:r>
              <a:rPr lang="es-ES" sz="2000" b="1" dirty="0" err="1"/>
              <a:t>církví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Ale nebuďte v pokušení přemýšlet o tom, do které církve bude patřit osoba vedle </a:t>
            </a:r>
            <a:r>
              <a:rPr lang="es-ES" sz="2000" b="1" dirty="0" err="1"/>
              <a:t>vás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Toto poselství je pro vás a </a:t>
            </a:r>
            <a:r>
              <a:rPr lang="cs-CZ" sz="2000" b="1" dirty="0"/>
              <a:t>jenom</a:t>
            </a:r>
            <a:r>
              <a:rPr lang="es-ES" sz="2000" b="1" dirty="0"/>
              <a:t> pro vás. Jen ty a Ježíš znáte svůj pravý duchovní </a:t>
            </a:r>
            <a:r>
              <a:rPr lang="es-ES" sz="2000" b="1" dirty="0" err="1"/>
              <a:t>stav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Bez</a:t>
            </a:r>
            <a:r>
              <a:rPr lang="es-ES" sz="2000" b="1" dirty="0"/>
              <a:t> ohledu na svůj stav si můžeš být jistý, že</a:t>
            </a:r>
            <a:r>
              <a:rPr lang="cs-CZ" sz="2000" b="1" dirty="0"/>
              <a:t> ho</a:t>
            </a:r>
            <a:r>
              <a:rPr lang="es-ES" sz="2000" b="1" dirty="0"/>
              <a:t> s Ježíšovou pomocí </a:t>
            </a:r>
            <a:r>
              <a:rPr lang="cs-CZ" sz="2000" b="1" dirty="0"/>
              <a:t>    </a:t>
            </a:r>
            <a:r>
              <a:rPr lang="es-ES" sz="2000" b="1" dirty="0"/>
              <a:t>a radou můžeš každý den zlepšo</a:t>
            </a:r>
            <a:r>
              <a:rPr lang="cs-CZ" sz="2000" b="1" dirty="0"/>
              <a:t>-</a:t>
            </a:r>
            <a:r>
              <a:rPr lang="es-ES" sz="2000" b="1" dirty="0" err="1"/>
              <a:t>vat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1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cs-CZ" sz="2000" b="1" dirty="0"/>
              <a:t>K</a:t>
            </a:r>
            <a:r>
              <a:rPr lang="es-ES" sz="2000" b="1" dirty="0"/>
              <a:t>orint</a:t>
            </a:r>
            <a:r>
              <a:rPr lang="cs-CZ" sz="2000" b="1" dirty="0" err="1"/>
              <a:t>ským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24 n</a:t>
            </a:r>
            <a:r>
              <a:rPr lang="cs-CZ" sz="2000" b="1" dirty="0" err="1"/>
              <a:t>ám</a:t>
            </a:r>
            <a:r>
              <a:rPr lang="cs-CZ" sz="2000" b="1" dirty="0"/>
              <a:t> </a:t>
            </a:r>
            <a:r>
              <a:rPr lang="cs-CZ" sz="2000" b="1" dirty="0" err="1"/>
              <a:t>žíká</a:t>
            </a:r>
            <a:r>
              <a:rPr lang="es-ES" sz="2000" b="1" dirty="0"/>
              <a:t>: “</a:t>
            </a:r>
            <a:r>
              <a:rPr lang="cs-CZ" sz="2000" b="1" dirty="0"/>
              <a:t>Nevíte snad, že ti, kteří běží na závodní dráze, běží sice všichni, ale jen jeden dostane cenu? Běžte tak, abyste ji získali!</a:t>
            </a:r>
            <a:r>
              <a:rPr lang="es-ES" sz="2000" b="1" dirty="0"/>
              <a:t>”.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Pavel nás zve, abychom svůj křesťanský život žili s jediným cílem: dosáhnout </a:t>
            </a:r>
            <a:r>
              <a:rPr lang="es-ES" sz="2000" b="1" dirty="0" err="1"/>
              <a:t>vítězství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hombre en al aire con una tabla de skateboard&#10;&#10;Descripción generada automáticamente con confianza media">
            <a:extLst>
              <a:ext uri="{FF2B5EF4-FFF2-40B4-BE49-F238E27FC236}">
                <a16:creationId xmlns:a16="http://schemas.microsoft.com/office/drawing/2014/main" id="{15A96AA9-0295-A2D5-D9E6-0A5B1E265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58" y="0"/>
            <a:ext cx="869004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0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jardín con flores de colores&#10;&#10;Descripción generada automáticamente con confianza media">
            <a:extLst>
              <a:ext uri="{FF2B5EF4-FFF2-40B4-BE49-F238E27FC236}">
                <a16:creationId xmlns:a16="http://schemas.microsoft.com/office/drawing/2014/main" id="{F91D59CD-3FC7-11B8-E2AB-EB76DB3A0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102810"/>
            <a:ext cx="7976569" cy="665238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E4FD73-2B0B-56B6-976C-F88B00ACA3FB}"/>
              </a:ext>
            </a:extLst>
          </p:cNvPr>
          <p:cNvSpPr txBox="1"/>
          <p:nvPr/>
        </p:nvSpPr>
        <p:spPr>
          <a:xfrm>
            <a:off x="-1" y="1097280"/>
            <a:ext cx="367771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Úsilí stojí za to.
Nezapomeňte také</a:t>
            </a:r>
            <a:r>
              <a:rPr lang="cs-CZ" sz="2000" b="1" dirty="0"/>
              <a:t> na to</a:t>
            </a:r>
            <a:r>
              <a:rPr lang="es-ES" sz="2000" b="1" dirty="0"/>
              <a:t>, že v tomto závodě nejste sami. Ježíš je ten, kdo vám dává sílu: “</a:t>
            </a:r>
            <a:r>
              <a:rPr lang="cs-CZ" b="1" dirty="0"/>
              <a:t>v </a:t>
            </a:r>
            <a:r>
              <a:rPr lang="cs-CZ" b="1" dirty="0" err="1"/>
              <a:t>sla-bosti</a:t>
            </a:r>
            <a:r>
              <a:rPr lang="cs-CZ" b="1" dirty="0"/>
              <a:t> se projeví má síla</a:t>
            </a:r>
            <a:r>
              <a:rPr lang="es-ES" sz="2000" b="1" dirty="0"/>
              <a:t>” </a:t>
            </a:r>
            <a:r>
              <a:rPr lang="cs-CZ" sz="2000" b="1" dirty="0"/>
              <a:t>                 </a:t>
            </a:r>
            <a:r>
              <a:rPr lang="es-ES" sz="2000" b="1" dirty="0"/>
              <a:t>(2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cs-CZ" sz="2000" b="1" dirty="0"/>
              <a:t>K</a:t>
            </a:r>
            <a:r>
              <a:rPr lang="es-ES" sz="2000" b="1" dirty="0"/>
              <a:t>orints</a:t>
            </a:r>
            <a:r>
              <a:rPr lang="cs-CZ" sz="2000" b="1" dirty="0"/>
              <a:t>kým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  <a:p>
            <a:r>
              <a:rPr lang="es-ES" sz="2000" b="1" dirty="0"/>
              <a:t>Bůh je ten, kdo vám dává pokrok, růst a překonávat. Dává nám toto zaslíbení: “</a:t>
            </a:r>
            <a:r>
              <a:rPr lang="cs-CZ" b="1" dirty="0"/>
              <a:t>Hospodin za mě dokončí zápas</a:t>
            </a:r>
            <a:r>
              <a:rPr lang="es-ES" sz="2000" b="1" dirty="0"/>
              <a:t>” (</a:t>
            </a:r>
            <a:r>
              <a:rPr lang="cs-CZ" sz="2000" b="1" dirty="0"/>
              <a:t>Ž</a:t>
            </a:r>
            <a:r>
              <a:rPr lang="es-ES" sz="2000" b="1" dirty="0"/>
              <a:t>alm 138</a:t>
            </a:r>
            <a:r>
              <a:rPr lang="cs-CZ" sz="2000" b="1" dirty="0"/>
              <a:t>,</a:t>
            </a:r>
            <a:r>
              <a:rPr lang="es-ES" sz="2000" b="1" dirty="0"/>
              <a:t>8).</a:t>
            </a:r>
          </a:p>
          <a:p>
            <a:r>
              <a:rPr lang="es-ES" sz="2000" b="1" dirty="0"/>
              <a:t>Přilneme-li k Ježíši, je naše vítězství jisté. Posuňme se tedy vpřed každý den “</a:t>
            </a:r>
            <a:r>
              <a:rPr lang="cs-CZ" b="1" dirty="0"/>
              <a:t>s pohledem upřeným na Ježíše, který vede naši víru od počátku až do cíle. Místo radosti, která se mu nabízela, podstoupil kříž, nedbaje na potupu; proto usedl po pravici Božího trůnu</a:t>
            </a:r>
            <a:r>
              <a:rPr lang="es-ES" sz="2000" b="1" dirty="0"/>
              <a:t>” (</a:t>
            </a:r>
            <a:r>
              <a:rPr lang="cs-CZ" sz="2000" b="1" dirty="0"/>
              <a:t>Židům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2).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A9867F6-59D3-9692-4CDB-C23048AD9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600468"/>
              </p:ext>
            </p:extLst>
          </p:nvPr>
        </p:nvGraphicFramePr>
        <p:xfrm>
          <a:off x="365760" y="0"/>
          <a:ext cx="1182623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8C82712-4B9B-D666-C71F-9E66F3BA00D1}"/>
              </a:ext>
            </a:extLst>
          </p:cNvPr>
          <p:cNvSpPr txBox="1"/>
          <p:nvPr/>
        </p:nvSpPr>
        <p:spPr>
          <a:xfrm>
            <a:off x="96278" y="0"/>
            <a:ext cx="3581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Na rozdíl od sportovních závodů, kde si cenu odnáší pouze jeden, </a:t>
            </a:r>
            <a:r>
              <a:rPr lang="cs-CZ" b="1" dirty="0"/>
              <a:t>     </a:t>
            </a:r>
            <a:r>
              <a:rPr lang="es-ES" b="1" dirty="0"/>
              <a:t>v křesťanském závodě obdrží odměnu každý, kdo dorazí do cíle:
</a:t>
            </a:r>
          </a:p>
        </p:txBody>
      </p:sp>
    </p:spTree>
    <p:extLst>
      <p:ext uri="{BB962C8B-B14F-4D97-AF65-F5344CB8AC3E}">
        <p14:creationId xmlns:p14="http://schemas.microsoft.com/office/powerpoint/2010/main" val="31006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BD1507-910D-431E-8281-05B079D4F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3ABD1507-910D-431E-8281-05B079D4F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3ABD1507-910D-431E-8281-05B079D4F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3ABD1507-910D-431E-8281-05B079D4F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D70BA-51A7-4D10-9FE2-A10AB3AD8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graphicEl>
                                              <a:dgm id="{FFDD70BA-51A7-4D10-9FE2-A10AB3AD88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AD995A-5FB8-4E04-BDD6-219127E30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ECAD995A-5FB8-4E04-BDD6-219127E30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ECAD995A-5FB8-4E04-BDD6-219127E30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ECAD995A-5FB8-4E04-BDD6-219127E30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C0C2F1-82D1-454A-B5E1-706A4009C1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04C0C2F1-82D1-454A-B5E1-706A4009C1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A8EBAE-E02D-4588-98D7-6422ABF19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08A8EBAE-E02D-4588-98D7-6422ABF19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08A8EBAE-E02D-4588-98D7-6422ABF19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08A8EBAE-E02D-4588-98D7-6422ABF198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8ADF849-9C7B-47F6-A81F-03426F434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A8ADF849-9C7B-47F6-A81F-03426F434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804BA4-0B7F-4E1A-A1E3-026CA859C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B4804BA4-0B7F-4E1A-A1E3-026CA859C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B4804BA4-0B7F-4E1A-A1E3-026CA859C8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B4804BA4-0B7F-4E1A-A1E3-026CA859C8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5A4146-89CC-4CD4-A0A0-08F6D98DF8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C75A4146-89CC-4CD4-A0A0-08F6D98DF8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49BD6F-114A-4CDD-8948-C1C3B9375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6D49BD6F-114A-4CDD-8948-C1C3B9375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6D49BD6F-114A-4CDD-8948-C1C3B9375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graphicEl>
                                              <a:dgm id="{6D49BD6F-114A-4CDD-8948-C1C3B93757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B1BB2D-6804-47D6-8251-283E4EA99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4EB1BB2D-6804-47D6-8251-283E4EA99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2818CF-29FB-4FE7-999B-125C86D1D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582818CF-29FB-4FE7-999B-125C86D1D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582818CF-29FB-4FE7-999B-125C86D1D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582818CF-29FB-4FE7-999B-125C86D1D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D196F3-EE78-433E-8CD5-9BB07FCDE9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24D196F3-EE78-433E-8CD5-9BB07FCDE9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342DE2-8634-4EF0-B65F-C13C84E6B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EA342DE2-8634-4EF0-B65F-C13C84E6B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EA342DE2-8634-4EF0-B65F-C13C84E6B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graphicEl>
                                              <a:dgm id="{EA342DE2-8634-4EF0-B65F-C13C84E6BF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D958A8-A184-4EAB-B317-D448CF3FAE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DCD958A8-A184-4EAB-B317-D448CF3FAE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10758F-6592-4E43-B183-B8C696806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DD10758F-6592-4E43-B183-B8C696806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>
                                            <p:graphicEl>
                                              <a:dgm id="{DD10758F-6592-4E43-B183-B8C696806F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graphicEl>
                                              <a:dgm id="{DD10758F-6592-4E43-B183-B8C696806F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B2855D-E506-48F1-BF1B-30E3D5D95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77B2855D-E506-48F1-BF1B-30E3D5D959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ACCD16-779B-4475-9357-D9AD55981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7AACCD16-779B-4475-9357-D9AD55981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>
                                            <p:graphicEl>
                                              <a:dgm id="{7AACCD16-779B-4475-9357-D9AD55981A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7AACCD16-779B-4475-9357-D9AD55981A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6BFAE21-4D32-41DE-93E1-5B991245B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B6BFAE21-4D32-41DE-93E1-5B991245B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249653-40FD-4108-95E0-FB23D24A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39249653-40FD-4108-95E0-FB23D24A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>
                                            <p:graphicEl>
                                              <a:dgm id="{39249653-40FD-4108-95E0-FB23D24AD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>
                                            <p:graphicEl>
                                              <a:dgm id="{39249653-40FD-4108-95E0-FB23D24AD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B8AC51-74F9-41A2-A17B-D4581EB9A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">
                                            <p:graphicEl>
                                              <a:dgm id="{E7B8AC51-74F9-41A2-A17B-D4581EB9AA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BB8AFA-AF2B-4CA4-9D9E-84BB3289E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>
                                            <p:graphicEl>
                                              <a:dgm id="{FABB8AFA-AF2B-4CA4-9D9E-84BB3289E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>
                                            <p:graphicEl>
                                              <a:dgm id="{FABB8AFA-AF2B-4CA4-9D9E-84BB3289E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>
                                            <p:graphicEl>
                                              <a:dgm id="{FABB8AFA-AF2B-4CA4-9D9E-84BB3289E0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053CC1-0098-4CFC-8FAA-2AED1C264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">
                                            <p:graphicEl>
                                              <a:dgm id="{BE053CC1-0098-4CFC-8FAA-2AED1C264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0406C89-C164-4640-A119-A5548C5E2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90406C89-C164-4640-A119-A5548C5E2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>
                                            <p:graphicEl>
                                              <a:dgm id="{90406C89-C164-4640-A119-A5548C5E2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>
                                            <p:graphicEl>
                                              <a:dgm id="{90406C89-C164-4640-A119-A5548C5E2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D6E664-40F0-4277-8711-A8185EC56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">
                                            <p:graphicEl>
                                              <a:dgm id="{3BD6E664-40F0-4277-8711-A8185EC56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297BB6-A63F-4E64-94F8-24F048FD9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4B297BB6-A63F-4E64-94F8-24F048FD9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4B297BB6-A63F-4E64-94F8-24F048FD90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">
                                            <p:graphicEl>
                                              <a:dgm id="{4B297BB6-A63F-4E64-94F8-24F048FD90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99222A-C341-4EA8-BCCB-7CE52EA37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">
                                            <p:graphicEl>
                                              <a:dgm id="{6599222A-C341-4EA8-BCCB-7CE52EA37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 uiExpand="1">
        <p:bldSub>
          <a:bldDgm bld="one"/>
        </p:bldSub>
      </p:bldGraphic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ED7F0C-E63B-69B2-211B-85CD25C04B1D}"/>
              </a:ext>
            </a:extLst>
          </p:cNvPr>
          <p:cNvSpPr txBox="1"/>
          <p:nvPr/>
        </p:nvSpPr>
        <p:spPr>
          <a:xfrm>
            <a:off x="208383" y="464269"/>
            <a:ext cx="11756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				Každé poselství se vztahovalo ke skutečné církvi, která existovala v době apoštola Jana a která měla specifické rysy. Poselství napsané každé z církví mělo pro tuto konkrétní církev zvláštní význam. Dokonce i pořadí, ve kterém se objevují, se shoduje s pořadím, ve kterém pošťák doručoval dopisy těmto </a:t>
            </a:r>
            <a:r>
              <a:rPr lang="cs-CZ" b="1" dirty="0"/>
              <a:t>sborů</a:t>
            </a:r>
            <a:r>
              <a:rPr lang="es-ES" b="1" dirty="0"/>
              <a:t>m.</a:t>
            </a:r>
          </a:p>
        </p:txBody>
      </p:sp>
      <p:graphicFrame>
        <p:nvGraphicFramePr>
          <p:cNvPr id="4" name="1 Diagrama">
            <a:extLst>
              <a:ext uri="{FF2B5EF4-FFF2-40B4-BE49-F238E27FC236}">
                <a16:creationId xmlns:a16="http://schemas.microsoft.com/office/drawing/2014/main" id="{AB3EC797-E0E2-6E60-CC10-2E8A9BA6B1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60344"/>
              </p:ext>
            </p:extLst>
          </p:nvPr>
        </p:nvGraphicFramePr>
        <p:xfrm>
          <a:off x="444336" y="1978090"/>
          <a:ext cx="8643998" cy="2493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2 Diagrama">
            <a:extLst>
              <a:ext uri="{FF2B5EF4-FFF2-40B4-BE49-F238E27FC236}">
                <a16:creationId xmlns:a16="http://schemas.microsoft.com/office/drawing/2014/main" id="{C7805090-BF5D-B0FF-E25B-7E05A931E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483135"/>
              </p:ext>
            </p:extLst>
          </p:nvPr>
        </p:nvGraphicFramePr>
        <p:xfrm>
          <a:off x="444335" y="3753856"/>
          <a:ext cx="8643999" cy="201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CCB0846-F12B-F7FC-3AE9-DEBC5B178294}"/>
              </a:ext>
            </a:extLst>
          </p:cNvPr>
          <p:cNvSpPr txBox="1"/>
          <p:nvPr/>
        </p:nvSpPr>
        <p:spPr>
          <a:xfrm>
            <a:off x="213849" y="5951074"/>
            <a:ext cx="11978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				Písemné poselství každé z církví může odpovídat duchovnímu stavu věřícího v určitém okamžiku jeho života. Vzhledem k tomu, že všichni neprocházíme stejnými zkušenostmi, můžeme se každý z nás </a:t>
            </a:r>
            <a:r>
              <a:rPr lang="cs-CZ" b="1" dirty="0"/>
              <a:t>víc</a:t>
            </a:r>
            <a:r>
              <a:rPr lang="es-ES" b="1" dirty="0"/>
              <a:t>e identi</a:t>
            </a:r>
            <a:r>
              <a:rPr lang="cs-CZ" b="1" dirty="0"/>
              <a:t>-</a:t>
            </a:r>
            <a:r>
              <a:rPr lang="es-ES" b="1" dirty="0"/>
              <a:t>fikovat s jednou církví než s </a:t>
            </a:r>
            <a:r>
              <a:rPr lang="cs-CZ" b="1" dirty="0"/>
              <a:t>ostatními</a:t>
            </a:r>
            <a:r>
              <a:rPr lang="es-ES" b="1" dirty="0"/>
              <a:t>.
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71B4F43-AFE5-6BB9-341A-7590813563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48" y="243862"/>
            <a:ext cx="3591111" cy="558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9552978-8F84-E358-3235-B7A4A36B85ED}"/>
              </a:ext>
            </a:extLst>
          </p:cNvPr>
          <p:cNvSpPr txBox="1"/>
          <p:nvPr/>
        </p:nvSpPr>
        <p:spPr>
          <a:xfrm>
            <a:off x="1182656" y="327248"/>
            <a:ext cx="2614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Naplnění v době vyřčení</a:t>
            </a:r>
            <a:r>
              <a:rPr lang="es-ES" b="1" dirty="0"/>
              <a:t>: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21E1767-9667-49DF-47AE-F490270B4298}"/>
              </a:ext>
            </a:extLst>
          </p:cNvPr>
          <p:cNvSpPr txBox="1"/>
          <p:nvPr/>
        </p:nvSpPr>
        <p:spPr>
          <a:xfrm>
            <a:off x="221579" y="-6957"/>
            <a:ext cx="11304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Aplikujme tento koncept na proroctví sedmi církví, které se nacházejí v kapitolách 2 a 3 </a:t>
            </a:r>
            <a:r>
              <a:rPr lang="cs-CZ" b="1" dirty="0"/>
              <a:t>knihy </a:t>
            </a:r>
            <a:r>
              <a:rPr lang="es-ES" b="1" dirty="0"/>
              <a:t>Zjevení:
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B45EE4B-BCF9-A4D0-1E91-8E69132B04AA}"/>
              </a:ext>
            </a:extLst>
          </p:cNvPr>
          <p:cNvSpPr txBox="1"/>
          <p:nvPr/>
        </p:nvSpPr>
        <p:spPr>
          <a:xfrm>
            <a:off x="3516067" y="1511359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Každé poselství se shoduje s érou křesťanské církve.
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189EE3F-FB23-6B1C-4196-BB1028A30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48" y="1455829"/>
            <a:ext cx="3303819" cy="5030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1F11B51-F197-EC05-BD56-8215D7E92845}"/>
              </a:ext>
            </a:extLst>
          </p:cNvPr>
          <p:cNvSpPr txBox="1"/>
          <p:nvPr/>
        </p:nvSpPr>
        <p:spPr>
          <a:xfrm>
            <a:off x="1026639" y="1492101"/>
            <a:ext cx="2509971" cy="368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Naplnění v budoucnosti</a:t>
            </a:r>
            <a:r>
              <a:rPr lang="es-ES" b="1" dirty="0">
                <a:solidFill>
                  <a:schemeClr val="bg1"/>
                </a:solidFill>
              </a:rPr>
              <a:t>: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C9A685E-2E94-B0E1-6DBD-769E21B11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579" y="5802502"/>
            <a:ext cx="3585311" cy="5585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4AD9497E-23AC-E093-E941-9A96B47048AB}"/>
              </a:ext>
            </a:extLst>
          </p:cNvPr>
          <p:cNvSpPr txBox="1"/>
          <p:nvPr/>
        </p:nvSpPr>
        <p:spPr>
          <a:xfrm>
            <a:off x="1227083" y="5888413"/>
            <a:ext cx="2544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U</a:t>
            </a:r>
            <a:r>
              <a:rPr lang="es-ES" b="1" dirty="0"/>
              <a:t>niver</a:t>
            </a:r>
            <a:r>
              <a:rPr lang="cs-CZ" b="1" dirty="0"/>
              <a:t>zá</a:t>
            </a:r>
            <a:r>
              <a:rPr lang="es-ES" b="1" dirty="0"/>
              <a:t>l</a:t>
            </a:r>
            <a:r>
              <a:rPr lang="cs-CZ" b="1" dirty="0"/>
              <a:t>ní naplnění</a:t>
            </a:r>
            <a:r>
              <a:rPr lang="es-ES" b="1" dirty="0"/>
              <a:t>:</a:t>
            </a:r>
          </a:p>
        </p:txBody>
      </p:sp>
      <p:pic>
        <p:nvPicPr>
          <p:cNvPr id="28" name="Imagen 27" descr="Imagen que contiene niño, joven, pequeño, pastel&#10;&#10;Descripción generada automáticamente">
            <a:extLst>
              <a:ext uri="{FF2B5EF4-FFF2-40B4-BE49-F238E27FC236}">
                <a16:creationId xmlns:a16="http://schemas.microsoft.com/office/drawing/2014/main" id="{595E0117-5ED2-273A-7479-E618AAE080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9361714" y="1427117"/>
            <a:ext cx="2741335" cy="4339201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0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F25C3C-E157-4185-9585-D2C585699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12F25C3C-E157-4185-9585-D2C585699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12F25C3C-E157-4185-9585-D2C585699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12F25C3C-E157-4185-9585-D2C585699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12F25C3C-E157-4185-9585-D2C585699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12BD4F-7F8A-45F5-AAAB-AA294A50E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EE12BD4F-7F8A-45F5-AAAB-AA294A50E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EE12BD4F-7F8A-45F5-AAAB-AA294A50E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">
                                            <p:graphicEl>
                                              <a:dgm id="{EE12BD4F-7F8A-45F5-AAAB-AA294A50E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12BD4F-7F8A-45F5-AAAB-AA294A50E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4A126-0DC1-4320-B78D-7CCDF9449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graphicEl>
                                              <a:dgm id="{B2C4A126-0DC1-4320-B78D-7CCDF9449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B2C4A126-0DC1-4320-B78D-7CCDF9449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4">
                                            <p:graphicEl>
                                              <a:dgm id="{B2C4A126-0DC1-4320-B78D-7CCDF9449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C4A126-0DC1-4320-B78D-7CCDF9449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3DB1B2-2737-49E9-8F4A-847F0D7D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083DB1B2-2737-49E9-8F4A-847F0D7D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graphicEl>
                                              <a:dgm id="{083DB1B2-2737-49E9-8F4A-847F0D7D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083DB1B2-2737-49E9-8F4A-847F0D7D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083DB1B2-2737-49E9-8F4A-847F0D7D2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C50BC5-0989-479C-A475-7AB86F42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B5C50BC5-0989-479C-A475-7AB86F421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B5C50BC5-0989-479C-A475-7AB86F42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">
                                            <p:graphicEl>
                                              <a:dgm id="{B5C50BC5-0989-479C-A475-7AB86F42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C50BC5-0989-479C-A475-7AB86F421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A3BB9A-B4D6-4163-8C41-12C161BA5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41A3BB9A-B4D6-4163-8C41-12C161BA5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1A3BB9A-B4D6-4163-8C41-12C161BA5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">
                                            <p:graphicEl>
                                              <a:dgm id="{41A3BB9A-B4D6-4163-8C41-12C161BA5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A3BB9A-B4D6-4163-8C41-12C161BA5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A30923-F58D-4843-8FC7-FB5F60A1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85A30923-F58D-4843-8FC7-FB5F60A1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85A30923-F58D-4843-8FC7-FB5F60A1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85A30923-F58D-4843-8FC7-FB5F60A1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>
                                            <p:graphicEl>
                                              <a:dgm id="{85A30923-F58D-4843-8FC7-FB5F60A1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A5C7DD-6B14-4F57-82A0-A20646AD8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4AA5C7DD-6B14-4F57-82A0-A20646AD8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4AA5C7DD-6B14-4F57-82A0-A20646AD8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4">
                                            <p:graphicEl>
                                              <a:dgm id="{4AA5C7DD-6B14-4F57-82A0-A20646AD8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A5C7DD-6B14-4F57-82A0-A20646AD8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816260-03CA-42BA-B5AA-3D8015C36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>
                                            <p:graphicEl>
                                              <a:dgm id="{1E816260-03CA-42BA-B5AA-3D8015C36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1E816260-03CA-42BA-B5AA-3D8015C36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4">
                                            <p:graphicEl>
                                              <a:dgm id="{1E816260-03CA-42BA-B5AA-3D8015C36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816260-03CA-42BA-B5AA-3D8015C36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AD07D2-D5F6-46CA-A718-D787994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>
                                            <p:graphicEl>
                                              <a:dgm id="{AEAD07D2-D5F6-46CA-A718-D787994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AEAD07D2-D5F6-46CA-A718-D787994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AEAD07D2-D5F6-46CA-A718-D787994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>
                                            <p:graphicEl>
                                              <a:dgm id="{AEAD07D2-D5F6-46CA-A718-D787994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495FA4-166E-4650-A2F5-C1AF444BC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">
                                            <p:graphicEl>
                                              <a:dgm id="{1E495FA4-166E-4650-A2F5-C1AF444BC2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>
                                            <p:graphicEl>
                                              <a:dgm id="{1E495FA4-166E-4650-A2F5-C1AF444BC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">
                                            <p:graphicEl>
                                              <a:dgm id="{1E495FA4-166E-4650-A2F5-C1AF444BC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495FA4-166E-4650-A2F5-C1AF444BC2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DD12A2-1393-4925-97D2-D7D87B3A5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">
                                            <p:graphicEl>
                                              <a:dgm id="{B2DD12A2-1393-4925-97D2-D7D87B3A5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graphicEl>
                                              <a:dgm id="{B2DD12A2-1393-4925-97D2-D7D87B3A5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4">
                                            <p:graphicEl>
                                              <a:dgm id="{B2DD12A2-1393-4925-97D2-D7D87B3A5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DD12A2-1393-4925-97D2-D7D87B3A5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B629B0-E581-4B1C-9F64-00029BB8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>
                                            <p:graphicEl>
                                              <a:dgm id="{C2B629B0-E581-4B1C-9F64-00029BB8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>
                                            <p:graphicEl>
                                              <a:dgm id="{C2B629B0-E581-4B1C-9F64-00029BB8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>
                                            <p:graphicEl>
                                              <a:dgm id="{C2B629B0-E581-4B1C-9F64-00029BB8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>
                                            <p:graphicEl>
                                              <a:dgm id="{C2B629B0-E581-4B1C-9F64-00029BB8A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4071E-8965-4D23-A07D-7E7D3AC26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">
                                            <p:graphicEl>
                                              <a:dgm id="{2154071E-8965-4D23-A07D-7E7D3AC26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2154071E-8965-4D23-A07D-7E7D3AC26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">
                                            <p:graphicEl>
                                              <a:dgm id="{2154071E-8965-4D23-A07D-7E7D3AC26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54071E-8965-4D23-A07D-7E7D3AC26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D2A292-6990-497F-A473-F16B59021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">
                                            <p:graphicEl>
                                              <a:dgm id="{7BD2A292-6990-497F-A473-F16B59021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>
                                            <p:graphicEl>
                                              <a:dgm id="{7BD2A292-6990-497F-A473-F16B59021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">
                                            <p:graphicEl>
                                              <a:dgm id="{7BD2A292-6990-497F-A473-F16B59021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D2A292-6990-497F-A473-F16B59021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BACE0A-61DD-420A-BA13-2E2D07CF1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">
                                            <p:graphicEl>
                                              <a:dgm id="{FBBACE0A-61DD-420A-BA13-2E2D07CF1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">
                                            <p:graphicEl>
                                              <a:dgm id="{FBBACE0A-61DD-420A-BA13-2E2D07CF1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">
                                            <p:graphicEl>
                                              <a:dgm id="{FBBACE0A-61DD-420A-BA13-2E2D07CF1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">
                                            <p:graphicEl>
                                              <a:dgm id="{FBBACE0A-61DD-420A-BA13-2E2D07CF1C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5021FA-84D2-4E57-A836-AB4C9406F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">
                                            <p:graphicEl>
                                              <a:dgm id="{575021FA-84D2-4E57-A836-AB4C9406FD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">
                                            <p:graphicEl>
                                              <a:dgm id="{575021FA-84D2-4E57-A836-AB4C9406F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decel="100000" fill="hold"/>
                                        <p:tgtEl>
                                          <p:spTgt spid="4">
                                            <p:graphicEl>
                                              <a:dgm id="{575021FA-84D2-4E57-A836-AB4C9406F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5021FA-84D2-4E57-A836-AB4C9406F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5C9E33-35B2-4042-9400-A6D568B70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">
                                            <p:graphicEl>
                                              <a:dgm id="{6D5C9E33-35B2-4042-9400-A6D568B70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">
                                            <p:graphicEl>
                                              <a:dgm id="{6D5C9E33-35B2-4042-9400-A6D568B70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">
                                            <p:graphicEl>
                                              <a:dgm id="{6D5C9E33-35B2-4042-9400-A6D568B70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5C9E33-35B2-4042-9400-A6D568B70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F69B57-3F09-43B5-BE07-B9A64CF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">
                                            <p:graphicEl>
                                              <a:dgm id="{84F69B57-3F09-43B5-BE07-B9A64CF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">
                                            <p:graphicEl>
                                              <a:dgm id="{84F69B57-3F09-43B5-BE07-B9A64CF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">
                                            <p:graphicEl>
                                              <a:dgm id="{84F69B57-3F09-43B5-BE07-B9A64CF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">
                                            <p:graphicEl>
                                              <a:dgm id="{84F69B57-3F09-43B5-BE07-B9A64CF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DF4C2A-48EF-450F-8300-D24FF0AF6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">
                                            <p:graphicEl>
                                              <a:dgm id="{3CDF4C2A-48EF-450F-8300-D24FF0AF61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">
                                            <p:graphicEl>
                                              <a:dgm id="{3CDF4C2A-48EF-450F-8300-D24FF0AF6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900" decel="100000" fill="hold"/>
                                        <p:tgtEl>
                                          <p:spTgt spid="4">
                                            <p:graphicEl>
                                              <a:dgm id="{3CDF4C2A-48EF-450F-8300-D24FF0AF6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DF4C2A-48EF-450F-8300-D24FF0AF6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A36111-4412-4248-B9D5-EEFA96A06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">
                                            <p:graphicEl>
                                              <a:dgm id="{2DA36111-4412-4248-B9D5-EEFA96A06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">
                                            <p:graphicEl>
                                              <a:dgm id="{2DA36111-4412-4248-B9D5-EEFA96A06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decel="100000" fill="hold"/>
                                        <p:tgtEl>
                                          <p:spTgt spid="4">
                                            <p:graphicEl>
                                              <a:dgm id="{2DA36111-4412-4248-B9D5-EEFA96A06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A36111-4412-4248-B9D5-EEFA96A06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0F8955-603E-4178-8939-F1A0E1869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">
                                            <p:graphicEl>
                                              <a:dgm id="{860F8955-603E-4178-8939-F1A0E1869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">
                                            <p:graphicEl>
                                              <a:dgm id="{860F8955-603E-4178-8939-F1A0E1869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">
                                            <p:graphicEl>
                                              <a:dgm id="{860F8955-603E-4178-8939-F1A0E1869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">
                                            <p:graphicEl>
                                              <a:dgm id="{860F8955-603E-4178-8939-F1A0E1869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 uiExpand="1">
        <p:bldSub>
          <a:bldDgm bld="one"/>
        </p:bldSub>
      </p:bldGraphic>
      <p:bldGraphic spid="5" grpId="0" uiExpand="1">
        <p:bldSub>
          <a:bldDgm bld="one"/>
        </p:bldSub>
      </p:bldGraphic>
      <p:bldP spid="8" grpId="0"/>
      <p:bldP spid="16" grpId="0"/>
      <p:bldP spid="18" grpId="0"/>
      <p:bldP spid="20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33D10C-0D68-A4B7-A3E6-124558FB085A}"/>
              </a:ext>
            </a:extLst>
          </p:cNvPr>
          <p:cNvSpPr txBox="1"/>
          <p:nvPr/>
        </p:nvSpPr>
        <p:spPr>
          <a:xfrm>
            <a:off x="69484" y="175576"/>
            <a:ext cx="434687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Dnes se k nám připojuje sedm andělů, kterým Ježíš psal své dopisy pro </a:t>
            </a:r>
            <a:r>
              <a:rPr lang="es-ES" sz="2000" b="1" dirty="0" err="1"/>
              <a:t>církve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Připomenou</a:t>
            </a:r>
            <a:r>
              <a:rPr lang="es-ES" sz="2000" b="1" dirty="0"/>
              <a:t> nám podstatu poselství, které chtěl Ježíš </a:t>
            </a:r>
            <a:r>
              <a:rPr lang="es-ES" sz="2000" b="1" dirty="0" err="1"/>
              <a:t>sdělit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Tito andělé představují každého z nás. Nezastupují jen ty, kteří mají odpovědnost pečovat o církev, ale také každého z nás </a:t>
            </a:r>
            <a:r>
              <a:rPr lang="es-ES" sz="2000" b="1" dirty="0" err="1"/>
              <a:t>jednotlivě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slyšíme tato poselství, zkoumejme sami sebe. Nemůžeme a neměli bychom uplatňovat všechna </a:t>
            </a:r>
            <a:r>
              <a:rPr lang="es-ES" sz="2000" b="1" dirty="0" err="1"/>
              <a:t>sdělení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Potřebuje-li</a:t>
            </a:r>
            <a:r>
              <a:rPr lang="es-ES" sz="2000" b="1" dirty="0"/>
              <a:t> náš duchovní stav napravit, naslouchejme Spasitelovým radám. Vidíme-li, že se zrcadlíme v Ježíšových chválách, pojďme </a:t>
            </a:r>
            <a:r>
              <a:rPr lang="es-ES" sz="2000" b="1" dirty="0" err="1"/>
              <a:t>vpřed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Všechna</a:t>
            </a:r>
            <a:r>
              <a:rPr lang="es-ES" sz="2000" b="1" dirty="0"/>
              <a:t> poselství pro církve se shodují </a:t>
            </a:r>
            <a:r>
              <a:rPr lang="cs-CZ" sz="2000" b="1" dirty="0"/>
              <a:t>       </a:t>
            </a:r>
            <a:r>
              <a:rPr lang="es-ES" sz="2000" b="1" dirty="0"/>
              <a:t>v jedné věci: je zde zaslíbení pro </a:t>
            </a:r>
            <a:r>
              <a:rPr lang="es-ES" sz="2000" b="1" dirty="0" err="1"/>
              <a:t>vítěze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Každý</a:t>
            </a:r>
            <a:r>
              <a:rPr lang="es-ES" sz="2000" b="1" dirty="0"/>
              <a:t> z nás je zván</a:t>
            </a:r>
            <a:r>
              <a:rPr lang="cs-CZ" sz="2000" b="1" dirty="0"/>
              <a:t> k tomu, aby se</a:t>
            </a:r>
            <a:r>
              <a:rPr lang="es-ES" sz="2000" b="1" dirty="0"/>
              <a:t> st</a:t>
            </a:r>
            <a:r>
              <a:rPr lang="cs-CZ" sz="2000" b="1" dirty="0"/>
              <a:t>al</a:t>
            </a:r>
            <a:r>
              <a:rPr lang="es-ES" sz="2000" b="1" dirty="0"/>
              <a:t> se </a:t>
            </a:r>
            <a:r>
              <a:rPr lang="es-ES" sz="2000" b="1" dirty="0" err="1"/>
              <a:t>vítězem</a:t>
            </a:r>
            <a:r>
              <a:rPr lang="es-ES" sz="2000" b="1" dirty="0"/>
              <a:t>!</a:t>
            </a:r>
          </a:p>
        </p:txBody>
      </p:sp>
      <p:pic>
        <p:nvPicPr>
          <p:cNvPr id="4" name="Imagen 3" descr="Un hombre en al aire con una tabla de skateboard&#10;&#10;Descripción generada automáticamente con confianza media">
            <a:extLst>
              <a:ext uri="{FF2B5EF4-FFF2-40B4-BE49-F238E27FC236}">
                <a16:creationId xmlns:a16="http://schemas.microsoft.com/office/drawing/2014/main" id="{1B69F750-BCDC-EC4E-2978-5A871C8FD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r="3901"/>
          <a:stretch/>
        </p:blipFill>
        <p:spPr>
          <a:xfrm>
            <a:off x="4523363" y="117693"/>
            <a:ext cx="7511604" cy="661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4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1-7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F6C429F-7AB2-46B9-B014-31ABB4A93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3945468"/>
            <a:ext cx="3692525" cy="2769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F4C3D9A-64C7-4FD9-9185-47EB983A0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861214"/>
              </p:ext>
            </p:extLst>
          </p:nvPr>
        </p:nvGraphicFramePr>
        <p:xfrm>
          <a:off x="193468" y="619067"/>
          <a:ext cx="8436726" cy="337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2B90372-3199-5699-01F2-BF47772FCF5D}"/>
              </a:ext>
            </a:extLst>
          </p:cNvPr>
          <p:cNvSpPr txBox="1"/>
          <p:nvPr/>
        </p:nvSpPr>
        <p:spPr>
          <a:xfrm>
            <a:off x="2970612" y="132558"/>
            <a:ext cx="1535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B745CD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</a:rPr>
              <a:t>E</a:t>
            </a: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B745CD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</a:rPr>
              <a:t>FE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rgbClr val="5B9BD5">
                      <a:lumMod val="50000"/>
                    </a:srgbClr>
                  </a:solidFill>
                  <a:prstDash val="solid"/>
                </a:ln>
                <a:solidFill>
                  <a:srgbClr val="B745CD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</a:rPr>
              <a:t>Z</a:t>
            </a:r>
            <a:endParaRPr kumimoji="0" lang="es-ES" sz="4000" b="1" i="0" u="none" strike="noStrike" kern="0" cap="none" spc="0" normalizeH="0" baseline="0" noProof="0" dirty="0">
              <a:ln w="6600">
                <a:solidFill>
                  <a:srgbClr val="5B9BD5">
                    <a:lumMod val="50000"/>
                  </a:srgbClr>
                </a:solidFill>
                <a:prstDash val="solid"/>
              </a:ln>
              <a:solidFill>
                <a:srgbClr val="B745CD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99C36F94-DDAC-4C4C-80EC-311CF14D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396333C-4A35-4290-8AB6-4F5563EBC3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  <p:bldGraphic spid="2" grpId="0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9000" r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07F4E0E-1520-BEDE-F89F-79B47DAFF378}"/>
              </a:ext>
            </a:extLst>
          </p:cNvPr>
          <p:cNvSpPr txBox="1"/>
          <p:nvPr/>
        </p:nvSpPr>
        <p:spPr>
          <a:xfrm>
            <a:off x="436393" y="841587"/>
            <a:ext cx="11319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Já jsem anděl církve v Efezu. Ježíš mi napsal zvláštní dopis. Přečtěme si to ve Zjevení 2</a:t>
            </a:r>
            <a:r>
              <a:rPr lang="cs-CZ" sz="2000" b="1" dirty="0"/>
              <a:t>,</a:t>
            </a:r>
            <a:r>
              <a:rPr lang="es-ES" sz="2000" b="1" dirty="0"/>
              <a:t>1-7.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BC57C4-C6C1-F617-B710-5EA77FF405F9}"/>
              </a:ext>
            </a:extLst>
          </p:cNvPr>
          <p:cNvSpPr txBox="1"/>
          <p:nvPr/>
        </p:nvSpPr>
        <p:spPr>
          <a:xfrm>
            <a:off x="374468" y="1366514"/>
            <a:ext cx="7499532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Andělu církve v Efezu piš: Toto praví ten, který drží sedm hvězd ve své pravici, který se prochází mezi sedmi zlatými svícny: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"Vím o tvých skutcích, o tvém úsilí i tvé vytrvalosti; vím, že nemůžeš snést ty, kdo jsou zlí, a vyzkoušel jsi ty, kdo se vydávají za apoštoly, ale nejsou, a shledal jsi, že jsou lháři. Máš vytrvalost a trpěl jsi pro mé jméno, a nepodlehls únavě. Ale to mám proti tobě, že už nemáš takovou lásku jako na počátku. Rozpomeň se, odkud jsi klesl, navrať se a jednej jako dřív. Ne-li, přijdu na tebe a pohnu tvým svícnem z jeho místa, jestliže se neobrátíš. To však máš k dobru, že nenávidíš skutky Nikolaitů stejně jako já.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cs-CZ" sz="2000" b="1" dirty="0">
                <a:latin typeface="Comic Sans MS" panose="030F0702030302020204" pitchFamily="66" charset="0"/>
              </a:rPr>
              <a:t>Kdo má uši, slyš, co Duch praví církvím: Tomu, kdo zvítězí, dám jíst ze stromu života v Božím ráji."</a:t>
            </a:r>
            <a:endParaRPr lang="es-ES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A7B2B0-374D-3DBA-0EFA-6E99F135E704}"/>
              </a:ext>
            </a:extLst>
          </p:cNvPr>
          <p:cNvSpPr txBox="1"/>
          <p:nvPr/>
        </p:nvSpPr>
        <p:spPr>
          <a:xfrm>
            <a:off x="465908" y="36423"/>
            <a:ext cx="1535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>
                <a:ln w="6600">
                  <a:solidFill>
                    <a:srgbClr val="9954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E</a:t>
            </a:r>
            <a:r>
              <a:rPr lang="es-ES" sz="4000" b="1" dirty="0">
                <a:ln w="6600">
                  <a:solidFill>
                    <a:srgbClr val="9954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FE</a:t>
            </a:r>
            <a:r>
              <a:rPr lang="cs-CZ" sz="4000" b="1" dirty="0">
                <a:ln w="6600">
                  <a:solidFill>
                    <a:srgbClr val="9954CC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Z</a:t>
            </a:r>
            <a:endParaRPr lang="es-ES" sz="4000" b="1" dirty="0">
              <a:ln w="6600">
                <a:solidFill>
                  <a:srgbClr val="9954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F245B9-0094-0277-BA4B-BC2FA655B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153"/>
          <a:stretch/>
        </p:blipFill>
        <p:spPr>
          <a:xfrm>
            <a:off x="7975600" y="1366514"/>
            <a:ext cx="3780006" cy="4697879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41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78EA491-7C89-4091-9BC5-A6A2937CF815}"/>
              </a:ext>
            </a:extLst>
          </p:cNvPr>
          <p:cNvSpPr txBox="1"/>
          <p:nvPr/>
        </p:nvSpPr>
        <p:spPr>
          <a:xfrm>
            <a:off x="167677" y="202191"/>
            <a:ext cx="704958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Ježíš se představuje jako ten se sedmi hvězdami a kráčí mezi sedmi svícny. Sedm hvězd jsme my, to jest andělé církví, jejich </a:t>
            </a:r>
            <a:r>
              <a:rPr lang="es-ES" b="1" dirty="0" err="1"/>
              <a:t>vedoucí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cs-CZ" b="1" dirty="0"/>
              <a:t>Všichni j</a:t>
            </a:r>
            <a:r>
              <a:rPr lang="es-ES" b="1" dirty="0"/>
              <a:t>sme</a:t>
            </a:r>
            <a:r>
              <a:rPr lang="cs-CZ" b="1" dirty="0"/>
              <a:t> </a:t>
            </a:r>
            <a:r>
              <a:rPr lang="es-ES" b="1" dirty="0"/>
              <a:t>v</a:t>
            </a:r>
            <a:r>
              <a:rPr lang="cs-CZ" b="1" dirty="0"/>
              <a:t> Ježíšových</a:t>
            </a:r>
            <a:r>
              <a:rPr lang="es-ES" b="1" dirty="0"/>
              <a:t> rukou</a:t>
            </a:r>
            <a:r>
              <a:rPr lang="cs-CZ" b="1" dirty="0"/>
              <a:t>: </a:t>
            </a:r>
            <a:r>
              <a:rPr lang="es-ES" b="1" dirty="0"/>
              <a:t>starší, jáhni a jáhnky, vedoucí sobotní školy, osobní služby nebo jiných církevních oddělení; všichni jsme v rukou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Svícny</a:t>
            </a:r>
            <a:r>
              <a:rPr lang="es-ES" b="1" dirty="0"/>
              <a:t> představují </a:t>
            </a:r>
            <a:r>
              <a:rPr lang="cs-CZ" b="1" dirty="0"/>
              <a:t>sbor</a:t>
            </a:r>
            <a:r>
              <a:rPr lang="es-ES" b="1" dirty="0"/>
              <a:t>y. Ježíš prochází církvemi. Prochází také vaší</a:t>
            </a:r>
            <a:r>
              <a:rPr lang="cs-CZ" b="1" dirty="0"/>
              <a:t>m sborem</a:t>
            </a:r>
            <a:r>
              <a:rPr lang="es-ES" b="1" dirty="0"/>
              <a:t>. Cítíte jejich </a:t>
            </a:r>
            <a:r>
              <a:rPr lang="es-ES" b="1" dirty="0" err="1"/>
              <a:t>přítomnost</a:t>
            </a:r>
            <a:r>
              <a:rPr lang="es-ES" b="1" dirty="0"/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02572F-37DF-885F-A654-3D17C97910CF}"/>
              </a:ext>
            </a:extLst>
          </p:cNvPr>
          <p:cNvSpPr txBox="1"/>
          <p:nvPr/>
        </p:nvSpPr>
        <p:spPr>
          <a:xfrm>
            <a:off x="4110446" y="2402741"/>
            <a:ext cx="79639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Dopis, který mi Ježíš napsal, mohl být napsán pro vás, kteří jste vedoucími církve. Nebo pro vás, kteří, i když v tuto chvíli nemáte žádnou zodpovědnost, jste také součástí milované Ježíšovy církve.
V tomto dopise mi říká, že Ježíš zná mé skutky, které ukazují, jaký jsem a v co vě</a:t>
            </a:r>
            <a:r>
              <a:rPr lang="cs-CZ" b="1" dirty="0"/>
              <a:t>-</a:t>
            </a:r>
            <a:r>
              <a:rPr lang="es-ES" b="1" dirty="0"/>
              <a:t>řím. Zná také mou snahu dělat to, co se Mu líbí, a vytrvalost, s níž kráčím v Jeho šlépějích.
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C4BB95A-B84D-5932-485F-AB00018C7AD7}"/>
              </a:ext>
            </a:extLst>
          </p:cNvPr>
          <p:cNvSpPr txBox="1"/>
          <p:nvPr/>
        </p:nvSpPr>
        <p:spPr>
          <a:xfrm>
            <a:off x="4110446" y="4213862"/>
            <a:ext cx="3831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Ježíš ví, že rád zkoumám Bibli, abych věděl, jestli to, co mě učí, je pravda nebo ne, a chválí mě za to. Nevěřím ničemu, co mě noví učitelé učí, pokud zcela nesouhlasím s Božím slovem. Pokud není, odmítám jeho učení.
</a:t>
            </a:r>
          </a:p>
        </p:txBody>
      </p:sp>
      <p:pic>
        <p:nvPicPr>
          <p:cNvPr id="8" name="Imagen 7" descr="Un grupo de personas de pie co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30D6E0F2-362B-5731-CB3D-11C407CD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" y="2573437"/>
            <a:ext cx="3941421" cy="4110991"/>
          </a:xfrm>
          <a:prstGeom prst="rect">
            <a:avLst/>
          </a:prstGeom>
          <a:ln w="38100" cap="sq">
            <a:solidFill>
              <a:srgbClr val="CEAF9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eriódico en la mano&#10;&#10;Descripción generada automáticamente con confianza media">
            <a:extLst>
              <a:ext uri="{FF2B5EF4-FFF2-40B4-BE49-F238E27FC236}">
                <a16:creationId xmlns:a16="http://schemas.microsoft.com/office/drawing/2014/main" id="{80E0B88B-4539-BAF7-5340-4E710E27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2"/>
          <a:stretch/>
        </p:blipFill>
        <p:spPr>
          <a:xfrm>
            <a:off x="8107531" y="4063411"/>
            <a:ext cx="3966829" cy="2621017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D5BBE2E-6141-9CC9-5533-E0B83C6C2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595" y="188072"/>
            <a:ext cx="4833257" cy="214201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88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05A4C9-D8F6-BB5F-5A7E-FB9403BAD436}"/>
              </a:ext>
            </a:extLst>
          </p:cNvPr>
          <p:cNvSpPr txBox="1"/>
          <p:nvPr/>
        </p:nvSpPr>
        <p:spPr>
          <a:xfrm>
            <a:off x="148045" y="47332"/>
            <a:ext cx="741970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Pale ne všechno je v tomto dopise hezké. Ježíš ví, že mám problém. Už ho nemiluju jako dřív. Už o Něm nemluvím se stejným nadšením jako </a:t>
            </a:r>
            <a:r>
              <a:rPr lang="es-ES" sz="2000" b="1" dirty="0" err="1"/>
              <a:t>dříve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Proto mi Ježíš dává tři rady: čiň pokání, pamatuj a vrať se.</a:t>
            </a:r>
          </a:p>
          <a:p>
            <a:r>
              <a:rPr lang="es-ES" sz="2000" b="1" dirty="0" err="1"/>
              <a:t>Musím</a:t>
            </a:r>
            <a:r>
              <a:rPr lang="es-ES" sz="2000" b="1" dirty="0"/>
              <a:t> činit pokání, protože už ho nemiluji tak, jak jsem ho </a:t>
            </a:r>
            <a:r>
              <a:rPr lang="es-ES" sz="2000" b="1" dirty="0" err="1"/>
              <a:t>miloval</a:t>
            </a:r>
            <a:r>
              <a:rPr lang="es-ES" sz="2000" b="1" dirty="0"/>
              <a:t>. </a:t>
            </a:r>
            <a:r>
              <a:rPr lang="es-ES" sz="2000" b="1" dirty="0" err="1"/>
              <a:t>Musím</a:t>
            </a:r>
            <a:r>
              <a:rPr lang="es-ES" sz="2000" b="1" dirty="0"/>
              <a:t> si vzpomenout, jak a proč jsem se zamiloval do Ježíše. A musím znovu prožívat svou víru tak, jak jsem prožíval, když jsem se dozvěděl </a:t>
            </a:r>
            <a:r>
              <a:rPr lang="es-ES" sz="2000" b="1" dirty="0" err="1"/>
              <a:t>pravdu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Pokud</a:t>
            </a:r>
            <a:r>
              <a:rPr lang="es-ES" sz="2000" b="1" dirty="0"/>
              <a:t> se jeho radou neřídím, varuje mě před něčím strašným: odstraní můj svícen z </a:t>
            </a:r>
            <a:r>
              <a:rPr lang="es-ES" sz="2000" b="1" dirty="0" err="1"/>
              <a:t>místa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To</a:t>
            </a:r>
            <a:r>
              <a:rPr lang="es-ES" sz="2000" b="1" dirty="0"/>
              <a:t>, co dělám, se netýká jen mě, ovlivňuje to celou církev! Celá církev může být infikována nedostatkem víry jednoho ze svých </a:t>
            </a:r>
            <a:r>
              <a:rPr lang="es-ES" sz="2000" b="1" dirty="0" err="1"/>
              <a:t>členů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Proto nám apoštol Pavel říká v 1 Tesalonickým 5:11: “</a:t>
            </a:r>
            <a:r>
              <a:rPr lang="cs-CZ" sz="2000" b="1" dirty="0"/>
              <a:t>Proto se navzájem povzbuzujte a buďte jeden druhému oporou, jak to                                                                     			           již činíte</a:t>
            </a:r>
            <a:r>
              <a:rPr lang="es-ES" sz="2000" b="1" dirty="0"/>
              <a:t>”.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8F2070-9FC2-03C2-B976-97B2EF32A313}"/>
              </a:ext>
            </a:extLst>
          </p:cNvPr>
          <p:cNvSpPr txBox="1"/>
          <p:nvPr/>
        </p:nvSpPr>
        <p:spPr>
          <a:xfrm>
            <a:off x="3509555" y="4583350"/>
            <a:ext cx="41539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Ježíš končí svůj dopis příslibem vítězství. Ten, kdo zvítězí, bude moci jíst ze stromu života v ráji, který Bůh znovu postaví doprostřed Nového Jeruzaléma.
Pamatujte: můžete být členem církve v Efezu.
</a:t>
            </a:r>
          </a:p>
        </p:txBody>
      </p:sp>
      <p:pic>
        <p:nvPicPr>
          <p:cNvPr id="5" name="Imagen 4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957BC52-5C2C-BBC1-BF9A-A227256AD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88174"/>
            <a:ext cx="4454434" cy="66816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FAD499B7-B1DF-145F-680F-1A2C59ED5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4261"/>
          <a:stretch/>
        </p:blipFill>
        <p:spPr>
          <a:xfrm>
            <a:off x="148045" y="4418511"/>
            <a:ext cx="3239590" cy="23513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013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Elipse"/>
          <p:cNvSpPr/>
          <p:nvPr/>
        </p:nvSpPr>
        <p:spPr>
          <a:xfrm>
            <a:off x="4981453" y="4253403"/>
            <a:ext cx="329940" cy="3343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5670483" y="4050381"/>
            <a:ext cx="219960" cy="22291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  <a:stCxn id="3" idx="7"/>
            <a:endCxn id="4" idx="3"/>
          </p:cNvCxnSpPr>
          <p:nvPr/>
        </p:nvCxnSpPr>
        <p:spPr>
          <a:xfrm flipV="1">
            <a:off x="5263074" y="4240653"/>
            <a:ext cx="439621" cy="6171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3678440" y="4688038"/>
            <a:ext cx="1655568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Patmos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650257" y="4225915"/>
            <a:ext cx="891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AC3EC1"/>
                </a:solidFill>
                <a:latin typeface="Calibri" panose="020F0502020204030204"/>
              </a:rPr>
              <a:t>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AC3E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C3EC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66844" y="6281758"/>
            <a:ext cx="885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Zjevení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8-11</a:t>
            </a:r>
          </a:p>
        </p:txBody>
      </p:sp>
      <p:sp>
        <p:nvSpPr>
          <p:cNvPr id="12" name="3 Elipse">
            <a:extLst>
              <a:ext uri="{FF2B5EF4-FFF2-40B4-BE49-F238E27FC236}">
                <a16:creationId xmlns:a16="http://schemas.microsoft.com/office/drawing/2014/main" id="{039EACC7-AE9E-47C5-B521-8697846048D2}"/>
              </a:ext>
            </a:extLst>
          </p:cNvPr>
          <p:cNvSpPr/>
          <p:nvPr/>
        </p:nvSpPr>
        <p:spPr>
          <a:xfrm>
            <a:off x="5560503" y="3542056"/>
            <a:ext cx="219960" cy="222917"/>
          </a:xfrm>
          <a:prstGeom prst="ellipse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5 Conector recto">
            <a:extLst>
              <a:ext uri="{FF2B5EF4-FFF2-40B4-BE49-F238E27FC236}">
                <a16:creationId xmlns:a16="http://schemas.microsoft.com/office/drawing/2014/main" id="{A59BA902-6A1D-4749-A9E4-A583E8FEA34D}"/>
              </a:ext>
            </a:extLst>
          </p:cNvPr>
          <p:cNvCxnSpPr>
            <a:cxnSpLocks/>
            <a:stCxn id="4" idx="0"/>
            <a:endCxn id="12" idx="3"/>
          </p:cNvCxnSpPr>
          <p:nvPr/>
        </p:nvCxnSpPr>
        <p:spPr>
          <a:xfrm flipH="1" flipV="1">
            <a:off x="5592715" y="3732328"/>
            <a:ext cx="187748" cy="318053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AD786FD8-10C4-47F4-A5EE-2EB336926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3935596"/>
            <a:ext cx="3768131" cy="2759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8 CuadroTexto">
            <a:extLst>
              <a:ext uri="{FF2B5EF4-FFF2-40B4-BE49-F238E27FC236}">
                <a16:creationId xmlns:a16="http://schemas.microsoft.com/office/drawing/2014/main" id="{0734D783-689F-4989-BA06-95676556180E}"/>
              </a:ext>
            </a:extLst>
          </p:cNvPr>
          <p:cNvSpPr txBox="1"/>
          <p:nvPr/>
        </p:nvSpPr>
        <p:spPr>
          <a:xfrm>
            <a:off x="4397408" y="3076306"/>
            <a:ext cx="123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rgbClr val="26529A"/>
                </a:solidFill>
                <a:latin typeface="Calibri" panose="020F0502020204030204"/>
              </a:rPr>
              <a:t>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652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2652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6529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D0B43ED-4DED-498E-ABDB-A8275945AE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586086"/>
              </p:ext>
            </p:extLst>
          </p:nvPr>
        </p:nvGraphicFramePr>
        <p:xfrm>
          <a:off x="6144548" y="49591"/>
          <a:ext cx="5834133" cy="3808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2C7FB0E-F859-A9AA-6C83-6E1B7A901897}"/>
              </a:ext>
            </a:extLst>
          </p:cNvPr>
          <p:cNvSpPr txBox="1"/>
          <p:nvPr/>
        </p:nvSpPr>
        <p:spPr>
          <a:xfrm>
            <a:off x="2948046" y="120711"/>
            <a:ext cx="2351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4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800080"/>
                  </a:solidFill>
                  <a:prstDash val="solid"/>
                </a:ln>
                <a:solidFill>
                  <a:srgbClr val="4F85DE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SM</a:t>
            </a:r>
            <a:r>
              <a:rPr kumimoji="0" lang="cs-CZ" sz="4000" b="1" i="0" u="none" strike="noStrike" kern="0" cap="none" spc="0" normalizeH="0" baseline="0" noProof="0" dirty="0">
                <a:ln w="6600">
                  <a:solidFill>
                    <a:srgbClr val="800080"/>
                  </a:solidFill>
                  <a:prstDash val="solid"/>
                </a:ln>
                <a:solidFill>
                  <a:srgbClr val="4F85DE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YR</a:t>
            </a:r>
            <a:r>
              <a:rPr kumimoji="0" lang="es-ES" sz="4000" b="1" i="0" u="none" strike="noStrike" kern="0" cap="none" spc="0" normalizeH="0" baseline="0" noProof="0" dirty="0">
                <a:ln w="6600">
                  <a:solidFill>
                    <a:srgbClr val="800080"/>
                  </a:solidFill>
                  <a:prstDash val="solid"/>
                </a:ln>
                <a:solidFill>
                  <a:srgbClr val="4F85DE"/>
                </a:solidFill>
                <a:effectLst>
                  <a:outerShdw dist="38100" dir="2700000" algn="tl" rotWithShape="0">
                    <a:schemeClr val="bg1"/>
                  </a:outerShdw>
                </a:effectLst>
                <a:uLnTx/>
                <a:uFillTx/>
              </a:rPr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6124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82A57AC3-D604-4680-A738-D28656CB9B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3171F445-6DE3-4BD6-98C1-F16D2E39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8B158F0-EF75-4ADD-A9E0-8C7F68571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806546-4D74-4E00-9763-BBEBAEB09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C4806546-4D74-4E00-9763-BBEBAEB09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5F5EB1-69FB-47E7-8BB3-583FE544B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DA5F5EB1-69FB-47E7-8BB3-583FE544B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/>
      <p:bldGraphic spid="2" grpId="0" uiExpand="1">
        <p:bldSub>
          <a:bldDgm bld="one"/>
        </p:bldSub>
      </p:bldGraphic>
      <p:bldP spid="5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5175</Words>
  <Application>Microsoft Office PowerPoint</Application>
  <PresentationFormat>Panorámica</PresentationFormat>
  <Paragraphs>264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Franklin Gothic Book</vt:lpstr>
      <vt:lpstr>Tema de Office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309</cp:revision>
  <dcterms:created xsi:type="dcterms:W3CDTF">2022-12-17T15:46:35Z</dcterms:created>
  <dcterms:modified xsi:type="dcterms:W3CDTF">2023-01-02T21:47:40Z</dcterms:modified>
</cp:coreProperties>
</file>