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2"/>
  </p:notesMasterIdLst>
  <p:sldIdLst>
    <p:sldId id="286" r:id="rId3"/>
    <p:sldId id="258" r:id="rId4"/>
    <p:sldId id="263" r:id="rId5"/>
    <p:sldId id="279" r:id="rId6"/>
    <p:sldId id="261" r:id="rId7"/>
    <p:sldId id="269" r:id="rId8"/>
    <p:sldId id="270" r:id="rId9"/>
    <p:sldId id="271" r:id="rId10"/>
    <p:sldId id="272" r:id="rId11"/>
    <p:sldId id="266" r:id="rId12"/>
    <p:sldId id="275" r:id="rId13"/>
    <p:sldId id="274" r:id="rId14"/>
    <p:sldId id="273" r:id="rId15"/>
    <p:sldId id="277" r:id="rId16"/>
    <p:sldId id="281" r:id="rId17"/>
    <p:sldId id="268" r:id="rId18"/>
    <p:sldId id="280" r:id="rId19"/>
    <p:sldId id="287" r:id="rId20"/>
    <p:sldId id="276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Franklin Gothic Heavy" panose="020B0903020102020204" pitchFamily="34" charset="0"/>
      <p:regular r:id="rId29"/>
      <p:italic r:id="rId30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6580"/>
    <a:srgbClr val="BC1264"/>
    <a:srgbClr val="F9CCE1"/>
    <a:srgbClr val="773632"/>
    <a:srgbClr val="B11711"/>
    <a:srgbClr val="007649"/>
    <a:srgbClr val="4B4C19"/>
    <a:srgbClr val="00F498"/>
    <a:srgbClr val="AC0056"/>
    <a:srgbClr val="F40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125" autoAdjust="0"/>
  </p:normalViewPr>
  <p:slideViewPr>
    <p:cSldViewPr snapToGrid="0">
      <p:cViewPr varScale="1">
        <p:scale>
          <a:sx n="96" d="100"/>
          <a:sy n="96" d="100"/>
        </p:scale>
        <p:origin x="10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image" Target="../media/image74.jpeg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image" Target="../media/image82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png"/><Relationship Id="rId1" Type="http://schemas.openxmlformats.org/officeDocument/2006/relationships/image" Target="../media/image98.jpeg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image" Target="../media/image74.jpeg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image" Target="../media/image82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png"/><Relationship Id="rId1" Type="http://schemas.openxmlformats.org/officeDocument/2006/relationships/image" Target="../media/image98.jpeg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4A8D53-B60A-4112-80A6-69D22AB39420}" type="doc">
      <dgm:prSet loTypeId="urn:microsoft.com/office/officeart/2005/8/layout/pList1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81FF6136-9D1C-46F4-9E25-CD39373D5AE6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71360" y="2345382"/>
          <a:ext cx="2124373" cy="1265961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C0504D"/>
          </a:solidFill>
          <a:prstDash val="solid"/>
        </a:ln>
        <a:effectLst/>
      </dgm:spPr>
      <dgm:t>
        <a:bodyPr tIns="108000" bIns="36000"/>
        <a:lstStyle/>
        <a:p>
          <a:pPr>
            <a:buNone/>
          </a:pP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Gabriel oznámil narození Jana Křtitele 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     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(Lu</a:t>
          </a:r>
          <a:r>
            <a:rPr lang="cs-CZ" sz="20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káš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1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,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8-20)</a:t>
          </a:r>
        </a:p>
      </dgm:t>
    </dgm:pt>
    <dgm:pt modelId="{DF8C2FD6-43BA-4419-BEBF-05EB286C3BF5}" type="parTrans" cxnId="{196681AE-296C-4DBC-848A-CE4DC3CEF5EC}">
      <dgm:prSet/>
      <dgm:spPr/>
      <dgm:t>
        <a:bodyPr/>
        <a:lstStyle/>
        <a:p>
          <a:endParaRPr lang="es-ES"/>
        </a:p>
      </dgm:t>
    </dgm:pt>
    <dgm:pt modelId="{3365F02E-DCEC-4459-9E0F-87498EE93098}" type="sibTrans" cxnId="{196681AE-296C-4DBC-848A-CE4DC3CEF5EC}">
      <dgm:prSet/>
      <dgm:spPr/>
      <dgm:t>
        <a:bodyPr/>
        <a:lstStyle/>
        <a:p>
          <a:endParaRPr lang="es-ES"/>
        </a:p>
      </dgm:t>
    </dgm:pt>
    <dgm:pt modelId="{4A29121F-698D-4C5B-8059-DBBE702DBD50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2341363" y="2345382"/>
          <a:ext cx="2124373" cy="1265961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C0504D"/>
          </a:solidFill>
          <a:prstDash val="solid"/>
        </a:ln>
        <a:effectLst/>
      </dgm:spPr>
      <dgm:t>
        <a:bodyPr tIns="72000" rIns="144000"/>
        <a:lstStyle/>
        <a:p>
          <a:pPr>
            <a:buNone/>
          </a:pP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Gabriel oznámil narození Ježíše</a:t>
          </a:r>
          <a:b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(Lu</a:t>
          </a:r>
          <a:r>
            <a:rPr lang="cs-CZ" sz="20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káš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1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,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26-38)</a:t>
          </a:r>
        </a:p>
      </dgm:t>
    </dgm:pt>
    <dgm:pt modelId="{19FD5ABB-4C62-456C-94E0-3528C9CED6CD}" type="parTrans" cxnId="{75141926-5B4D-49DA-9593-BA6E8CE0733D}">
      <dgm:prSet/>
      <dgm:spPr/>
      <dgm:t>
        <a:bodyPr/>
        <a:lstStyle/>
        <a:p>
          <a:endParaRPr lang="es-ES"/>
        </a:p>
      </dgm:t>
    </dgm:pt>
    <dgm:pt modelId="{92D9AF30-3E3E-4B2F-8177-0E0288FC64B0}" type="sibTrans" cxnId="{75141926-5B4D-49DA-9593-BA6E8CE0733D}">
      <dgm:prSet/>
      <dgm:spPr/>
      <dgm:t>
        <a:bodyPr/>
        <a:lstStyle/>
        <a:p>
          <a:endParaRPr lang="es-ES"/>
        </a:p>
      </dgm:t>
    </dgm:pt>
    <dgm:pt modelId="{EA848C1C-5474-4766-BC2F-79CC74B64896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4678263" y="2345382"/>
          <a:ext cx="2124373" cy="1265961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C0504D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it-IT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Zjevil se ve snu Josefovi (Matouš 1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,</a:t>
          </a:r>
          <a:r>
            <a:rPr lang="it-IT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20)
</a:t>
          </a:r>
          <a:endParaRPr lang="es-ES" sz="2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A6120D2C-5CE1-421D-BC5F-D03691C9742A}" type="parTrans" cxnId="{577F04FF-5244-4AFA-B7B7-BA78FD218964}">
      <dgm:prSet/>
      <dgm:spPr/>
      <dgm:t>
        <a:bodyPr/>
        <a:lstStyle/>
        <a:p>
          <a:endParaRPr lang="es-ES"/>
        </a:p>
      </dgm:t>
    </dgm:pt>
    <dgm:pt modelId="{B97A33E4-12DD-493E-B4E4-B862A81AC456}" type="sibTrans" cxnId="{577F04FF-5244-4AFA-B7B7-BA78FD218964}">
      <dgm:prSet/>
      <dgm:spPr/>
      <dgm:t>
        <a:bodyPr/>
        <a:lstStyle/>
        <a:p>
          <a:endParaRPr lang="es-ES"/>
        </a:p>
      </dgm:t>
    </dgm:pt>
    <dgm:pt modelId="{978E7C06-7947-4B53-AE51-13B32F02A954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7015162" y="2345382"/>
          <a:ext cx="2124373" cy="1265961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C0504D"/>
          </a:solidFill>
          <a:prstDash val="solid"/>
        </a:ln>
        <a:effectLst/>
      </dgm:spPr>
      <dgm:t>
        <a:bodyPr tIns="72000"/>
        <a:lstStyle/>
        <a:p>
          <a:pPr>
            <a:buNone/>
          </a:pP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Oznámili narození pastýřům</a:t>
          </a:r>
          <a:b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(Lukáš 2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,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8-15)
</a:t>
          </a:r>
        </a:p>
      </dgm:t>
    </dgm:pt>
    <dgm:pt modelId="{E732A2CA-BD6A-4B81-8932-8FE0503BE9B4}" type="parTrans" cxnId="{FDAD274F-85E2-4803-8CF3-17B008B1AF68}">
      <dgm:prSet/>
      <dgm:spPr/>
      <dgm:t>
        <a:bodyPr/>
        <a:lstStyle/>
        <a:p>
          <a:endParaRPr lang="es-ES"/>
        </a:p>
      </dgm:t>
    </dgm:pt>
    <dgm:pt modelId="{1707C5B7-A12E-403A-8EC4-AEFC36D018EA}" type="sibTrans" cxnId="{FDAD274F-85E2-4803-8CF3-17B008B1AF68}">
      <dgm:prSet/>
      <dgm:spPr/>
      <dgm:t>
        <a:bodyPr/>
        <a:lstStyle/>
        <a:p>
          <a:endParaRPr lang="es-ES"/>
        </a:p>
      </dgm:t>
    </dgm:pt>
    <dgm:pt modelId="{4CD9F273-DF7F-4D30-A2E1-2BFAF0AB56E5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1172913" y="5483469"/>
          <a:ext cx="2124373" cy="1265961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C0504D"/>
          </a:solidFill>
          <a:prstDash val="solid"/>
        </a:ln>
        <a:effectLst/>
      </dgm:spPr>
      <dgm:t>
        <a:bodyPr tIns="72000"/>
        <a:lstStyle/>
        <a:p>
          <a:pPr>
            <a:buNone/>
          </a:pP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Tvořili betlémskou hvězdu. </a:t>
          </a:r>
          <a:r>
            <a:rPr lang="cs-CZ" sz="2000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Byla to</a:t>
          </a:r>
          <a:r>
            <a:rPr lang="es-ES" sz="2000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 vzdálen</a:t>
          </a:r>
          <a:r>
            <a:rPr lang="cs-CZ" sz="2000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á </a:t>
          </a:r>
          <a:r>
            <a:rPr lang="es-ES" sz="2000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skupin</a:t>
          </a:r>
          <a:r>
            <a:rPr lang="cs-CZ" sz="2000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a</a:t>
          </a:r>
          <a:r>
            <a:rPr lang="es-ES" sz="2000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 andělů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, která svou září zobrazovala hvězdu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.  </a:t>
          </a:r>
          <a:r>
            <a:rPr lang="es-ES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(RH, 9</a:t>
          </a:r>
          <a:r>
            <a:rPr lang="cs-CZ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.</a:t>
          </a:r>
          <a:r>
            <a:rPr lang="es-ES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12</a:t>
          </a:r>
          <a:r>
            <a:rPr lang="cs-CZ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.</a:t>
          </a:r>
          <a:r>
            <a:rPr lang="es-ES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1884; EJ 16</a:t>
          </a:r>
          <a:r>
            <a:rPr lang="cs-CZ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. 1.1884</a:t>
          </a:r>
          <a:r>
            <a:rPr lang="es-ES" sz="14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)</a:t>
          </a:r>
          <a:endParaRPr lang="es-ES" sz="2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1212B518-61D4-4FD2-B9B7-8D64F1CC2888}" type="parTrans" cxnId="{B7B36D6D-C358-405C-8AAC-F0B2D2171CF6}">
      <dgm:prSet/>
      <dgm:spPr/>
      <dgm:t>
        <a:bodyPr/>
        <a:lstStyle/>
        <a:p>
          <a:endParaRPr lang="es-ES"/>
        </a:p>
      </dgm:t>
    </dgm:pt>
    <dgm:pt modelId="{BE00B145-5BFA-4B7A-A714-A6EC57EDC881}" type="sibTrans" cxnId="{B7B36D6D-C358-405C-8AAC-F0B2D2171CF6}">
      <dgm:prSet/>
      <dgm:spPr/>
      <dgm:t>
        <a:bodyPr/>
        <a:lstStyle/>
        <a:p>
          <a:endParaRPr lang="es-ES"/>
        </a:p>
      </dgm:t>
    </dgm:pt>
    <dgm:pt modelId="{C7F67D80-4B7F-41B0-8DE4-4FD21E4951FA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3509813" y="5513734"/>
          <a:ext cx="2124373" cy="1265961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C0504D"/>
          </a:solidFill>
          <a:prstDash val="solid"/>
        </a:ln>
        <a:effectLst/>
      </dgm:spPr>
      <dgm:t>
        <a:bodyPr tIns="72000"/>
        <a:lstStyle/>
        <a:p>
          <a:pPr algn="ctr">
            <a:buNone/>
          </a:pP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Řekli 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Josefovi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,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aby se vrátil 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     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z Egypta</a:t>
          </a:r>
          <a:b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(Mat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.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,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19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.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20)
</a:t>
          </a:r>
        </a:p>
      </dgm:t>
    </dgm:pt>
    <dgm:pt modelId="{876B768A-9409-462A-B102-5164BF7FB285}" type="parTrans" cxnId="{63025D4A-1C7B-4663-A789-E4A00A6AA7F9}">
      <dgm:prSet/>
      <dgm:spPr/>
      <dgm:t>
        <a:bodyPr/>
        <a:lstStyle/>
        <a:p>
          <a:endParaRPr lang="es-ES"/>
        </a:p>
      </dgm:t>
    </dgm:pt>
    <dgm:pt modelId="{A849A912-DCA6-43BF-8087-3F51940A20B8}" type="sibTrans" cxnId="{63025D4A-1C7B-4663-A789-E4A00A6AA7F9}">
      <dgm:prSet/>
      <dgm:spPr/>
      <dgm:t>
        <a:bodyPr/>
        <a:lstStyle/>
        <a:p>
          <a:endParaRPr lang="es-ES"/>
        </a:p>
      </dgm:t>
    </dgm:pt>
    <dgm:pt modelId="{03B87D8B-ECF7-48FB-990A-E547A6D4CE28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5846713" y="5513734"/>
          <a:ext cx="2124373" cy="1265961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C0504D"/>
          </a:solidFill>
          <a:prstDash val="solid"/>
        </a:ln>
        <a:effectLst/>
      </dgm:spPr>
      <dgm:t>
        <a:bodyPr lIns="36000" tIns="36000" rIns="36000"/>
        <a:lstStyle/>
        <a:p>
          <a:pPr>
            <a:buNone/>
          </a:pPr>
          <a:r>
            <a:rPr lang="es-ES" sz="2000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P</a:t>
          </a:r>
          <a:r>
            <a:rPr lang="cs-CZ" sz="2000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chránili Ježíše v dětství a během dospívání</a:t>
          </a:r>
          <a:r>
            <a:rPr lang="es-ES" sz="2000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. 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Od svých nejútlejších let byl Ježíš střežen nebeskými anděly (DTG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strana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52)</a:t>
          </a:r>
        </a:p>
      </dgm:t>
    </dgm:pt>
    <dgm:pt modelId="{DE990BB2-2D34-47D8-A395-20FCD6ECE418}" type="parTrans" cxnId="{81DEC184-1134-4DFD-9CDB-A06059582A74}">
      <dgm:prSet/>
      <dgm:spPr/>
      <dgm:t>
        <a:bodyPr/>
        <a:lstStyle/>
        <a:p>
          <a:endParaRPr lang="es-ES"/>
        </a:p>
      </dgm:t>
    </dgm:pt>
    <dgm:pt modelId="{BEE002AF-C2BA-4B21-84E5-11149BA0ECF4}" type="sibTrans" cxnId="{81DEC184-1134-4DFD-9CDB-A06059582A74}">
      <dgm:prSet/>
      <dgm:spPr/>
      <dgm:t>
        <a:bodyPr/>
        <a:lstStyle/>
        <a:p>
          <a:endParaRPr lang="es-ES"/>
        </a:p>
      </dgm:t>
    </dgm:pt>
    <dgm:pt modelId="{5BA2C7D0-B74F-4789-A863-02543BB50E14}" type="pres">
      <dgm:prSet presAssocID="{974A8D53-B60A-4112-80A6-69D22AB39420}" presName="Name0" presStyleCnt="0">
        <dgm:presLayoutVars>
          <dgm:dir/>
          <dgm:resizeHandles val="exact"/>
        </dgm:presLayoutVars>
      </dgm:prSet>
      <dgm:spPr/>
    </dgm:pt>
    <dgm:pt modelId="{4F0CE0A5-13D5-488F-A5AE-3D486B213238}" type="pres">
      <dgm:prSet presAssocID="{81FF6136-9D1C-46F4-9E25-CD39373D5AE6}" presName="compNode" presStyleCnt="0"/>
      <dgm:spPr/>
    </dgm:pt>
    <dgm:pt modelId="{0F6D60D9-FFC5-460E-B2B7-F53B25DAB697}" type="pres">
      <dgm:prSet presAssocID="{81FF6136-9D1C-46F4-9E25-CD39373D5AE6}" presName="pictRect" presStyleLbl="node1" presStyleIdx="0" presStyleCnt="7" custLinFactNeighborX="70701" custLinFactNeighborY="-9520"/>
      <dgm:spPr>
        <a:xfrm>
          <a:off x="71360" y="692692"/>
          <a:ext cx="2124373" cy="1463693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</dgm:pt>
    <dgm:pt modelId="{17D34343-C708-474C-8B47-0D89F918D496}" type="pres">
      <dgm:prSet presAssocID="{81FF6136-9D1C-46F4-9E25-CD39373D5AE6}" presName="textRect" presStyleLbl="revTx" presStyleIdx="0" presStyleCnt="7" custScaleY="160626" custLinFactNeighborX="70701" custLinFactNeighborY="24823">
        <dgm:presLayoutVars>
          <dgm:bulletEnabled val="1"/>
        </dgm:presLayoutVars>
      </dgm:prSet>
      <dgm:spPr/>
    </dgm:pt>
    <dgm:pt modelId="{5CE45FEB-D72E-4FD9-9581-A59401B8B11E}" type="pres">
      <dgm:prSet presAssocID="{3365F02E-DCEC-4459-9E0F-87498EE93098}" presName="sibTrans" presStyleLbl="sibTrans2D1" presStyleIdx="0" presStyleCnt="0"/>
      <dgm:spPr/>
    </dgm:pt>
    <dgm:pt modelId="{B88DC81C-6674-4914-85DF-88AB1BFBA218}" type="pres">
      <dgm:prSet presAssocID="{4A29121F-698D-4C5B-8059-DBBE702DBD50}" presName="compNode" presStyleCnt="0"/>
      <dgm:spPr/>
    </dgm:pt>
    <dgm:pt modelId="{E4E35B24-C70C-4FE7-B36F-0C4DEC078744}" type="pres">
      <dgm:prSet presAssocID="{4A29121F-698D-4C5B-8059-DBBE702DBD50}" presName="pictRect" presStyleLbl="node1" presStyleIdx="1" presStyleCnt="7" custLinFactNeighborX="67552" custLinFactNeighborY="-9520"/>
      <dgm:spPr>
        <a:xfrm>
          <a:off x="2341363" y="692692"/>
          <a:ext cx="2124373" cy="1463693"/>
        </a:xfrm>
        <a:prstGeom prst="roundRect">
          <a:avLst/>
        </a:prstGeom>
        <a:blipFill rotWithShape="0">
          <a:blip xmlns:r="http://schemas.openxmlformats.org/officeDocument/2006/relationships" r:embed="rId2">
            <a:lum bright="-54000" contrast="61000"/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</dgm:pt>
    <dgm:pt modelId="{FC2D643E-3958-43E2-B756-0DC338D8C86A}" type="pres">
      <dgm:prSet presAssocID="{4A29121F-698D-4C5B-8059-DBBE702DBD50}" presName="textRect" presStyleLbl="revTx" presStyleIdx="1" presStyleCnt="7" custScaleY="160626" custLinFactNeighborX="67552" custLinFactNeighborY="24823">
        <dgm:presLayoutVars>
          <dgm:bulletEnabled val="1"/>
        </dgm:presLayoutVars>
      </dgm:prSet>
      <dgm:spPr/>
    </dgm:pt>
    <dgm:pt modelId="{906F1DC3-C3C5-4B41-8530-D7D72E4513EC}" type="pres">
      <dgm:prSet presAssocID="{92D9AF30-3E3E-4B2F-8177-0E0288FC64B0}" presName="sibTrans" presStyleLbl="sibTrans2D1" presStyleIdx="0" presStyleCnt="0"/>
      <dgm:spPr/>
    </dgm:pt>
    <dgm:pt modelId="{C67AB4D4-BBDE-4F07-8877-296D8B4E9F97}" type="pres">
      <dgm:prSet presAssocID="{EA848C1C-5474-4766-BC2F-79CC74B64896}" presName="compNode" presStyleCnt="0"/>
      <dgm:spPr/>
    </dgm:pt>
    <dgm:pt modelId="{61102327-2128-41C3-8516-1FF96DA4FF69}" type="pres">
      <dgm:prSet presAssocID="{EA848C1C-5474-4766-BC2F-79CC74B64896}" presName="pictRect" presStyleLbl="node1" presStyleIdx="2" presStyleCnt="7" custLinFactNeighborX="67552" custLinFactNeighborY="-9520"/>
      <dgm:spPr>
        <a:xfrm>
          <a:off x="4678263" y="692692"/>
          <a:ext cx="2124373" cy="1463693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</dgm:pt>
    <dgm:pt modelId="{69BB59E8-75EA-4649-8E86-6F5E796CAEFF}" type="pres">
      <dgm:prSet presAssocID="{EA848C1C-5474-4766-BC2F-79CC74B64896}" presName="textRect" presStyleLbl="revTx" presStyleIdx="2" presStyleCnt="7" custScaleY="160626" custLinFactNeighborX="67552" custLinFactNeighborY="24823">
        <dgm:presLayoutVars>
          <dgm:bulletEnabled val="1"/>
        </dgm:presLayoutVars>
      </dgm:prSet>
      <dgm:spPr/>
    </dgm:pt>
    <dgm:pt modelId="{E3F8A9D6-254B-4598-B795-8D0996943C49}" type="pres">
      <dgm:prSet presAssocID="{B97A33E4-12DD-493E-B4E4-B862A81AC456}" presName="sibTrans" presStyleLbl="sibTrans2D1" presStyleIdx="0" presStyleCnt="0"/>
      <dgm:spPr/>
    </dgm:pt>
    <dgm:pt modelId="{C0E88430-C49A-4A97-B7DC-14940B0BBBA0}" type="pres">
      <dgm:prSet presAssocID="{978E7C06-7947-4B53-AE51-13B32F02A954}" presName="compNode" presStyleCnt="0"/>
      <dgm:spPr/>
    </dgm:pt>
    <dgm:pt modelId="{BD41EBA7-4B30-4B94-9DAB-119D9442C5D2}" type="pres">
      <dgm:prSet presAssocID="{978E7C06-7947-4B53-AE51-13B32F02A954}" presName="pictRect" presStyleLbl="node1" presStyleIdx="3" presStyleCnt="7" custLinFactNeighborX="67552" custLinFactNeighborY="-9520"/>
      <dgm:spPr>
        <a:xfrm>
          <a:off x="7015162" y="692692"/>
          <a:ext cx="2124373" cy="1463693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</dgm:pt>
    <dgm:pt modelId="{DD018674-98D4-4D8C-A492-CEA626927320}" type="pres">
      <dgm:prSet presAssocID="{978E7C06-7947-4B53-AE51-13B32F02A954}" presName="textRect" presStyleLbl="revTx" presStyleIdx="3" presStyleCnt="7" custScaleY="176624" custLinFactNeighborX="67552" custLinFactNeighborY="24823">
        <dgm:presLayoutVars>
          <dgm:bulletEnabled val="1"/>
        </dgm:presLayoutVars>
      </dgm:prSet>
      <dgm:spPr/>
    </dgm:pt>
    <dgm:pt modelId="{01420F0E-C4CE-4CE0-9E48-98BADB174B10}" type="pres">
      <dgm:prSet presAssocID="{1707C5B7-A12E-403A-8EC4-AEFC36D018EA}" presName="sibTrans" presStyleLbl="sibTrans2D1" presStyleIdx="0" presStyleCnt="0"/>
      <dgm:spPr/>
    </dgm:pt>
    <dgm:pt modelId="{0F28CD87-5262-48CA-8BEF-E7679231C96C}" type="pres">
      <dgm:prSet presAssocID="{4CD9F273-DF7F-4D30-A2E1-2BFAF0AB56E5}" presName="compNode" presStyleCnt="0"/>
      <dgm:spPr/>
    </dgm:pt>
    <dgm:pt modelId="{D969ED43-4145-4F69-B36C-25E457779AFD}" type="pres">
      <dgm:prSet presAssocID="{4CD9F273-DF7F-4D30-A2E1-2BFAF0AB56E5}" presName="pictRect" presStyleLbl="node1" presStyleIdx="4" presStyleCnt="7" custLinFactNeighborX="2929" custLinFactNeighborY="5886"/>
      <dgm:spPr>
        <a:xfrm>
          <a:off x="1172913" y="3861051"/>
          <a:ext cx="2124373" cy="1463693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</dgm:pt>
    <dgm:pt modelId="{AF695FDE-24AA-4B65-BBEC-8CA392DD9517}" type="pres">
      <dgm:prSet presAssocID="{4CD9F273-DF7F-4D30-A2E1-2BFAF0AB56E5}" presName="textRect" presStyleLbl="revTx" presStyleIdx="4" presStyleCnt="7" custScaleX="261357" custScaleY="166957" custLinFactNeighborX="-32" custLinFactNeighborY="60023">
        <dgm:presLayoutVars>
          <dgm:bulletEnabled val="1"/>
        </dgm:presLayoutVars>
      </dgm:prSet>
      <dgm:spPr/>
    </dgm:pt>
    <dgm:pt modelId="{4CB43A67-DEBE-4377-9EFC-B83B7A8C5EB6}" type="pres">
      <dgm:prSet presAssocID="{BE00B145-5BFA-4B7A-A714-A6EC57EDC881}" presName="sibTrans" presStyleLbl="sibTrans2D1" presStyleIdx="0" presStyleCnt="0"/>
      <dgm:spPr/>
    </dgm:pt>
    <dgm:pt modelId="{D6F78D6C-5FA6-41B2-80BE-99A7E25499EB}" type="pres">
      <dgm:prSet presAssocID="{C7F67D80-4B7F-41B0-8DE4-4FD21E4951FA}" presName="compNode" presStyleCnt="0"/>
      <dgm:spPr/>
    </dgm:pt>
    <dgm:pt modelId="{AAFAB455-AE3D-485C-BF24-0EAE8426DC93}" type="pres">
      <dgm:prSet presAssocID="{C7F67D80-4B7F-41B0-8DE4-4FD21E4951FA}" presName="pictRect" presStyleLbl="node1" presStyleIdx="5" presStyleCnt="7" custLinFactNeighborX="-635" custLinFactNeighborY="11231"/>
      <dgm:spPr>
        <a:xfrm>
          <a:off x="3509813" y="3861051"/>
          <a:ext cx="2124373" cy="1463693"/>
        </a:xfrm>
        <a:prstGeom prst="roundRect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</dgm:pt>
    <dgm:pt modelId="{7424E573-11D3-416C-B888-CE4E0603F9D9}" type="pres">
      <dgm:prSet presAssocID="{C7F67D80-4B7F-41B0-8DE4-4FD21E4951FA}" presName="textRect" presStyleLbl="revTx" presStyleIdx="5" presStyleCnt="7" custScaleY="160626" custLinFactNeighborX="-1083" custLinFactNeighborY="63280">
        <dgm:presLayoutVars>
          <dgm:bulletEnabled val="1"/>
        </dgm:presLayoutVars>
      </dgm:prSet>
      <dgm:spPr/>
    </dgm:pt>
    <dgm:pt modelId="{3774B4DA-E835-44C9-A0A4-2BBA13594905}" type="pres">
      <dgm:prSet presAssocID="{A849A912-DCA6-43BF-8087-3F51940A20B8}" presName="sibTrans" presStyleLbl="sibTrans2D1" presStyleIdx="0" presStyleCnt="0"/>
      <dgm:spPr/>
    </dgm:pt>
    <dgm:pt modelId="{50A9481C-B1EA-40BE-A9CA-9520253744E8}" type="pres">
      <dgm:prSet presAssocID="{03B87D8B-ECF7-48FB-990A-E547A6D4CE28}" presName="compNode" presStyleCnt="0"/>
      <dgm:spPr/>
    </dgm:pt>
    <dgm:pt modelId="{2428113E-F567-494C-B8D0-CF96E9012473}" type="pres">
      <dgm:prSet presAssocID="{03B87D8B-ECF7-48FB-990A-E547A6D4CE28}" presName="pictRect" presStyleLbl="node1" presStyleIdx="6" presStyleCnt="7" custLinFactNeighborY="12047"/>
      <dgm:spPr>
        <a:xfrm>
          <a:off x="5846713" y="3861051"/>
          <a:ext cx="2124373" cy="1463693"/>
        </a:xfrm>
        <a:prstGeom prst="roundRect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</dgm:pt>
    <dgm:pt modelId="{465A26CC-FD2B-4594-A019-25AA928E9F89}" type="pres">
      <dgm:prSet presAssocID="{03B87D8B-ECF7-48FB-990A-E547A6D4CE28}" presName="textRect" presStyleLbl="revTx" presStyleIdx="6" presStyleCnt="7" custScaleX="196356" custScaleY="160626" custLinFactNeighborY="62976">
        <dgm:presLayoutVars>
          <dgm:bulletEnabled val="1"/>
        </dgm:presLayoutVars>
      </dgm:prSet>
      <dgm:spPr/>
    </dgm:pt>
  </dgm:ptLst>
  <dgm:cxnLst>
    <dgm:cxn modelId="{EA76E505-A423-4C44-95E0-200B2CF237AF}" type="presOf" srcId="{1707C5B7-A12E-403A-8EC4-AEFC36D018EA}" destId="{01420F0E-C4CE-4CE0-9E48-98BADB174B10}" srcOrd="0" destOrd="0" presId="urn:microsoft.com/office/officeart/2005/8/layout/pList1"/>
    <dgm:cxn modelId="{829EFC0D-9537-4CED-904F-B4C8655E56F9}" type="presOf" srcId="{81FF6136-9D1C-46F4-9E25-CD39373D5AE6}" destId="{17D34343-C708-474C-8B47-0D89F918D496}" srcOrd="0" destOrd="0" presId="urn:microsoft.com/office/officeart/2005/8/layout/pList1"/>
    <dgm:cxn modelId="{C32E780E-AA38-4645-9F66-DDD00C663575}" type="presOf" srcId="{974A8D53-B60A-4112-80A6-69D22AB39420}" destId="{5BA2C7D0-B74F-4789-A863-02543BB50E14}" srcOrd="0" destOrd="0" presId="urn:microsoft.com/office/officeart/2005/8/layout/pList1"/>
    <dgm:cxn modelId="{7F578D21-A077-4309-8284-E95B3DC2979F}" type="presOf" srcId="{EA848C1C-5474-4766-BC2F-79CC74B64896}" destId="{69BB59E8-75EA-4649-8E86-6F5E796CAEFF}" srcOrd="0" destOrd="0" presId="urn:microsoft.com/office/officeart/2005/8/layout/pList1"/>
    <dgm:cxn modelId="{75141926-5B4D-49DA-9593-BA6E8CE0733D}" srcId="{974A8D53-B60A-4112-80A6-69D22AB39420}" destId="{4A29121F-698D-4C5B-8059-DBBE702DBD50}" srcOrd="1" destOrd="0" parTransId="{19FD5ABB-4C62-456C-94E0-3528C9CED6CD}" sibTransId="{92D9AF30-3E3E-4B2F-8177-0E0288FC64B0}"/>
    <dgm:cxn modelId="{AD230E61-DE65-48BA-9CC0-8349ADFF9934}" type="presOf" srcId="{978E7C06-7947-4B53-AE51-13B32F02A954}" destId="{DD018674-98D4-4D8C-A492-CEA626927320}" srcOrd="0" destOrd="0" presId="urn:microsoft.com/office/officeart/2005/8/layout/pList1"/>
    <dgm:cxn modelId="{63FD156A-1C82-4615-B0B6-AC27B108BF1A}" type="presOf" srcId="{3365F02E-DCEC-4459-9E0F-87498EE93098}" destId="{5CE45FEB-D72E-4FD9-9581-A59401B8B11E}" srcOrd="0" destOrd="0" presId="urn:microsoft.com/office/officeart/2005/8/layout/pList1"/>
    <dgm:cxn modelId="{63025D4A-1C7B-4663-A789-E4A00A6AA7F9}" srcId="{974A8D53-B60A-4112-80A6-69D22AB39420}" destId="{C7F67D80-4B7F-41B0-8DE4-4FD21E4951FA}" srcOrd="5" destOrd="0" parTransId="{876B768A-9409-462A-B102-5164BF7FB285}" sibTransId="{A849A912-DCA6-43BF-8087-3F51940A20B8}"/>
    <dgm:cxn modelId="{B7B36D6D-C358-405C-8AAC-F0B2D2171CF6}" srcId="{974A8D53-B60A-4112-80A6-69D22AB39420}" destId="{4CD9F273-DF7F-4D30-A2E1-2BFAF0AB56E5}" srcOrd="4" destOrd="0" parTransId="{1212B518-61D4-4FD2-B9B7-8D64F1CC2888}" sibTransId="{BE00B145-5BFA-4B7A-A714-A6EC57EDC881}"/>
    <dgm:cxn modelId="{FDAD274F-85E2-4803-8CF3-17B008B1AF68}" srcId="{974A8D53-B60A-4112-80A6-69D22AB39420}" destId="{978E7C06-7947-4B53-AE51-13B32F02A954}" srcOrd="3" destOrd="0" parTransId="{E732A2CA-BD6A-4B81-8932-8FE0503BE9B4}" sibTransId="{1707C5B7-A12E-403A-8EC4-AEFC36D018EA}"/>
    <dgm:cxn modelId="{81DEC184-1134-4DFD-9CDB-A06059582A74}" srcId="{974A8D53-B60A-4112-80A6-69D22AB39420}" destId="{03B87D8B-ECF7-48FB-990A-E547A6D4CE28}" srcOrd="6" destOrd="0" parTransId="{DE990BB2-2D34-47D8-A395-20FCD6ECE418}" sibTransId="{BEE002AF-C2BA-4B21-84E5-11149BA0ECF4}"/>
    <dgm:cxn modelId="{3BE80E8E-68F3-4FE0-8EFC-48953D577709}" type="presOf" srcId="{4CD9F273-DF7F-4D30-A2E1-2BFAF0AB56E5}" destId="{AF695FDE-24AA-4B65-BBEC-8CA392DD9517}" srcOrd="0" destOrd="0" presId="urn:microsoft.com/office/officeart/2005/8/layout/pList1"/>
    <dgm:cxn modelId="{196681AE-296C-4DBC-848A-CE4DC3CEF5EC}" srcId="{974A8D53-B60A-4112-80A6-69D22AB39420}" destId="{81FF6136-9D1C-46F4-9E25-CD39373D5AE6}" srcOrd="0" destOrd="0" parTransId="{DF8C2FD6-43BA-4419-BEBF-05EB286C3BF5}" sibTransId="{3365F02E-DCEC-4459-9E0F-87498EE93098}"/>
    <dgm:cxn modelId="{D5A708B5-B374-454C-95D8-CC7A15BAD22B}" type="presOf" srcId="{92D9AF30-3E3E-4B2F-8177-0E0288FC64B0}" destId="{906F1DC3-C3C5-4B41-8530-D7D72E4513EC}" srcOrd="0" destOrd="0" presId="urn:microsoft.com/office/officeart/2005/8/layout/pList1"/>
    <dgm:cxn modelId="{E8725BC3-23F5-4F27-AE42-B727859594BE}" type="presOf" srcId="{BE00B145-5BFA-4B7A-A714-A6EC57EDC881}" destId="{4CB43A67-DEBE-4377-9EFC-B83B7A8C5EB6}" srcOrd="0" destOrd="0" presId="urn:microsoft.com/office/officeart/2005/8/layout/pList1"/>
    <dgm:cxn modelId="{238791C7-F080-4549-A7E6-30FAB8C46C7B}" type="presOf" srcId="{A849A912-DCA6-43BF-8087-3F51940A20B8}" destId="{3774B4DA-E835-44C9-A0A4-2BBA13594905}" srcOrd="0" destOrd="0" presId="urn:microsoft.com/office/officeart/2005/8/layout/pList1"/>
    <dgm:cxn modelId="{860614CC-6057-4699-AA16-1FAE53F06BC6}" type="presOf" srcId="{B97A33E4-12DD-493E-B4E4-B862A81AC456}" destId="{E3F8A9D6-254B-4598-B795-8D0996943C49}" srcOrd="0" destOrd="0" presId="urn:microsoft.com/office/officeart/2005/8/layout/pList1"/>
    <dgm:cxn modelId="{B41254CF-7B0E-48AE-89B4-312696931872}" type="presOf" srcId="{03B87D8B-ECF7-48FB-990A-E547A6D4CE28}" destId="{465A26CC-FD2B-4594-A019-25AA928E9F89}" srcOrd="0" destOrd="0" presId="urn:microsoft.com/office/officeart/2005/8/layout/pList1"/>
    <dgm:cxn modelId="{F2E048D4-413C-4685-989C-94509817A7C4}" type="presOf" srcId="{C7F67D80-4B7F-41B0-8DE4-4FD21E4951FA}" destId="{7424E573-11D3-416C-B888-CE4E0603F9D9}" srcOrd="0" destOrd="0" presId="urn:microsoft.com/office/officeart/2005/8/layout/pList1"/>
    <dgm:cxn modelId="{A2B1F7FE-F824-48CB-9387-2599E6281E84}" type="presOf" srcId="{4A29121F-698D-4C5B-8059-DBBE702DBD50}" destId="{FC2D643E-3958-43E2-B756-0DC338D8C86A}" srcOrd="0" destOrd="0" presId="urn:microsoft.com/office/officeart/2005/8/layout/pList1"/>
    <dgm:cxn modelId="{577F04FF-5244-4AFA-B7B7-BA78FD218964}" srcId="{974A8D53-B60A-4112-80A6-69D22AB39420}" destId="{EA848C1C-5474-4766-BC2F-79CC74B64896}" srcOrd="2" destOrd="0" parTransId="{A6120D2C-5CE1-421D-BC5F-D03691C9742A}" sibTransId="{B97A33E4-12DD-493E-B4E4-B862A81AC456}"/>
    <dgm:cxn modelId="{0E382A66-38CE-4AE0-8820-E86B43618BE1}" type="presParOf" srcId="{5BA2C7D0-B74F-4789-A863-02543BB50E14}" destId="{4F0CE0A5-13D5-488F-A5AE-3D486B213238}" srcOrd="0" destOrd="0" presId="urn:microsoft.com/office/officeart/2005/8/layout/pList1"/>
    <dgm:cxn modelId="{80003C5E-1D9E-4FB7-AA48-F9EA18DEA788}" type="presParOf" srcId="{4F0CE0A5-13D5-488F-A5AE-3D486B213238}" destId="{0F6D60D9-FFC5-460E-B2B7-F53B25DAB697}" srcOrd="0" destOrd="0" presId="urn:microsoft.com/office/officeart/2005/8/layout/pList1"/>
    <dgm:cxn modelId="{605FAC30-BA9D-4225-9209-9585D4D47A1B}" type="presParOf" srcId="{4F0CE0A5-13D5-488F-A5AE-3D486B213238}" destId="{17D34343-C708-474C-8B47-0D89F918D496}" srcOrd="1" destOrd="0" presId="urn:microsoft.com/office/officeart/2005/8/layout/pList1"/>
    <dgm:cxn modelId="{E7C38764-9C83-44AF-8CF6-22BA3553F45E}" type="presParOf" srcId="{5BA2C7D0-B74F-4789-A863-02543BB50E14}" destId="{5CE45FEB-D72E-4FD9-9581-A59401B8B11E}" srcOrd="1" destOrd="0" presId="urn:microsoft.com/office/officeart/2005/8/layout/pList1"/>
    <dgm:cxn modelId="{0B96988A-D493-4344-9DA6-C0363E915820}" type="presParOf" srcId="{5BA2C7D0-B74F-4789-A863-02543BB50E14}" destId="{B88DC81C-6674-4914-85DF-88AB1BFBA218}" srcOrd="2" destOrd="0" presId="urn:microsoft.com/office/officeart/2005/8/layout/pList1"/>
    <dgm:cxn modelId="{9FA259ED-465C-4F1B-9FC9-EAB107B57BAF}" type="presParOf" srcId="{B88DC81C-6674-4914-85DF-88AB1BFBA218}" destId="{E4E35B24-C70C-4FE7-B36F-0C4DEC078744}" srcOrd="0" destOrd="0" presId="urn:microsoft.com/office/officeart/2005/8/layout/pList1"/>
    <dgm:cxn modelId="{E479241D-1E8C-4448-812D-CA25DC6A356A}" type="presParOf" srcId="{B88DC81C-6674-4914-85DF-88AB1BFBA218}" destId="{FC2D643E-3958-43E2-B756-0DC338D8C86A}" srcOrd="1" destOrd="0" presId="urn:microsoft.com/office/officeart/2005/8/layout/pList1"/>
    <dgm:cxn modelId="{A80B1B16-523C-42FC-9EB8-8B052C1ABB37}" type="presParOf" srcId="{5BA2C7D0-B74F-4789-A863-02543BB50E14}" destId="{906F1DC3-C3C5-4B41-8530-D7D72E4513EC}" srcOrd="3" destOrd="0" presId="urn:microsoft.com/office/officeart/2005/8/layout/pList1"/>
    <dgm:cxn modelId="{E6672AFA-1576-43DF-95EE-0F93E6454F36}" type="presParOf" srcId="{5BA2C7D0-B74F-4789-A863-02543BB50E14}" destId="{C67AB4D4-BBDE-4F07-8877-296D8B4E9F97}" srcOrd="4" destOrd="0" presId="urn:microsoft.com/office/officeart/2005/8/layout/pList1"/>
    <dgm:cxn modelId="{F73936A9-867D-4483-A2E7-57F98A26359C}" type="presParOf" srcId="{C67AB4D4-BBDE-4F07-8877-296D8B4E9F97}" destId="{61102327-2128-41C3-8516-1FF96DA4FF69}" srcOrd="0" destOrd="0" presId="urn:microsoft.com/office/officeart/2005/8/layout/pList1"/>
    <dgm:cxn modelId="{B70B6D29-AB47-4ADB-A0C6-1CADBE4B100E}" type="presParOf" srcId="{C67AB4D4-BBDE-4F07-8877-296D8B4E9F97}" destId="{69BB59E8-75EA-4649-8E86-6F5E796CAEFF}" srcOrd="1" destOrd="0" presId="urn:microsoft.com/office/officeart/2005/8/layout/pList1"/>
    <dgm:cxn modelId="{3A1CB2A8-10BB-4A32-884F-A5E252E28A96}" type="presParOf" srcId="{5BA2C7D0-B74F-4789-A863-02543BB50E14}" destId="{E3F8A9D6-254B-4598-B795-8D0996943C49}" srcOrd="5" destOrd="0" presId="urn:microsoft.com/office/officeart/2005/8/layout/pList1"/>
    <dgm:cxn modelId="{8EC7FF0A-3EC5-4783-971D-3449255A1AF5}" type="presParOf" srcId="{5BA2C7D0-B74F-4789-A863-02543BB50E14}" destId="{C0E88430-C49A-4A97-B7DC-14940B0BBBA0}" srcOrd="6" destOrd="0" presId="urn:microsoft.com/office/officeart/2005/8/layout/pList1"/>
    <dgm:cxn modelId="{A6231756-2EB7-4288-98DA-963E42F8EBF3}" type="presParOf" srcId="{C0E88430-C49A-4A97-B7DC-14940B0BBBA0}" destId="{BD41EBA7-4B30-4B94-9DAB-119D9442C5D2}" srcOrd="0" destOrd="0" presId="urn:microsoft.com/office/officeart/2005/8/layout/pList1"/>
    <dgm:cxn modelId="{33EFDD58-362F-4121-AE42-54E5CCA982D0}" type="presParOf" srcId="{C0E88430-C49A-4A97-B7DC-14940B0BBBA0}" destId="{DD018674-98D4-4D8C-A492-CEA626927320}" srcOrd="1" destOrd="0" presId="urn:microsoft.com/office/officeart/2005/8/layout/pList1"/>
    <dgm:cxn modelId="{07B4FEBD-07AB-431F-A177-E45B44A420B2}" type="presParOf" srcId="{5BA2C7D0-B74F-4789-A863-02543BB50E14}" destId="{01420F0E-C4CE-4CE0-9E48-98BADB174B10}" srcOrd="7" destOrd="0" presId="urn:microsoft.com/office/officeart/2005/8/layout/pList1"/>
    <dgm:cxn modelId="{30B9A95D-E6D5-4B5F-AEB6-870192F4AFB2}" type="presParOf" srcId="{5BA2C7D0-B74F-4789-A863-02543BB50E14}" destId="{0F28CD87-5262-48CA-8BEF-E7679231C96C}" srcOrd="8" destOrd="0" presId="urn:microsoft.com/office/officeart/2005/8/layout/pList1"/>
    <dgm:cxn modelId="{663F0A78-9B18-43EE-9506-66043F1FC5CE}" type="presParOf" srcId="{0F28CD87-5262-48CA-8BEF-E7679231C96C}" destId="{D969ED43-4145-4F69-B36C-25E457779AFD}" srcOrd="0" destOrd="0" presId="urn:microsoft.com/office/officeart/2005/8/layout/pList1"/>
    <dgm:cxn modelId="{7CB308FD-003E-4D24-B912-B8A673BB603A}" type="presParOf" srcId="{0F28CD87-5262-48CA-8BEF-E7679231C96C}" destId="{AF695FDE-24AA-4B65-BBEC-8CA392DD9517}" srcOrd="1" destOrd="0" presId="urn:microsoft.com/office/officeart/2005/8/layout/pList1"/>
    <dgm:cxn modelId="{6D746F37-FF38-4026-B84C-074C49896FC4}" type="presParOf" srcId="{5BA2C7D0-B74F-4789-A863-02543BB50E14}" destId="{4CB43A67-DEBE-4377-9EFC-B83B7A8C5EB6}" srcOrd="9" destOrd="0" presId="urn:microsoft.com/office/officeart/2005/8/layout/pList1"/>
    <dgm:cxn modelId="{51AFC2B0-8432-4246-854C-967C9399F559}" type="presParOf" srcId="{5BA2C7D0-B74F-4789-A863-02543BB50E14}" destId="{D6F78D6C-5FA6-41B2-80BE-99A7E25499EB}" srcOrd="10" destOrd="0" presId="urn:microsoft.com/office/officeart/2005/8/layout/pList1"/>
    <dgm:cxn modelId="{C5E7A6DB-0799-4826-8614-5CE3DC3F3E60}" type="presParOf" srcId="{D6F78D6C-5FA6-41B2-80BE-99A7E25499EB}" destId="{AAFAB455-AE3D-485C-BF24-0EAE8426DC93}" srcOrd="0" destOrd="0" presId="urn:microsoft.com/office/officeart/2005/8/layout/pList1"/>
    <dgm:cxn modelId="{97EFA7AF-2EAD-40D7-B40E-122CEDE9D583}" type="presParOf" srcId="{D6F78D6C-5FA6-41B2-80BE-99A7E25499EB}" destId="{7424E573-11D3-416C-B888-CE4E0603F9D9}" srcOrd="1" destOrd="0" presId="urn:microsoft.com/office/officeart/2005/8/layout/pList1"/>
    <dgm:cxn modelId="{97E1E37A-A092-4475-ACCA-422D5543554B}" type="presParOf" srcId="{5BA2C7D0-B74F-4789-A863-02543BB50E14}" destId="{3774B4DA-E835-44C9-A0A4-2BBA13594905}" srcOrd="11" destOrd="0" presId="urn:microsoft.com/office/officeart/2005/8/layout/pList1"/>
    <dgm:cxn modelId="{BDFD7BF9-E2B4-4DFA-BF11-D8A968F705AF}" type="presParOf" srcId="{5BA2C7D0-B74F-4789-A863-02543BB50E14}" destId="{50A9481C-B1EA-40BE-A9CA-9520253744E8}" srcOrd="12" destOrd="0" presId="urn:microsoft.com/office/officeart/2005/8/layout/pList1"/>
    <dgm:cxn modelId="{87F126F7-A381-4447-9FDF-A379E34BFBF4}" type="presParOf" srcId="{50A9481C-B1EA-40BE-A9CA-9520253744E8}" destId="{2428113E-F567-494C-B8D0-CF96E9012473}" srcOrd="0" destOrd="0" presId="urn:microsoft.com/office/officeart/2005/8/layout/pList1"/>
    <dgm:cxn modelId="{C39E2E0C-5EC0-4BD9-AA99-48D20F1062E8}" type="presParOf" srcId="{50A9481C-B1EA-40BE-A9CA-9520253744E8}" destId="{465A26CC-FD2B-4594-A019-25AA928E9F89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4A8D53-B60A-4112-80A6-69D22AB39420}" type="doc">
      <dgm:prSet loTypeId="urn:microsoft.com/office/officeart/2005/8/layout/pList1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81FF6136-9D1C-46F4-9E25-CD39373D5AE6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91745" y="2431553"/>
          <a:ext cx="2856299" cy="1168845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C0504D"/>
          </a:solidFill>
          <a:prstDash val="solid"/>
        </a:ln>
        <a:effectLst/>
      </dgm:spPr>
      <dgm:t>
        <a:bodyPr lIns="72000" tIns="180000" rIns="72000"/>
        <a:lstStyle/>
        <a:p>
          <a:pPr>
            <a:buNone/>
          </a:pP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Při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pokušeních. </a:t>
          </a:r>
          <a:r>
            <a:rPr lang="cs-CZ" sz="2000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Andělé, kteří </a:t>
          </a:r>
          <a:r>
            <a:rPr lang="cs-CZ" sz="2000" b="1" dirty="0" err="1">
              <a:solidFill>
                <a:srgbClr val="C00000"/>
              </a:solidFill>
              <a:latin typeface="Calibri"/>
              <a:ea typeface="+mn-ea"/>
              <a:cs typeface="+mn-cs"/>
            </a:rPr>
            <a:t>převyšovaiu</a:t>
          </a:r>
          <a:r>
            <a:rPr lang="cs-CZ" sz="2000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  lidskou slabost, tam byli proto, aby Jej chránili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od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lat pokušení a postavit se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nepříteli (VAAn, 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str.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182)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.</a:t>
          </a:r>
          <a:endParaRPr lang="es-ES" sz="2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F8C2FD6-43BA-4419-BEBF-05EB286C3BF5}" type="parTrans" cxnId="{196681AE-296C-4DBC-848A-CE4DC3CEF5EC}">
      <dgm:prSet/>
      <dgm:spPr/>
      <dgm:t>
        <a:bodyPr/>
        <a:lstStyle/>
        <a:p>
          <a:endParaRPr lang="es-ES"/>
        </a:p>
      </dgm:t>
    </dgm:pt>
    <dgm:pt modelId="{3365F02E-DCEC-4459-9E0F-87498EE93098}" type="sibTrans" cxnId="{196681AE-296C-4DBC-848A-CE4DC3CEF5EC}">
      <dgm:prSet/>
      <dgm:spPr/>
      <dgm:t>
        <a:bodyPr/>
        <a:lstStyle/>
        <a:p>
          <a:endParaRPr lang="es-ES"/>
        </a:p>
      </dgm:t>
    </dgm:pt>
    <dgm:pt modelId="{4A29121F-698D-4C5B-8059-DBBE702DBD50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3143850" y="2431553"/>
          <a:ext cx="2856299" cy="1168845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C0504D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Sloužili Ježíši po pokušení (Mar</a:t>
          </a:r>
          <a:r>
            <a:rPr lang="cs-CZ" sz="20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ek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1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,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13</a:t>
          </a:r>
          <a:r>
            <a:rPr lang="es-ES" sz="2000" b="1" dirty="0">
              <a:solidFill>
                <a:schemeClr val="tx1"/>
              </a:solidFill>
              <a:latin typeface="Calibri"/>
              <a:ea typeface="+mn-ea"/>
              <a:cs typeface="+mn-cs"/>
            </a:rPr>
            <a:t>).</a:t>
          </a:r>
          <a:r>
            <a:rPr lang="es-ES" sz="2000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 </a:t>
          </a:r>
          <a:r>
            <a:rPr lang="cs-CZ" sz="2000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Andělé sloužili Ježíši, když jej sytili na poušti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, posilovali ho a požehnání jeho Otce spočívalo na něm</a:t>
          </a:r>
          <a:b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TV strana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158)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.</a:t>
          </a:r>
          <a:endParaRPr lang="es-ES" sz="2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>
            <a:buNone/>
          </a:pPr>
          <a:endParaRPr lang="es-ES" sz="2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19FD5ABB-4C62-456C-94E0-3528C9CED6CD}" type="parTrans" cxnId="{75141926-5B4D-49DA-9593-BA6E8CE0733D}">
      <dgm:prSet/>
      <dgm:spPr/>
      <dgm:t>
        <a:bodyPr/>
        <a:lstStyle/>
        <a:p>
          <a:endParaRPr lang="es-ES"/>
        </a:p>
      </dgm:t>
    </dgm:pt>
    <dgm:pt modelId="{92D9AF30-3E3E-4B2F-8177-0E0288FC64B0}" type="sibTrans" cxnId="{75141926-5B4D-49DA-9593-BA6E8CE0733D}">
      <dgm:prSet/>
      <dgm:spPr/>
      <dgm:t>
        <a:bodyPr/>
        <a:lstStyle/>
        <a:p>
          <a:endParaRPr lang="es-ES"/>
        </a:p>
      </dgm:t>
    </dgm:pt>
    <dgm:pt modelId="{EA848C1C-5474-4766-BC2F-79CC74B64896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6228174" y="2431553"/>
          <a:ext cx="2856299" cy="1168845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C0504D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Zachránili Ježíše před smrtí v Nazaretu</a:t>
          </a:r>
          <a:r>
            <a:rPr lang="es-ES" sz="2000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. </a:t>
          </a:r>
          <a:r>
            <a:rPr lang="cs-CZ" sz="2000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Boží</a:t>
          </a:r>
          <a:r>
            <a:rPr lang="es-ES" sz="2000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 </a:t>
          </a:r>
          <a:r>
            <a:rPr lang="cs-CZ" sz="2000" b="1" dirty="0" err="1">
              <a:solidFill>
                <a:srgbClr val="C00000"/>
              </a:solidFill>
              <a:latin typeface="Calibri"/>
              <a:ea typeface="+mn-ea"/>
              <a:cs typeface="+mn-cs"/>
            </a:rPr>
            <a:t>an</a:t>
          </a:r>
          <a:r>
            <a:rPr lang="es-ES" sz="2000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d</a:t>
          </a:r>
          <a:r>
            <a:rPr lang="cs-CZ" sz="2000" b="1" dirty="0" err="1">
              <a:solidFill>
                <a:srgbClr val="C00000"/>
              </a:solidFill>
              <a:latin typeface="Calibri"/>
              <a:ea typeface="+mn-ea"/>
              <a:cs typeface="+mn-cs"/>
            </a:rPr>
            <a:t>ělé</a:t>
          </a:r>
          <a:r>
            <a:rPr lang="es-ES" sz="2000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 ho</a:t>
          </a:r>
          <a:r>
            <a:rPr lang="cs-CZ" sz="2000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 skryli před</a:t>
          </a:r>
          <a:r>
            <a:rPr lang="es-ES" sz="2000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 rozzuřen</a:t>
          </a:r>
          <a:r>
            <a:rPr lang="cs-CZ" sz="2000" b="1" dirty="0" err="1">
              <a:solidFill>
                <a:srgbClr val="C00000"/>
              </a:solidFill>
              <a:latin typeface="Calibri"/>
              <a:ea typeface="+mn-ea"/>
              <a:cs typeface="+mn-cs"/>
            </a:rPr>
            <a:t>ým</a:t>
          </a:r>
          <a:r>
            <a:rPr lang="es-ES" sz="2000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 dav</a:t>
          </a:r>
          <a:r>
            <a:rPr lang="cs-CZ" sz="2000" b="1" dirty="0" err="1">
              <a:solidFill>
                <a:srgbClr val="C00000"/>
              </a:solidFill>
              <a:latin typeface="Calibri"/>
              <a:ea typeface="+mn-ea"/>
              <a:cs typeface="+mn-cs"/>
            </a:rPr>
            <a:t>em</a:t>
          </a:r>
          <a:r>
            <a:rPr lang="es-ES" sz="2000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 a zachránili mu život..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Tito nebeští poslové byli přítomni v synagoze, když mluvil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k lidu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a doprovázeli ho, když 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ho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týr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al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nevěřící 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                       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 rozhněvaný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dav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Žid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ů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. Andělé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nechali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šílen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ý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dav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oslepnout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a přivedli Ježíše do bezpečí 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                       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Duch proroctví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2, 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strany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114-115)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.</a:t>
          </a:r>
          <a:endParaRPr lang="es-ES" sz="2000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A6120D2C-5CE1-421D-BC5F-D03691C9742A}" type="parTrans" cxnId="{577F04FF-5244-4AFA-B7B7-BA78FD218964}">
      <dgm:prSet/>
      <dgm:spPr/>
      <dgm:t>
        <a:bodyPr/>
        <a:lstStyle/>
        <a:p>
          <a:endParaRPr lang="es-ES"/>
        </a:p>
      </dgm:t>
    </dgm:pt>
    <dgm:pt modelId="{B97A33E4-12DD-493E-B4E4-B862A81AC456}" type="sibTrans" cxnId="{577F04FF-5244-4AFA-B7B7-BA78FD218964}">
      <dgm:prSet/>
      <dgm:spPr/>
      <dgm:t>
        <a:bodyPr/>
        <a:lstStyle/>
        <a:p>
          <a:endParaRPr lang="es-ES"/>
        </a:p>
      </dgm:t>
    </dgm:pt>
    <dgm:pt modelId="{5BA2C7D0-B74F-4789-A863-02543BB50E14}" type="pres">
      <dgm:prSet presAssocID="{974A8D53-B60A-4112-80A6-69D22AB39420}" presName="Name0" presStyleCnt="0">
        <dgm:presLayoutVars>
          <dgm:dir/>
          <dgm:resizeHandles val="exact"/>
        </dgm:presLayoutVars>
      </dgm:prSet>
      <dgm:spPr/>
    </dgm:pt>
    <dgm:pt modelId="{4F0CE0A5-13D5-488F-A5AE-3D486B213238}" type="pres">
      <dgm:prSet presAssocID="{81FF6136-9D1C-46F4-9E25-CD39373D5AE6}" presName="compNode" presStyleCnt="0"/>
      <dgm:spPr/>
    </dgm:pt>
    <dgm:pt modelId="{0F6D60D9-FFC5-460E-B2B7-F53B25DAB697}" type="pres">
      <dgm:prSet presAssocID="{81FF6136-9D1C-46F4-9E25-CD39373D5AE6}" presName="pictRect" presStyleLbl="node1" presStyleIdx="0" presStyleCnt="3" custLinFactNeighborX="3149" custLinFactNeighborY="-21347"/>
      <dgm:spPr>
        <a:xfrm>
          <a:off x="91745" y="307016"/>
          <a:ext cx="2856299" cy="1967990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</dgm:pt>
    <dgm:pt modelId="{17D34343-C708-474C-8B47-0D89F918D496}" type="pres">
      <dgm:prSet presAssocID="{81FF6136-9D1C-46F4-9E25-CD39373D5AE6}" presName="textRect" presStyleLbl="revTx" presStyleIdx="0" presStyleCnt="3" custScaleY="186380" custLinFactNeighborX="5350" custLinFactNeighborY="26624">
        <dgm:presLayoutVars>
          <dgm:bulletEnabled val="1"/>
        </dgm:presLayoutVars>
      </dgm:prSet>
      <dgm:spPr/>
    </dgm:pt>
    <dgm:pt modelId="{5CE45FEB-D72E-4FD9-9581-A59401B8B11E}" type="pres">
      <dgm:prSet presAssocID="{3365F02E-DCEC-4459-9E0F-87498EE93098}" presName="sibTrans" presStyleLbl="sibTrans2D1" presStyleIdx="0" presStyleCnt="0"/>
      <dgm:spPr/>
    </dgm:pt>
    <dgm:pt modelId="{B88DC81C-6674-4914-85DF-88AB1BFBA218}" type="pres">
      <dgm:prSet presAssocID="{4A29121F-698D-4C5B-8059-DBBE702DBD50}" presName="compNode" presStyleCnt="0"/>
      <dgm:spPr/>
    </dgm:pt>
    <dgm:pt modelId="{E4E35B24-C70C-4FE7-B36F-0C4DEC078744}" type="pres">
      <dgm:prSet presAssocID="{4A29121F-698D-4C5B-8059-DBBE702DBD50}" presName="pictRect" presStyleLbl="node1" presStyleIdx="1" presStyleCnt="3" custLinFactNeighborY="-9870"/>
      <dgm:spPr>
        <a:xfrm>
          <a:off x="3143850" y="307016"/>
          <a:ext cx="2856299" cy="1967990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</dgm:pt>
    <dgm:pt modelId="{FC2D643E-3958-43E2-B756-0DC338D8C86A}" type="pres">
      <dgm:prSet presAssocID="{4A29121F-698D-4C5B-8059-DBBE702DBD50}" presName="textRect" presStyleLbl="revTx" presStyleIdx="1" presStyleCnt="3" custScaleY="254798" custLinFactNeighborX="-2164" custLinFactNeighborY="76624">
        <dgm:presLayoutVars>
          <dgm:bulletEnabled val="1"/>
        </dgm:presLayoutVars>
      </dgm:prSet>
      <dgm:spPr/>
    </dgm:pt>
    <dgm:pt modelId="{906F1DC3-C3C5-4B41-8530-D7D72E4513EC}" type="pres">
      <dgm:prSet presAssocID="{92D9AF30-3E3E-4B2F-8177-0E0288FC64B0}" presName="sibTrans" presStyleLbl="sibTrans2D1" presStyleIdx="0" presStyleCnt="0"/>
      <dgm:spPr/>
    </dgm:pt>
    <dgm:pt modelId="{C67AB4D4-BBDE-4F07-8877-296D8B4E9F97}" type="pres">
      <dgm:prSet presAssocID="{EA848C1C-5474-4766-BC2F-79CC74B64896}" presName="compNode" presStyleCnt="0"/>
      <dgm:spPr/>
    </dgm:pt>
    <dgm:pt modelId="{61102327-2128-41C3-8516-1FF96DA4FF69}" type="pres">
      <dgm:prSet presAssocID="{EA848C1C-5474-4766-BC2F-79CC74B64896}" presName="pictRect" presStyleLbl="node1" presStyleIdx="2" presStyleCnt="3" custScaleX="123006" custScaleY="123422" custLinFactNeighborX="-510" custLinFactNeighborY="-30594"/>
      <dgm:spPr>
        <a:xfrm>
          <a:off x="6228174" y="307016"/>
          <a:ext cx="2856299" cy="1967990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</dgm:pt>
    <dgm:pt modelId="{69BB59E8-75EA-4649-8E86-6F5E796CAEFF}" type="pres">
      <dgm:prSet presAssocID="{EA848C1C-5474-4766-BC2F-79CC74B64896}" presName="textRect" presStyleLbl="revTx" presStyleIdx="2" presStyleCnt="3" custScaleX="194781" custScaleY="256120" custLinFactNeighborX="-1208" custLinFactNeighborY="64825">
        <dgm:presLayoutVars>
          <dgm:bulletEnabled val="1"/>
        </dgm:presLayoutVars>
      </dgm:prSet>
      <dgm:spPr/>
    </dgm:pt>
  </dgm:ptLst>
  <dgm:cxnLst>
    <dgm:cxn modelId="{666A110D-46FC-45E7-A321-D71554B0A9B4}" type="presOf" srcId="{3365F02E-DCEC-4459-9E0F-87498EE93098}" destId="{5CE45FEB-D72E-4FD9-9581-A59401B8B11E}" srcOrd="0" destOrd="0" presId="urn:microsoft.com/office/officeart/2005/8/layout/pList1"/>
    <dgm:cxn modelId="{75141926-5B4D-49DA-9593-BA6E8CE0733D}" srcId="{974A8D53-B60A-4112-80A6-69D22AB39420}" destId="{4A29121F-698D-4C5B-8059-DBBE702DBD50}" srcOrd="1" destOrd="0" parTransId="{19FD5ABB-4C62-456C-94E0-3528C9CED6CD}" sibTransId="{92D9AF30-3E3E-4B2F-8177-0E0288FC64B0}"/>
    <dgm:cxn modelId="{3C590368-BE3C-442F-B0D0-89ECAA4629B7}" type="presOf" srcId="{92D9AF30-3E3E-4B2F-8177-0E0288FC64B0}" destId="{906F1DC3-C3C5-4B41-8530-D7D72E4513EC}" srcOrd="0" destOrd="0" presId="urn:microsoft.com/office/officeart/2005/8/layout/pList1"/>
    <dgm:cxn modelId="{AFB9D788-7B82-46DF-84D7-69EA8FCF27C7}" type="presOf" srcId="{974A8D53-B60A-4112-80A6-69D22AB39420}" destId="{5BA2C7D0-B74F-4789-A863-02543BB50E14}" srcOrd="0" destOrd="0" presId="urn:microsoft.com/office/officeart/2005/8/layout/pList1"/>
    <dgm:cxn modelId="{196681AE-296C-4DBC-848A-CE4DC3CEF5EC}" srcId="{974A8D53-B60A-4112-80A6-69D22AB39420}" destId="{81FF6136-9D1C-46F4-9E25-CD39373D5AE6}" srcOrd="0" destOrd="0" parTransId="{DF8C2FD6-43BA-4419-BEBF-05EB286C3BF5}" sibTransId="{3365F02E-DCEC-4459-9E0F-87498EE93098}"/>
    <dgm:cxn modelId="{F4AB03E8-F39A-4767-AC82-1A4034765B7E}" type="presOf" srcId="{4A29121F-698D-4C5B-8059-DBBE702DBD50}" destId="{FC2D643E-3958-43E2-B756-0DC338D8C86A}" srcOrd="0" destOrd="0" presId="urn:microsoft.com/office/officeart/2005/8/layout/pList1"/>
    <dgm:cxn modelId="{B742B3EB-20E5-424F-A7FB-273E4EB2DA46}" type="presOf" srcId="{EA848C1C-5474-4766-BC2F-79CC74B64896}" destId="{69BB59E8-75EA-4649-8E86-6F5E796CAEFF}" srcOrd="0" destOrd="0" presId="urn:microsoft.com/office/officeart/2005/8/layout/pList1"/>
    <dgm:cxn modelId="{C539D2F6-5457-4852-8BB3-D86B45AC21C4}" type="presOf" srcId="{81FF6136-9D1C-46F4-9E25-CD39373D5AE6}" destId="{17D34343-C708-474C-8B47-0D89F918D496}" srcOrd="0" destOrd="0" presId="urn:microsoft.com/office/officeart/2005/8/layout/pList1"/>
    <dgm:cxn modelId="{577F04FF-5244-4AFA-B7B7-BA78FD218964}" srcId="{974A8D53-B60A-4112-80A6-69D22AB39420}" destId="{EA848C1C-5474-4766-BC2F-79CC74B64896}" srcOrd="2" destOrd="0" parTransId="{A6120D2C-5CE1-421D-BC5F-D03691C9742A}" sibTransId="{B97A33E4-12DD-493E-B4E4-B862A81AC456}"/>
    <dgm:cxn modelId="{775D12EB-5651-43F8-BC97-0F124997D4B5}" type="presParOf" srcId="{5BA2C7D0-B74F-4789-A863-02543BB50E14}" destId="{4F0CE0A5-13D5-488F-A5AE-3D486B213238}" srcOrd="0" destOrd="0" presId="urn:microsoft.com/office/officeart/2005/8/layout/pList1"/>
    <dgm:cxn modelId="{E13AE8A3-0BED-4D46-903B-1C7F29DF7F48}" type="presParOf" srcId="{4F0CE0A5-13D5-488F-A5AE-3D486B213238}" destId="{0F6D60D9-FFC5-460E-B2B7-F53B25DAB697}" srcOrd="0" destOrd="0" presId="urn:microsoft.com/office/officeart/2005/8/layout/pList1"/>
    <dgm:cxn modelId="{741FC260-30EF-4E2A-AFC9-D973F81C5EA6}" type="presParOf" srcId="{4F0CE0A5-13D5-488F-A5AE-3D486B213238}" destId="{17D34343-C708-474C-8B47-0D89F918D496}" srcOrd="1" destOrd="0" presId="urn:microsoft.com/office/officeart/2005/8/layout/pList1"/>
    <dgm:cxn modelId="{B0D2F3B9-D50D-4B44-B66E-0B05987BC779}" type="presParOf" srcId="{5BA2C7D0-B74F-4789-A863-02543BB50E14}" destId="{5CE45FEB-D72E-4FD9-9581-A59401B8B11E}" srcOrd="1" destOrd="0" presId="urn:microsoft.com/office/officeart/2005/8/layout/pList1"/>
    <dgm:cxn modelId="{82DF04C8-7384-4C0C-9184-6C70590DF6F0}" type="presParOf" srcId="{5BA2C7D0-B74F-4789-A863-02543BB50E14}" destId="{B88DC81C-6674-4914-85DF-88AB1BFBA218}" srcOrd="2" destOrd="0" presId="urn:microsoft.com/office/officeart/2005/8/layout/pList1"/>
    <dgm:cxn modelId="{75DB51C0-A0C2-4D85-8DC0-45363FE1CAEB}" type="presParOf" srcId="{B88DC81C-6674-4914-85DF-88AB1BFBA218}" destId="{E4E35B24-C70C-4FE7-B36F-0C4DEC078744}" srcOrd="0" destOrd="0" presId="urn:microsoft.com/office/officeart/2005/8/layout/pList1"/>
    <dgm:cxn modelId="{C56413CC-049D-476F-A41A-737792185975}" type="presParOf" srcId="{B88DC81C-6674-4914-85DF-88AB1BFBA218}" destId="{FC2D643E-3958-43E2-B756-0DC338D8C86A}" srcOrd="1" destOrd="0" presId="urn:microsoft.com/office/officeart/2005/8/layout/pList1"/>
    <dgm:cxn modelId="{E27E1FBE-C212-4269-B035-B0A0F5E864E7}" type="presParOf" srcId="{5BA2C7D0-B74F-4789-A863-02543BB50E14}" destId="{906F1DC3-C3C5-4B41-8530-D7D72E4513EC}" srcOrd="3" destOrd="0" presId="urn:microsoft.com/office/officeart/2005/8/layout/pList1"/>
    <dgm:cxn modelId="{AE37AA87-4608-48BE-8F81-D66C910200E9}" type="presParOf" srcId="{5BA2C7D0-B74F-4789-A863-02543BB50E14}" destId="{C67AB4D4-BBDE-4F07-8877-296D8B4E9F97}" srcOrd="4" destOrd="0" presId="urn:microsoft.com/office/officeart/2005/8/layout/pList1"/>
    <dgm:cxn modelId="{10759218-43B5-456B-839E-CCAD0E2C6E8E}" type="presParOf" srcId="{C67AB4D4-BBDE-4F07-8877-296D8B4E9F97}" destId="{61102327-2128-41C3-8516-1FF96DA4FF69}" srcOrd="0" destOrd="0" presId="urn:microsoft.com/office/officeart/2005/8/layout/pList1"/>
    <dgm:cxn modelId="{39292D47-1BBA-4595-AB45-194EC1DFDB38}" type="presParOf" srcId="{C67AB4D4-BBDE-4F07-8877-296D8B4E9F97}" destId="{69BB59E8-75EA-4649-8E86-6F5E796CAEFF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4A8D53-B60A-4112-80A6-69D22AB39420}" type="doc">
      <dgm:prSet loTypeId="urn:microsoft.com/office/officeart/2005/8/layout/pList1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81FF6136-9D1C-46F4-9E25-CD39373D5AE6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71360" y="2345382"/>
          <a:ext cx="2124373" cy="1265961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007649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Osvobodili apoštoly z vězení</a:t>
          </a:r>
          <a:b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(Skutky 5:17-20)
</a:t>
          </a:r>
        </a:p>
      </dgm:t>
    </dgm:pt>
    <dgm:pt modelId="{DF8C2FD6-43BA-4419-BEBF-05EB286C3BF5}" type="parTrans" cxnId="{196681AE-296C-4DBC-848A-CE4DC3CEF5EC}">
      <dgm:prSet/>
      <dgm:spPr/>
      <dgm:t>
        <a:bodyPr/>
        <a:lstStyle/>
        <a:p>
          <a:endParaRPr lang="es-ES"/>
        </a:p>
      </dgm:t>
    </dgm:pt>
    <dgm:pt modelId="{3365F02E-DCEC-4459-9E0F-87498EE93098}" type="sibTrans" cxnId="{196681AE-296C-4DBC-848A-CE4DC3CEF5EC}">
      <dgm:prSet/>
      <dgm:spPr/>
      <dgm:t>
        <a:bodyPr/>
        <a:lstStyle/>
        <a:p>
          <a:endParaRPr lang="es-ES"/>
        </a:p>
      </dgm:t>
    </dgm:pt>
    <dgm:pt modelId="{4A29121F-698D-4C5B-8059-DBBE702DBD50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2341363" y="2345382"/>
          <a:ext cx="2124373" cy="1265961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007649"/>
          </a:solidFill>
          <a:prstDash val="solid"/>
        </a:ln>
        <a:effectLst/>
      </dgm:spPr>
      <dgm:t>
        <a:bodyPr lIns="144000" tIns="144000" rIns="144000"/>
        <a:lstStyle/>
        <a:p>
          <a:pPr>
            <a:buNone/>
          </a:pPr>
          <a:r>
            <a:rPr lang="pl-PL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Vedli Gamaliela.     </a:t>
          </a:r>
          <a:r>
            <a:rPr lang="es-ES" sz="2000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Boží anděl působil </a:t>
          </a:r>
          <a:r>
            <a:rPr lang="cs-CZ" sz="2000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   </a:t>
          </a:r>
          <a:r>
            <a:rPr lang="es-ES" sz="2000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na </a:t>
          </a:r>
          <a:r>
            <a:rPr lang="cs-CZ" sz="2000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jeho </a:t>
          </a:r>
          <a:r>
            <a:rPr lang="es-ES" sz="2000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srdce 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 sdělil mu, co má </a:t>
          </a:r>
          <a:r>
            <a:rPr lang="cs-CZ" sz="2000" b="1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por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adit kněžím a knížatům</a:t>
          </a:r>
          <a:b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(P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NL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strana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195)</a:t>
          </a:r>
        </a:p>
      </dgm:t>
    </dgm:pt>
    <dgm:pt modelId="{19FD5ABB-4C62-456C-94E0-3528C9CED6CD}" type="parTrans" cxnId="{75141926-5B4D-49DA-9593-BA6E8CE0733D}">
      <dgm:prSet/>
      <dgm:spPr/>
      <dgm:t>
        <a:bodyPr/>
        <a:lstStyle/>
        <a:p>
          <a:endParaRPr lang="es-ES"/>
        </a:p>
      </dgm:t>
    </dgm:pt>
    <dgm:pt modelId="{92D9AF30-3E3E-4B2F-8177-0E0288FC64B0}" type="sibTrans" cxnId="{75141926-5B4D-49DA-9593-BA6E8CE0733D}">
      <dgm:prSet/>
      <dgm:spPr/>
      <dgm:t>
        <a:bodyPr/>
        <a:lstStyle/>
        <a:p>
          <a:endParaRPr lang="es-ES"/>
        </a:p>
      </dgm:t>
    </dgm:pt>
    <dgm:pt modelId="{EA848C1C-5474-4766-BC2F-79CC74B64896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4678263" y="2345382"/>
          <a:ext cx="2124373" cy="1265961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007649"/>
          </a:solidFill>
          <a:prstDash val="solid"/>
        </a:ln>
        <a:effectLst/>
      </dgm:spPr>
      <dgm:t>
        <a:bodyPr tIns="72000"/>
        <a:lstStyle/>
        <a:p>
          <a:pPr>
            <a:buNone/>
          </a:pP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Filip 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se setkává     s etiopským dvořanem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(Skutky 8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,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26)
</a:t>
          </a:r>
        </a:p>
      </dgm:t>
    </dgm:pt>
    <dgm:pt modelId="{A6120D2C-5CE1-421D-BC5F-D03691C9742A}" type="parTrans" cxnId="{577F04FF-5244-4AFA-B7B7-BA78FD218964}">
      <dgm:prSet/>
      <dgm:spPr/>
      <dgm:t>
        <a:bodyPr/>
        <a:lstStyle/>
        <a:p>
          <a:endParaRPr lang="es-ES"/>
        </a:p>
      </dgm:t>
    </dgm:pt>
    <dgm:pt modelId="{B97A33E4-12DD-493E-B4E4-B862A81AC456}" type="sibTrans" cxnId="{577F04FF-5244-4AFA-B7B7-BA78FD218964}">
      <dgm:prSet/>
      <dgm:spPr/>
      <dgm:t>
        <a:bodyPr/>
        <a:lstStyle/>
        <a:p>
          <a:endParaRPr lang="es-ES"/>
        </a:p>
      </dgm:t>
    </dgm:pt>
    <dgm:pt modelId="{978E7C06-7947-4B53-AE51-13B32F02A954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6948266" y="2345382"/>
          <a:ext cx="2124373" cy="1265961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007649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Zjevil se Kornéliovi</a:t>
          </a:r>
          <a:b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(Skutky 10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,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1-8)
</a:t>
          </a:r>
        </a:p>
      </dgm:t>
    </dgm:pt>
    <dgm:pt modelId="{E732A2CA-BD6A-4B81-8932-8FE0503BE9B4}" type="parTrans" cxnId="{FDAD274F-85E2-4803-8CF3-17B008B1AF68}">
      <dgm:prSet/>
      <dgm:spPr/>
      <dgm:t>
        <a:bodyPr/>
        <a:lstStyle/>
        <a:p>
          <a:endParaRPr lang="es-ES"/>
        </a:p>
      </dgm:t>
    </dgm:pt>
    <dgm:pt modelId="{1707C5B7-A12E-403A-8EC4-AEFC36D018EA}" type="sibTrans" cxnId="{FDAD274F-85E2-4803-8CF3-17B008B1AF68}">
      <dgm:prSet/>
      <dgm:spPr/>
      <dgm:t>
        <a:bodyPr/>
        <a:lstStyle/>
        <a:p>
          <a:endParaRPr lang="es-ES"/>
        </a:p>
      </dgm:t>
    </dgm:pt>
    <dgm:pt modelId="{4CD9F273-DF7F-4D30-A2E1-2BFAF0AB56E5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1082001" y="5483469"/>
          <a:ext cx="2124373" cy="1265961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007649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Osvobodil  Petra 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z vězení</a:t>
          </a:r>
          <a:b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(Skutky 12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,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6-10)
</a:t>
          </a:r>
        </a:p>
      </dgm:t>
    </dgm:pt>
    <dgm:pt modelId="{1212B518-61D4-4FD2-B9B7-8D64F1CC2888}" type="parTrans" cxnId="{B7B36D6D-C358-405C-8AAC-F0B2D2171CF6}">
      <dgm:prSet/>
      <dgm:spPr/>
      <dgm:t>
        <a:bodyPr/>
        <a:lstStyle/>
        <a:p>
          <a:endParaRPr lang="es-ES"/>
        </a:p>
      </dgm:t>
    </dgm:pt>
    <dgm:pt modelId="{BE00B145-5BFA-4B7A-A714-A6EC57EDC881}" type="sibTrans" cxnId="{B7B36D6D-C358-405C-8AAC-F0B2D2171CF6}">
      <dgm:prSet/>
      <dgm:spPr/>
      <dgm:t>
        <a:bodyPr/>
        <a:lstStyle/>
        <a:p>
          <a:endParaRPr lang="es-ES"/>
        </a:p>
      </dgm:t>
    </dgm:pt>
    <dgm:pt modelId="{C7F67D80-4B7F-41B0-8DE4-4FD21E4951FA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3418900" y="5513734"/>
          <a:ext cx="2306198" cy="1265961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007649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Postihl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Heroda</a:t>
          </a:r>
          <a:b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(Skutky 12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,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21–23)
</a:t>
          </a:r>
        </a:p>
      </dgm:t>
    </dgm:pt>
    <dgm:pt modelId="{876B768A-9409-462A-B102-5164BF7FB285}" type="parTrans" cxnId="{63025D4A-1C7B-4663-A789-E4A00A6AA7F9}">
      <dgm:prSet/>
      <dgm:spPr/>
      <dgm:t>
        <a:bodyPr/>
        <a:lstStyle/>
        <a:p>
          <a:endParaRPr lang="es-ES"/>
        </a:p>
      </dgm:t>
    </dgm:pt>
    <dgm:pt modelId="{A849A912-DCA6-43BF-8087-3F51940A20B8}" type="sibTrans" cxnId="{63025D4A-1C7B-4663-A789-E4A00A6AA7F9}">
      <dgm:prSet/>
      <dgm:spPr/>
      <dgm:t>
        <a:bodyPr/>
        <a:lstStyle/>
        <a:p>
          <a:endParaRPr lang="es-ES"/>
        </a:p>
      </dgm:t>
    </dgm:pt>
    <dgm:pt modelId="{03B87D8B-ECF7-48FB-990A-E547A6D4CE28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5937625" y="5513734"/>
          <a:ext cx="2124373" cy="1265961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007649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Osvobodili Pavla a Silase z vězení ve Filipech. Celé nebe se zajímalo o lidi, kteří trpěli pro Krista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a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cs-CZ" sz="2000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andělé</a:t>
          </a:r>
          <a:r>
            <a:rPr lang="es-ES" sz="2000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 </a:t>
          </a:r>
          <a:r>
            <a:rPr lang="pl-PL" sz="2000" b="1" dirty="0">
              <a:solidFill>
                <a:srgbClr val="C00000"/>
              </a:solidFill>
              <a:latin typeface="Calibri"/>
              <a:ea typeface="+mn-ea"/>
              <a:cs typeface="+mn-cs"/>
            </a:rPr>
            <a:t>byli posláni na návštěvu do vězení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. Za ním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se země otřásla. Těžké zamčené dveře 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žaláře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se otevřely dokořán; řetězy a 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okovy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dl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y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z rukou a nohou vězňů; a jasné světlo zaplavilo vězení. (</a:t>
          </a:r>
          <a:r>
            <a:rPr lang="cs-CZ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PNL strana</a:t>
          </a:r>
          <a:r>
            <a:rPr lang="es-ES" sz="2000" b="1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175)</a:t>
          </a:r>
        </a:p>
      </dgm:t>
    </dgm:pt>
    <dgm:pt modelId="{DE990BB2-2D34-47D8-A395-20FCD6ECE418}" type="parTrans" cxnId="{81DEC184-1134-4DFD-9CDB-A06059582A74}">
      <dgm:prSet/>
      <dgm:spPr/>
      <dgm:t>
        <a:bodyPr/>
        <a:lstStyle/>
        <a:p>
          <a:endParaRPr lang="es-ES"/>
        </a:p>
      </dgm:t>
    </dgm:pt>
    <dgm:pt modelId="{BEE002AF-C2BA-4B21-84E5-11149BA0ECF4}" type="sibTrans" cxnId="{81DEC184-1134-4DFD-9CDB-A06059582A74}">
      <dgm:prSet/>
      <dgm:spPr/>
      <dgm:t>
        <a:bodyPr/>
        <a:lstStyle/>
        <a:p>
          <a:endParaRPr lang="es-ES"/>
        </a:p>
      </dgm:t>
    </dgm:pt>
    <dgm:pt modelId="{5BA2C7D0-B74F-4789-A863-02543BB50E14}" type="pres">
      <dgm:prSet presAssocID="{974A8D53-B60A-4112-80A6-69D22AB39420}" presName="Name0" presStyleCnt="0">
        <dgm:presLayoutVars>
          <dgm:dir/>
          <dgm:resizeHandles val="exact"/>
        </dgm:presLayoutVars>
      </dgm:prSet>
      <dgm:spPr/>
    </dgm:pt>
    <dgm:pt modelId="{4F0CE0A5-13D5-488F-A5AE-3D486B213238}" type="pres">
      <dgm:prSet presAssocID="{81FF6136-9D1C-46F4-9E25-CD39373D5AE6}" presName="compNode" presStyleCnt="0"/>
      <dgm:spPr/>
    </dgm:pt>
    <dgm:pt modelId="{0F6D60D9-FFC5-460E-B2B7-F53B25DAB697}" type="pres">
      <dgm:prSet presAssocID="{81FF6136-9D1C-46F4-9E25-CD39373D5AE6}" presName="pictRect" presStyleLbl="node1" presStyleIdx="0" presStyleCnt="7" custLinFactNeighborX="3149" custLinFactNeighborY="-52988"/>
      <dgm:spPr>
        <a:xfrm>
          <a:off x="71360" y="692692"/>
          <a:ext cx="2124373" cy="1463693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</dgm:pt>
    <dgm:pt modelId="{17D34343-C708-474C-8B47-0D89F918D496}" type="pres">
      <dgm:prSet presAssocID="{81FF6136-9D1C-46F4-9E25-CD39373D5AE6}" presName="textRect" presStyleLbl="revTx" presStyleIdx="0" presStyleCnt="7" custScaleY="160626" custLinFactNeighborX="3149" custLinFactNeighborY="-12692">
        <dgm:presLayoutVars>
          <dgm:bulletEnabled val="1"/>
        </dgm:presLayoutVars>
      </dgm:prSet>
      <dgm:spPr/>
    </dgm:pt>
    <dgm:pt modelId="{5CE45FEB-D72E-4FD9-9581-A59401B8B11E}" type="pres">
      <dgm:prSet presAssocID="{3365F02E-DCEC-4459-9E0F-87498EE93098}" presName="sibTrans" presStyleLbl="sibTrans2D1" presStyleIdx="0" presStyleCnt="0"/>
      <dgm:spPr/>
    </dgm:pt>
    <dgm:pt modelId="{B88DC81C-6674-4914-85DF-88AB1BFBA218}" type="pres">
      <dgm:prSet presAssocID="{4A29121F-698D-4C5B-8059-DBBE702DBD50}" presName="compNode" presStyleCnt="0"/>
      <dgm:spPr/>
    </dgm:pt>
    <dgm:pt modelId="{E4E35B24-C70C-4FE7-B36F-0C4DEC078744}" type="pres">
      <dgm:prSet presAssocID="{4A29121F-698D-4C5B-8059-DBBE702DBD50}" presName="pictRect" presStyleLbl="node1" presStyleIdx="1" presStyleCnt="7" custLinFactNeighborY="-52988"/>
      <dgm:spPr>
        <a:xfrm>
          <a:off x="2341363" y="692692"/>
          <a:ext cx="2124373" cy="1463693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</dgm:pt>
    <dgm:pt modelId="{FC2D643E-3958-43E2-B756-0DC338D8C86A}" type="pres">
      <dgm:prSet presAssocID="{4A29121F-698D-4C5B-8059-DBBE702DBD50}" presName="textRect" presStyleLbl="revTx" presStyleIdx="1" presStyleCnt="7" custScaleX="110719" custScaleY="380189" custLinFactY="50542" custLinFactNeighborX="-468" custLinFactNeighborY="100000">
        <dgm:presLayoutVars>
          <dgm:bulletEnabled val="1"/>
        </dgm:presLayoutVars>
      </dgm:prSet>
      <dgm:spPr/>
    </dgm:pt>
    <dgm:pt modelId="{906F1DC3-C3C5-4B41-8530-D7D72E4513EC}" type="pres">
      <dgm:prSet presAssocID="{92D9AF30-3E3E-4B2F-8177-0E0288FC64B0}" presName="sibTrans" presStyleLbl="sibTrans2D1" presStyleIdx="0" presStyleCnt="0"/>
      <dgm:spPr/>
    </dgm:pt>
    <dgm:pt modelId="{C67AB4D4-BBDE-4F07-8877-296D8B4E9F97}" type="pres">
      <dgm:prSet presAssocID="{EA848C1C-5474-4766-BC2F-79CC74B64896}" presName="compNode" presStyleCnt="0"/>
      <dgm:spPr/>
    </dgm:pt>
    <dgm:pt modelId="{61102327-2128-41C3-8516-1FF96DA4FF69}" type="pres">
      <dgm:prSet presAssocID="{EA848C1C-5474-4766-BC2F-79CC74B64896}" presName="pictRect" presStyleLbl="node1" presStyleIdx="2" presStyleCnt="7" custLinFactNeighborY="-52988"/>
      <dgm:spPr>
        <a:xfrm>
          <a:off x="4678263" y="692692"/>
          <a:ext cx="2124373" cy="1463693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</dgm:pt>
    <dgm:pt modelId="{69BB59E8-75EA-4649-8E86-6F5E796CAEFF}" type="pres">
      <dgm:prSet presAssocID="{EA848C1C-5474-4766-BC2F-79CC74B64896}" presName="textRect" presStyleLbl="revTx" presStyleIdx="2" presStyleCnt="7" custScaleY="160626" custLinFactNeighborX="-715" custLinFactNeighborY="-13809">
        <dgm:presLayoutVars>
          <dgm:bulletEnabled val="1"/>
        </dgm:presLayoutVars>
      </dgm:prSet>
      <dgm:spPr/>
    </dgm:pt>
    <dgm:pt modelId="{E3F8A9D6-254B-4598-B795-8D0996943C49}" type="pres">
      <dgm:prSet presAssocID="{B97A33E4-12DD-493E-B4E4-B862A81AC456}" presName="sibTrans" presStyleLbl="sibTrans2D1" presStyleIdx="0" presStyleCnt="0"/>
      <dgm:spPr/>
    </dgm:pt>
    <dgm:pt modelId="{C0E88430-C49A-4A97-B7DC-14940B0BBBA0}" type="pres">
      <dgm:prSet presAssocID="{978E7C06-7947-4B53-AE51-13B32F02A954}" presName="compNode" presStyleCnt="0"/>
      <dgm:spPr/>
    </dgm:pt>
    <dgm:pt modelId="{BD41EBA7-4B30-4B94-9DAB-119D9442C5D2}" type="pres">
      <dgm:prSet presAssocID="{978E7C06-7947-4B53-AE51-13B32F02A954}" presName="pictRect" presStyleLbl="node1" presStyleIdx="3" presStyleCnt="7" custLinFactNeighborX="-3149" custLinFactNeighborY="-52988"/>
      <dgm:spPr>
        <a:xfrm>
          <a:off x="6948266" y="692692"/>
          <a:ext cx="2124373" cy="1463693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</dgm:pt>
    <dgm:pt modelId="{DD018674-98D4-4D8C-A492-CEA626927320}" type="pres">
      <dgm:prSet presAssocID="{978E7C06-7947-4B53-AE51-13B32F02A954}" presName="textRect" presStyleLbl="revTx" presStyleIdx="3" presStyleCnt="7" custScaleY="160626" custLinFactNeighborX="-3149" custLinFactNeighborY="-11407">
        <dgm:presLayoutVars>
          <dgm:bulletEnabled val="1"/>
        </dgm:presLayoutVars>
      </dgm:prSet>
      <dgm:spPr/>
    </dgm:pt>
    <dgm:pt modelId="{01420F0E-C4CE-4CE0-9E48-98BADB174B10}" type="pres">
      <dgm:prSet presAssocID="{1707C5B7-A12E-403A-8EC4-AEFC36D018EA}" presName="sibTrans" presStyleLbl="sibTrans2D1" presStyleIdx="0" presStyleCnt="0"/>
      <dgm:spPr/>
    </dgm:pt>
    <dgm:pt modelId="{0F28CD87-5262-48CA-8BEF-E7679231C96C}" type="pres">
      <dgm:prSet presAssocID="{4CD9F273-DF7F-4D30-A2E1-2BFAF0AB56E5}" presName="compNode" presStyleCnt="0"/>
      <dgm:spPr/>
    </dgm:pt>
    <dgm:pt modelId="{D969ED43-4145-4F69-B36C-25E457779AFD}" type="pres">
      <dgm:prSet presAssocID="{4CD9F273-DF7F-4D30-A2E1-2BFAF0AB56E5}" presName="pictRect" presStyleLbl="node1" presStyleIdx="4" presStyleCnt="7" custLinFactNeighborY="-30060"/>
      <dgm:spPr>
        <a:xfrm>
          <a:off x="1082001" y="3861051"/>
          <a:ext cx="2124373" cy="1463693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</dgm:pt>
    <dgm:pt modelId="{AF695FDE-24AA-4B65-BBEC-8CA392DD9517}" type="pres">
      <dgm:prSet presAssocID="{4CD9F273-DF7F-4D30-A2E1-2BFAF0AB56E5}" presName="textRect" presStyleLbl="revTx" presStyleIdx="4" presStyleCnt="7" custScaleY="160626" custLinFactNeighborX="-2050" custLinFactNeighborY="-10462">
        <dgm:presLayoutVars>
          <dgm:bulletEnabled val="1"/>
        </dgm:presLayoutVars>
      </dgm:prSet>
      <dgm:spPr/>
    </dgm:pt>
    <dgm:pt modelId="{4CB43A67-DEBE-4377-9EFC-B83B7A8C5EB6}" type="pres">
      <dgm:prSet presAssocID="{BE00B145-5BFA-4B7A-A714-A6EC57EDC881}" presName="sibTrans" presStyleLbl="sibTrans2D1" presStyleIdx="0" presStyleCnt="0"/>
      <dgm:spPr/>
    </dgm:pt>
    <dgm:pt modelId="{D6F78D6C-5FA6-41B2-80BE-99A7E25499EB}" type="pres">
      <dgm:prSet presAssocID="{C7F67D80-4B7F-41B0-8DE4-4FD21E4951FA}" presName="compNode" presStyleCnt="0"/>
      <dgm:spPr/>
    </dgm:pt>
    <dgm:pt modelId="{AAFAB455-AE3D-485C-BF24-0EAE8426DC93}" type="pres">
      <dgm:prSet presAssocID="{C7F67D80-4B7F-41B0-8DE4-4FD21E4951FA}" presName="pictRect" presStyleLbl="node1" presStyleIdx="5" presStyleCnt="7" custScaleX="92424" custScaleY="119816" custLinFactNeighborX="-11157" custLinFactNeighborY="-27614"/>
      <dgm:spPr>
        <a:xfrm>
          <a:off x="3779247" y="3861051"/>
          <a:ext cx="1585504" cy="1463693"/>
        </a:xfrm>
        <a:prstGeom prst="roundRect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</dgm:pt>
    <dgm:pt modelId="{7424E573-11D3-416C-B888-CE4E0603F9D9}" type="pres">
      <dgm:prSet presAssocID="{C7F67D80-4B7F-41B0-8DE4-4FD21E4951FA}" presName="textRect" presStyleLbl="revTx" presStyleIdx="5" presStyleCnt="7" custScaleX="108559" custScaleY="143459" custLinFactNeighborX="-91728" custLinFactNeighborY="61911">
        <dgm:presLayoutVars>
          <dgm:bulletEnabled val="1"/>
        </dgm:presLayoutVars>
      </dgm:prSet>
      <dgm:spPr/>
    </dgm:pt>
    <dgm:pt modelId="{3774B4DA-E835-44C9-A0A4-2BBA13594905}" type="pres">
      <dgm:prSet presAssocID="{A849A912-DCA6-43BF-8087-3F51940A20B8}" presName="sibTrans" presStyleLbl="sibTrans2D1" presStyleIdx="0" presStyleCnt="0"/>
      <dgm:spPr/>
    </dgm:pt>
    <dgm:pt modelId="{50A9481C-B1EA-40BE-A9CA-9520253744E8}" type="pres">
      <dgm:prSet presAssocID="{03B87D8B-ECF7-48FB-990A-E547A6D4CE28}" presName="compNode" presStyleCnt="0"/>
      <dgm:spPr/>
    </dgm:pt>
    <dgm:pt modelId="{2428113E-F567-494C-B8D0-CF96E9012473}" type="pres">
      <dgm:prSet presAssocID="{03B87D8B-ECF7-48FB-990A-E547A6D4CE28}" presName="pictRect" presStyleLbl="node1" presStyleIdx="6" presStyleCnt="7" custLinFactX="63441" custLinFactNeighborX="100000" custLinFactNeighborY="-37931"/>
      <dgm:spPr>
        <a:xfrm>
          <a:off x="5937625" y="3861051"/>
          <a:ext cx="2124373" cy="1463693"/>
        </a:xfrm>
        <a:prstGeom prst="roundRect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</dgm:pt>
    <dgm:pt modelId="{465A26CC-FD2B-4594-A019-25AA928E9F89}" type="pres">
      <dgm:prSet presAssocID="{03B87D8B-ECF7-48FB-990A-E547A6D4CE28}" presName="textRect" presStyleLbl="revTx" presStyleIdx="6" presStyleCnt="7" custScaleX="426027" custScaleY="210579" custLinFactNeighborX="-468" custLinFactNeighborY="45514">
        <dgm:presLayoutVars>
          <dgm:bulletEnabled val="1"/>
        </dgm:presLayoutVars>
      </dgm:prSet>
      <dgm:spPr/>
    </dgm:pt>
  </dgm:ptLst>
  <dgm:cxnLst>
    <dgm:cxn modelId="{41176F02-BB8A-4CC1-A527-14E55BD03927}" type="presOf" srcId="{BE00B145-5BFA-4B7A-A714-A6EC57EDC881}" destId="{4CB43A67-DEBE-4377-9EFC-B83B7A8C5EB6}" srcOrd="0" destOrd="0" presId="urn:microsoft.com/office/officeart/2005/8/layout/pList1"/>
    <dgm:cxn modelId="{75141926-5B4D-49DA-9593-BA6E8CE0733D}" srcId="{974A8D53-B60A-4112-80A6-69D22AB39420}" destId="{4A29121F-698D-4C5B-8059-DBBE702DBD50}" srcOrd="1" destOrd="0" parTransId="{19FD5ABB-4C62-456C-94E0-3528C9CED6CD}" sibTransId="{92D9AF30-3E3E-4B2F-8177-0E0288FC64B0}"/>
    <dgm:cxn modelId="{CE443630-5B9C-426B-82CB-400F1B75116B}" type="presOf" srcId="{C7F67D80-4B7F-41B0-8DE4-4FD21E4951FA}" destId="{7424E573-11D3-416C-B888-CE4E0603F9D9}" srcOrd="0" destOrd="0" presId="urn:microsoft.com/office/officeart/2005/8/layout/pList1"/>
    <dgm:cxn modelId="{48A3E936-1CF6-4843-ABF3-B17E3266DF1F}" type="presOf" srcId="{3365F02E-DCEC-4459-9E0F-87498EE93098}" destId="{5CE45FEB-D72E-4FD9-9581-A59401B8B11E}" srcOrd="0" destOrd="0" presId="urn:microsoft.com/office/officeart/2005/8/layout/pList1"/>
    <dgm:cxn modelId="{A5A8E139-CA10-4C38-82FD-F171BFE7DBD1}" type="presOf" srcId="{EA848C1C-5474-4766-BC2F-79CC74B64896}" destId="{69BB59E8-75EA-4649-8E86-6F5E796CAEFF}" srcOrd="0" destOrd="0" presId="urn:microsoft.com/office/officeart/2005/8/layout/pList1"/>
    <dgm:cxn modelId="{F8D09B42-8CC7-4ED7-B773-512A791DC840}" type="presOf" srcId="{978E7C06-7947-4B53-AE51-13B32F02A954}" destId="{DD018674-98D4-4D8C-A492-CEA626927320}" srcOrd="0" destOrd="0" presId="urn:microsoft.com/office/officeart/2005/8/layout/pList1"/>
    <dgm:cxn modelId="{36E55246-EABE-4A04-8394-B898998E7ED0}" type="presOf" srcId="{4A29121F-698D-4C5B-8059-DBBE702DBD50}" destId="{FC2D643E-3958-43E2-B756-0DC338D8C86A}" srcOrd="0" destOrd="0" presId="urn:microsoft.com/office/officeart/2005/8/layout/pList1"/>
    <dgm:cxn modelId="{63025D4A-1C7B-4663-A789-E4A00A6AA7F9}" srcId="{974A8D53-B60A-4112-80A6-69D22AB39420}" destId="{C7F67D80-4B7F-41B0-8DE4-4FD21E4951FA}" srcOrd="5" destOrd="0" parTransId="{876B768A-9409-462A-B102-5164BF7FB285}" sibTransId="{A849A912-DCA6-43BF-8087-3F51940A20B8}"/>
    <dgm:cxn modelId="{B7B36D6D-C358-405C-8AAC-F0B2D2171CF6}" srcId="{974A8D53-B60A-4112-80A6-69D22AB39420}" destId="{4CD9F273-DF7F-4D30-A2E1-2BFAF0AB56E5}" srcOrd="4" destOrd="0" parTransId="{1212B518-61D4-4FD2-B9B7-8D64F1CC2888}" sibTransId="{BE00B145-5BFA-4B7A-A714-A6EC57EDC881}"/>
    <dgm:cxn modelId="{FDAD274F-85E2-4803-8CF3-17B008B1AF68}" srcId="{974A8D53-B60A-4112-80A6-69D22AB39420}" destId="{978E7C06-7947-4B53-AE51-13B32F02A954}" srcOrd="3" destOrd="0" parTransId="{E732A2CA-BD6A-4B81-8932-8FE0503BE9B4}" sibTransId="{1707C5B7-A12E-403A-8EC4-AEFC36D018EA}"/>
    <dgm:cxn modelId="{1CD7D754-B132-4BEB-8F02-91B49BBFA804}" type="presOf" srcId="{1707C5B7-A12E-403A-8EC4-AEFC36D018EA}" destId="{01420F0E-C4CE-4CE0-9E48-98BADB174B10}" srcOrd="0" destOrd="0" presId="urn:microsoft.com/office/officeart/2005/8/layout/pList1"/>
    <dgm:cxn modelId="{81DEC184-1134-4DFD-9CDB-A06059582A74}" srcId="{974A8D53-B60A-4112-80A6-69D22AB39420}" destId="{03B87D8B-ECF7-48FB-990A-E547A6D4CE28}" srcOrd="6" destOrd="0" parTransId="{DE990BB2-2D34-47D8-A395-20FCD6ECE418}" sibTransId="{BEE002AF-C2BA-4B21-84E5-11149BA0ECF4}"/>
    <dgm:cxn modelId="{3683AC8A-A3C8-4CBA-B84E-ED4B457B5DE0}" type="presOf" srcId="{A849A912-DCA6-43BF-8087-3F51940A20B8}" destId="{3774B4DA-E835-44C9-A0A4-2BBA13594905}" srcOrd="0" destOrd="0" presId="urn:microsoft.com/office/officeart/2005/8/layout/pList1"/>
    <dgm:cxn modelId="{8729FD9B-4AA2-4273-BB9F-32E83E6B52A0}" type="presOf" srcId="{03B87D8B-ECF7-48FB-990A-E547A6D4CE28}" destId="{465A26CC-FD2B-4594-A019-25AA928E9F89}" srcOrd="0" destOrd="0" presId="urn:microsoft.com/office/officeart/2005/8/layout/pList1"/>
    <dgm:cxn modelId="{196681AE-296C-4DBC-848A-CE4DC3CEF5EC}" srcId="{974A8D53-B60A-4112-80A6-69D22AB39420}" destId="{81FF6136-9D1C-46F4-9E25-CD39373D5AE6}" srcOrd="0" destOrd="0" parTransId="{DF8C2FD6-43BA-4419-BEBF-05EB286C3BF5}" sibTransId="{3365F02E-DCEC-4459-9E0F-87498EE93098}"/>
    <dgm:cxn modelId="{CCF077BA-CCBE-407E-B7E5-D241F50BD7A2}" type="presOf" srcId="{81FF6136-9D1C-46F4-9E25-CD39373D5AE6}" destId="{17D34343-C708-474C-8B47-0D89F918D496}" srcOrd="0" destOrd="0" presId="urn:microsoft.com/office/officeart/2005/8/layout/pList1"/>
    <dgm:cxn modelId="{70E72AD3-677A-4F90-9C8C-D19AF229CB44}" type="presOf" srcId="{974A8D53-B60A-4112-80A6-69D22AB39420}" destId="{5BA2C7D0-B74F-4789-A863-02543BB50E14}" srcOrd="0" destOrd="0" presId="urn:microsoft.com/office/officeart/2005/8/layout/pList1"/>
    <dgm:cxn modelId="{EC5013E3-AFD0-4F26-B08A-4AAFAA562862}" type="presOf" srcId="{4CD9F273-DF7F-4D30-A2E1-2BFAF0AB56E5}" destId="{AF695FDE-24AA-4B65-BBEC-8CA392DD9517}" srcOrd="0" destOrd="0" presId="urn:microsoft.com/office/officeart/2005/8/layout/pList1"/>
    <dgm:cxn modelId="{3F0A37E8-EAE0-4FEB-B0E7-FD3C5450423A}" type="presOf" srcId="{B97A33E4-12DD-493E-B4E4-B862A81AC456}" destId="{E3F8A9D6-254B-4598-B795-8D0996943C49}" srcOrd="0" destOrd="0" presId="urn:microsoft.com/office/officeart/2005/8/layout/pList1"/>
    <dgm:cxn modelId="{679EE9F5-ED9A-41FF-AEFF-960227A73B9A}" type="presOf" srcId="{92D9AF30-3E3E-4B2F-8177-0E0288FC64B0}" destId="{906F1DC3-C3C5-4B41-8530-D7D72E4513EC}" srcOrd="0" destOrd="0" presId="urn:microsoft.com/office/officeart/2005/8/layout/pList1"/>
    <dgm:cxn modelId="{577F04FF-5244-4AFA-B7B7-BA78FD218964}" srcId="{974A8D53-B60A-4112-80A6-69D22AB39420}" destId="{EA848C1C-5474-4766-BC2F-79CC74B64896}" srcOrd="2" destOrd="0" parTransId="{A6120D2C-5CE1-421D-BC5F-D03691C9742A}" sibTransId="{B97A33E4-12DD-493E-B4E4-B862A81AC456}"/>
    <dgm:cxn modelId="{78773803-5C5F-40D3-BBF1-FCB061F5B39D}" type="presParOf" srcId="{5BA2C7D0-B74F-4789-A863-02543BB50E14}" destId="{4F0CE0A5-13D5-488F-A5AE-3D486B213238}" srcOrd="0" destOrd="0" presId="urn:microsoft.com/office/officeart/2005/8/layout/pList1"/>
    <dgm:cxn modelId="{55B52D7E-0494-4529-A7F0-649D0B06CD54}" type="presParOf" srcId="{4F0CE0A5-13D5-488F-A5AE-3D486B213238}" destId="{0F6D60D9-FFC5-460E-B2B7-F53B25DAB697}" srcOrd="0" destOrd="0" presId="urn:microsoft.com/office/officeart/2005/8/layout/pList1"/>
    <dgm:cxn modelId="{2E54BBD3-16F4-4A0D-8D0B-7C80BE7A4271}" type="presParOf" srcId="{4F0CE0A5-13D5-488F-A5AE-3D486B213238}" destId="{17D34343-C708-474C-8B47-0D89F918D496}" srcOrd="1" destOrd="0" presId="urn:microsoft.com/office/officeart/2005/8/layout/pList1"/>
    <dgm:cxn modelId="{B805B587-3F87-42AE-8E6A-DF807A8873B3}" type="presParOf" srcId="{5BA2C7D0-B74F-4789-A863-02543BB50E14}" destId="{5CE45FEB-D72E-4FD9-9581-A59401B8B11E}" srcOrd="1" destOrd="0" presId="urn:microsoft.com/office/officeart/2005/8/layout/pList1"/>
    <dgm:cxn modelId="{1153C5FF-6F41-4EE2-B0B2-F50A9CC0E032}" type="presParOf" srcId="{5BA2C7D0-B74F-4789-A863-02543BB50E14}" destId="{B88DC81C-6674-4914-85DF-88AB1BFBA218}" srcOrd="2" destOrd="0" presId="urn:microsoft.com/office/officeart/2005/8/layout/pList1"/>
    <dgm:cxn modelId="{31AE3D4D-23FD-455B-A70A-230708391638}" type="presParOf" srcId="{B88DC81C-6674-4914-85DF-88AB1BFBA218}" destId="{E4E35B24-C70C-4FE7-B36F-0C4DEC078744}" srcOrd="0" destOrd="0" presId="urn:microsoft.com/office/officeart/2005/8/layout/pList1"/>
    <dgm:cxn modelId="{94280C79-FBD4-410A-924B-9EC3655051A0}" type="presParOf" srcId="{B88DC81C-6674-4914-85DF-88AB1BFBA218}" destId="{FC2D643E-3958-43E2-B756-0DC338D8C86A}" srcOrd="1" destOrd="0" presId="urn:microsoft.com/office/officeart/2005/8/layout/pList1"/>
    <dgm:cxn modelId="{E7EC1450-010D-42C0-AAD1-8A631104C4FB}" type="presParOf" srcId="{5BA2C7D0-B74F-4789-A863-02543BB50E14}" destId="{906F1DC3-C3C5-4B41-8530-D7D72E4513EC}" srcOrd="3" destOrd="0" presId="urn:microsoft.com/office/officeart/2005/8/layout/pList1"/>
    <dgm:cxn modelId="{38ACE0DB-7E24-47A2-84B9-F98A2E0438E8}" type="presParOf" srcId="{5BA2C7D0-B74F-4789-A863-02543BB50E14}" destId="{C67AB4D4-BBDE-4F07-8877-296D8B4E9F97}" srcOrd="4" destOrd="0" presId="urn:microsoft.com/office/officeart/2005/8/layout/pList1"/>
    <dgm:cxn modelId="{89E2154F-F5AB-418F-8EDC-B11A9C78C0CB}" type="presParOf" srcId="{C67AB4D4-BBDE-4F07-8877-296D8B4E9F97}" destId="{61102327-2128-41C3-8516-1FF96DA4FF69}" srcOrd="0" destOrd="0" presId="urn:microsoft.com/office/officeart/2005/8/layout/pList1"/>
    <dgm:cxn modelId="{5D5C1B2A-0F22-4F22-8ACE-DCF8DE9BF045}" type="presParOf" srcId="{C67AB4D4-BBDE-4F07-8877-296D8B4E9F97}" destId="{69BB59E8-75EA-4649-8E86-6F5E796CAEFF}" srcOrd="1" destOrd="0" presId="urn:microsoft.com/office/officeart/2005/8/layout/pList1"/>
    <dgm:cxn modelId="{0A67D067-D37F-4E9E-A430-A89BE35E5C90}" type="presParOf" srcId="{5BA2C7D0-B74F-4789-A863-02543BB50E14}" destId="{E3F8A9D6-254B-4598-B795-8D0996943C49}" srcOrd="5" destOrd="0" presId="urn:microsoft.com/office/officeart/2005/8/layout/pList1"/>
    <dgm:cxn modelId="{9CEDB977-D26F-4A77-9F30-A785C84883E6}" type="presParOf" srcId="{5BA2C7D0-B74F-4789-A863-02543BB50E14}" destId="{C0E88430-C49A-4A97-B7DC-14940B0BBBA0}" srcOrd="6" destOrd="0" presId="urn:microsoft.com/office/officeart/2005/8/layout/pList1"/>
    <dgm:cxn modelId="{160E9439-F328-4B56-92CB-15A73ED872FA}" type="presParOf" srcId="{C0E88430-C49A-4A97-B7DC-14940B0BBBA0}" destId="{BD41EBA7-4B30-4B94-9DAB-119D9442C5D2}" srcOrd="0" destOrd="0" presId="urn:microsoft.com/office/officeart/2005/8/layout/pList1"/>
    <dgm:cxn modelId="{5BB88324-0964-45B4-B655-4574B50955E6}" type="presParOf" srcId="{C0E88430-C49A-4A97-B7DC-14940B0BBBA0}" destId="{DD018674-98D4-4D8C-A492-CEA626927320}" srcOrd="1" destOrd="0" presId="urn:microsoft.com/office/officeart/2005/8/layout/pList1"/>
    <dgm:cxn modelId="{B6A6C5EE-3EEB-4D5B-9366-E6FA02B113C7}" type="presParOf" srcId="{5BA2C7D0-B74F-4789-A863-02543BB50E14}" destId="{01420F0E-C4CE-4CE0-9E48-98BADB174B10}" srcOrd="7" destOrd="0" presId="urn:microsoft.com/office/officeart/2005/8/layout/pList1"/>
    <dgm:cxn modelId="{43A34DBC-BB30-4689-9E80-2A61A47289BF}" type="presParOf" srcId="{5BA2C7D0-B74F-4789-A863-02543BB50E14}" destId="{0F28CD87-5262-48CA-8BEF-E7679231C96C}" srcOrd="8" destOrd="0" presId="urn:microsoft.com/office/officeart/2005/8/layout/pList1"/>
    <dgm:cxn modelId="{D97E6470-D170-42EA-B669-66A2330A5F60}" type="presParOf" srcId="{0F28CD87-5262-48CA-8BEF-E7679231C96C}" destId="{D969ED43-4145-4F69-B36C-25E457779AFD}" srcOrd="0" destOrd="0" presId="urn:microsoft.com/office/officeart/2005/8/layout/pList1"/>
    <dgm:cxn modelId="{422439B5-2F29-4869-B87A-760193A31725}" type="presParOf" srcId="{0F28CD87-5262-48CA-8BEF-E7679231C96C}" destId="{AF695FDE-24AA-4B65-BBEC-8CA392DD9517}" srcOrd="1" destOrd="0" presId="urn:microsoft.com/office/officeart/2005/8/layout/pList1"/>
    <dgm:cxn modelId="{57E16BD8-4F97-43AF-BEDB-2ED4C2045206}" type="presParOf" srcId="{5BA2C7D0-B74F-4789-A863-02543BB50E14}" destId="{4CB43A67-DEBE-4377-9EFC-B83B7A8C5EB6}" srcOrd="9" destOrd="0" presId="urn:microsoft.com/office/officeart/2005/8/layout/pList1"/>
    <dgm:cxn modelId="{D0EF0970-FF60-4F97-9DE0-29DEB8F12299}" type="presParOf" srcId="{5BA2C7D0-B74F-4789-A863-02543BB50E14}" destId="{D6F78D6C-5FA6-41B2-80BE-99A7E25499EB}" srcOrd="10" destOrd="0" presId="urn:microsoft.com/office/officeart/2005/8/layout/pList1"/>
    <dgm:cxn modelId="{9C490B69-0B51-40B4-BE0E-904469F7FAEF}" type="presParOf" srcId="{D6F78D6C-5FA6-41B2-80BE-99A7E25499EB}" destId="{AAFAB455-AE3D-485C-BF24-0EAE8426DC93}" srcOrd="0" destOrd="0" presId="urn:microsoft.com/office/officeart/2005/8/layout/pList1"/>
    <dgm:cxn modelId="{7F5C5746-8D07-4B14-BC10-F51E0025926E}" type="presParOf" srcId="{D6F78D6C-5FA6-41B2-80BE-99A7E25499EB}" destId="{7424E573-11D3-416C-B888-CE4E0603F9D9}" srcOrd="1" destOrd="0" presId="urn:microsoft.com/office/officeart/2005/8/layout/pList1"/>
    <dgm:cxn modelId="{405DEEB0-5F5D-4A67-8EAA-2E02CB84B9A9}" type="presParOf" srcId="{5BA2C7D0-B74F-4789-A863-02543BB50E14}" destId="{3774B4DA-E835-44C9-A0A4-2BBA13594905}" srcOrd="11" destOrd="0" presId="urn:microsoft.com/office/officeart/2005/8/layout/pList1"/>
    <dgm:cxn modelId="{F8056727-75C3-4D97-8C88-A541CB4F470B}" type="presParOf" srcId="{5BA2C7D0-B74F-4789-A863-02543BB50E14}" destId="{50A9481C-B1EA-40BE-A9CA-9520253744E8}" srcOrd="12" destOrd="0" presId="urn:microsoft.com/office/officeart/2005/8/layout/pList1"/>
    <dgm:cxn modelId="{91981C32-84D5-4D41-9E59-C94312527D4D}" type="presParOf" srcId="{50A9481C-B1EA-40BE-A9CA-9520253744E8}" destId="{2428113E-F567-494C-B8D0-CF96E9012473}" srcOrd="0" destOrd="0" presId="urn:microsoft.com/office/officeart/2005/8/layout/pList1"/>
    <dgm:cxn modelId="{AC8C1AE8-928A-4585-BE94-745D836C37B9}" type="presParOf" srcId="{50A9481C-B1EA-40BE-A9CA-9520253744E8}" destId="{465A26CC-FD2B-4594-A019-25AA928E9F89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6D60D9-FFC5-460E-B2B7-F53B25DAB697}">
      <dsp:nvSpPr>
        <dsp:cNvPr id="0" name=""/>
        <dsp:cNvSpPr/>
      </dsp:nvSpPr>
      <dsp:spPr>
        <a:xfrm>
          <a:off x="2959185" y="384050"/>
          <a:ext cx="2045421" cy="1409295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D34343-C708-474C-8B47-0D89F918D496}">
      <dsp:nvSpPr>
        <dsp:cNvPr id="0" name=""/>
        <dsp:cNvSpPr/>
      </dsp:nvSpPr>
      <dsp:spPr>
        <a:xfrm>
          <a:off x="2959185" y="1885849"/>
          <a:ext cx="2045421" cy="1218912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C0504D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42240" tIns="108000" rIns="142240" bIns="360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Gabriel oznámil narození Jana Křtitele 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     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(Lu</a:t>
          </a:r>
          <a:r>
            <a:rPr lang="cs-CZ" sz="20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káš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1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,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8-20)</a:t>
          </a:r>
        </a:p>
      </dsp:txBody>
      <dsp:txXfrm>
        <a:off x="2959185" y="1885849"/>
        <a:ext cx="2045421" cy="1218912"/>
      </dsp:txXfrm>
    </dsp:sp>
    <dsp:sp modelId="{E4E35B24-C70C-4FE7-B36F-0C4DEC078744}">
      <dsp:nvSpPr>
        <dsp:cNvPr id="0" name=""/>
        <dsp:cNvSpPr/>
      </dsp:nvSpPr>
      <dsp:spPr>
        <a:xfrm>
          <a:off x="5144824" y="384050"/>
          <a:ext cx="2045421" cy="1409295"/>
        </a:xfrm>
        <a:prstGeom prst="roundRect">
          <a:avLst/>
        </a:prstGeom>
        <a:blipFill rotWithShape="0">
          <a:blip xmlns:r="http://schemas.openxmlformats.org/officeDocument/2006/relationships" r:embed="rId2">
            <a:lum bright="-54000" contrast="61000"/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2D643E-3958-43E2-B756-0DC338D8C86A}">
      <dsp:nvSpPr>
        <dsp:cNvPr id="0" name=""/>
        <dsp:cNvSpPr/>
      </dsp:nvSpPr>
      <dsp:spPr>
        <a:xfrm>
          <a:off x="5144824" y="1885849"/>
          <a:ext cx="2045421" cy="1218912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C0504D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42240" tIns="72000" rIns="14400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Gabriel oznámil narození Ježíše</a:t>
          </a:r>
          <a:b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(Lu</a:t>
          </a:r>
          <a:r>
            <a:rPr lang="cs-CZ" sz="20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káš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1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,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26-38)</a:t>
          </a:r>
        </a:p>
      </dsp:txBody>
      <dsp:txXfrm>
        <a:off x="5144824" y="1885849"/>
        <a:ext cx="2045421" cy="1218912"/>
      </dsp:txXfrm>
    </dsp:sp>
    <dsp:sp modelId="{61102327-2128-41C3-8516-1FF96DA4FF69}">
      <dsp:nvSpPr>
        <dsp:cNvPr id="0" name=""/>
        <dsp:cNvSpPr/>
      </dsp:nvSpPr>
      <dsp:spPr>
        <a:xfrm>
          <a:off x="7394873" y="384050"/>
          <a:ext cx="2045421" cy="1409295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BB59E8-75EA-4649-8E86-6F5E796CAEFF}">
      <dsp:nvSpPr>
        <dsp:cNvPr id="0" name=""/>
        <dsp:cNvSpPr/>
      </dsp:nvSpPr>
      <dsp:spPr>
        <a:xfrm>
          <a:off x="7394873" y="1885849"/>
          <a:ext cx="2045421" cy="1218912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C0504D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Zjevil se ve snu Josefovi (Matouš 1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,</a:t>
          </a:r>
          <a:r>
            <a:rPr lang="it-IT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20)
</a:t>
          </a:r>
          <a:endParaRPr lang="es-ES" sz="2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7394873" y="1885849"/>
        <a:ext cx="2045421" cy="1218912"/>
      </dsp:txXfrm>
    </dsp:sp>
    <dsp:sp modelId="{BD41EBA7-4B30-4B94-9DAB-119D9442C5D2}">
      <dsp:nvSpPr>
        <dsp:cNvPr id="0" name=""/>
        <dsp:cNvSpPr/>
      </dsp:nvSpPr>
      <dsp:spPr>
        <a:xfrm>
          <a:off x="9644923" y="353699"/>
          <a:ext cx="2045421" cy="1409295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018674-98D4-4D8C-A492-CEA626927320}">
      <dsp:nvSpPr>
        <dsp:cNvPr id="0" name=""/>
        <dsp:cNvSpPr/>
      </dsp:nvSpPr>
      <dsp:spPr>
        <a:xfrm>
          <a:off x="9644923" y="1794798"/>
          <a:ext cx="2045421" cy="1340313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C0504D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42240" tIns="7200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Oznámili narození pastýřům</a:t>
          </a:r>
          <a:b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(Lukáš 2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,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8-15)
</a:t>
          </a:r>
        </a:p>
      </dsp:txBody>
      <dsp:txXfrm>
        <a:off x="9644923" y="1794798"/>
        <a:ext cx="2045421" cy="1340313"/>
      </dsp:txXfrm>
    </dsp:sp>
    <dsp:sp modelId="{D969ED43-4145-4F69-B36C-25E457779AFD}">
      <dsp:nvSpPr>
        <dsp:cNvPr id="0" name=""/>
        <dsp:cNvSpPr/>
      </dsp:nvSpPr>
      <dsp:spPr>
        <a:xfrm>
          <a:off x="1712543" y="3234235"/>
          <a:ext cx="2045421" cy="1409295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695FDE-24AA-4B65-BBEC-8CA392DD9517}">
      <dsp:nvSpPr>
        <dsp:cNvPr id="0" name=""/>
        <dsp:cNvSpPr/>
      </dsp:nvSpPr>
      <dsp:spPr>
        <a:xfrm>
          <a:off x="1763" y="4762013"/>
          <a:ext cx="5345851" cy="1266955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C0504D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42240" tIns="7200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Tvořili betlémskou hvězdu. </a:t>
          </a:r>
          <a:r>
            <a:rPr lang="cs-CZ" sz="20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Byla to</a:t>
          </a:r>
          <a:r>
            <a:rPr lang="es-ES" sz="20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 vzdálen</a:t>
          </a:r>
          <a:r>
            <a:rPr lang="cs-CZ" sz="20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á </a:t>
          </a:r>
          <a:r>
            <a:rPr lang="es-ES" sz="20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skupin</a:t>
          </a:r>
          <a:r>
            <a:rPr lang="cs-CZ" sz="20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a</a:t>
          </a:r>
          <a:r>
            <a:rPr lang="es-ES" sz="20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 andělů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, která svou září zobrazovala hvězdu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.  </a:t>
          </a:r>
          <a:r>
            <a:rPr lang="es-ES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(RH, 9</a:t>
          </a:r>
          <a:r>
            <a:rPr lang="cs-CZ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.</a:t>
          </a:r>
          <a:r>
            <a:rPr lang="es-ES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12</a:t>
          </a:r>
          <a:r>
            <a:rPr lang="cs-CZ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.</a:t>
          </a:r>
          <a:r>
            <a:rPr lang="es-ES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1884; EJ 16</a:t>
          </a:r>
          <a:r>
            <a:rPr lang="cs-CZ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. 1.1884</a:t>
          </a:r>
          <a:r>
            <a:rPr lang="es-ES" sz="14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)</a:t>
          </a:r>
          <a:endParaRPr lang="es-ES" sz="2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1763" y="4762013"/>
        <a:ext cx="5345851" cy="1266955"/>
      </dsp:txXfrm>
    </dsp:sp>
    <dsp:sp modelId="{AAFAB455-AE3D-485C-BF24-0EAE8426DC93}">
      <dsp:nvSpPr>
        <dsp:cNvPr id="0" name=""/>
        <dsp:cNvSpPr/>
      </dsp:nvSpPr>
      <dsp:spPr>
        <a:xfrm>
          <a:off x="5539909" y="3321573"/>
          <a:ext cx="2045421" cy="1409295"/>
        </a:xfrm>
        <a:prstGeom prst="roundRect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24E573-11D3-416C-B888-CE4E0603F9D9}">
      <dsp:nvSpPr>
        <dsp:cNvPr id="0" name=""/>
        <dsp:cNvSpPr/>
      </dsp:nvSpPr>
      <dsp:spPr>
        <a:xfrm>
          <a:off x="5530746" y="4822761"/>
          <a:ext cx="2045421" cy="1218912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C0504D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42240" tIns="7200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Řekli 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Josefovi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,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aby se vrátil 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     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z Egypta</a:t>
          </a:r>
          <a:b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(Mat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.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,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19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.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20)
</a:t>
          </a:r>
        </a:p>
      </dsp:txBody>
      <dsp:txXfrm>
        <a:off x="5530746" y="4822761"/>
        <a:ext cx="2045421" cy="1218912"/>
      </dsp:txXfrm>
    </dsp:sp>
    <dsp:sp modelId="{2428113E-F567-494C-B8D0-CF96E9012473}">
      <dsp:nvSpPr>
        <dsp:cNvPr id="0" name=""/>
        <dsp:cNvSpPr/>
      </dsp:nvSpPr>
      <dsp:spPr>
        <a:xfrm>
          <a:off x="8788390" y="3333073"/>
          <a:ext cx="2045421" cy="1409295"/>
        </a:xfrm>
        <a:prstGeom prst="roundRect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5A26CC-FD2B-4594-A019-25AA928E9F89}">
      <dsp:nvSpPr>
        <dsp:cNvPr id="0" name=""/>
        <dsp:cNvSpPr/>
      </dsp:nvSpPr>
      <dsp:spPr>
        <a:xfrm>
          <a:off x="7802947" y="4820454"/>
          <a:ext cx="4016307" cy="1218912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C0504D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36000" tIns="36000" rIns="3600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P</a:t>
          </a:r>
          <a:r>
            <a:rPr lang="cs-CZ" sz="20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chránili Ježíše v dětství a během dospívání</a:t>
          </a:r>
          <a:r>
            <a:rPr lang="es-ES" sz="20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. 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Od svých nejútlejších let byl Ježíš střežen nebeskými anděly (DTG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strana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52)</a:t>
          </a:r>
        </a:p>
      </dsp:txBody>
      <dsp:txXfrm>
        <a:off x="7802947" y="4820454"/>
        <a:ext cx="4016307" cy="12189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6D60D9-FFC5-460E-B2B7-F53B25DAB697}">
      <dsp:nvSpPr>
        <dsp:cNvPr id="0" name=""/>
        <dsp:cNvSpPr/>
      </dsp:nvSpPr>
      <dsp:spPr>
        <a:xfrm>
          <a:off x="96554" y="657291"/>
          <a:ext cx="2891761" cy="1992423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D34343-C708-474C-8B47-0D89F918D496}">
      <dsp:nvSpPr>
        <dsp:cNvPr id="0" name=""/>
        <dsp:cNvSpPr/>
      </dsp:nvSpPr>
      <dsp:spPr>
        <a:xfrm>
          <a:off x="160202" y="2897310"/>
          <a:ext cx="2891761" cy="1999565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C0504D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72000" tIns="180000" rIns="7200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Při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pokušeních. </a:t>
          </a:r>
          <a:r>
            <a:rPr lang="cs-CZ" sz="20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Andělé, kteří </a:t>
          </a:r>
          <a:r>
            <a:rPr lang="cs-CZ" sz="2000" b="1" kern="1200" dirty="0" err="1">
              <a:solidFill>
                <a:srgbClr val="C00000"/>
              </a:solidFill>
              <a:latin typeface="Calibri"/>
              <a:ea typeface="+mn-ea"/>
              <a:cs typeface="+mn-cs"/>
            </a:rPr>
            <a:t>převyšovaiu</a:t>
          </a:r>
          <a:r>
            <a:rPr lang="cs-CZ" sz="20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  lidskou slabost, tam byli proto, aby Jej chránili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od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lat pokušení a postavit se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nepříteli (VAAn, 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str.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182)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.</a:t>
          </a:r>
          <a:endParaRPr lang="es-ES" sz="2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160202" y="2897310"/>
        <a:ext cx="2891761" cy="1999565"/>
      </dsp:txXfrm>
    </dsp:sp>
    <dsp:sp modelId="{E4E35B24-C70C-4FE7-B36F-0C4DEC078744}">
      <dsp:nvSpPr>
        <dsp:cNvPr id="0" name=""/>
        <dsp:cNvSpPr/>
      </dsp:nvSpPr>
      <dsp:spPr>
        <a:xfrm>
          <a:off x="3186552" y="702457"/>
          <a:ext cx="2891761" cy="1992423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2D643E-3958-43E2-B756-0DC338D8C86A}">
      <dsp:nvSpPr>
        <dsp:cNvPr id="0" name=""/>
        <dsp:cNvSpPr/>
      </dsp:nvSpPr>
      <dsp:spPr>
        <a:xfrm>
          <a:off x="3123974" y="2883218"/>
          <a:ext cx="2891761" cy="2733583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C0504D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Sloužili Ježíši po pokušení (Mar</a:t>
          </a:r>
          <a:r>
            <a:rPr lang="cs-CZ" sz="20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ek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1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,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13</a:t>
          </a:r>
          <a:r>
            <a:rPr lang="es-ES" sz="2000" b="1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).</a:t>
          </a:r>
          <a:r>
            <a:rPr lang="es-ES" sz="20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 </a:t>
          </a:r>
          <a:r>
            <a:rPr lang="cs-CZ" sz="20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Andělé sloužili Ježíši, když jej sytili na poušti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, posilovali ho a požehnání jeho Otce spočívalo na něm</a:t>
          </a:r>
          <a:b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TV strana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158)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.</a:t>
          </a:r>
          <a:endParaRPr lang="es-ES" sz="2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123974" y="2883218"/>
        <a:ext cx="2891761" cy="2733583"/>
      </dsp:txXfrm>
    </dsp:sp>
    <dsp:sp modelId="{61102327-2128-41C3-8516-1FF96DA4FF69}">
      <dsp:nvSpPr>
        <dsp:cNvPr id="0" name=""/>
        <dsp:cNvSpPr/>
      </dsp:nvSpPr>
      <dsp:spPr>
        <a:xfrm>
          <a:off x="7390644" y="169335"/>
          <a:ext cx="3557040" cy="2459089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BB59E8-75EA-4649-8E86-6F5E796CAEFF}">
      <dsp:nvSpPr>
        <dsp:cNvPr id="0" name=""/>
        <dsp:cNvSpPr/>
      </dsp:nvSpPr>
      <dsp:spPr>
        <a:xfrm>
          <a:off x="6332678" y="2862663"/>
          <a:ext cx="5632601" cy="2747766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C0504D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Zachránili Ježíše před smrtí v Nazaretu</a:t>
          </a:r>
          <a:r>
            <a:rPr lang="es-ES" sz="20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. </a:t>
          </a:r>
          <a:r>
            <a:rPr lang="cs-CZ" sz="20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Boží</a:t>
          </a:r>
          <a:r>
            <a:rPr lang="es-ES" sz="20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 </a:t>
          </a:r>
          <a:r>
            <a:rPr lang="cs-CZ" sz="2000" b="1" kern="1200" dirty="0" err="1">
              <a:solidFill>
                <a:srgbClr val="C00000"/>
              </a:solidFill>
              <a:latin typeface="Calibri"/>
              <a:ea typeface="+mn-ea"/>
              <a:cs typeface="+mn-cs"/>
            </a:rPr>
            <a:t>an</a:t>
          </a:r>
          <a:r>
            <a:rPr lang="es-ES" sz="20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d</a:t>
          </a:r>
          <a:r>
            <a:rPr lang="cs-CZ" sz="2000" b="1" kern="1200" dirty="0" err="1">
              <a:solidFill>
                <a:srgbClr val="C00000"/>
              </a:solidFill>
              <a:latin typeface="Calibri"/>
              <a:ea typeface="+mn-ea"/>
              <a:cs typeface="+mn-cs"/>
            </a:rPr>
            <a:t>ělé</a:t>
          </a:r>
          <a:r>
            <a:rPr lang="es-ES" sz="20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 ho</a:t>
          </a:r>
          <a:r>
            <a:rPr lang="cs-CZ" sz="20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 skryli před</a:t>
          </a:r>
          <a:r>
            <a:rPr lang="es-ES" sz="20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 rozzuřen</a:t>
          </a:r>
          <a:r>
            <a:rPr lang="cs-CZ" sz="2000" b="1" kern="1200" dirty="0" err="1">
              <a:solidFill>
                <a:srgbClr val="C00000"/>
              </a:solidFill>
              <a:latin typeface="Calibri"/>
              <a:ea typeface="+mn-ea"/>
              <a:cs typeface="+mn-cs"/>
            </a:rPr>
            <a:t>ým</a:t>
          </a:r>
          <a:r>
            <a:rPr lang="es-ES" sz="20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 dav</a:t>
          </a:r>
          <a:r>
            <a:rPr lang="cs-CZ" sz="2000" b="1" kern="1200" dirty="0" err="1">
              <a:solidFill>
                <a:srgbClr val="C00000"/>
              </a:solidFill>
              <a:latin typeface="Calibri"/>
              <a:ea typeface="+mn-ea"/>
              <a:cs typeface="+mn-cs"/>
            </a:rPr>
            <a:t>em</a:t>
          </a:r>
          <a:r>
            <a:rPr lang="es-ES" sz="20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 a zachránili mu život..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Tito nebeští poslové byli přítomni v synagoze, když mluvil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k lidu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a doprovázeli ho, když 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ho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týr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al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nevěřící 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                       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 rozhněvaný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dav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Žid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ů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. Andělé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nechali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šílen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ý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dav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oslepnout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a přivedli Ježíše do bezpečí 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                       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Duch proroctví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2, 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strany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114-115)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.</a:t>
          </a:r>
          <a:endParaRPr lang="es-ES" sz="20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6332678" y="2862663"/>
        <a:ext cx="5632601" cy="27477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6D60D9-FFC5-460E-B2B7-F53B25DAB697}">
      <dsp:nvSpPr>
        <dsp:cNvPr id="0" name=""/>
        <dsp:cNvSpPr/>
      </dsp:nvSpPr>
      <dsp:spPr>
        <a:xfrm>
          <a:off x="65992" y="0"/>
          <a:ext cx="2084706" cy="1436362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D34343-C708-474C-8B47-0D89F918D496}">
      <dsp:nvSpPr>
        <dsp:cNvPr id="0" name=""/>
        <dsp:cNvSpPr/>
      </dsp:nvSpPr>
      <dsp:spPr>
        <a:xfrm>
          <a:off x="65992" y="1542966"/>
          <a:ext cx="2084706" cy="1242323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007649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Osvobodili apoštoly z vězení</a:t>
          </a:r>
          <a:b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(Skutky 5:17-20)
</a:t>
          </a:r>
        </a:p>
      </dsp:txBody>
      <dsp:txXfrm>
        <a:off x="65992" y="1542966"/>
        <a:ext cx="2084706" cy="1242323"/>
      </dsp:txXfrm>
    </dsp:sp>
    <dsp:sp modelId="{E4E35B24-C70C-4FE7-B36F-0C4DEC078744}">
      <dsp:nvSpPr>
        <dsp:cNvPr id="0" name=""/>
        <dsp:cNvSpPr/>
      </dsp:nvSpPr>
      <dsp:spPr>
        <a:xfrm>
          <a:off x="2405340" y="0"/>
          <a:ext cx="2084706" cy="1436362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2D643E-3958-43E2-B756-0DC338D8C86A}">
      <dsp:nvSpPr>
        <dsp:cNvPr id="0" name=""/>
        <dsp:cNvSpPr/>
      </dsp:nvSpPr>
      <dsp:spPr>
        <a:xfrm>
          <a:off x="2283853" y="1531842"/>
          <a:ext cx="2308166" cy="2940480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007649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44000" tIns="144000" rIns="14400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Vedli Gamaliela.     </a:t>
          </a:r>
          <a:r>
            <a:rPr lang="es-ES" sz="20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Boží anděl působil </a:t>
          </a:r>
          <a:r>
            <a:rPr lang="cs-CZ" sz="20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   </a:t>
          </a:r>
          <a:r>
            <a:rPr lang="es-ES" sz="20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na </a:t>
          </a:r>
          <a:r>
            <a:rPr lang="cs-CZ" sz="20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jeho </a:t>
          </a:r>
          <a:r>
            <a:rPr lang="es-ES" sz="20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srdce 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 sdělil mu, co má </a:t>
          </a:r>
          <a:r>
            <a:rPr lang="cs-CZ" sz="2000" b="1" kern="1200" dirty="0" err="1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por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adit kněžím a knížatům</a:t>
          </a:r>
          <a:b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(P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NL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strana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195)</a:t>
          </a:r>
        </a:p>
      </dsp:txBody>
      <dsp:txXfrm>
        <a:off x="2283853" y="1531842"/>
        <a:ext cx="2308166" cy="2940480"/>
      </dsp:txXfrm>
    </dsp:sp>
    <dsp:sp modelId="{61102327-2128-41C3-8516-1FF96DA4FF69}">
      <dsp:nvSpPr>
        <dsp:cNvPr id="0" name=""/>
        <dsp:cNvSpPr/>
      </dsp:nvSpPr>
      <dsp:spPr>
        <a:xfrm>
          <a:off x="4810334" y="0"/>
          <a:ext cx="2084706" cy="1436362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BB59E8-75EA-4649-8E86-6F5E796CAEFF}">
      <dsp:nvSpPr>
        <dsp:cNvPr id="0" name=""/>
        <dsp:cNvSpPr/>
      </dsp:nvSpPr>
      <dsp:spPr>
        <a:xfrm>
          <a:off x="4795428" y="1534327"/>
          <a:ext cx="2084706" cy="1242323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007649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42240" tIns="7200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Filip 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se setkává     s etiopským dvořanem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(Skutky 8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,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26)
</a:t>
          </a:r>
        </a:p>
      </dsp:txBody>
      <dsp:txXfrm>
        <a:off x="4795428" y="1534327"/>
        <a:ext cx="2084706" cy="1242323"/>
      </dsp:txXfrm>
    </dsp:sp>
    <dsp:sp modelId="{BD41EBA7-4B30-4B94-9DAB-119D9442C5D2}">
      <dsp:nvSpPr>
        <dsp:cNvPr id="0" name=""/>
        <dsp:cNvSpPr/>
      </dsp:nvSpPr>
      <dsp:spPr>
        <a:xfrm>
          <a:off x="7037951" y="0"/>
          <a:ext cx="2084706" cy="1436362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018674-98D4-4D8C-A492-CEA626927320}">
      <dsp:nvSpPr>
        <dsp:cNvPr id="0" name=""/>
        <dsp:cNvSpPr/>
      </dsp:nvSpPr>
      <dsp:spPr>
        <a:xfrm>
          <a:off x="7037951" y="1552905"/>
          <a:ext cx="2084706" cy="1242323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007649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Zjevil se Kornéliovi</a:t>
          </a:r>
          <a:b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(Skutky 10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,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1-8)
</a:t>
          </a:r>
        </a:p>
      </dsp:txBody>
      <dsp:txXfrm>
        <a:off x="7037951" y="1552905"/>
        <a:ext cx="2084706" cy="1242323"/>
      </dsp:txXfrm>
    </dsp:sp>
    <dsp:sp modelId="{D969ED43-4145-4F69-B36C-25E457779AFD}">
      <dsp:nvSpPr>
        <dsp:cNvPr id="0" name=""/>
        <dsp:cNvSpPr/>
      </dsp:nvSpPr>
      <dsp:spPr>
        <a:xfrm>
          <a:off x="9396864" y="7445"/>
          <a:ext cx="2084706" cy="1436362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695FDE-24AA-4B65-BBEC-8CA392DD9517}">
      <dsp:nvSpPr>
        <dsp:cNvPr id="0" name=""/>
        <dsp:cNvSpPr/>
      </dsp:nvSpPr>
      <dsp:spPr>
        <a:xfrm>
          <a:off x="9354127" y="1560214"/>
          <a:ext cx="2084706" cy="1242323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007649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Osvobodil  Petra 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z vězení</a:t>
          </a:r>
          <a:b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(Skutky 12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,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6-10)
</a:t>
          </a:r>
        </a:p>
      </dsp:txBody>
      <dsp:txXfrm>
        <a:off x="9354127" y="1560214"/>
        <a:ext cx="2084706" cy="1242323"/>
      </dsp:txXfrm>
    </dsp:sp>
    <dsp:sp modelId="{AAFAB455-AE3D-485C-BF24-0EAE8426DC93}">
      <dsp:nvSpPr>
        <dsp:cNvPr id="0" name=""/>
        <dsp:cNvSpPr/>
      </dsp:nvSpPr>
      <dsp:spPr>
        <a:xfrm>
          <a:off x="0" y="3178449"/>
          <a:ext cx="1926769" cy="1720992"/>
        </a:xfrm>
        <a:prstGeom prst="roundRect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424E573-11D3-416C-B888-CE4E0603F9D9}">
      <dsp:nvSpPr>
        <dsp:cNvPr id="0" name=""/>
        <dsp:cNvSpPr/>
      </dsp:nvSpPr>
      <dsp:spPr>
        <a:xfrm>
          <a:off x="0" y="5059002"/>
          <a:ext cx="2263136" cy="1109549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007649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Postihl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Heroda</a:t>
          </a:r>
          <a:b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</a:b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(Skutky 12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,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21–23)
</a:t>
          </a:r>
        </a:p>
      </dsp:txBody>
      <dsp:txXfrm>
        <a:off x="0" y="5059002"/>
        <a:ext cx="2263136" cy="1109549"/>
      </dsp:txXfrm>
    </dsp:sp>
    <dsp:sp modelId="{2428113E-F567-494C-B8D0-CF96E9012473}">
      <dsp:nvSpPr>
        <dsp:cNvPr id="0" name=""/>
        <dsp:cNvSpPr/>
      </dsp:nvSpPr>
      <dsp:spPr>
        <a:xfrm>
          <a:off x="9341717" y="2971636"/>
          <a:ext cx="2084706" cy="1436362"/>
        </a:xfrm>
        <a:prstGeom prst="roundRect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5A26CC-FD2B-4594-A019-25AA928E9F89}">
      <dsp:nvSpPr>
        <dsp:cNvPr id="0" name=""/>
        <dsp:cNvSpPr/>
      </dsp:nvSpPr>
      <dsp:spPr>
        <a:xfrm>
          <a:off x="2526342" y="4539879"/>
          <a:ext cx="8881412" cy="1628672"/>
        </a:xfrm>
        <a:prstGeom prst="rect">
          <a:avLst/>
        </a:prstGeom>
        <a:solidFill>
          <a:sysClr val="window" lastClr="FFFFFF"/>
        </a:solidFill>
        <a:ln w="25400" cap="flat" cmpd="sng" algn="ctr">
          <a:solidFill>
            <a:srgbClr val="007649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Osvobodili Pavla a Silase z vězení ve Filipech. Celé nebe se zajímalo o lidi, kteří trpěli pro Krista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a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cs-CZ" sz="20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andělé</a:t>
          </a:r>
          <a:r>
            <a:rPr lang="es-ES" sz="20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 </a:t>
          </a:r>
          <a:r>
            <a:rPr lang="pl-PL" sz="2000" b="1" kern="1200" dirty="0">
              <a:solidFill>
                <a:srgbClr val="C00000"/>
              </a:solidFill>
              <a:latin typeface="Calibri"/>
              <a:ea typeface="+mn-ea"/>
              <a:cs typeface="+mn-cs"/>
            </a:rPr>
            <a:t>byli posláni na návštěvu do vězení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. Za ním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se země otřásla. Těžké zamčené dveře 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žaláře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se otevřely dokořán; řetězy a 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okovy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s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a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dl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y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z rukou a nohou vězňů; a jasné světlo zaplavilo vězení. (</a:t>
          </a:r>
          <a:r>
            <a:rPr lang="cs-CZ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PNL strana</a:t>
          </a:r>
          <a:r>
            <a:rPr lang="es-ES" sz="2000" b="1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 175)</a:t>
          </a:r>
        </a:p>
      </dsp:txBody>
      <dsp:txXfrm>
        <a:off x="2526342" y="4539879"/>
        <a:ext cx="8881412" cy="1628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B528F-8890-4053-8CCB-F8B7258D6494}" type="datetimeFigureOut">
              <a:rPr lang="es-ES" smtClean="0"/>
              <a:t>31/12/2022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8923D-3EBB-4D1E-9E89-0B6C2096E42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1377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8923D-3EBB-4D1E-9E89-0B6C2096E428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6092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8923D-3EBB-4D1E-9E89-0B6C2096E428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8239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8923D-3EBB-4D1E-9E89-0B6C2096E428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0671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8923D-3EBB-4D1E-9E89-0B6C2096E428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8520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8923D-3EBB-4D1E-9E89-0B6C2096E428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6498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8923D-3EBB-4D1E-9E89-0B6C2096E428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3293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8923D-3EBB-4D1E-9E89-0B6C2096E428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4109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8923D-3EBB-4D1E-9E89-0B6C2096E428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5352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040049-C08E-F2D6-01D3-C102F09CFC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BE8B5C0-ADAC-F0E4-8F4C-D0756D02E5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8BEDB4-E01E-7275-4BAE-2391173C8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B1EF-3731-4959-B16D-668EBE7453B8}" type="datetimeFigureOut">
              <a:rPr lang="es-ES" smtClean="0"/>
              <a:t>31/12/2022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B7CA51-8A35-F05D-081C-E80867BFF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68A8A5-8A8D-952C-65B7-BF11F1420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AE089-5120-4596-91D5-10C5EE52E0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8142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2C14B4-5A96-C4CB-EC43-EA743318F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988896F-68BF-EF58-C25D-E1EB1F4512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5D5A25-2A41-8090-4CC3-09F573773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B1EF-3731-4959-B16D-668EBE7453B8}" type="datetimeFigureOut">
              <a:rPr lang="es-ES" smtClean="0"/>
              <a:t>31/12/2022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E12399-B1BF-498E-7262-2CF8594A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86930D-6D4C-A09D-6DA6-E4B87F644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AE089-5120-4596-91D5-10C5EE52E0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2118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61283F1-A3F9-04D0-2505-2E53422587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0FB7F4-4FCA-F033-8F39-4BBB0B7E8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FFF690F-42E3-20D1-90BE-A84D19185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B1EF-3731-4959-B16D-668EBE7453B8}" type="datetimeFigureOut">
              <a:rPr lang="es-ES" smtClean="0"/>
              <a:t>31/12/2022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C0E4FE-9C6D-D0E1-460A-3726D49A4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290EA5-8657-26EF-93D5-F38D4DF09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AE089-5120-4596-91D5-10C5EE52E0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9744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E4C4-2A84-4CE5-89E4-ED045B5A2298}" type="datetimeFigureOut">
              <a:rPr lang="es-ES" smtClean="0"/>
              <a:pPr/>
              <a:t>31/12/2022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ACCFD-08C9-4686-B194-4A52C76D98B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574371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E4C4-2A84-4CE5-89E4-ED045B5A2298}" type="datetimeFigureOut">
              <a:rPr lang="es-ES" smtClean="0"/>
              <a:pPr/>
              <a:t>31/12/2022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ACCFD-08C9-4686-B194-4A52C76D98B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963070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E4C4-2A84-4CE5-89E4-ED045B5A2298}" type="datetimeFigureOut">
              <a:rPr lang="es-ES" smtClean="0"/>
              <a:pPr/>
              <a:t>31/12/2022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ACCFD-08C9-4686-B194-4A52C76D98B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076719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E4C4-2A84-4CE5-89E4-ED045B5A2298}" type="datetimeFigureOut">
              <a:rPr lang="es-ES" smtClean="0"/>
              <a:pPr/>
              <a:t>31/12/2022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ACCFD-08C9-4686-B194-4A52C76D98B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1429778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E4C4-2A84-4CE5-89E4-ED045B5A2298}" type="datetimeFigureOut">
              <a:rPr lang="es-ES" smtClean="0"/>
              <a:pPr/>
              <a:t>31/12/2022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ACCFD-08C9-4686-B194-4A52C76D98B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99091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E4C4-2A84-4CE5-89E4-ED045B5A2298}" type="datetimeFigureOut">
              <a:rPr lang="es-ES" smtClean="0"/>
              <a:pPr/>
              <a:t>31/12/2022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ACCFD-08C9-4686-B194-4A52C76D98B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840782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E4C4-2A84-4CE5-89E4-ED045B5A2298}" type="datetimeFigureOut">
              <a:rPr lang="es-ES" smtClean="0"/>
              <a:pPr/>
              <a:t>31/12/2022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ACCFD-08C9-4686-B194-4A52C76D98B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230335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E4C4-2A84-4CE5-89E4-ED045B5A2298}" type="datetimeFigureOut">
              <a:rPr lang="es-ES" smtClean="0"/>
              <a:pPr/>
              <a:t>31/12/2022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ACCFD-08C9-4686-B194-4A52C76D98B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223115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1114B4-8DA9-28AE-4742-8E984D26E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544018-0F89-B8AB-01D5-087DC8AC9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5C3812-2CD4-1551-9A3F-259EF77C9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B1EF-3731-4959-B16D-668EBE7453B8}" type="datetimeFigureOut">
              <a:rPr lang="es-ES" smtClean="0"/>
              <a:t>31/12/2022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C602B2-686C-A567-5DA0-FD8A8208E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23AC95-2E27-C25E-7065-FD76FDE3F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AE089-5120-4596-91D5-10C5EE52E0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64028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E4C4-2A84-4CE5-89E4-ED045B5A2298}" type="datetimeFigureOut">
              <a:rPr lang="es-ES" smtClean="0"/>
              <a:pPr/>
              <a:t>31/12/2022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ACCFD-08C9-4686-B194-4A52C76D98B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88235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E4C4-2A84-4CE5-89E4-ED045B5A2298}" type="datetimeFigureOut">
              <a:rPr lang="es-ES" smtClean="0"/>
              <a:pPr/>
              <a:t>31/12/2022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ACCFD-08C9-4686-B194-4A52C76D98B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447605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1E4C4-2A84-4CE5-89E4-ED045B5A2298}" type="datetimeFigureOut">
              <a:rPr lang="es-ES" smtClean="0"/>
              <a:pPr/>
              <a:t>31/12/2022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ACCFD-08C9-4686-B194-4A52C76D98B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2239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E187F1-3917-8F18-3320-AAA894CE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146D9D-A281-5015-91DD-060E873F1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BE0F66-AFCD-3826-C274-90A64E2A8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B1EF-3731-4959-B16D-668EBE7453B8}" type="datetimeFigureOut">
              <a:rPr lang="es-ES" smtClean="0"/>
              <a:t>31/12/2022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ABD710-D6B5-A8DE-13D5-1A801433C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9CA3B0-8559-9F4B-7C24-0048DB955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AE089-5120-4596-91D5-10C5EE52E0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2085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F1C153-FAA7-5DA3-F1FF-E95327399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B67CF3-EB47-AE4D-F464-36EDB96B22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88D6D91-BCD5-2649-1AFD-8B9A78880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025167A-90A6-D88E-F7FD-1031E066C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B1EF-3731-4959-B16D-668EBE7453B8}" type="datetimeFigureOut">
              <a:rPr lang="es-ES" smtClean="0"/>
              <a:t>31/12/2022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047D663-2827-E41B-C7AC-2EB7CE020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F52463-57E3-4124-D42E-E43B93597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AE089-5120-4596-91D5-10C5EE52E0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896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CAA65B-9777-0ADA-C345-15EBF4C84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998E054-FC11-F209-9FDE-24A44CEC5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E14C48-02A1-515F-0098-BAABDBB6A4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C3D1801-0E5A-8A28-8635-E8EC810F86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BD19995-6078-DD2E-34BB-1A41F10A44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F1CAAFC-21EB-4302-95DE-75A30C9A6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B1EF-3731-4959-B16D-668EBE7453B8}" type="datetimeFigureOut">
              <a:rPr lang="es-ES" smtClean="0"/>
              <a:t>31/12/2022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78F64C9-62A3-9EFC-10AD-8633FE07D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4ECAF22-7F93-F15B-B7E4-E1BB4048A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AE089-5120-4596-91D5-10C5EE52E0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3745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3D013F-E9D2-3CFD-9493-4BDE022D6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DCB4BA7-B2CC-9D45-E7F3-A22863F55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B1EF-3731-4959-B16D-668EBE7453B8}" type="datetimeFigureOut">
              <a:rPr lang="es-ES" smtClean="0"/>
              <a:t>31/12/2022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F1F1557-177B-1BC4-8E75-84E5400B6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FA086A7-EBDB-8608-950F-F56633EBF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AE089-5120-4596-91D5-10C5EE52E0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7219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0B38B86-E182-7AB3-31FC-D9D4EF36B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B1EF-3731-4959-B16D-668EBE7453B8}" type="datetimeFigureOut">
              <a:rPr lang="es-ES" smtClean="0"/>
              <a:t>31/12/2022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5867D61-EB30-0C3B-437A-6D53F7151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1F3ACD2-2A9B-3A9D-33FC-B32E5DBA4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AE089-5120-4596-91D5-10C5EE52E0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9329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DDC1DF-5078-04D3-47EB-06771B9BC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FB5DF9-F783-F59E-2F6B-004A10002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CF15BD2-8A6A-99A6-0041-8A8CFF4E5F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A75B9F1-CD67-1817-86C9-8B2E5335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B1EF-3731-4959-B16D-668EBE7453B8}" type="datetimeFigureOut">
              <a:rPr lang="es-ES" smtClean="0"/>
              <a:t>31/12/2022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50E2CE-8C8D-7D2F-36C9-CF4F0CFC3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7330DC7-D442-BB17-7A71-B59C86429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AE089-5120-4596-91D5-10C5EE52E0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5046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2A17EE-754A-921B-573C-E67215135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5943347-3C48-C6CE-BDE9-55F0253880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1777DF0-3D01-726B-7D0A-04E167F4E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E19E523-6D5F-2411-19B5-8FCD2815E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B1EF-3731-4959-B16D-668EBE7453B8}" type="datetimeFigureOut">
              <a:rPr lang="es-ES" smtClean="0"/>
              <a:t>31/12/2022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0E681E2-FD6C-F192-0E0B-22B1A0447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B8834AE-F6CD-3F76-4C4C-308A06DFE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AE089-5120-4596-91D5-10C5EE52E0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1507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5549B82-FA32-83AC-A099-5143F189B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FA9DF1-2C7B-D5F1-771D-0BA043A21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9527BD-1926-D47D-A941-3B2C9AAB06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DB1EF-3731-4959-B16D-668EBE7453B8}" type="datetimeFigureOut">
              <a:rPr lang="es-ES" smtClean="0"/>
              <a:t>31/12/2022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A8F98A-1204-47DC-F7D7-F85102B06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8EF01B-9646-8FA9-F0F8-3BAA74D8F1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AE089-5120-4596-91D5-10C5EE52E0B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1777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1E4C4-2A84-4CE5-89E4-ED045B5A2298}" type="datetimeFigureOut">
              <a:rPr lang="es-ES" smtClean="0"/>
              <a:pPr/>
              <a:t>31/12/2022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ACCFD-08C9-4686-B194-4A52C76D98B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146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65.jpg"/><Relationship Id="rId7" Type="http://schemas.openxmlformats.org/officeDocument/2006/relationships/image" Target="../media/image69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10" Type="http://schemas.openxmlformats.org/officeDocument/2006/relationships/image" Target="../media/image70.png"/><Relationship Id="rId4" Type="http://schemas.openxmlformats.org/officeDocument/2006/relationships/image" Target="../media/image66.jp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6.jpg"/><Relationship Id="rId7" Type="http://schemas.openxmlformats.org/officeDocument/2006/relationships/diagramLayout" Target="../diagrams/layout1.xml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73.png"/><Relationship Id="rId10" Type="http://schemas.microsoft.com/office/2007/relationships/diagramDrawing" Target="../diagrams/drawing1.xml"/><Relationship Id="rId4" Type="http://schemas.openxmlformats.org/officeDocument/2006/relationships/image" Target="../media/image72.jpg"/><Relationship Id="rId9" Type="http://schemas.openxmlformats.org/officeDocument/2006/relationships/diagramColors" Target="../diagrams/colors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26.jpg"/><Relationship Id="rId7" Type="http://schemas.openxmlformats.org/officeDocument/2006/relationships/diagramLayout" Target="../diagrams/layout2.xml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5" Type="http://schemas.openxmlformats.org/officeDocument/2006/relationships/image" Target="../media/image73.png"/><Relationship Id="rId10" Type="http://schemas.microsoft.com/office/2007/relationships/diagramDrawing" Target="../diagrams/drawing2.xml"/><Relationship Id="rId4" Type="http://schemas.openxmlformats.org/officeDocument/2006/relationships/image" Target="../media/image72.jpg"/><Relationship Id="rId9" Type="http://schemas.openxmlformats.org/officeDocument/2006/relationships/diagramColors" Target="../diagrams/colors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6.jpg"/><Relationship Id="rId7" Type="http://schemas.openxmlformats.org/officeDocument/2006/relationships/image" Target="../media/image87.jpe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73.png"/><Relationship Id="rId4" Type="http://schemas.openxmlformats.org/officeDocument/2006/relationships/image" Target="../media/image7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7" Type="http://schemas.openxmlformats.org/officeDocument/2006/relationships/image" Target="../media/image9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jp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92.jpeg"/><Relationship Id="rId7" Type="http://schemas.openxmlformats.org/officeDocument/2006/relationships/image" Target="../media/image93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jpg"/><Relationship Id="rId4" Type="http://schemas.openxmlformats.org/officeDocument/2006/relationships/image" Target="../media/image26.jpg"/><Relationship Id="rId9" Type="http://schemas.openxmlformats.org/officeDocument/2006/relationships/image" Target="../media/image9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05.jpg"/><Relationship Id="rId3" Type="http://schemas.openxmlformats.org/officeDocument/2006/relationships/image" Target="../media/image96.jpg"/><Relationship Id="rId7" Type="http://schemas.openxmlformats.org/officeDocument/2006/relationships/image" Target="../media/image97.png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diagramColors" Target="../diagrams/colors3.xml"/><Relationship Id="rId5" Type="http://schemas.openxmlformats.org/officeDocument/2006/relationships/image" Target="../media/image72.jpg"/><Relationship Id="rId15" Type="http://schemas.microsoft.com/office/2007/relationships/hdphoto" Target="../media/hdphoto3.wdp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26.jpg"/><Relationship Id="rId9" Type="http://schemas.openxmlformats.org/officeDocument/2006/relationships/diagramLayout" Target="../diagrams/layout3.xml"/><Relationship Id="rId14" Type="http://schemas.openxmlformats.org/officeDocument/2006/relationships/image" Target="../media/image10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image" Target="../media/image107.jp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jpg"/><Relationship Id="rId9" Type="http://schemas.openxmlformats.org/officeDocument/2006/relationships/image" Target="../media/image11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07.jpg"/><Relationship Id="rId7" Type="http://schemas.openxmlformats.org/officeDocument/2006/relationships/image" Target="../media/image121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116.png"/><Relationship Id="rId5" Type="http://schemas.openxmlformats.org/officeDocument/2006/relationships/image" Target="../media/image119.png"/><Relationship Id="rId10" Type="http://schemas.openxmlformats.org/officeDocument/2006/relationships/image" Target="../media/image124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jp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jpg"/><Relationship Id="rId7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jpg"/><Relationship Id="rId4" Type="http://schemas.openxmlformats.org/officeDocument/2006/relationships/image" Target="../media/image31.png"/><Relationship Id="rId9" Type="http://schemas.openxmlformats.org/officeDocument/2006/relationships/image" Target="../media/image3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jpg"/><Relationship Id="rId3" Type="http://schemas.openxmlformats.org/officeDocument/2006/relationships/image" Target="../media/image37.jpg"/><Relationship Id="rId7" Type="http://schemas.openxmlformats.org/officeDocument/2006/relationships/image" Target="../media/image26.jp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jpg"/><Relationship Id="rId10" Type="http://schemas.openxmlformats.org/officeDocument/2006/relationships/image" Target="../media/image42.png"/><Relationship Id="rId4" Type="http://schemas.openxmlformats.org/officeDocument/2006/relationships/image" Target="../media/image38.jp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jpg"/><Relationship Id="rId7" Type="http://schemas.openxmlformats.org/officeDocument/2006/relationships/image" Target="../media/image27.png"/><Relationship Id="rId12" Type="http://schemas.openxmlformats.org/officeDocument/2006/relationships/image" Target="../media/image52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11" Type="http://schemas.openxmlformats.org/officeDocument/2006/relationships/image" Target="../media/image51.jpg"/><Relationship Id="rId5" Type="http://schemas.openxmlformats.org/officeDocument/2006/relationships/image" Target="../media/image48.png"/><Relationship Id="rId10" Type="http://schemas.microsoft.com/office/2007/relationships/hdphoto" Target="../media/hdphoto2.wdp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jpg"/><Relationship Id="rId3" Type="http://schemas.openxmlformats.org/officeDocument/2006/relationships/image" Target="../media/image53.png"/><Relationship Id="rId7" Type="http://schemas.openxmlformats.org/officeDocument/2006/relationships/image" Target="../media/image27.png"/><Relationship Id="rId12" Type="http://schemas.openxmlformats.org/officeDocument/2006/relationships/image" Target="../media/image6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5" Type="http://schemas.openxmlformats.org/officeDocument/2006/relationships/image" Target="../media/image63.jpg"/><Relationship Id="rId10" Type="http://schemas.openxmlformats.org/officeDocument/2006/relationships/image" Target="../media/image58.jp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6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animal, comida, tabla, coral&#10;&#10;Descripción generada automáticamente">
            <a:extLst>
              <a:ext uri="{FF2B5EF4-FFF2-40B4-BE49-F238E27FC236}">
                <a16:creationId xmlns:a16="http://schemas.microsoft.com/office/drawing/2014/main" id="{47817E6A-4A05-574A-132B-38D87C758C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3" b="3869"/>
          <a:stretch/>
        </p:blipFill>
        <p:spPr>
          <a:xfrm>
            <a:off x="138777" y="1468877"/>
            <a:ext cx="11914446" cy="5233480"/>
          </a:xfrm>
          <a:prstGeom prst="rect">
            <a:avLst/>
          </a:prstGeom>
          <a:noFill/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112743E-FF1A-94BE-E091-9B916B0C6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777" y="118699"/>
            <a:ext cx="11914445" cy="182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28440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 descr="Imagen que contiene hombre, oscuro, parado, puesta de sol&#10;&#10;Descripción generada automáticamente">
            <a:extLst>
              <a:ext uri="{FF2B5EF4-FFF2-40B4-BE49-F238E27FC236}">
                <a16:creationId xmlns:a16="http://schemas.microsoft.com/office/drawing/2014/main" id="{C7FE77BA-AFA6-B3F8-3A33-7C387940A4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9" r="10418"/>
          <a:stretch/>
        </p:blipFill>
        <p:spPr>
          <a:xfrm>
            <a:off x="114961" y="441743"/>
            <a:ext cx="1904474" cy="1909731"/>
          </a:xfrm>
          <a:prstGeom prst="rect">
            <a:avLst/>
          </a:prstGeom>
          <a:ln w="38100" cap="sq">
            <a:solidFill>
              <a:srgbClr val="5565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Imagen 23" descr="Imagen que contiene perro, gato, hombre, parado&#10;&#10;Descripción generada automáticamente">
            <a:extLst>
              <a:ext uri="{FF2B5EF4-FFF2-40B4-BE49-F238E27FC236}">
                <a16:creationId xmlns:a16="http://schemas.microsoft.com/office/drawing/2014/main" id="{29495921-9783-7D5A-2019-8E86DE6AB5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6" b="5731"/>
          <a:stretch/>
        </p:blipFill>
        <p:spPr>
          <a:xfrm>
            <a:off x="114961" y="2535173"/>
            <a:ext cx="4066922" cy="2657407"/>
          </a:xfrm>
          <a:prstGeom prst="rect">
            <a:avLst/>
          </a:prstGeom>
          <a:ln w="38100" cap="sq">
            <a:solidFill>
              <a:srgbClr val="5565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Imagen 25" descr="Un par de hombres sentados en una mesa&#10;&#10;Descripción generada automáticamente con confianza baja">
            <a:extLst>
              <a:ext uri="{FF2B5EF4-FFF2-40B4-BE49-F238E27FC236}">
                <a16:creationId xmlns:a16="http://schemas.microsoft.com/office/drawing/2014/main" id="{1B5EFCFE-5FB7-9FC0-3BB7-631D25DF45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1" y="5365369"/>
            <a:ext cx="4066922" cy="1362419"/>
          </a:xfrm>
          <a:prstGeom prst="rect">
            <a:avLst/>
          </a:prstGeom>
          <a:ln w="38100" cap="sq">
            <a:solidFill>
              <a:srgbClr val="5565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Imagen 27" descr="Imagen que contiene pasto, montaña, hombre, grupo&#10;&#10;Descripción generada automáticamente">
            <a:extLst>
              <a:ext uri="{FF2B5EF4-FFF2-40B4-BE49-F238E27FC236}">
                <a16:creationId xmlns:a16="http://schemas.microsoft.com/office/drawing/2014/main" id="{ED564F2C-571E-F1A0-CE20-6E843BBBFE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7" b="15595"/>
          <a:stretch/>
        </p:blipFill>
        <p:spPr>
          <a:xfrm>
            <a:off x="2105981" y="443417"/>
            <a:ext cx="2075902" cy="1909731"/>
          </a:xfrm>
          <a:prstGeom prst="rect">
            <a:avLst/>
          </a:prstGeom>
          <a:ln w="38100" cap="sq">
            <a:solidFill>
              <a:srgbClr val="5565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2F7FCFD-3C70-A1E4-9054-31B3F64676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8471" y="845130"/>
            <a:ext cx="454058" cy="4476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FE8A637-9D45-8279-436F-ED50002EEF46}"/>
              </a:ext>
            </a:extLst>
          </p:cNvPr>
          <p:cNvSpPr txBox="1"/>
          <p:nvPr/>
        </p:nvSpPr>
        <p:spPr>
          <a:xfrm>
            <a:off x="5315872" y="867037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3C475A"/>
                </a:solidFill>
              </a:rPr>
              <a:t>V babylonském exilu
</a:t>
            </a:r>
            <a:endParaRPr lang="es-ES" sz="2400" b="1" dirty="0">
              <a:solidFill>
                <a:srgbClr val="3C475A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1912BFD-FEA4-5188-D3E4-0198906E1342}"/>
              </a:ext>
            </a:extLst>
          </p:cNvPr>
          <p:cNvSpPr txBox="1"/>
          <p:nvPr/>
        </p:nvSpPr>
        <p:spPr>
          <a:xfrm>
            <a:off x="4619482" y="1469342"/>
            <a:ext cx="7488780" cy="5032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b="1" dirty="0"/>
              <a:t>“</a:t>
            </a:r>
            <a:r>
              <a:rPr lang="cs-CZ" b="1" dirty="0"/>
              <a:t>Ještě jsem rozmlouval v modlitbě, když </a:t>
            </a:r>
            <a:r>
              <a:rPr lang="es-ES" b="1" dirty="0">
                <a:solidFill>
                  <a:srgbClr val="C00000"/>
                </a:solidFill>
              </a:rPr>
              <a:t>el ángel Gabriel</a:t>
            </a:r>
            <a:r>
              <a:rPr lang="es-ES" b="1" dirty="0"/>
              <a:t>, </a:t>
            </a:r>
            <a:r>
              <a:rPr lang="cs-CZ" b="1" dirty="0"/>
              <a:t>ten muž, kterého jsem prve viděl ve vidění,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spěšně přiletěl</a:t>
            </a:r>
            <a:r>
              <a:rPr lang="es-ES" b="1" dirty="0"/>
              <a:t> </a:t>
            </a:r>
            <a:r>
              <a:rPr lang="cs-CZ" b="1" dirty="0"/>
              <a:t>a dotkl se mě v době večerního obětního daru. Poučil mě, když se mnou mluvil. Řekl</a:t>
            </a:r>
            <a:r>
              <a:rPr lang="es-ES" b="1" dirty="0"/>
              <a:t>: Daniel</a:t>
            </a:r>
            <a:r>
              <a:rPr lang="cs-CZ" b="1" dirty="0"/>
              <a:t>i</a:t>
            </a:r>
            <a:r>
              <a:rPr lang="es-ES" b="1" dirty="0"/>
              <a:t>, </a:t>
            </a:r>
            <a:r>
              <a:rPr lang="cs-CZ" b="1" dirty="0"/>
              <a:t>nyní jsem vyšel, abych ti posloužil k poučení</a:t>
            </a:r>
            <a:r>
              <a:rPr lang="es-ES" b="1" dirty="0"/>
              <a:t>” (Daniel 9</a:t>
            </a:r>
            <a:r>
              <a:rPr lang="cs-CZ" b="1" dirty="0"/>
              <a:t>,</a:t>
            </a:r>
            <a:r>
              <a:rPr lang="es-ES" b="1" dirty="0"/>
              <a:t>21-22).</a:t>
            </a:r>
          </a:p>
          <a:p>
            <a:pPr>
              <a:spcBef>
                <a:spcPts val="600"/>
              </a:spcBef>
            </a:pPr>
            <a:r>
              <a:rPr lang="es-ES" b="1" dirty="0"/>
              <a:t>“</a:t>
            </a:r>
            <a:r>
              <a:rPr lang="cs-CZ" b="1" dirty="0">
                <a:solidFill>
                  <a:srgbClr val="C00000"/>
                </a:solidFill>
              </a:rPr>
              <a:t>Bůh poslal svého anděla a zavřel ústa lvům</a:t>
            </a:r>
            <a:r>
              <a:rPr lang="cs-CZ" b="1" dirty="0"/>
              <a:t>, takže mi neublížili. Vždyť jsem byl před ním shledán čistý, a ani proti tobě, králi, jsem se ničeho zlého nedopustil.</a:t>
            </a:r>
            <a:r>
              <a:rPr lang="es-ES" b="1" dirty="0"/>
              <a:t> (Daniel 6</a:t>
            </a:r>
            <a:r>
              <a:rPr lang="cs-CZ" b="1" dirty="0"/>
              <a:t>,</a:t>
            </a:r>
            <a:r>
              <a:rPr lang="es-ES" b="1" dirty="0"/>
              <a:t>22).</a:t>
            </a:r>
          </a:p>
          <a:p>
            <a:pPr>
              <a:spcBef>
                <a:spcPts val="600"/>
              </a:spcBef>
            </a:pPr>
            <a:r>
              <a:rPr lang="es-ES" b="1" dirty="0"/>
              <a:t>V den určený k jejich zničení "se Židé shromáždili ve svých městech ve všech provinciích krále Achašveróše, aby vložili ruce na ty, kdož</a:t>
            </a:r>
            <a:r>
              <a:rPr lang="cs-CZ" b="1" dirty="0"/>
              <a:t> na ně</a:t>
            </a:r>
            <a:r>
              <a:rPr lang="es-ES" b="1" dirty="0"/>
              <a:t> s</a:t>
            </a:r>
            <a:r>
              <a:rPr lang="cs-CZ" b="1" dirty="0" err="1"/>
              <a:t>náše</a:t>
            </a:r>
            <a:r>
              <a:rPr lang="es-ES" b="1" dirty="0"/>
              <a:t>i zlo, a nikdo před nimi ne</a:t>
            </a:r>
            <a:r>
              <a:rPr lang="cs-CZ" b="1" dirty="0"/>
              <a:t>ob</a:t>
            </a:r>
            <a:r>
              <a:rPr lang="es-ES" b="1" dirty="0"/>
              <a:t>stál, protože strach jejich padl na všechny národy“. </a:t>
            </a:r>
            <a:r>
              <a:rPr lang="cs-CZ" b="1" dirty="0">
                <a:solidFill>
                  <a:srgbClr val="C00000"/>
                </a:solidFill>
              </a:rPr>
              <a:t>A</a:t>
            </a:r>
            <a:r>
              <a:rPr lang="es-ES" b="1" dirty="0">
                <a:solidFill>
                  <a:srgbClr val="C00000"/>
                </a:solidFill>
              </a:rPr>
              <a:t>n</a:t>
            </a:r>
            <a:r>
              <a:rPr lang="cs-CZ" b="1" dirty="0" err="1">
                <a:solidFill>
                  <a:srgbClr val="C00000"/>
                </a:solidFill>
              </a:rPr>
              <a:t>dělé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</a:rPr>
              <a:t>v</a:t>
            </a:r>
            <a:r>
              <a:rPr lang="es-ES" b="1" dirty="0">
                <a:solidFill>
                  <a:srgbClr val="C00000"/>
                </a:solidFill>
              </a:rPr>
              <a:t>yvýšeni v síle byli posláni Bohem, aby chránili svůj lid</a:t>
            </a:r>
            <a:r>
              <a:rPr lang="cs-CZ" b="1" dirty="0"/>
              <a:t>, z</a:t>
            </a:r>
            <a:r>
              <a:rPr lang="pt-BR" b="1" dirty="0"/>
              <a:t>atímco se připravoval "na obranu svého života" </a:t>
            </a:r>
            <a:r>
              <a:rPr lang="es-ES" b="1" dirty="0"/>
              <a:t> </a:t>
            </a:r>
            <a:r>
              <a:rPr lang="cs-CZ" b="1" dirty="0"/>
              <a:t>                                                          </a:t>
            </a:r>
            <a:r>
              <a:rPr lang="es-ES" b="1" dirty="0"/>
              <a:t>(</a:t>
            </a:r>
            <a:r>
              <a:rPr lang="cs-CZ" b="1" dirty="0"/>
              <a:t>Pravda o andělech strana</a:t>
            </a:r>
            <a:r>
              <a:rPr lang="es-ES" b="1" dirty="0"/>
              <a:t> 155; P</a:t>
            </a:r>
            <a:r>
              <a:rPr lang="cs-CZ" b="1" dirty="0" err="1"/>
              <a:t>roroci</a:t>
            </a:r>
            <a:r>
              <a:rPr lang="cs-CZ" b="1" dirty="0"/>
              <a:t> a králové</a:t>
            </a:r>
            <a:r>
              <a:rPr lang="es-ES" b="1" dirty="0"/>
              <a:t> </a:t>
            </a:r>
            <a:r>
              <a:rPr lang="cs-CZ" b="1" dirty="0"/>
              <a:t>strana</a:t>
            </a:r>
            <a:r>
              <a:rPr lang="es-ES" b="1" dirty="0"/>
              <a:t> 443; </a:t>
            </a:r>
            <a:r>
              <a:rPr lang="cs-CZ" b="1" dirty="0"/>
              <a:t>5</a:t>
            </a:r>
            <a:r>
              <a:rPr lang="es-ES" b="1" dirty="0"/>
              <a:t>T</a:t>
            </a:r>
            <a:r>
              <a:rPr lang="cs-CZ" b="1" dirty="0"/>
              <a:t> str</a:t>
            </a:r>
            <a:r>
              <a:rPr lang="es-ES" b="1" dirty="0"/>
              <a:t>. 425).</a:t>
            </a:r>
          </a:p>
          <a:p>
            <a:pPr>
              <a:spcBef>
                <a:spcPts val="600"/>
              </a:spcBef>
            </a:pPr>
            <a:r>
              <a:rPr lang="es-ES" b="1" dirty="0"/>
              <a:t>Synové zajetí, kteří se vrátili k Ezdrášovi, "přinášeli zápalné oběti Bohu " jako oběť za hřích</a:t>
            </a:r>
            <a:r>
              <a:rPr lang="cs-CZ" b="1" dirty="0"/>
              <a:t> Izraele</a:t>
            </a:r>
            <a:r>
              <a:rPr lang="es-ES" b="1" dirty="0"/>
              <a:t> a jako důkaz své vděčnosti za </a:t>
            </a:r>
            <a:r>
              <a:rPr lang="cs-CZ" b="1" dirty="0">
                <a:solidFill>
                  <a:srgbClr val="C00000"/>
                </a:solidFill>
              </a:rPr>
              <a:t>o</a:t>
            </a:r>
            <a:r>
              <a:rPr lang="es-ES" b="1" dirty="0">
                <a:solidFill>
                  <a:srgbClr val="C00000"/>
                </a:solidFill>
              </a:rPr>
              <a:t>chran</a:t>
            </a:r>
            <a:r>
              <a:rPr lang="cs-CZ" b="1" dirty="0">
                <a:solidFill>
                  <a:srgbClr val="C00000"/>
                </a:solidFill>
              </a:rPr>
              <a:t>u</a:t>
            </a:r>
            <a:r>
              <a:rPr lang="es-ES" b="1" dirty="0">
                <a:solidFill>
                  <a:srgbClr val="C00000"/>
                </a:solidFill>
              </a:rPr>
              <a:t>, kterou jim poskytli svatí andělé </a:t>
            </a:r>
            <a:r>
              <a:rPr lang="cs-CZ" b="1" dirty="0"/>
              <a:t>během cesty</a:t>
            </a:r>
            <a:r>
              <a:rPr lang="es-ES" b="1" dirty="0"/>
              <a:t> </a:t>
            </a:r>
            <a:r>
              <a:rPr lang="cs-CZ" b="1" dirty="0"/>
              <a:t>                                                                       </a:t>
            </a:r>
            <a:r>
              <a:rPr lang="es-ES" b="1" dirty="0"/>
              <a:t>(</a:t>
            </a:r>
            <a:r>
              <a:rPr lang="cs-CZ" b="1" dirty="0"/>
              <a:t>Pravda o </a:t>
            </a:r>
            <a:r>
              <a:rPr lang="cs-CZ" b="1" dirty="0" err="1"/>
              <a:t>andělích</a:t>
            </a:r>
            <a:r>
              <a:rPr lang="es-ES" b="1" dirty="0"/>
              <a:t> </a:t>
            </a:r>
            <a:r>
              <a:rPr lang="cs-CZ" b="1" dirty="0"/>
              <a:t>strana</a:t>
            </a:r>
            <a:r>
              <a:rPr lang="es-ES" b="1" dirty="0"/>
              <a:t> 149; P</a:t>
            </a:r>
            <a:r>
              <a:rPr lang="cs-CZ" b="1" dirty="0"/>
              <a:t>K</a:t>
            </a:r>
            <a:r>
              <a:rPr lang="es-ES" b="1" dirty="0"/>
              <a:t> </a:t>
            </a:r>
            <a:r>
              <a:rPr lang="cs-CZ" b="1" dirty="0"/>
              <a:t>strana</a:t>
            </a:r>
            <a:r>
              <a:rPr lang="es-ES" b="1" dirty="0"/>
              <a:t> 456).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91DCD705-8D90-2357-300F-BC4F8C738EC3}"/>
              </a:ext>
            </a:extLst>
          </p:cNvPr>
          <p:cNvGrpSpPr/>
          <p:nvPr/>
        </p:nvGrpSpPr>
        <p:grpSpPr>
          <a:xfrm>
            <a:off x="5252529" y="79512"/>
            <a:ext cx="6557192" cy="762708"/>
            <a:chOff x="1118182" y="43999"/>
            <a:chExt cx="6557192" cy="762708"/>
          </a:xfrm>
        </p:grpSpPr>
        <p:pic>
          <p:nvPicPr>
            <p:cNvPr id="14" name="Imagen 13" descr="Imagen borrosa de una persona&#10;&#10;Descripción generada automáticamente con confianza media">
              <a:extLst>
                <a:ext uri="{FF2B5EF4-FFF2-40B4-BE49-F238E27FC236}">
                  <a16:creationId xmlns:a16="http://schemas.microsoft.com/office/drawing/2014/main" id="{E2645CA3-16C3-B674-E032-43327DDAE5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559"/>
            <a:stretch/>
          </p:blipFill>
          <p:spPr>
            <a:xfrm>
              <a:off x="1481206" y="124427"/>
              <a:ext cx="6122752" cy="388482"/>
            </a:xfrm>
            <a:prstGeom prst="rect">
              <a:avLst/>
            </a:prstGeom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44F986DF-7693-D1DA-2E88-4330B8C1F114}"/>
                </a:ext>
              </a:extLst>
            </p:cNvPr>
            <p:cNvSpPr txBox="1"/>
            <p:nvPr/>
          </p:nvSpPr>
          <p:spPr>
            <a:xfrm>
              <a:off x="1628367" y="98821"/>
              <a:ext cx="60470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effectLst>
                    <a:glow rad="101600">
                      <a:srgbClr val="542708"/>
                    </a:glow>
                  </a:effectLst>
                </a:rPr>
                <a:t>Jak andělé zasahují do lidských dějin?
</a:t>
              </a:r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274E29C7-8B55-40F6-0E77-858112D31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8182" y="43999"/>
              <a:ext cx="578887" cy="565021"/>
            </a:xfrm>
            <a:prstGeom prst="rect">
              <a:avLst/>
            </a:prstGeom>
          </p:spPr>
        </p:pic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2E2EAFC2-DB9F-2ED0-D513-2F0C46BD1C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3226" y="1507151"/>
            <a:ext cx="276349" cy="32399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9314B2E-0DAA-31E4-D740-39090ABA10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3226" y="2675821"/>
            <a:ext cx="276349" cy="32399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E8217BF-1DC7-ABAC-2CD6-21C6369D26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3226" y="3592141"/>
            <a:ext cx="276349" cy="32399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804BE55-3802-5575-2D39-A597FDD6C3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3226" y="5276355"/>
            <a:ext cx="276349" cy="32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2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5550C9AA-FB92-1321-7907-CA2845F23EF3}"/>
              </a:ext>
            </a:extLst>
          </p:cNvPr>
          <p:cNvGrpSpPr/>
          <p:nvPr/>
        </p:nvGrpSpPr>
        <p:grpSpPr>
          <a:xfrm>
            <a:off x="1118182" y="43999"/>
            <a:ext cx="6485776" cy="771091"/>
            <a:chOff x="1118182" y="43999"/>
            <a:chExt cx="6485776" cy="771091"/>
          </a:xfrm>
        </p:grpSpPr>
        <p:pic>
          <p:nvPicPr>
            <p:cNvPr id="5" name="Imagen 4" descr="Imagen borrosa de una persona&#10;&#10;Descripción generada automáticamente con confianza media">
              <a:extLst>
                <a:ext uri="{FF2B5EF4-FFF2-40B4-BE49-F238E27FC236}">
                  <a16:creationId xmlns:a16="http://schemas.microsoft.com/office/drawing/2014/main" id="{12FA978F-DE9A-9216-E792-30A7DBD885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559"/>
            <a:stretch/>
          </p:blipFill>
          <p:spPr>
            <a:xfrm>
              <a:off x="1481206" y="124427"/>
              <a:ext cx="6122752" cy="388482"/>
            </a:xfrm>
            <a:prstGeom prst="rect">
              <a:avLst/>
            </a:prstGeom>
            <a:blipFill>
              <a:blip r:embed="rId4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BD3AC0A8-E717-D3A7-DC75-AC54B10157AD}"/>
                </a:ext>
              </a:extLst>
            </p:cNvPr>
            <p:cNvSpPr txBox="1"/>
            <p:nvPr/>
          </p:nvSpPr>
          <p:spPr>
            <a:xfrm>
              <a:off x="1556951" y="107204"/>
              <a:ext cx="60470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effectLst>
                    <a:glow rad="101600">
                      <a:schemeClr val="accent1">
                        <a:lumMod val="50000"/>
                      </a:schemeClr>
                    </a:glow>
                  </a:effectLst>
                </a:rPr>
                <a:t>Jak andělé zasahují do Ježíšova života?
</a:t>
              </a: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4E7860E1-5422-D609-346C-7D09C5A1C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8182" y="43999"/>
              <a:ext cx="578886" cy="565021"/>
            </a:xfrm>
            <a:prstGeom prst="rect">
              <a:avLst/>
            </a:prstGeom>
          </p:spPr>
        </p:pic>
      </p:grpSp>
      <p:graphicFrame>
        <p:nvGraphicFramePr>
          <p:cNvPr id="2" name="2 Diagrama">
            <a:extLst>
              <a:ext uri="{FF2B5EF4-FFF2-40B4-BE49-F238E27FC236}">
                <a16:creationId xmlns:a16="http://schemas.microsoft.com/office/drawing/2014/main" id="{26DF2E19-369B-E026-3882-97C02F0E08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893811"/>
              </p:ext>
            </p:extLst>
          </p:nvPr>
        </p:nvGraphicFramePr>
        <p:xfrm>
          <a:off x="249996" y="689448"/>
          <a:ext cx="11821673" cy="6061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B00E88B5-961C-9684-2A05-DE5818F1881D}"/>
              </a:ext>
            </a:extLst>
          </p:cNvPr>
          <p:cNvSpPr txBox="1"/>
          <p:nvPr/>
        </p:nvSpPr>
        <p:spPr>
          <a:xfrm>
            <a:off x="249996" y="1295403"/>
            <a:ext cx="286095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4400" b="1" dirty="0">
                <a:ln/>
                <a:solidFill>
                  <a:srgbClr val="C00000"/>
                </a:solidFill>
              </a:rPr>
              <a:t>PŘI</a:t>
            </a:r>
            <a:r>
              <a:rPr lang="es-ES" sz="4400" b="1" dirty="0">
                <a:ln/>
                <a:solidFill>
                  <a:srgbClr val="C00000"/>
                </a:solidFill>
              </a:rPr>
              <a:t>
          NAROZENÍ</a:t>
            </a:r>
          </a:p>
        </p:txBody>
      </p:sp>
    </p:spTree>
    <p:extLst>
      <p:ext uri="{BB962C8B-B14F-4D97-AF65-F5344CB8AC3E}">
        <p14:creationId xmlns:p14="http://schemas.microsoft.com/office/powerpoint/2010/main" val="79568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6D60D9-FFC5-460E-B2B7-F53B25DAB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0F6D60D9-FFC5-460E-B2B7-F53B25DAB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0F6D60D9-FFC5-460E-B2B7-F53B25DAB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0F6D60D9-FFC5-460E-B2B7-F53B25DAB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0F6D60D9-FFC5-460E-B2B7-F53B25DAB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7D34343-C708-474C-8B47-0D89F918D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17D34343-C708-474C-8B47-0D89F918D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17D34343-C708-474C-8B47-0D89F918D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17D34343-C708-474C-8B47-0D89F918D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17D34343-C708-474C-8B47-0D89F918D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4E35B24-C70C-4FE7-B36F-0C4DEC0787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E4E35B24-C70C-4FE7-B36F-0C4DEC0787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E4E35B24-C70C-4FE7-B36F-0C4DEC0787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E4E35B24-C70C-4FE7-B36F-0C4DEC0787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E4E35B24-C70C-4FE7-B36F-0C4DEC0787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2D643E-3958-43E2-B756-0DC338D8C8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FC2D643E-3958-43E2-B756-0DC338D8C8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FC2D643E-3958-43E2-B756-0DC338D8C8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FC2D643E-3958-43E2-B756-0DC338D8C8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FC2D643E-3958-43E2-B756-0DC338D8C8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102327-2128-41C3-8516-1FF96DA4F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61102327-2128-41C3-8516-1FF96DA4F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61102327-2128-41C3-8516-1FF96DA4F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61102327-2128-41C3-8516-1FF96DA4F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61102327-2128-41C3-8516-1FF96DA4F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BB59E8-75EA-4649-8E86-6F5E796CA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69BB59E8-75EA-4649-8E86-6F5E796CA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69BB59E8-75EA-4649-8E86-6F5E796CA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69BB59E8-75EA-4649-8E86-6F5E796CA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69BB59E8-75EA-4649-8E86-6F5E796CA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41EBA7-4B30-4B94-9DAB-119D9442C5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BD41EBA7-4B30-4B94-9DAB-119D9442C5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BD41EBA7-4B30-4B94-9DAB-119D9442C5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BD41EBA7-4B30-4B94-9DAB-119D9442C5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BD41EBA7-4B30-4B94-9DAB-119D9442C5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018674-98D4-4D8C-A492-CEA6269273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DD018674-98D4-4D8C-A492-CEA6269273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DD018674-98D4-4D8C-A492-CEA6269273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DD018674-98D4-4D8C-A492-CEA6269273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DD018674-98D4-4D8C-A492-CEA6269273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69ED43-4145-4F69-B36C-25E457779A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D969ED43-4145-4F69-B36C-25E457779A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D969ED43-4145-4F69-B36C-25E457779A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D969ED43-4145-4F69-B36C-25E457779A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D969ED43-4145-4F69-B36C-25E457779A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F695FDE-24AA-4B65-BBEC-8CA392DD95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AF695FDE-24AA-4B65-BBEC-8CA392DD95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AF695FDE-24AA-4B65-BBEC-8CA392DD95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">
                                            <p:graphicEl>
                                              <a:dgm id="{AF695FDE-24AA-4B65-BBEC-8CA392DD95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AF695FDE-24AA-4B65-BBEC-8CA392DD95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FAB455-AE3D-485C-BF24-0EAE8426DC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AAFAB455-AE3D-485C-BF24-0EAE8426DC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AAFAB455-AE3D-485C-BF24-0EAE8426DC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AAFAB455-AE3D-485C-BF24-0EAE8426DC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AAFAB455-AE3D-485C-BF24-0EAE8426DC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424E573-11D3-416C-B888-CE4E0603F9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7424E573-11D3-416C-B888-CE4E0603F9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7424E573-11D3-416C-B888-CE4E0603F9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7424E573-11D3-416C-B888-CE4E0603F9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>
                                            <p:graphicEl>
                                              <a:dgm id="{7424E573-11D3-416C-B888-CE4E0603F9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428113E-F567-494C-B8D0-CF96E9012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2428113E-F567-494C-B8D0-CF96E9012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2428113E-F567-494C-B8D0-CF96E9012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2428113E-F567-494C-B8D0-CF96E9012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2428113E-F567-494C-B8D0-CF96E9012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5A26CC-FD2B-4594-A019-25AA928E9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465A26CC-FD2B-4594-A019-25AA928E9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465A26CC-FD2B-4594-A019-25AA928E9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465A26CC-FD2B-4594-A019-25AA928E9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">
                                            <p:graphicEl>
                                              <a:dgm id="{465A26CC-FD2B-4594-A019-25AA928E9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33229735-CF33-21CF-8DC2-B0A905E03EC3}"/>
              </a:ext>
            </a:extLst>
          </p:cNvPr>
          <p:cNvGrpSpPr/>
          <p:nvPr/>
        </p:nvGrpSpPr>
        <p:grpSpPr>
          <a:xfrm>
            <a:off x="1118182" y="43999"/>
            <a:ext cx="6485776" cy="565021"/>
            <a:chOff x="1118182" y="43999"/>
            <a:chExt cx="6485776" cy="565021"/>
          </a:xfrm>
        </p:grpSpPr>
        <p:pic>
          <p:nvPicPr>
            <p:cNvPr id="5" name="Imagen 4" descr="Imagen borrosa de una persona&#10;&#10;Descripción generada automáticamente con confianza media">
              <a:extLst>
                <a:ext uri="{FF2B5EF4-FFF2-40B4-BE49-F238E27FC236}">
                  <a16:creationId xmlns:a16="http://schemas.microsoft.com/office/drawing/2014/main" id="{12FA978F-DE9A-9216-E792-30A7DBD885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559"/>
            <a:stretch/>
          </p:blipFill>
          <p:spPr>
            <a:xfrm>
              <a:off x="1481206" y="124427"/>
              <a:ext cx="6122752" cy="388482"/>
            </a:xfrm>
            <a:prstGeom prst="rect">
              <a:avLst/>
            </a:prstGeom>
            <a:blipFill>
              <a:blip r:embed="rId4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BD3AC0A8-E717-D3A7-DC75-AC54B10157AD}"/>
                </a:ext>
              </a:extLst>
            </p:cNvPr>
            <p:cNvSpPr txBox="1"/>
            <p:nvPr/>
          </p:nvSpPr>
          <p:spPr>
            <a:xfrm>
              <a:off x="1556951" y="107204"/>
              <a:ext cx="60470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effectLst>
                    <a:glow rad="101600">
                      <a:schemeClr val="accent1">
                        <a:lumMod val="50000"/>
                      </a:schemeClr>
                    </a:glow>
                  </a:effectLst>
                </a:rPr>
                <a:t>Jak andělé zasáhli do Ježíšova života?</a:t>
              </a: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4E7860E1-5422-D609-346C-7D09C5A1C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8182" y="43999"/>
              <a:ext cx="578886" cy="565021"/>
            </a:xfrm>
            <a:prstGeom prst="rect">
              <a:avLst/>
            </a:prstGeom>
          </p:spPr>
        </p:pic>
      </p:grpSp>
      <p:graphicFrame>
        <p:nvGraphicFramePr>
          <p:cNvPr id="2" name="2 Diagrama">
            <a:extLst>
              <a:ext uri="{FF2B5EF4-FFF2-40B4-BE49-F238E27FC236}">
                <a16:creationId xmlns:a16="http://schemas.microsoft.com/office/drawing/2014/main" id="{93A8C5F6-8F67-F0D7-E082-A1DFF30B62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8708131"/>
              </p:ext>
            </p:extLst>
          </p:nvPr>
        </p:nvGraphicFramePr>
        <p:xfrm>
          <a:off x="80277" y="1074690"/>
          <a:ext cx="12005706" cy="5693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3F80E15-6C83-BB5F-4A98-0968881DB51A}"/>
              </a:ext>
            </a:extLst>
          </p:cNvPr>
          <p:cNvSpPr txBox="1"/>
          <p:nvPr/>
        </p:nvSpPr>
        <p:spPr>
          <a:xfrm>
            <a:off x="817847" y="755302"/>
            <a:ext cx="577179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cs-CZ" sz="4800" b="1" dirty="0">
                <a:ln/>
                <a:solidFill>
                  <a:srgbClr val="C00000"/>
                </a:solidFill>
              </a:rPr>
              <a:t>BĚHEM JEHO SLUŽBY</a:t>
            </a:r>
            <a:endParaRPr lang="es-ES" sz="4800" b="1" dirty="0">
              <a:ln/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62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6D60D9-FFC5-460E-B2B7-F53B25DAB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graphicEl>
                                              <a:dgm id="{0F6D60D9-FFC5-460E-B2B7-F53B25DAB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graphicEl>
                                              <a:dgm id="{0F6D60D9-FFC5-460E-B2B7-F53B25DAB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graphicEl>
                                              <a:dgm id="{0F6D60D9-FFC5-460E-B2B7-F53B25DAB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0F6D60D9-FFC5-460E-B2B7-F53B25DAB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7D34343-C708-474C-8B47-0D89F918D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graphicEl>
                                              <a:dgm id="{17D34343-C708-474C-8B47-0D89F918D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graphicEl>
                                              <a:dgm id="{17D34343-C708-474C-8B47-0D89F918D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17D34343-C708-474C-8B47-0D89F918D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17D34343-C708-474C-8B47-0D89F918D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4E35B24-C70C-4FE7-B36F-0C4DEC0787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E4E35B24-C70C-4FE7-B36F-0C4DEC0787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E4E35B24-C70C-4FE7-B36F-0C4DEC0787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E4E35B24-C70C-4FE7-B36F-0C4DEC0787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E4E35B24-C70C-4FE7-B36F-0C4DEC0787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2D643E-3958-43E2-B756-0DC338D8C8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FC2D643E-3958-43E2-B756-0DC338D8C8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FC2D643E-3958-43E2-B756-0DC338D8C8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FC2D643E-3958-43E2-B756-0DC338D8C8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FC2D643E-3958-43E2-B756-0DC338D8C8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102327-2128-41C3-8516-1FF96DA4F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61102327-2128-41C3-8516-1FF96DA4F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61102327-2128-41C3-8516-1FF96DA4F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61102327-2128-41C3-8516-1FF96DA4F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61102327-2128-41C3-8516-1FF96DA4F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BB59E8-75EA-4649-8E86-6F5E796CA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69BB59E8-75EA-4649-8E86-6F5E796CA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69BB59E8-75EA-4649-8E86-6F5E796CA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69BB59E8-75EA-4649-8E86-6F5E796CA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69BB59E8-75EA-4649-8E86-6F5E796CA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borros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2FA978F-DE9A-9216-E792-30A7DBD885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59"/>
          <a:stretch/>
        </p:blipFill>
        <p:spPr>
          <a:xfrm>
            <a:off x="1481206" y="124427"/>
            <a:ext cx="6122752" cy="388482"/>
          </a:xfrm>
          <a:prstGeom prst="rect">
            <a:avLst/>
          </a:prstGeom>
          <a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D3AC0A8-E717-D3A7-DC75-AC54B10157AD}"/>
              </a:ext>
            </a:extLst>
          </p:cNvPr>
          <p:cNvSpPr txBox="1"/>
          <p:nvPr/>
        </p:nvSpPr>
        <p:spPr>
          <a:xfrm>
            <a:off x="1556951" y="107204"/>
            <a:ext cx="6047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glow rad="101600">
                    <a:schemeClr val="accent1">
                      <a:lumMod val="50000"/>
                    </a:schemeClr>
                  </a:glow>
                </a:effectLst>
              </a:rPr>
              <a:t>Jak andělé zasáhli do Ježíšova života?
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E7860E1-5422-D609-346C-7D09C5A1C0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8182" y="43999"/>
            <a:ext cx="578886" cy="56502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66829D5-17A4-21B3-D289-592090FEBBCB}"/>
              </a:ext>
            </a:extLst>
          </p:cNvPr>
          <p:cNvSpPr txBox="1"/>
          <p:nvPr/>
        </p:nvSpPr>
        <p:spPr>
          <a:xfrm>
            <a:off x="8248851" y="1320249"/>
            <a:ext cx="3775670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5400" b="1" dirty="0">
                <a:ln/>
                <a:solidFill>
                  <a:srgbClr val="C00000"/>
                </a:solidFill>
              </a:rPr>
              <a:t>V</a:t>
            </a:r>
            <a:r>
              <a:rPr lang="es-ES" sz="5400" b="1" dirty="0">
                <a:ln/>
                <a:solidFill>
                  <a:srgbClr val="C00000"/>
                </a:solidFill>
              </a:rPr>
              <a:t> GETSE</a:t>
            </a:r>
            <a:r>
              <a:rPr lang="cs-CZ" sz="5400" b="1" dirty="0">
                <a:ln/>
                <a:solidFill>
                  <a:srgbClr val="C00000"/>
                </a:solidFill>
              </a:rPr>
              <a:t>-</a:t>
            </a:r>
            <a:r>
              <a:rPr lang="es-ES" sz="5400" b="1" dirty="0">
                <a:ln/>
                <a:solidFill>
                  <a:srgbClr val="C00000"/>
                </a:solidFill>
              </a:rPr>
              <a:t>MAN</a:t>
            </a:r>
            <a:r>
              <a:rPr lang="cs-CZ" sz="5400" b="1" dirty="0">
                <a:ln/>
                <a:solidFill>
                  <a:srgbClr val="C00000"/>
                </a:solidFill>
              </a:rPr>
              <a:t>E</a:t>
            </a:r>
            <a:endParaRPr lang="es-ES" sz="5400" b="1" dirty="0">
              <a:ln/>
              <a:solidFill>
                <a:srgbClr val="C00000"/>
              </a:solidFill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5E7B48A8-5649-4B8E-F764-D1520643E4B5}"/>
              </a:ext>
            </a:extLst>
          </p:cNvPr>
          <p:cNvGrpSpPr/>
          <p:nvPr/>
        </p:nvGrpSpPr>
        <p:grpSpPr>
          <a:xfrm>
            <a:off x="323529" y="1060589"/>
            <a:ext cx="8090432" cy="2273647"/>
            <a:chOff x="323529" y="1060589"/>
            <a:chExt cx="8090432" cy="2273647"/>
          </a:xfrm>
        </p:grpSpPr>
        <p:pic>
          <p:nvPicPr>
            <p:cNvPr id="3" name="Picture 2" descr="I:\Dibujos\Moises\Israel\IsraelDagon.jpg">
              <a:extLst>
                <a:ext uri="{FF2B5EF4-FFF2-40B4-BE49-F238E27FC236}">
                  <a16:creationId xmlns:a16="http://schemas.microsoft.com/office/drawing/2014/main" id="{23709747-F885-2B7C-92FA-06ECD0471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323529" y="1060589"/>
              <a:ext cx="1800200" cy="2273647"/>
            </a:xfrm>
            <a:prstGeom prst="rect">
              <a:avLst/>
            </a:prstGeom>
            <a:blipFill dpi="0" rotWithShape="1">
              <a:blip r:embed="rId7" cstate="print"/>
              <a:srcRect/>
              <a:stretch>
                <a:fillRect/>
              </a:stretch>
            </a:blipFill>
            <a:ln w="190500" cap="rnd">
              <a:solidFill>
                <a:srgbClr val="C0504D">
                  <a:lumMod val="60000"/>
                  <a:lumOff val="40000"/>
                </a:srgbClr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1C52FE26-D587-CFD3-D05C-2D3B575F0FD8}"/>
                </a:ext>
              </a:extLst>
            </p:cNvPr>
            <p:cNvGrpSpPr/>
            <p:nvPr/>
          </p:nvGrpSpPr>
          <p:grpSpPr>
            <a:xfrm>
              <a:off x="2291208" y="1412219"/>
              <a:ext cx="6122753" cy="1922017"/>
              <a:chOff x="2959185" y="1847597"/>
              <a:chExt cx="2045421" cy="1218912"/>
            </a:xfrm>
          </p:grpSpPr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875490D3-8C02-BFAC-E3A7-51FC950787DD}"/>
                  </a:ext>
                </a:extLst>
              </p:cNvPr>
              <p:cNvSpPr/>
              <p:nvPr/>
            </p:nvSpPr>
            <p:spPr>
              <a:xfrm>
                <a:off x="2959185" y="1847597"/>
                <a:ext cx="2045421" cy="1218912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A6F76468-E764-B31F-8374-5F7130ECD6AB}"/>
                  </a:ext>
                </a:extLst>
              </p:cNvPr>
              <p:cNvSpPr txBox="1"/>
              <p:nvPr/>
            </p:nvSpPr>
            <p:spPr>
              <a:xfrm>
                <a:off x="2959185" y="1847597"/>
                <a:ext cx="2045421" cy="121891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42240" tIns="108000" rIns="142240" bIns="36000" numCol="1" spcCol="1270" anchor="t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cs-CZ" sz="2000" b="1" kern="1200" dirty="0">
                    <a:solidFill>
                      <a:srgbClr val="C00000"/>
                    </a:solidFill>
                    <a:latin typeface="Calibri"/>
                    <a:ea typeface="+mn-ea"/>
                    <a:cs typeface="+mn-cs"/>
                  </a:rPr>
                  <a:t>Anděl dodával </a:t>
                </a:r>
                <a:r>
                  <a:rPr lang="cs-CZ" sz="2000" b="1" kern="1200" dirty="0" err="1">
                    <a:solidFill>
                      <a:srgbClr val="C00000"/>
                    </a:solidFill>
                    <a:latin typeface="Calibri"/>
                    <a:ea typeface="+mn-ea"/>
                    <a:cs typeface="+mn-cs"/>
                  </a:rPr>
                  <a:t>Jržíši</a:t>
                </a:r>
                <a:r>
                  <a:rPr lang="cs-CZ" sz="2000" b="1" kern="1200" dirty="0">
                    <a:solidFill>
                      <a:srgbClr val="C00000"/>
                    </a:solidFill>
                    <a:latin typeface="Calibri"/>
                    <a:ea typeface="+mn-ea"/>
                    <a:cs typeface="+mn-cs"/>
                  </a:rPr>
                  <a:t> síly</a:t>
                </a:r>
                <a:r>
                  <a:rPr lang="es-ES" sz="2000" b="1" kern="1200" dirty="0">
                    <a:solidFill>
                      <a:srgbClr val="C00000"/>
                    </a:solidFill>
                    <a:latin typeface="Calibri"/>
                    <a:ea typeface="+mn-ea"/>
                    <a:cs typeface="+mn-cs"/>
                  </a:rPr>
                  <a:t> </a:t>
                </a:r>
                <a:r>
                  <a:rPr lang="es-ES" sz="2000" b="1" kern="1200" dirty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latin typeface="Calibri"/>
                    <a:ea typeface="+mn-ea"/>
                    <a:cs typeface="+mn-cs"/>
                  </a:rPr>
                  <a:t>(Lu</a:t>
                </a:r>
                <a:r>
                  <a:rPr lang="cs-CZ" sz="2000" b="1" kern="1200" dirty="0" err="1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latin typeface="Calibri"/>
                    <a:ea typeface="+mn-ea"/>
                    <a:cs typeface="+mn-cs"/>
                  </a:rPr>
                  <a:t>káš</a:t>
                </a:r>
                <a:r>
                  <a:rPr lang="es-ES" sz="2000" b="1" kern="1200" dirty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latin typeface="Calibri"/>
                    <a:ea typeface="+mn-ea"/>
                    <a:cs typeface="+mn-cs"/>
                  </a:rPr>
                  <a:t> 22</a:t>
                </a:r>
                <a:r>
                  <a:rPr lang="cs-CZ" sz="2000" b="1" kern="1200" dirty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latin typeface="Calibri"/>
                    <a:ea typeface="+mn-ea"/>
                    <a:cs typeface="+mn-cs"/>
                  </a:rPr>
                  <a:t>,</a:t>
                </a:r>
                <a:r>
                  <a:rPr lang="es-ES" sz="2000" b="1" kern="1200" dirty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latin typeface="Calibri"/>
                    <a:ea typeface="+mn-ea"/>
                    <a:cs typeface="+mn-cs"/>
                  </a:rPr>
                  <a:t>43). </a:t>
                </a:r>
                <a:r>
                  <a:rPr lang="es-ES" sz="2000" b="1" dirty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</a:rPr>
                  <a:t>V nejvyšší krizi, kdy srdce a duše byly zlomeny pod tíhou hříchu, </a:t>
                </a:r>
                <a:r>
                  <a:rPr lang="cs-CZ" sz="2000" b="1" dirty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</a:rPr>
                  <a:t>        </a:t>
                </a:r>
                <a:r>
                  <a:rPr lang="es-ES" sz="2000" b="1" dirty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</a:rPr>
                  <a:t>byl Gabriel poslán, aby posílil božského Trpícího </a:t>
                </a:r>
                <a:r>
                  <a:rPr lang="cs-CZ" sz="2000" b="1" dirty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</a:rPr>
                  <a:t>            </a:t>
                </a:r>
                <a:r>
                  <a:rPr lang="es-ES" sz="2000" b="1" dirty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</a:rPr>
                  <a:t>a povzbudil ho, aby postupoval po krví potřísněné cestě</a:t>
                </a:r>
                <a:r>
                  <a:rPr lang="cs-CZ" sz="2000" b="1" dirty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</a:rPr>
                  <a:t>                                                                                              </a:t>
                </a:r>
                <a:r>
                  <a:rPr lang="es-ES" sz="2000" b="1" dirty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</a:rPr>
                  <a:t> </a:t>
                </a:r>
                <a:r>
                  <a:rPr lang="es-ES" sz="2000" b="1" kern="1200" dirty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latin typeface="Calibri"/>
                    <a:ea typeface="+mn-ea"/>
                    <a:cs typeface="+mn-cs"/>
                  </a:rPr>
                  <a:t>(VAAn, </a:t>
                </a:r>
                <a:r>
                  <a:rPr lang="cs-CZ" sz="2000" b="1" dirty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latin typeface="Calibri"/>
                  </a:rPr>
                  <a:t>str.</a:t>
                </a:r>
                <a:r>
                  <a:rPr lang="es-ES" sz="2000" b="1" kern="1200" dirty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latin typeface="Calibri"/>
                    <a:ea typeface="+mn-ea"/>
                    <a:cs typeface="+mn-cs"/>
                  </a:rPr>
                  <a:t> 200; Sings of the </a:t>
                </a:r>
                <a:r>
                  <a:rPr lang="cs-CZ" sz="2000" b="1" kern="1200" dirty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latin typeface="Calibri"/>
                    <a:ea typeface="+mn-ea"/>
                    <a:cs typeface="+mn-cs"/>
                  </a:rPr>
                  <a:t>T</a:t>
                </a:r>
                <a:r>
                  <a:rPr lang="es-ES" sz="2000" b="1" kern="1200" dirty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latin typeface="Calibri"/>
                    <a:ea typeface="+mn-ea"/>
                    <a:cs typeface="+mn-cs"/>
                  </a:rPr>
                  <a:t>imes, 9 </a:t>
                </a:r>
                <a:r>
                  <a:rPr lang="cs-CZ" sz="2000" b="1" kern="1200" dirty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latin typeface="Calibri"/>
                    <a:ea typeface="+mn-ea"/>
                    <a:cs typeface="+mn-cs"/>
                  </a:rPr>
                  <a:t>prosince</a:t>
                </a:r>
                <a:r>
                  <a:rPr lang="es-ES" sz="2000" b="1" kern="1200" dirty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latin typeface="Calibri"/>
                    <a:ea typeface="+mn-ea"/>
                    <a:cs typeface="+mn-cs"/>
                  </a:rPr>
                  <a:t> 1897)</a:t>
                </a:r>
                <a:r>
                  <a:rPr lang="cs-CZ" sz="2000" b="1" kern="1200" dirty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latin typeface="Calibri"/>
                    <a:ea typeface="+mn-ea"/>
                    <a:cs typeface="+mn-cs"/>
                  </a:rPr>
                  <a:t>.</a:t>
                </a:r>
                <a:endParaRPr lang="es-ES" sz="2000" b="1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/>
                  <a:ea typeface="+mn-ea"/>
                  <a:cs typeface="+mn-cs"/>
                </a:endParaRPr>
              </a:p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s-ES" sz="2000" b="1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/>
                  <a:ea typeface="+mn-ea"/>
                  <a:cs typeface="+mn-cs"/>
                </a:endParaRPr>
              </a:p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s-ES" sz="2000" b="1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9EBEB493-B2FF-658D-FD4B-685D48647106}"/>
              </a:ext>
            </a:extLst>
          </p:cNvPr>
          <p:cNvGrpSpPr/>
          <p:nvPr/>
        </p:nvGrpSpPr>
        <p:grpSpPr>
          <a:xfrm>
            <a:off x="323529" y="3749283"/>
            <a:ext cx="11486710" cy="2808311"/>
            <a:chOff x="323529" y="3679710"/>
            <a:chExt cx="11486710" cy="2808311"/>
          </a:xfrm>
        </p:grpSpPr>
        <p:pic>
          <p:nvPicPr>
            <p:cNvPr id="6" name="Picture 2" descr="I:\Dibujos\Moises\Israel\IsraelDagon.jpg">
              <a:extLst>
                <a:ext uri="{FF2B5EF4-FFF2-40B4-BE49-F238E27FC236}">
                  <a16:creationId xmlns:a16="http://schemas.microsoft.com/office/drawing/2014/main" id="{D280A71F-1E51-43E0-BF77-7509FB6E14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>
              <a:off x="7603958" y="3679710"/>
              <a:ext cx="4206281" cy="28083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C0504D">
                  <a:lumMod val="60000"/>
                  <a:lumOff val="40000"/>
                </a:srgbClr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46B459B3-2CDC-D332-47A2-5B3CACE1EC87}"/>
                </a:ext>
              </a:extLst>
            </p:cNvPr>
            <p:cNvGrpSpPr/>
            <p:nvPr/>
          </p:nvGrpSpPr>
          <p:grpSpPr>
            <a:xfrm>
              <a:off x="323529" y="3679711"/>
              <a:ext cx="6922097" cy="2750911"/>
              <a:chOff x="2959185" y="1847597"/>
              <a:chExt cx="2045421" cy="1129160"/>
            </a:xfrm>
          </p:grpSpPr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133CBADE-2205-FDFA-A942-3B01D0073299}"/>
                  </a:ext>
                </a:extLst>
              </p:cNvPr>
              <p:cNvSpPr/>
              <p:nvPr/>
            </p:nvSpPr>
            <p:spPr>
              <a:xfrm>
                <a:off x="2959185" y="1847597"/>
                <a:ext cx="2045421" cy="1120999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1E96F51F-4845-FFC4-6FC3-6BEA2EBE2ADF}"/>
                  </a:ext>
                </a:extLst>
              </p:cNvPr>
              <p:cNvSpPr txBox="1"/>
              <p:nvPr/>
            </p:nvSpPr>
            <p:spPr>
              <a:xfrm>
                <a:off x="2959185" y="1855758"/>
                <a:ext cx="2045421" cy="112099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42240" tIns="108000" rIns="142240" bIns="36000" numCol="1" spcCol="1270" anchor="t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cs-CZ" sz="2000" b="1" kern="1200" dirty="0">
                    <a:solidFill>
                      <a:srgbClr val="C00000"/>
                    </a:solidFill>
                    <a:latin typeface="Calibri"/>
                    <a:ea typeface="+mn-ea"/>
                    <a:cs typeface="+mn-cs"/>
                  </a:rPr>
                  <a:t>Během</a:t>
                </a:r>
                <a:r>
                  <a:rPr lang="es-ES" sz="2000" b="1" kern="1200" dirty="0">
                    <a:solidFill>
                      <a:srgbClr val="C00000"/>
                    </a:solidFill>
                    <a:latin typeface="Calibri"/>
                    <a:ea typeface="+mn-ea"/>
                    <a:cs typeface="+mn-cs"/>
                  </a:rPr>
                  <a:t> </a:t>
                </a:r>
                <a:r>
                  <a:rPr lang="es-ES" sz="2000" b="1" dirty="0">
                    <a:solidFill>
                      <a:srgbClr val="C00000"/>
                    </a:solidFill>
                  </a:rPr>
                  <a:t>zat</a:t>
                </a:r>
                <a:r>
                  <a:rPr lang="cs-CZ" sz="2000" b="1" dirty="0" err="1">
                    <a:solidFill>
                      <a:srgbClr val="C00000"/>
                    </a:solidFill>
                  </a:rPr>
                  <a:t>ýká</a:t>
                </a:r>
                <a:r>
                  <a:rPr lang="es-ES" sz="2000" b="1" dirty="0">
                    <a:solidFill>
                      <a:srgbClr val="C00000"/>
                    </a:solidFill>
                  </a:rPr>
                  <a:t>ní, stáli mezi Ježíšem a zástupem. </a:t>
                </a:r>
                <a:r>
                  <a:rPr lang="es-ES" sz="2000" b="1" dirty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</a:rPr>
                  <a:t>V očekávání svých učedníků řekl: "Koho hledáte?" Odpověděli: "Ježíši Nazaretskému." Ježíš odpověděl: "Já jsem." Když byla tato slova vyřčena, anděl, který právě sloužil Ježíši, stál mezi ním a davem. Spasitelovu tvář ozářilo božské světlo a zastínilo ho jako holubičí postavu. V přítomnosti této božské slávy nemohl vražedný dav ani na okamžik odolat. Zavrávoral dozadu. Kněží, starší, vojáci a dokonce i Jidáš padli jako mrtví k </a:t>
                </a:r>
                <a:r>
                  <a:rPr lang="es-ES" sz="2000" b="1" dirty="0" err="1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</a:rPr>
                  <a:t>zemi</a:t>
                </a:r>
                <a:r>
                  <a:rPr lang="es-ES" sz="2000" b="1" dirty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</a:rPr>
                  <a:t>. </a:t>
                </a:r>
                <a:br>
                  <a:rPr lang="es-ES" sz="2000" b="1" dirty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</a:rPr>
                </a:br>
                <a:r>
                  <a:rPr lang="es-ES" sz="2000" b="1" kern="1200" dirty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latin typeface="Calibri"/>
                    <a:ea typeface="+mn-ea"/>
                    <a:cs typeface="+mn-cs"/>
                  </a:rPr>
                  <a:t>(T</a:t>
                </a:r>
                <a:r>
                  <a:rPr lang="cs-CZ" sz="2000" b="1" kern="1200" dirty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latin typeface="Calibri"/>
                    <a:ea typeface="+mn-ea"/>
                    <a:cs typeface="+mn-cs"/>
                  </a:rPr>
                  <a:t>V</a:t>
                </a:r>
                <a:r>
                  <a:rPr lang="es-ES" sz="2000" b="1" kern="1200" dirty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latin typeface="Calibri"/>
                    <a:ea typeface="+mn-ea"/>
                    <a:cs typeface="+mn-cs"/>
                  </a:rPr>
                  <a:t> </a:t>
                </a:r>
                <a:r>
                  <a:rPr lang="cs-CZ" sz="2000" b="1" kern="1200" dirty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latin typeface="Calibri"/>
                    <a:ea typeface="+mn-ea"/>
                    <a:cs typeface="+mn-cs"/>
                  </a:rPr>
                  <a:t>strana</a:t>
                </a:r>
                <a:r>
                  <a:rPr lang="es-ES" sz="2000" b="1" kern="1200" dirty="0">
                    <a:solidFill>
                      <a:sysClr val="windowText" lastClr="000000">
                        <a:hueOff val="0"/>
                        <a:satOff val="0"/>
                        <a:lumOff val="0"/>
                        <a:alphaOff val="0"/>
                      </a:sysClr>
                    </a:solidFill>
                    <a:latin typeface="Calibri"/>
                    <a:ea typeface="+mn-ea"/>
                    <a:cs typeface="+mn-cs"/>
                  </a:rPr>
                  <a:t> 644)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5152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borros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2FA978F-DE9A-9216-E792-30A7DBD885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59"/>
          <a:stretch/>
        </p:blipFill>
        <p:spPr>
          <a:xfrm>
            <a:off x="1481206" y="124427"/>
            <a:ext cx="6122752" cy="388482"/>
          </a:xfrm>
          <a:prstGeom prst="rect">
            <a:avLst/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D3AC0A8-E717-D3A7-DC75-AC54B10157AD}"/>
              </a:ext>
            </a:extLst>
          </p:cNvPr>
          <p:cNvSpPr txBox="1"/>
          <p:nvPr/>
        </p:nvSpPr>
        <p:spPr>
          <a:xfrm>
            <a:off x="1556951" y="107204"/>
            <a:ext cx="6047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glow rad="101600">
                    <a:schemeClr val="accent1">
                      <a:lumMod val="50000"/>
                    </a:schemeClr>
                  </a:glow>
                </a:effectLst>
              </a:rPr>
              <a:t>Jak andělé zasáhli do Ježíšova života?
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E7860E1-5422-D609-346C-7D09C5A1C0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8182" y="43999"/>
            <a:ext cx="578886" cy="565021"/>
          </a:xfrm>
          <a:prstGeom prst="rect">
            <a:avLst/>
          </a:prstGeom>
        </p:spPr>
      </p:pic>
      <p:grpSp>
        <p:nvGrpSpPr>
          <p:cNvPr id="2" name="6 Grupo">
            <a:extLst>
              <a:ext uri="{FF2B5EF4-FFF2-40B4-BE49-F238E27FC236}">
                <a16:creationId xmlns:a16="http://schemas.microsoft.com/office/drawing/2014/main" id="{8803A5AF-760D-F192-C965-6F60B9EB0527}"/>
              </a:ext>
            </a:extLst>
          </p:cNvPr>
          <p:cNvGrpSpPr/>
          <p:nvPr/>
        </p:nvGrpSpPr>
        <p:grpSpPr>
          <a:xfrm>
            <a:off x="159550" y="735787"/>
            <a:ext cx="8856984" cy="2816156"/>
            <a:chOff x="107504" y="807095"/>
            <a:chExt cx="8856984" cy="2816156"/>
          </a:xfrm>
        </p:grpSpPr>
        <p:sp>
          <p:nvSpPr>
            <p:cNvPr id="3" name="2 CuadroTexto">
              <a:extLst>
                <a:ext uri="{FF2B5EF4-FFF2-40B4-BE49-F238E27FC236}">
                  <a16:creationId xmlns:a16="http://schemas.microsoft.com/office/drawing/2014/main" id="{D28BD1AD-F146-DA14-CE32-B870E6654B1B}"/>
                </a:ext>
              </a:extLst>
            </p:cNvPr>
            <p:cNvSpPr txBox="1"/>
            <p:nvPr/>
          </p:nvSpPr>
          <p:spPr>
            <a:xfrm>
              <a:off x="443846" y="807095"/>
              <a:ext cx="1082348" cy="830997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lvl="0" algn="ctr">
                <a:defRPr/>
              </a:pPr>
              <a:r>
                <a:rPr lang="cs-CZ" sz="2400" b="1" kern="0" spc="5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V NEBI</a:t>
              </a:r>
              <a:r>
                <a:rPr lang="es-ES" sz="2400" b="1" kern="0" spc="5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
</a:t>
              </a:r>
              <a:endParaRPr kumimoji="0" lang="es-ES" sz="2400" b="1" i="0" u="none" strike="noStrike" kern="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5 Rectángulo">
              <a:extLst>
                <a:ext uri="{FF2B5EF4-FFF2-40B4-BE49-F238E27FC236}">
                  <a16:creationId xmlns:a16="http://schemas.microsoft.com/office/drawing/2014/main" id="{4B916162-6435-723D-2402-B1B3C21BAD8C}"/>
                </a:ext>
              </a:extLst>
            </p:cNvPr>
            <p:cNvSpPr/>
            <p:nvPr/>
          </p:nvSpPr>
          <p:spPr>
            <a:xfrm>
              <a:off x="107504" y="1268760"/>
              <a:ext cx="8856984" cy="235449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s-ES" sz="2100" kern="0" dirty="0">
                  <a:solidFill>
                    <a:prstClr val="black"/>
                  </a:solidFill>
                  <a:latin typeface="Franklin Gothic Heavy" panose="020B0903020102020204" pitchFamily="34" charset="0"/>
                </a:rPr>
                <a:t>Andělé spatřili Spasitelovo trápení.  Viděli svého Pána obklopeného legiemi satanských sil a Jeho přirozenost přemoženou tajemnou hrůzou, která Ho otřásla.  Na obloze bylo ticho.  Žádná harfa ne</a:t>
              </a:r>
              <a:r>
                <a:rPr lang="cs-CZ" sz="2100" kern="0" dirty="0" err="1">
                  <a:solidFill>
                    <a:prstClr val="black"/>
                  </a:solidFill>
                  <a:latin typeface="Franklin Gothic Heavy" panose="020B0903020102020204" pitchFamily="34" charset="0"/>
                </a:rPr>
                <a:t>hrá</a:t>
              </a:r>
              <a:r>
                <a:rPr lang="es-ES" sz="2100" kern="0" dirty="0">
                  <a:solidFill>
                    <a:prstClr val="black"/>
                  </a:solidFill>
                  <a:latin typeface="Franklin Gothic Heavy" panose="020B0903020102020204" pitchFamily="34" charset="0"/>
                </a:rPr>
                <a:t>la.  </a:t>
              </a:r>
              <a:r>
                <a:rPr lang="cs-CZ" sz="2100" kern="0" dirty="0">
                  <a:solidFill>
                    <a:srgbClr val="C00000"/>
                  </a:solidFill>
                  <a:latin typeface="Franklin Gothic Heavy" panose="020B0903020102020204" pitchFamily="34" charset="0"/>
                </a:rPr>
                <a:t>Kdyby s</a:t>
              </a:r>
              <a:r>
                <a:rPr lang="es-ES" sz="2100" kern="0" dirty="0">
                  <a:solidFill>
                    <a:srgbClr val="C00000"/>
                  </a:solidFill>
                  <a:latin typeface="Franklin Gothic Heavy" panose="020B0903020102020204" pitchFamily="34" charset="0"/>
                </a:rPr>
                <a:t>mrtelníci pocítili úžas andělských zástupů, kdy</a:t>
              </a:r>
              <a:r>
                <a:rPr lang="cs-CZ" sz="2100" kern="0" dirty="0">
                  <a:solidFill>
                    <a:srgbClr val="C00000"/>
                  </a:solidFill>
                  <a:latin typeface="Franklin Gothic Heavy" panose="020B0903020102020204" pitchFamily="34" charset="0"/>
                </a:rPr>
                <a:t>by</a:t>
              </a:r>
              <a:r>
                <a:rPr lang="es-ES" sz="2100" kern="0" dirty="0">
                  <a:solidFill>
                    <a:srgbClr val="C00000"/>
                  </a:solidFill>
                  <a:latin typeface="Franklin Gothic Heavy" panose="020B0903020102020204" pitchFamily="34" charset="0"/>
                </a:rPr>
                <a:t> v tichém zármutku viděl</a:t>
              </a:r>
              <a:r>
                <a:rPr lang="cs-CZ" sz="2100" kern="0" dirty="0">
                  <a:solidFill>
                    <a:srgbClr val="C00000"/>
                  </a:solidFill>
                  <a:latin typeface="Franklin Gothic Heavy" panose="020B0903020102020204" pitchFamily="34" charset="0"/>
                </a:rPr>
                <a:t>i</a:t>
              </a:r>
              <a:r>
                <a:rPr lang="es-ES" sz="2100" kern="0" dirty="0">
                  <a:solidFill>
                    <a:srgbClr val="C00000"/>
                  </a:solidFill>
                  <a:latin typeface="Franklin Gothic Heavy" panose="020B0903020102020204" pitchFamily="34" charset="0"/>
                </a:rPr>
                <a:t>, jak Otec odvádí své paprsky světla, lásky a slávy od svého milovaného Syna, lépe by pochopili, jak nenávi</a:t>
              </a:r>
              <a:r>
                <a:rPr lang="cs-CZ" sz="2100" kern="0" dirty="0" err="1">
                  <a:solidFill>
                    <a:srgbClr val="C00000"/>
                  </a:solidFill>
                  <a:latin typeface="Franklin Gothic Heavy" panose="020B0903020102020204" pitchFamily="34" charset="0"/>
                </a:rPr>
                <a:t>dí</a:t>
              </a:r>
              <a:r>
                <a:rPr lang="es-ES" sz="2100" kern="0" dirty="0">
                  <a:solidFill>
                    <a:srgbClr val="C00000"/>
                  </a:solidFill>
                  <a:latin typeface="Franklin Gothic Heavy" panose="020B0903020102020204" pitchFamily="34" charset="0"/>
                </a:rPr>
                <a:t> </a:t>
              </a:r>
              <a:r>
                <a:rPr lang="es-ES" sz="2100" kern="0" dirty="0" err="1">
                  <a:solidFill>
                    <a:srgbClr val="C00000"/>
                  </a:solidFill>
                  <a:latin typeface="Franklin Gothic Heavy" panose="020B0903020102020204" pitchFamily="34" charset="0"/>
                </a:rPr>
                <a:t>hřích</a:t>
              </a:r>
              <a:r>
                <a:rPr lang="es-ES" sz="2100" kern="0" dirty="0">
                  <a:solidFill>
                    <a:srgbClr val="C00000"/>
                  </a:solidFill>
                  <a:latin typeface="Franklin Gothic Heavy" panose="020B0903020102020204" pitchFamily="34" charset="0"/>
                </a:rPr>
                <a:t>.</a:t>
              </a:r>
              <a:r>
                <a:rPr kumimoji="0" lang="es-ES" sz="2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Heavy" panose="020B0903020102020204" pitchFamily="34" charset="0"/>
                </a:rPr>
                <a:t>  </a:t>
              </a:r>
              <a:br>
                <a:rPr kumimoji="0" lang="es-ES" sz="2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Heavy" panose="020B0903020102020204" pitchFamily="34" charset="0"/>
                </a:rPr>
              </a:br>
              <a:r>
                <a:rPr kumimoji="0" lang="es-ES" sz="2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Heavy" panose="020B0903020102020204" pitchFamily="34" charset="0"/>
                </a:rPr>
                <a:t>(T</a:t>
              </a:r>
              <a:r>
                <a:rPr kumimoji="0" lang="cs-CZ" sz="2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Heavy" panose="020B0903020102020204" pitchFamily="34" charset="0"/>
                </a:rPr>
                <a:t>ouha Věků</a:t>
              </a:r>
              <a:r>
                <a:rPr kumimoji="0" lang="es-ES" sz="2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Heavy" panose="020B0903020102020204" pitchFamily="34" charset="0"/>
                </a:rPr>
                <a:t> </a:t>
              </a:r>
              <a:r>
                <a:rPr kumimoji="0" lang="cs-CZ" sz="2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Heavy" panose="020B0903020102020204" pitchFamily="34" charset="0"/>
                </a:rPr>
                <a:t>strana</a:t>
              </a:r>
              <a:r>
                <a:rPr kumimoji="0" lang="es-ES" sz="2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Heavy" panose="020B0903020102020204" pitchFamily="34" charset="0"/>
                </a:rPr>
                <a:t> 642)</a:t>
              </a:r>
            </a:p>
          </p:txBody>
        </p:sp>
      </p:grpSp>
      <p:grpSp>
        <p:nvGrpSpPr>
          <p:cNvPr id="6" name="8 Grupo">
            <a:extLst>
              <a:ext uri="{FF2B5EF4-FFF2-40B4-BE49-F238E27FC236}">
                <a16:creationId xmlns:a16="http://schemas.microsoft.com/office/drawing/2014/main" id="{CFBEA391-4F30-4B30-23F7-ED24CCF037C2}"/>
              </a:ext>
            </a:extLst>
          </p:cNvPr>
          <p:cNvGrpSpPr/>
          <p:nvPr/>
        </p:nvGrpSpPr>
        <p:grpSpPr>
          <a:xfrm>
            <a:off x="3175466" y="3341631"/>
            <a:ext cx="8856984" cy="3139321"/>
            <a:chOff x="107504" y="4084037"/>
            <a:chExt cx="8856984" cy="3139321"/>
          </a:xfrm>
        </p:grpSpPr>
        <p:sp>
          <p:nvSpPr>
            <p:cNvPr id="8" name="4 CuadroTexto">
              <a:extLst>
                <a:ext uri="{FF2B5EF4-FFF2-40B4-BE49-F238E27FC236}">
                  <a16:creationId xmlns:a16="http://schemas.microsoft.com/office/drawing/2014/main" id="{2D7A0D2E-9B4A-1036-5D19-E385BA43AD46}"/>
                </a:ext>
              </a:extLst>
            </p:cNvPr>
            <p:cNvSpPr txBox="1"/>
            <p:nvPr/>
          </p:nvSpPr>
          <p:spPr>
            <a:xfrm>
              <a:off x="7304257" y="4084037"/>
              <a:ext cx="1335622" cy="830997"/>
            </a:xfrm>
            <a:prstGeom prst="rect">
              <a:avLst/>
            </a:prstGeom>
            <a:gradFill rotWithShape="1">
              <a:gsLst>
                <a:gs pos="0">
                  <a:srgbClr val="C0504D">
                    <a:tint val="50000"/>
                    <a:satMod val="300000"/>
                  </a:srgbClr>
                </a:gs>
                <a:gs pos="35000">
                  <a:srgbClr val="C0504D">
                    <a:tint val="37000"/>
                    <a:satMod val="300000"/>
                  </a:srgbClr>
                </a:gs>
                <a:gs pos="100000">
                  <a:srgbClr val="C0504D">
                    <a:tint val="15000"/>
                    <a:satMod val="350000"/>
                  </a:srgbClr>
                </a:gs>
              </a:gsLst>
              <a:lin ang="16200000" scaled="1"/>
            </a:gradFill>
            <a:ln w="9525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lvl="0" algn="ctr">
                <a:defRPr/>
              </a:pPr>
              <a:r>
                <a:rPr lang="es-ES" sz="2400" b="1" kern="0" spc="5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NA ZEMI
</a:t>
              </a:r>
              <a:endParaRPr kumimoji="0" lang="es-ES" sz="2400" b="1" i="0" u="none" strike="noStrike" kern="0" cap="none" spc="50" normalizeH="0" baseline="0" noProof="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7 Rectángulo">
              <a:extLst>
                <a:ext uri="{FF2B5EF4-FFF2-40B4-BE49-F238E27FC236}">
                  <a16:creationId xmlns:a16="http://schemas.microsoft.com/office/drawing/2014/main" id="{FE1BD50A-16D8-70FF-E75B-0FD3D3DDAB1D}"/>
                </a:ext>
              </a:extLst>
            </p:cNvPr>
            <p:cNvSpPr/>
            <p:nvPr/>
          </p:nvSpPr>
          <p:spPr>
            <a:xfrm>
              <a:off x="107504" y="4545702"/>
              <a:ext cx="8856984" cy="2677656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s-ES" sz="2100" kern="0" dirty="0">
                  <a:solidFill>
                    <a:prstClr val="black"/>
                  </a:solidFill>
                  <a:latin typeface="Franklin Gothic Heavy" panose="020B0903020102020204" pitchFamily="34" charset="0"/>
                </a:rPr>
                <a:t>Zástupy andělů byly seřazeny ve vzduchu nad tímto místem... Andělé, kteří se vznášeli nad místem Kristova ukřižování, byli rozhoř</a:t>
              </a:r>
              <a:r>
                <a:rPr lang="cs-CZ" sz="2100" kern="0" dirty="0">
                  <a:solidFill>
                    <a:prstClr val="black"/>
                  </a:solidFill>
                  <a:latin typeface="Franklin Gothic Heavy" panose="020B0903020102020204" pitchFamily="34" charset="0"/>
                </a:rPr>
                <a:t>-</a:t>
              </a:r>
              <a:r>
                <a:rPr lang="es-ES" sz="2100" kern="0" dirty="0">
                  <a:solidFill>
                    <a:prstClr val="black"/>
                  </a:solidFill>
                  <a:latin typeface="Franklin Gothic Heavy" panose="020B0903020102020204" pitchFamily="34" charset="0"/>
                </a:rPr>
                <a:t>čeni, když slyšeli posměch knížat, která říkala: "J</a:t>
              </a:r>
              <a:r>
                <a:rPr lang="cs-CZ" sz="2100" kern="0" dirty="0">
                  <a:solidFill>
                    <a:prstClr val="black"/>
                  </a:solidFill>
                  <a:latin typeface="Franklin Gothic Heavy" panose="020B0903020102020204" pitchFamily="34" charset="0"/>
                </a:rPr>
                <a:t>si</a:t>
              </a:r>
              <a:r>
                <a:rPr lang="es-ES" sz="2100" kern="0" dirty="0">
                  <a:solidFill>
                    <a:prstClr val="black"/>
                  </a:solidFill>
                  <a:latin typeface="Franklin Gothic Heavy" panose="020B0903020102020204" pitchFamily="34" charset="0"/>
                </a:rPr>
                <a:t>-li Syn Boží, zach</a:t>
              </a:r>
              <a:r>
                <a:rPr lang="cs-CZ" sz="2100" kern="0" dirty="0">
                  <a:solidFill>
                    <a:prstClr val="black"/>
                  </a:solidFill>
                  <a:latin typeface="Franklin Gothic Heavy" panose="020B0903020102020204" pitchFamily="34" charset="0"/>
                </a:rPr>
                <a:t>-</a:t>
              </a:r>
              <a:r>
                <a:rPr lang="es-ES" sz="2100" kern="0" dirty="0">
                  <a:solidFill>
                    <a:prstClr val="black"/>
                  </a:solidFill>
                  <a:latin typeface="Franklin Gothic Heavy" panose="020B0903020102020204" pitchFamily="34" charset="0"/>
                </a:rPr>
                <a:t>raň sám sebe." Chtěli Ježíše osvobodit, ale nebylo</a:t>
              </a:r>
              <a:r>
                <a:rPr lang="cs-CZ" sz="2100" kern="0" dirty="0">
                  <a:solidFill>
                    <a:prstClr val="black"/>
                  </a:solidFill>
                  <a:latin typeface="Franklin Gothic Heavy" panose="020B0903020102020204" pitchFamily="34" charset="0"/>
                </a:rPr>
                <a:t> jim to</a:t>
              </a:r>
              <a:r>
                <a:rPr lang="es-ES" sz="2100" kern="0" dirty="0">
                  <a:solidFill>
                    <a:prstClr val="black"/>
                  </a:solidFill>
                  <a:latin typeface="Franklin Gothic Heavy" panose="020B0903020102020204" pitchFamily="34" charset="0"/>
                </a:rPr>
                <a:t> dovoleno. Účel jeho mise ještě nebyl do</a:t>
              </a:r>
              <a:r>
                <a:rPr lang="cs-CZ" sz="2100" kern="0" dirty="0">
                  <a:solidFill>
                    <a:prstClr val="black"/>
                  </a:solidFill>
                  <a:latin typeface="Franklin Gothic Heavy" panose="020B0903020102020204" pitchFamily="34" charset="0"/>
                </a:rPr>
                <a:t>vrš</a:t>
              </a:r>
              <a:r>
                <a:rPr lang="es-ES" sz="2100" kern="0" dirty="0">
                  <a:solidFill>
                    <a:prstClr val="black"/>
                  </a:solidFill>
                  <a:latin typeface="Franklin Gothic Heavy" panose="020B0903020102020204" pitchFamily="34" charset="0"/>
                </a:rPr>
                <a:t>en... </a:t>
              </a:r>
              <a:r>
                <a:rPr lang="es-ES" sz="2100" kern="0" dirty="0">
                  <a:solidFill>
                    <a:srgbClr val="C00000"/>
                  </a:solidFill>
                  <a:latin typeface="Franklin Gothic Heavy" panose="020B0903020102020204" pitchFamily="34" charset="0"/>
                </a:rPr>
                <a:t>Andělé byli svědky muk svého milovaného </a:t>
              </a:r>
              <a:r>
                <a:rPr lang="cs-CZ" sz="2100" kern="0" dirty="0">
                  <a:solidFill>
                    <a:srgbClr val="C00000"/>
                  </a:solidFill>
                  <a:latin typeface="Franklin Gothic Heavy" panose="020B0903020102020204" pitchFamily="34" charset="0"/>
                </a:rPr>
                <a:t>Velitele</a:t>
              </a:r>
              <a:r>
                <a:rPr lang="es-ES" sz="2100" kern="0" dirty="0">
                  <a:solidFill>
                    <a:srgbClr val="C00000"/>
                  </a:solidFill>
                  <a:latin typeface="Franklin Gothic Heavy" panose="020B0903020102020204" pitchFamily="34" charset="0"/>
                </a:rPr>
                <a:t>, </a:t>
              </a:r>
              <a:r>
                <a:rPr lang="cs-CZ" sz="2100" kern="0" dirty="0">
                  <a:solidFill>
                    <a:srgbClr val="C00000"/>
                  </a:solidFill>
                  <a:latin typeface="Franklin Gothic Heavy" panose="020B0903020102020204" pitchFamily="34" charset="0"/>
                </a:rPr>
                <a:t>kdy</a:t>
              </a:r>
              <a:r>
                <a:rPr lang="es-ES" sz="2100" kern="0" dirty="0">
                  <a:solidFill>
                    <a:srgbClr val="C00000"/>
                  </a:solidFill>
                  <a:latin typeface="Franklin Gothic Heavy" panose="020B0903020102020204" pitchFamily="34" charset="0"/>
                </a:rPr>
                <a:t> už nemohli snášet tuto podívanou a zahalovali si tváře, </a:t>
              </a:r>
              <a:r>
                <a:rPr lang="cs-CZ" sz="2100" kern="0" dirty="0">
                  <a:solidFill>
                    <a:srgbClr val="C00000"/>
                  </a:solidFill>
                  <a:latin typeface="Franklin Gothic Heavy" panose="020B0903020102020204" pitchFamily="34" charset="0"/>
                </a:rPr>
                <a:t>aby</a:t>
              </a:r>
              <a:r>
                <a:rPr lang="es-ES" sz="2100" kern="0" dirty="0">
                  <a:solidFill>
                    <a:srgbClr val="C00000"/>
                  </a:solidFill>
                  <a:latin typeface="Franklin Gothic Heavy" panose="020B0903020102020204" pitchFamily="34" charset="0"/>
                </a:rPr>
                <a:t> tu scénu neviděli.</a:t>
              </a:r>
              <a:r>
                <a:rPr kumimoji="0" lang="es-ES" sz="2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Heavy" panose="020B0903020102020204" pitchFamily="34" charset="0"/>
                </a:rPr>
                <a:t> </a:t>
              </a:r>
              <a:br>
                <a:rPr kumimoji="0" lang="es-ES" sz="2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Heavy" panose="020B0903020102020204" pitchFamily="34" charset="0"/>
                </a:rPr>
              </a:br>
              <a:r>
                <a:rPr kumimoji="0" lang="es-ES" sz="2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Heavy" panose="020B0903020102020204" pitchFamily="34" charset="0"/>
                </a:rPr>
                <a:t>(</a:t>
              </a:r>
              <a:r>
                <a:rPr lang="cs-CZ" sz="2100" kern="0" dirty="0">
                  <a:solidFill>
                    <a:prstClr val="black"/>
                  </a:solidFill>
                  <a:latin typeface="Franklin Gothic Heavy" panose="020B0903020102020204" pitchFamily="34" charset="0"/>
                </a:rPr>
                <a:t>Touha Věků strana</a:t>
              </a:r>
              <a:r>
                <a:rPr kumimoji="0" lang="es-ES" sz="2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Heavy" panose="020B0903020102020204" pitchFamily="34" charset="0"/>
                </a:rPr>
                <a:t> 177)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F796A72-20D2-0ACA-D6FE-205878925EC0}"/>
              </a:ext>
            </a:extLst>
          </p:cNvPr>
          <p:cNvSpPr txBox="1"/>
          <p:nvPr/>
        </p:nvSpPr>
        <p:spPr>
          <a:xfrm>
            <a:off x="8985060" y="966619"/>
            <a:ext cx="3245040" cy="141577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ES" sz="4300" b="1" dirty="0">
                <a:ln/>
                <a:solidFill>
                  <a:srgbClr val="C00000"/>
                </a:solidFill>
              </a:rPr>
              <a:t>       </a:t>
            </a:r>
            <a:r>
              <a:rPr lang="cs-CZ" sz="4300" b="1" dirty="0">
                <a:ln/>
                <a:solidFill>
                  <a:srgbClr val="C00000"/>
                </a:solidFill>
              </a:rPr>
              <a:t>BĚHEH UKŘIŽOVÁNÍ</a:t>
            </a:r>
            <a:endParaRPr lang="es-ES" sz="4300" b="1" dirty="0">
              <a:ln/>
              <a:solidFill>
                <a:srgbClr val="C00000"/>
              </a:solidFill>
            </a:endParaRPr>
          </a:p>
        </p:txBody>
      </p:sp>
      <p:pic>
        <p:nvPicPr>
          <p:cNvPr id="13" name="Imagen 12" descr="Imagen que contiene hombre, frente, tabla, gato&#10;&#10;Descripción generada automáticamente">
            <a:extLst>
              <a:ext uri="{FF2B5EF4-FFF2-40B4-BE49-F238E27FC236}">
                <a16:creationId xmlns:a16="http://schemas.microsoft.com/office/drawing/2014/main" id="{6719AC74-A767-A045-13F1-1E37B95951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1" y="4103541"/>
            <a:ext cx="3012212" cy="2402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4606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>
            <a:extLst>
              <a:ext uri="{FF2B5EF4-FFF2-40B4-BE49-F238E27FC236}">
                <a16:creationId xmlns:a16="http://schemas.microsoft.com/office/drawing/2014/main" id="{991D560B-D1E3-0830-B7D5-4C8B8467CDF1}"/>
              </a:ext>
            </a:extLst>
          </p:cNvPr>
          <p:cNvGrpSpPr/>
          <p:nvPr/>
        </p:nvGrpSpPr>
        <p:grpSpPr>
          <a:xfrm>
            <a:off x="9467141" y="752653"/>
            <a:ext cx="2625449" cy="3521173"/>
            <a:chOff x="9467141" y="752653"/>
            <a:chExt cx="2625449" cy="3521173"/>
          </a:xfrm>
        </p:grpSpPr>
        <p:sp>
          <p:nvSpPr>
            <p:cNvPr id="13" name="Rectángulo: esquinas redondeadas 12">
              <a:extLst>
                <a:ext uri="{FF2B5EF4-FFF2-40B4-BE49-F238E27FC236}">
                  <a16:creationId xmlns:a16="http://schemas.microsoft.com/office/drawing/2014/main" id="{424FB89C-1A42-45C2-BDF1-3695BDABCFAE}"/>
                </a:ext>
              </a:extLst>
            </p:cNvPr>
            <p:cNvSpPr/>
            <p:nvPr/>
          </p:nvSpPr>
          <p:spPr>
            <a:xfrm>
              <a:off x="9467141" y="752653"/>
              <a:ext cx="2625449" cy="1640897"/>
            </a:xfrm>
            <a:prstGeom prst="roundRect">
              <a:avLst/>
            </a:prstGeom>
            <a:blipFill rotWithShape="1">
              <a:blip r:embed="rId3"/>
              <a:srcRect/>
              <a:stretch>
                <a:fillRect t="-3000" b="-3000"/>
              </a:stretch>
            </a:blip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C99E5BFD-8CD9-D89D-07EA-6A35B866DDE1}"/>
                </a:ext>
              </a:extLst>
            </p:cNvPr>
            <p:cNvSpPr/>
            <p:nvPr/>
          </p:nvSpPr>
          <p:spPr>
            <a:xfrm>
              <a:off x="9495362" y="2558262"/>
              <a:ext cx="2461743" cy="1715564"/>
            </a:xfrm>
            <a:custGeom>
              <a:avLst/>
              <a:gdLst>
                <a:gd name="connsiteX0" fmla="*/ 0 w 2461743"/>
                <a:gd name="connsiteY0" fmla="*/ 0 h 1467008"/>
                <a:gd name="connsiteX1" fmla="*/ 2461743 w 2461743"/>
                <a:gd name="connsiteY1" fmla="*/ 0 h 1467008"/>
                <a:gd name="connsiteX2" fmla="*/ 2461743 w 2461743"/>
                <a:gd name="connsiteY2" fmla="*/ 1467008 h 1467008"/>
                <a:gd name="connsiteX3" fmla="*/ 0 w 2461743"/>
                <a:gd name="connsiteY3" fmla="*/ 1467008 h 1467008"/>
                <a:gd name="connsiteX4" fmla="*/ 0 w 2461743"/>
                <a:gd name="connsiteY4" fmla="*/ 0 h 146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1743" h="1467008">
                  <a:moveTo>
                    <a:pt x="0" y="0"/>
                  </a:moveTo>
                  <a:lnTo>
                    <a:pt x="2461743" y="0"/>
                  </a:lnTo>
                  <a:lnTo>
                    <a:pt x="2461743" y="1467008"/>
                  </a:lnTo>
                  <a:lnTo>
                    <a:pt x="0" y="1467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0" numCol="1" spcCol="1270" anchor="t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</a:rPr>
                <a:t>Dva andělé oznámili apoštolům </a:t>
              </a:r>
              <a:r>
                <a:rPr lang="cs-CZ" sz="20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</a:rPr>
                <a:t>d</a:t>
              </a:r>
              <a:r>
                <a:rPr lang="es-ES" sz="20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</a:rPr>
                <a:t>ruhý příchod </a:t>
              </a:r>
              <a:r>
                <a:rPr lang="cs-CZ" sz="20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</a:rPr>
                <a:t>          </a:t>
              </a:r>
              <a:r>
                <a:rPr lang="es-ES" sz="20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</a:rPr>
                <a:t>(Skutky 1</a:t>
              </a:r>
              <a:r>
                <a:rPr lang="cs-CZ" sz="20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</a:rPr>
                <a:t>,</a:t>
              </a:r>
              <a:r>
                <a:rPr lang="es-ES" sz="20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</a:rPr>
                <a:t>10</a:t>
              </a:r>
              <a:r>
                <a:rPr lang="cs-CZ" sz="20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</a:rPr>
                <a:t>.</a:t>
              </a:r>
              <a:r>
                <a:rPr lang="es-ES" sz="20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</a:rPr>
                <a:t>11)
</a:t>
              </a:r>
              <a:endParaRPr lang="es-ES" sz="2000" b="1" kern="12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Imagen 4" descr="Imagen borros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12FA978F-DE9A-9216-E792-30A7DBD885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59"/>
          <a:stretch/>
        </p:blipFill>
        <p:spPr>
          <a:xfrm>
            <a:off x="1481206" y="124427"/>
            <a:ext cx="6122752" cy="388482"/>
          </a:xfrm>
          <a:prstGeom prst="rect">
            <a:avLst/>
          </a:prstGeom>
          <a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D3AC0A8-E717-D3A7-DC75-AC54B10157AD}"/>
              </a:ext>
            </a:extLst>
          </p:cNvPr>
          <p:cNvSpPr txBox="1"/>
          <p:nvPr/>
        </p:nvSpPr>
        <p:spPr>
          <a:xfrm>
            <a:off x="1556951" y="107204"/>
            <a:ext cx="6047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glow rad="101600">
                    <a:schemeClr val="accent1">
                      <a:lumMod val="50000"/>
                    </a:schemeClr>
                  </a:glow>
                </a:effectLst>
              </a:rPr>
              <a:t>Jak andělé zasáhli do Ježíšova života?
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E7860E1-5422-D609-346C-7D09C5A1C0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8182" y="43999"/>
            <a:ext cx="578886" cy="56502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F49510A-4AD7-2E08-85ED-AFB371FE8A18}"/>
              </a:ext>
            </a:extLst>
          </p:cNvPr>
          <p:cNvSpPr txBox="1"/>
          <p:nvPr/>
        </p:nvSpPr>
        <p:spPr>
          <a:xfrm>
            <a:off x="244797" y="3838374"/>
            <a:ext cx="5586178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cs-CZ" sz="3600" b="1" dirty="0">
                <a:ln/>
                <a:solidFill>
                  <a:srgbClr val="C00000"/>
                </a:solidFill>
              </a:rPr>
              <a:t>PŘI</a:t>
            </a:r>
            <a:r>
              <a:rPr lang="es-ES" sz="3600" b="1" dirty="0">
                <a:ln/>
                <a:solidFill>
                  <a:srgbClr val="C00000"/>
                </a:solidFill>
              </a:rPr>
              <a:t> VZKŘÍŠENÍ
A </a:t>
            </a:r>
            <a:r>
              <a:rPr lang="cs-CZ" sz="3600" b="1" dirty="0">
                <a:ln/>
                <a:solidFill>
                  <a:srgbClr val="C00000"/>
                </a:solidFill>
              </a:rPr>
              <a:t>PŘI NANEBEVSTOUPENÍ </a:t>
            </a:r>
            <a:r>
              <a:rPr lang="es-ES" sz="3600" b="1" dirty="0">
                <a:ln/>
                <a:solidFill>
                  <a:srgbClr val="C00000"/>
                </a:solidFill>
              </a:rPr>
              <a:t>
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ACC598A4-00A6-56D4-5296-23154E0B455F}"/>
              </a:ext>
            </a:extLst>
          </p:cNvPr>
          <p:cNvGrpSpPr/>
          <p:nvPr/>
        </p:nvGrpSpPr>
        <p:grpSpPr>
          <a:xfrm>
            <a:off x="244797" y="688292"/>
            <a:ext cx="11712308" cy="6015466"/>
            <a:chOff x="244797" y="688292"/>
            <a:chExt cx="11712308" cy="6015466"/>
          </a:xfrm>
        </p:grpSpPr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7B0DEFB6-4BC4-A355-1322-1FF4289DA09E}"/>
                </a:ext>
              </a:extLst>
            </p:cNvPr>
            <p:cNvSpPr/>
            <p:nvPr/>
          </p:nvSpPr>
          <p:spPr>
            <a:xfrm>
              <a:off x="244797" y="5157247"/>
              <a:ext cx="11712308" cy="1546511"/>
            </a:xfrm>
            <a:custGeom>
              <a:avLst/>
              <a:gdLst>
                <a:gd name="connsiteX0" fmla="*/ 0 w 11712308"/>
                <a:gd name="connsiteY0" fmla="*/ 0 h 1546511"/>
                <a:gd name="connsiteX1" fmla="*/ 11712308 w 11712308"/>
                <a:gd name="connsiteY1" fmla="*/ 0 h 1546511"/>
                <a:gd name="connsiteX2" fmla="*/ 11712308 w 11712308"/>
                <a:gd name="connsiteY2" fmla="*/ 1546511 h 1546511"/>
                <a:gd name="connsiteX3" fmla="*/ 0 w 11712308"/>
                <a:gd name="connsiteY3" fmla="*/ 1546511 h 1546511"/>
                <a:gd name="connsiteX4" fmla="*/ 0 w 11712308"/>
                <a:gd name="connsiteY4" fmla="*/ 0 h 1546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12308" h="1546511">
                  <a:moveTo>
                    <a:pt x="0" y="0"/>
                  </a:moveTo>
                  <a:lnTo>
                    <a:pt x="11712308" y="0"/>
                  </a:lnTo>
                  <a:lnTo>
                    <a:pt x="11712308" y="1546511"/>
                  </a:lnTo>
                  <a:lnTo>
                    <a:pt x="0" y="15465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72000" rIns="142240" bIns="0" numCol="1" spcCol="1270" anchor="t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</a:rPr>
                <a:t>Vzali Ježíše do nebe. Zatímco učedníci vzhlíželi, aby naposledy zahlédli svého vzestupného Pána, </a:t>
              </a:r>
              <a:r>
                <a:rPr lang="cs-CZ" sz="2000" b="1" dirty="0">
                  <a:solidFill>
                    <a:srgbClr val="C00000"/>
                  </a:solidFill>
                </a:rPr>
                <a:t>p</a:t>
              </a:r>
              <a:r>
                <a:rPr lang="es-ES" sz="2000" b="1" dirty="0">
                  <a:solidFill>
                    <a:srgbClr val="C00000"/>
                  </a:solidFill>
                </a:rPr>
                <a:t>řija</a:t>
              </a:r>
              <a:r>
                <a:rPr lang="cs-CZ" sz="2000" b="1" dirty="0" err="1">
                  <a:solidFill>
                    <a:srgbClr val="C00000"/>
                  </a:solidFill>
                </a:rPr>
                <a:t>li</a:t>
              </a:r>
              <a:r>
                <a:rPr lang="cs-CZ" sz="2000" b="1" dirty="0">
                  <a:solidFill>
                    <a:srgbClr val="C00000"/>
                  </a:solidFill>
                </a:rPr>
                <a:t> Jej</a:t>
              </a:r>
              <a:r>
                <a:rPr lang="es-ES" sz="2000" b="1" dirty="0">
                  <a:solidFill>
                    <a:srgbClr val="C00000"/>
                  </a:solidFill>
                </a:rPr>
                <a:t> radostn</a:t>
              </a:r>
              <a:r>
                <a:rPr lang="cs-CZ" sz="2000" b="1" dirty="0">
                  <a:solidFill>
                    <a:srgbClr val="C00000"/>
                  </a:solidFill>
                </a:rPr>
                <a:t>é</a:t>
              </a:r>
              <a:r>
                <a:rPr lang="es-ES" sz="2000" b="1" dirty="0">
                  <a:solidFill>
                    <a:srgbClr val="C00000"/>
                  </a:solidFill>
                </a:rPr>
                <a:t> </a:t>
              </a:r>
              <a:r>
                <a:rPr lang="cs-CZ" sz="2000" b="1" dirty="0">
                  <a:solidFill>
                    <a:srgbClr val="C00000"/>
                  </a:solidFill>
                </a:rPr>
                <a:t>zástupy</a:t>
              </a:r>
              <a:r>
                <a:rPr lang="es-ES" sz="2000" b="1" dirty="0">
                  <a:solidFill>
                    <a:srgbClr val="C00000"/>
                  </a:solidFill>
                </a:rPr>
                <a:t>h nebeských andělů</a:t>
              </a:r>
              <a:r>
                <a:rPr lang="es-ES" sz="20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</a:rPr>
                <a:t>. Když ho tito andělé doprovázeli na nádvoří, zpívali vítězoslavně.: </a:t>
              </a:r>
              <a:r>
                <a:rPr lang="es-ES" sz="2000" b="1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/>
                  <a:ea typeface="+mn-ea"/>
                  <a:cs typeface="+mn-cs"/>
                </a:rPr>
                <a:t>“</a:t>
              </a:r>
              <a:r>
                <a:rPr lang="cs-CZ" sz="2000" b="1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/>
                  <a:ea typeface="+mn-ea"/>
                  <a:cs typeface="+mn-cs"/>
                </a:rPr>
                <a:t>Království země, zapějte Bohu zapějte žalmy Panovníku,</a:t>
              </a:r>
              <a:r>
                <a:rPr lang="es-ES" sz="2000" b="1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cs-CZ" sz="2000" b="1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/>
                  <a:ea typeface="+mn-ea"/>
                  <a:cs typeface="+mn-cs"/>
                </a:rPr>
                <a:t>tomu. Jenž jezdí  po nebi, po nebi odvěkém</a:t>
              </a:r>
              <a:r>
                <a:rPr lang="es-ES" sz="2000" b="1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/>
                  <a:ea typeface="+mn-ea"/>
                  <a:cs typeface="+mn-cs"/>
                </a:rPr>
                <a:t>... </a:t>
              </a:r>
              <a:r>
                <a:rPr lang="cs-CZ" sz="2000" b="1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/>
                  <a:ea typeface="+mn-ea"/>
                  <a:cs typeface="+mn-cs"/>
                </a:rPr>
                <a:t>Uznejte Boží moc! Jeho vznešenost se klene nad Izraelem, jeho moc do mraků strmí</a:t>
              </a:r>
              <a:r>
                <a:rPr lang="es-ES" sz="2000" b="1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/>
                  <a:ea typeface="+mn-ea"/>
                  <a:cs typeface="+mn-cs"/>
                </a:rPr>
                <a:t>” </a:t>
              </a:r>
              <a:r>
                <a:rPr lang="cs-CZ" sz="2000" b="1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/>
                  <a:ea typeface="+mn-ea"/>
                  <a:cs typeface="+mn-cs"/>
                </a:rPr>
                <a:t>                                    Žalm</a:t>
              </a:r>
              <a:r>
                <a:rPr lang="es-ES" sz="2000" b="1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/>
                  <a:ea typeface="+mn-ea"/>
                  <a:cs typeface="+mn-cs"/>
                </a:rPr>
                <a:t> 68</a:t>
              </a:r>
              <a:r>
                <a:rPr lang="cs-CZ" sz="2000" b="1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/>
                  <a:ea typeface="+mn-ea"/>
                  <a:cs typeface="+mn-cs"/>
                </a:rPr>
                <a:t>,</a:t>
              </a:r>
              <a:r>
                <a:rPr lang="es-ES" sz="2000" b="1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/>
                  <a:ea typeface="+mn-ea"/>
                  <a:cs typeface="+mn-cs"/>
                </a:rPr>
                <a:t>3</a:t>
              </a:r>
              <a:r>
                <a:rPr lang="cs-CZ" sz="2000" b="1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/>
                  <a:ea typeface="+mn-ea"/>
                  <a:cs typeface="+mn-cs"/>
                </a:rPr>
                <a:t>3-</a:t>
              </a:r>
              <a:r>
                <a:rPr lang="es-ES" sz="2000" b="1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/>
                  <a:ea typeface="+mn-ea"/>
                  <a:cs typeface="+mn-cs"/>
                </a:rPr>
                <a:t>3</a:t>
              </a:r>
              <a:r>
                <a:rPr lang="cs-CZ" sz="2000" b="1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/>
                  <a:ea typeface="+mn-ea"/>
                  <a:cs typeface="+mn-cs"/>
                </a:rPr>
                <a:t>5</a:t>
              </a:r>
              <a:r>
                <a:rPr lang="es-ES" sz="2000" b="1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/>
                  <a:ea typeface="+mn-ea"/>
                  <a:cs typeface="+mn-cs"/>
                </a:rPr>
                <a:t> (</a:t>
              </a:r>
              <a:r>
                <a:rPr lang="cs-CZ" sz="2000" b="1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/>
                  <a:ea typeface="+mn-ea"/>
                  <a:cs typeface="+mn-cs"/>
                </a:rPr>
                <a:t>Touha Věků</a:t>
              </a:r>
              <a:r>
                <a:rPr lang="es-ES" sz="2000" b="1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/>
                  <a:ea typeface="+mn-ea"/>
                  <a:cs typeface="+mn-cs"/>
                </a:rPr>
                <a:t> </a:t>
              </a:r>
              <a:r>
                <a:rPr lang="cs-CZ" sz="2000" b="1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/>
                  <a:ea typeface="+mn-ea"/>
                  <a:cs typeface="+mn-cs"/>
                </a:rPr>
                <a:t>strana</a:t>
              </a:r>
              <a:r>
                <a:rPr lang="es-ES" sz="2000" b="1" kern="1200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/>
                  <a:ea typeface="+mn-ea"/>
                  <a:cs typeface="+mn-cs"/>
                </a:rPr>
                <a:t> 26).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2000" b="1" kern="12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Imagen 17" descr="Un dibujo de una persona&#10;&#10;Descripción generada automáticamente con confianza media">
              <a:extLst>
                <a:ext uri="{FF2B5EF4-FFF2-40B4-BE49-F238E27FC236}">
                  <a16:creationId xmlns:a16="http://schemas.microsoft.com/office/drawing/2014/main" id="{0029EFE6-139B-1AB0-5D57-AAC6C4AE4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0975" y="688292"/>
              <a:ext cx="3044505" cy="4282381"/>
            </a:xfrm>
            <a:prstGeom prst="roundRect">
              <a:avLst>
                <a:gd name="adj" fmla="val 6220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B96EBA24-695B-96C4-EF84-D96478004EB1}"/>
              </a:ext>
            </a:extLst>
          </p:cNvPr>
          <p:cNvGrpSpPr/>
          <p:nvPr/>
        </p:nvGrpSpPr>
        <p:grpSpPr>
          <a:xfrm>
            <a:off x="2827249" y="772537"/>
            <a:ext cx="2461743" cy="2825429"/>
            <a:chOff x="2827249" y="772537"/>
            <a:chExt cx="2461743" cy="2825429"/>
          </a:xfrm>
        </p:grpSpPr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509B9E8E-87BB-8CD3-C57A-D66295D94F4F}"/>
                </a:ext>
              </a:extLst>
            </p:cNvPr>
            <p:cNvSpPr/>
            <p:nvPr/>
          </p:nvSpPr>
          <p:spPr>
            <a:xfrm>
              <a:off x="2827249" y="2499434"/>
              <a:ext cx="2461743" cy="1098532"/>
            </a:xfrm>
            <a:custGeom>
              <a:avLst/>
              <a:gdLst>
                <a:gd name="connsiteX0" fmla="*/ 0 w 2461743"/>
                <a:gd name="connsiteY0" fmla="*/ 0 h 1467008"/>
                <a:gd name="connsiteX1" fmla="*/ 2461743 w 2461743"/>
                <a:gd name="connsiteY1" fmla="*/ 0 h 1467008"/>
                <a:gd name="connsiteX2" fmla="*/ 2461743 w 2461743"/>
                <a:gd name="connsiteY2" fmla="*/ 1467008 h 1467008"/>
                <a:gd name="connsiteX3" fmla="*/ 0 w 2461743"/>
                <a:gd name="connsiteY3" fmla="*/ 1467008 h 1467008"/>
                <a:gd name="connsiteX4" fmla="*/ 0 w 2461743"/>
                <a:gd name="connsiteY4" fmla="*/ 0 h 146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1743" h="1467008">
                  <a:moveTo>
                    <a:pt x="0" y="0"/>
                  </a:moveTo>
                  <a:lnTo>
                    <a:pt x="2461743" y="0"/>
                  </a:lnTo>
                  <a:lnTo>
                    <a:pt x="2461743" y="1467008"/>
                  </a:lnTo>
                  <a:lnTo>
                    <a:pt x="0" y="1467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72000" rIns="144000" bIns="0" numCol="1" spcCol="1270" anchor="t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0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</a:rPr>
                <a:t>Porazili římskou gardu</a:t>
              </a:r>
              <a:br>
                <a:rPr lang="es-ES" sz="20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</a:rPr>
              </a:br>
              <a:r>
                <a:rPr lang="es-ES" sz="20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</a:rPr>
                <a:t>(Matouš 28</a:t>
              </a:r>
              <a:r>
                <a:rPr lang="cs-CZ" sz="20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</a:rPr>
                <a:t>,</a:t>
              </a:r>
              <a:r>
                <a:rPr lang="es-ES" sz="20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</a:rPr>
                <a:t>4)
</a:t>
              </a:r>
              <a:endParaRPr lang="es-ES" sz="2000" b="1" kern="12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Imagen 21" descr="Imagen que contiene hombre, tabla, parado, grande&#10;&#10;Descripción generada automáticamente">
              <a:extLst>
                <a:ext uri="{FF2B5EF4-FFF2-40B4-BE49-F238E27FC236}">
                  <a16:creationId xmlns:a16="http://schemas.microsoft.com/office/drawing/2014/main" id="{EE2AEFC1-E0EB-08EA-105E-8611987D6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9142" y="772537"/>
              <a:ext cx="2204557" cy="164089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F9F831D6-6D2B-C4A1-5B74-2EA62872ED34}"/>
              </a:ext>
            </a:extLst>
          </p:cNvPr>
          <p:cNvGrpSpPr/>
          <p:nvPr/>
        </p:nvGrpSpPr>
        <p:grpSpPr>
          <a:xfrm>
            <a:off x="244797" y="752653"/>
            <a:ext cx="2517354" cy="2842601"/>
            <a:chOff x="244797" y="752653"/>
            <a:chExt cx="2517354" cy="2842601"/>
          </a:xfrm>
        </p:grpSpPr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CE06A1CF-1AC6-1919-DC32-87E901DF12FD}"/>
                </a:ext>
              </a:extLst>
            </p:cNvPr>
            <p:cNvSpPr/>
            <p:nvPr/>
          </p:nvSpPr>
          <p:spPr>
            <a:xfrm>
              <a:off x="250341" y="2496722"/>
              <a:ext cx="2461743" cy="1098532"/>
            </a:xfrm>
            <a:custGeom>
              <a:avLst/>
              <a:gdLst>
                <a:gd name="connsiteX0" fmla="*/ 0 w 2461743"/>
                <a:gd name="connsiteY0" fmla="*/ 0 h 1467008"/>
                <a:gd name="connsiteX1" fmla="*/ 2461743 w 2461743"/>
                <a:gd name="connsiteY1" fmla="*/ 0 h 1467008"/>
                <a:gd name="connsiteX2" fmla="*/ 2461743 w 2461743"/>
                <a:gd name="connsiteY2" fmla="*/ 1467008 h 1467008"/>
                <a:gd name="connsiteX3" fmla="*/ 0 w 2461743"/>
                <a:gd name="connsiteY3" fmla="*/ 1467008 h 1467008"/>
                <a:gd name="connsiteX4" fmla="*/ 0 w 2461743"/>
                <a:gd name="connsiteY4" fmla="*/ 0 h 146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1743" h="1467008">
                  <a:moveTo>
                    <a:pt x="0" y="0"/>
                  </a:moveTo>
                  <a:lnTo>
                    <a:pt x="2461743" y="0"/>
                  </a:lnTo>
                  <a:lnTo>
                    <a:pt x="2461743" y="1467008"/>
                  </a:lnTo>
                  <a:lnTo>
                    <a:pt x="0" y="1467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08000" rIns="142240" bIns="36000" numCol="1" spcCol="1270" anchor="t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b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</a:rPr>
                <a:t>Odstranili kámen     z hrobu          (Matouš 28,2)
</a:t>
              </a:r>
              <a:endParaRPr lang="es-ES" sz="2000" b="1" kern="1200" dirty="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4" name="Imagen 23" descr="Un grupo de personas junto a una roca&#10;&#10;Descripción generada automáticamente con confianza media">
              <a:extLst>
                <a:ext uri="{FF2B5EF4-FFF2-40B4-BE49-F238E27FC236}">
                  <a16:creationId xmlns:a16="http://schemas.microsoft.com/office/drawing/2014/main" id="{6D6C7642-3A05-B8A4-C71A-DF99A7FB3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97" y="752653"/>
              <a:ext cx="2517354" cy="166505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39461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8BE2B21E-D92D-C449-6292-562529C5540D}"/>
              </a:ext>
            </a:extLst>
          </p:cNvPr>
          <p:cNvGrpSpPr/>
          <p:nvPr/>
        </p:nvGrpSpPr>
        <p:grpSpPr>
          <a:xfrm>
            <a:off x="1118182" y="43999"/>
            <a:ext cx="6561521" cy="771091"/>
            <a:chOff x="1118182" y="43999"/>
            <a:chExt cx="6561521" cy="771091"/>
          </a:xfrm>
        </p:grpSpPr>
        <p:pic>
          <p:nvPicPr>
            <p:cNvPr id="5" name="Imagen 4" descr="Imagen borrosa de una persona&#10;&#10;Descripción generada automáticamente con confianza media">
              <a:extLst>
                <a:ext uri="{FF2B5EF4-FFF2-40B4-BE49-F238E27FC236}">
                  <a16:creationId xmlns:a16="http://schemas.microsoft.com/office/drawing/2014/main" id="{12FA978F-DE9A-9216-E792-30A7DBD885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559"/>
            <a:stretch/>
          </p:blipFill>
          <p:spPr>
            <a:xfrm>
              <a:off x="1481206" y="124427"/>
              <a:ext cx="6122752" cy="388482"/>
            </a:xfrm>
            <a:prstGeom prst="rect">
              <a:avLst/>
            </a:prstGeom>
            <a:blipFill>
              <a:blip r:embed="rId5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BD3AC0A8-E717-D3A7-DC75-AC54B10157AD}"/>
                </a:ext>
              </a:extLst>
            </p:cNvPr>
            <p:cNvSpPr txBox="1"/>
            <p:nvPr/>
          </p:nvSpPr>
          <p:spPr>
            <a:xfrm>
              <a:off x="1556951" y="107204"/>
              <a:ext cx="60470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effectLst>
                    <a:glow rad="101600">
                      <a:schemeClr val="accent1">
                        <a:lumMod val="50000"/>
                      </a:schemeClr>
                    </a:glow>
                  </a:effectLst>
                </a:rPr>
                <a:t>¿Cómo intervinieron los ángeles en la vida de Jesús?</a:t>
              </a: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4E7860E1-5422-D609-346C-7D09C5A1C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8182" y="43999"/>
              <a:ext cx="578886" cy="565021"/>
            </a:xfrm>
            <a:prstGeom prst="rect">
              <a:avLst/>
            </a:prstGeom>
          </p:spPr>
        </p:pic>
        <p:pic>
          <p:nvPicPr>
            <p:cNvPr id="11" name="Imagen 10" descr="Imagen borrosa de una persona&#10;&#10;Descripción generada automáticamente con confianza media">
              <a:extLst>
                <a:ext uri="{FF2B5EF4-FFF2-40B4-BE49-F238E27FC236}">
                  <a16:creationId xmlns:a16="http://schemas.microsoft.com/office/drawing/2014/main" id="{A5806775-837A-F332-9FC2-25AE664D47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559"/>
            <a:stretch/>
          </p:blipFill>
          <p:spPr>
            <a:xfrm>
              <a:off x="1481206" y="124427"/>
              <a:ext cx="6122752" cy="388482"/>
            </a:xfrm>
            <a:prstGeom prst="rect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1FB147FF-1E82-59DF-37E6-EC3BFCEAAE7C}"/>
                </a:ext>
              </a:extLst>
            </p:cNvPr>
            <p:cNvSpPr txBox="1"/>
            <p:nvPr/>
          </p:nvSpPr>
          <p:spPr>
            <a:xfrm>
              <a:off x="1632696" y="107204"/>
              <a:ext cx="60470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000" b="1" dirty="0">
                  <a:solidFill>
                    <a:schemeClr val="bg1"/>
                  </a:solidFill>
                  <a:effectLst>
                    <a:glow rad="228600">
                      <a:schemeClr val="accent6">
                        <a:lumMod val="50000"/>
                        <a:alpha val="40000"/>
                      </a:schemeClr>
                    </a:glow>
                  </a:effectLst>
                </a:rPr>
                <a:t>Jak andělé zasahují do rané církve?
</a:t>
              </a:r>
              <a:endParaRPr lang="es-ES" sz="2000" b="1" dirty="0">
                <a:solidFill>
                  <a:schemeClr val="bg1"/>
                </a:solidFill>
                <a:effectLst>
                  <a:glow rad="228600">
                    <a:schemeClr val="accent6">
                      <a:lumMod val="50000"/>
                      <a:alpha val="40000"/>
                    </a:schemeClr>
                  </a:glow>
                </a:effectLst>
              </a:endParaRPr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AD328AEE-E264-05EB-4BE1-F546516BB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8182" y="43999"/>
              <a:ext cx="578886" cy="565021"/>
            </a:xfrm>
            <a:prstGeom prst="rect">
              <a:avLst/>
            </a:prstGeom>
          </p:spPr>
        </p:pic>
      </p:grpSp>
      <p:graphicFrame>
        <p:nvGraphicFramePr>
          <p:cNvPr id="15" name="2 Diagrama">
            <a:extLst>
              <a:ext uri="{FF2B5EF4-FFF2-40B4-BE49-F238E27FC236}">
                <a16:creationId xmlns:a16="http://schemas.microsoft.com/office/drawing/2014/main" id="{834C888E-46D2-53B6-7000-248582BDF0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1565577"/>
              </p:ext>
            </p:extLst>
          </p:nvPr>
        </p:nvGraphicFramePr>
        <p:xfrm>
          <a:off x="491424" y="652347"/>
          <a:ext cx="11481916" cy="61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9" name="Imagen 18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D2839CDA-28D7-9E62-2C0E-8C37EB886C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391" y="3578087"/>
            <a:ext cx="1510282" cy="15102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Imagen 20" descr="Imagen que contiene edificio, parado, vaca, heno&#10;&#10;Descripción generada automáticamente">
            <a:extLst>
              <a:ext uri="{FF2B5EF4-FFF2-40B4-BE49-F238E27FC236}">
                <a16:creationId xmlns:a16="http://schemas.microsoft.com/office/drawing/2014/main" id="{9ABD14B3-13B2-5DD3-3186-80A56CEE02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42"/>
          <a:stretch/>
        </p:blipFill>
        <p:spPr>
          <a:xfrm>
            <a:off x="5286859" y="3538330"/>
            <a:ext cx="2631383" cy="1589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6044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F6D60D9-FFC5-460E-B2B7-F53B25DAB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>
                                            <p:graphicEl>
                                              <a:dgm id="{0F6D60D9-FFC5-460E-B2B7-F53B25DAB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>
                                            <p:graphicEl>
                                              <a:dgm id="{0F6D60D9-FFC5-460E-B2B7-F53B25DAB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>
                                            <p:graphicEl>
                                              <a:dgm id="{0F6D60D9-FFC5-460E-B2B7-F53B25DAB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>
                                            <p:graphicEl>
                                              <a:dgm id="{0F6D60D9-FFC5-460E-B2B7-F53B25DAB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17D34343-C708-474C-8B47-0D89F918D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>
                                            <p:graphicEl>
                                              <a:dgm id="{17D34343-C708-474C-8B47-0D89F918D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>
                                            <p:graphicEl>
                                              <a:dgm id="{17D34343-C708-474C-8B47-0D89F918D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>
                                            <p:graphicEl>
                                              <a:dgm id="{17D34343-C708-474C-8B47-0D89F918D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>
                                            <p:graphicEl>
                                              <a:dgm id="{17D34343-C708-474C-8B47-0D89F918D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E4E35B24-C70C-4FE7-B36F-0C4DEC0787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>
                                            <p:graphicEl>
                                              <a:dgm id="{E4E35B24-C70C-4FE7-B36F-0C4DEC0787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>
                                            <p:graphicEl>
                                              <a:dgm id="{E4E35B24-C70C-4FE7-B36F-0C4DEC0787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>
                                            <p:graphicEl>
                                              <a:dgm id="{E4E35B24-C70C-4FE7-B36F-0C4DEC0787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>
                                            <p:graphicEl>
                                              <a:dgm id="{E4E35B24-C70C-4FE7-B36F-0C4DEC0787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FC2D643E-3958-43E2-B756-0DC338D8C8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>
                                            <p:graphicEl>
                                              <a:dgm id="{FC2D643E-3958-43E2-B756-0DC338D8C8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>
                                            <p:graphicEl>
                                              <a:dgm id="{FC2D643E-3958-43E2-B756-0DC338D8C8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>
                                            <p:graphicEl>
                                              <a:dgm id="{FC2D643E-3958-43E2-B756-0DC338D8C8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>
                                            <p:graphicEl>
                                              <a:dgm id="{FC2D643E-3958-43E2-B756-0DC338D8C8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1102327-2128-41C3-8516-1FF96DA4F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>
                                            <p:graphicEl>
                                              <a:dgm id="{61102327-2128-41C3-8516-1FF96DA4F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>
                                            <p:graphicEl>
                                              <a:dgm id="{61102327-2128-41C3-8516-1FF96DA4F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>
                                            <p:graphicEl>
                                              <a:dgm id="{61102327-2128-41C3-8516-1FF96DA4F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>
                                            <p:graphicEl>
                                              <a:dgm id="{61102327-2128-41C3-8516-1FF96DA4FF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9BB59E8-75EA-4649-8E86-6F5E796CA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>
                                            <p:graphicEl>
                                              <a:dgm id="{69BB59E8-75EA-4649-8E86-6F5E796CA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>
                                            <p:graphicEl>
                                              <a:dgm id="{69BB59E8-75EA-4649-8E86-6F5E796CA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>
                                            <p:graphicEl>
                                              <a:dgm id="{69BB59E8-75EA-4649-8E86-6F5E796CA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>
                                            <p:graphicEl>
                                              <a:dgm id="{69BB59E8-75EA-4649-8E86-6F5E796CAE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D41EBA7-4B30-4B94-9DAB-119D9442C5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>
                                            <p:graphicEl>
                                              <a:dgm id="{BD41EBA7-4B30-4B94-9DAB-119D9442C5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>
                                            <p:graphicEl>
                                              <a:dgm id="{BD41EBA7-4B30-4B94-9DAB-119D9442C5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>
                                            <p:graphicEl>
                                              <a:dgm id="{BD41EBA7-4B30-4B94-9DAB-119D9442C5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>
                                            <p:graphicEl>
                                              <a:dgm id="{BD41EBA7-4B30-4B94-9DAB-119D9442C5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D018674-98D4-4D8C-A492-CEA6269273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>
                                            <p:graphicEl>
                                              <a:dgm id="{DD018674-98D4-4D8C-A492-CEA6269273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>
                                            <p:graphicEl>
                                              <a:dgm id="{DD018674-98D4-4D8C-A492-CEA6269273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>
                                            <p:graphicEl>
                                              <a:dgm id="{DD018674-98D4-4D8C-A492-CEA6269273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>
                                            <p:graphicEl>
                                              <a:dgm id="{DD018674-98D4-4D8C-A492-CEA6269273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D969ED43-4145-4F69-B36C-25E457779A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>
                                            <p:graphicEl>
                                              <a:dgm id="{D969ED43-4145-4F69-B36C-25E457779A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>
                                            <p:graphicEl>
                                              <a:dgm id="{D969ED43-4145-4F69-B36C-25E457779A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>
                                            <p:graphicEl>
                                              <a:dgm id="{D969ED43-4145-4F69-B36C-25E457779A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>
                                            <p:graphicEl>
                                              <a:dgm id="{D969ED43-4145-4F69-B36C-25E457779A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AF695FDE-24AA-4B65-BBEC-8CA392DD95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">
                                            <p:graphicEl>
                                              <a:dgm id="{AF695FDE-24AA-4B65-BBEC-8CA392DD95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>
                                            <p:graphicEl>
                                              <a:dgm id="{AF695FDE-24AA-4B65-BBEC-8CA392DD95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">
                                            <p:graphicEl>
                                              <a:dgm id="{AF695FDE-24AA-4B65-BBEC-8CA392DD95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>
                                            <p:graphicEl>
                                              <a:dgm id="{AF695FDE-24AA-4B65-BBEC-8CA392DD95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AAFAB455-AE3D-485C-BF24-0EAE8426DC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">
                                            <p:graphicEl>
                                              <a:dgm id="{AAFAB455-AE3D-485C-BF24-0EAE8426DC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>
                                            <p:graphicEl>
                                              <a:dgm id="{AAFAB455-AE3D-485C-BF24-0EAE8426DC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>
                                            <p:graphicEl>
                                              <a:dgm id="{AAFAB455-AE3D-485C-BF24-0EAE8426DC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>
                                            <p:graphicEl>
                                              <a:dgm id="{AAFAB455-AE3D-485C-BF24-0EAE8426DC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7424E573-11D3-416C-B888-CE4E0603F9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">
                                            <p:graphicEl>
                                              <a:dgm id="{7424E573-11D3-416C-B888-CE4E0603F9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">
                                            <p:graphicEl>
                                              <a:dgm id="{7424E573-11D3-416C-B888-CE4E0603F9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">
                                            <p:graphicEl>
                                              <a:dgm id="{7424E573-11D3-416C-B888-CE4E0603F9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">
                                            <p:graphicEl>
                                              <a:dgm id="{7424E573-11D3-416C-B888-CE4E0603F9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2428113E-F567-494C-B8D0-CF96E9012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">
                                            <p:graphicEl>
                                              <a:dgm id="{2428113E-F567-494C-B8D0-CF96E9012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">
                                            <p:graphicEl>
                                              <a:dgm id="{2428113E-F567-494C-B8D0-CF96E9012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">
                                            <p:graphicEl>
                                              <a:dgm id="{2428113E-F567-494C-B8D0-CF96E9012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">
                                            <p:graphicEl>
                                              <a:dgm id="{2428113E-F567-494C-B8D0-CF96E9012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465A26CC-FD2B-4594-A019-25AA928E9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5">
                                            <p:graphicEl>
                                              <a:dgm id="{465A26CC-FD2B-4594-A019-25AA928E9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5">
                                            <p:graphicEl>
                                              <a:dgm id="{465A26CC-FD2B-4594-A019-25AA928E9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5">
                                            <p:graphicEl>
                                              <a:dgm id="{465A26CC-FD2B-4594-A019-25AA928E9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5">
                                            <p:graphicEl>
                                              <a:dgm id="{465A26CC-FD2B-4594-A019-25AA928E9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 uiExpand="1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2000"/>
            <a:lum/>
          </a:blip>
          <a:srcRect/>
          <a:stretch>
            <a:fillRect t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uadroTexto 13">
            <a:extLst>
              <a:ext uri="{FF2B5EF4-FFF2-40B4-BE49-F238E27FC236}">
                <a16:creationId xmlns:a16="http://schemas.microsoft.com/office/drawing/2014/main" id="{BF3C5E7C-EF74-32CE-402E-225A4A121EFA}"/>
              </a:ext>
            </a:extLst>
          </p:cNvPr>
          <p:cNvSpPr txBox="1"/>
          <p:nvPr/>
        </p:nvSpPr>
        <p:spPr>
          <a:xfrm>
            <a:off x="564410" y="1012714"/>
            <a:ext cx="717362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Andělé jsou posíláni Božím dětem s posláním milosrdenství </a:t>
            </a:r>
            <a:r>
              <a:rPr lang="cs-CZ" sz="2000" b="1" dirty="0"/>
              <a:t>      </a:t>
            </a:r>
            <a:r>
              <a:rPr lang="es-ES" sz="2000" b="1" dirty="0"/>
              <a:t>(</a:t>
            </a:r>
            <a:r>
              <a:rPr lang="cs-CZ" sz="2000" b="1" dirty="0"/>
              <a:t>VLB</a:t>
            </a:r>
            <a:r>
              <a:rPr lang="es-ES" sz="2000" b="1" dirty="0"/>
              <a:t> </a:t>
            </a:r>
            <a:r>
              <a:rPr lang="cs-CZ" sz="2000" b="1" dirty="0"/>
              <a:t>strana</a:t>
            </a:r>
            <a:r>
              <a:rPr lang="es-ES" sz="2000" b="1" dirty="0"/>
              <a:t> 502).</a:t>
            </a:r>
          </a:p>
          <a:p>
            <a:pPr>
              <a:spcBef>
                <a:spcPts val="600"/>
              </a:spcBef>
            </a:pPr>
            <a:r>
              <a:rPr lang="es-ES" sz="2000" b="1" dirty="0"/>
              <a:t>Prostředky, které Bůh používá k ochraně svého lidu, jsou naznačeny ve slovech žalmisty.: </a:t>
            </a:r>
            <a:r>
              <a:rPr lang="cs-CZ" sz="2000" b="1" dirty="0"/>
              <a:t>Hospodinův a</a:t>
            </a:r>
            <a:r>
              <a:rPr lang="es-ES" sz="2000" b="1" dirty="0"/>
              <a:t>nděl </a:t>
            </a:r>
            <a:r>
              <a:rPr lang="cs-CZ" sz="2000" b="1" dirty="0"/>
              <a:t>se položí</a:t>
            </a:r>
            <a:r>
              <a:rPr lang="es-ES" sz="2000" b="1" dirty="0"/>
              <a:t> tábo</a:t>
            </a:r>
            <a:r>
              <a:rPr lang="cs-CZ" sz="2000" b="1" dirty="0" err="1"/>
              <a:t>rem</a:t>
            </a:r>
            <a:r>
              <a:rPr lang="es-ES" sz="2000" b="1" dirty="0"/>
              <a:t> kolem těch, k</a:t>
            </a:r>
            <a:r>
              <a:rPr lang="cs-CZ" sz="2000" b="1" dirty="0" err="1"/>
              <a:t>teří</a:t>
            </a:r>
            <a:r>
              <a:rPr lang="es-ES" sz="2000" b="1" dirty="0"/>
              <a:t> se bojí</a:t>
            </a:r>
            <a:r>
              <a:rPr lang="cs-CZ" sz="2000" b="1" dirty="0"/>
              <a:t> Boha</a:t>
            </a:r>
            <a:r>
              <a:rPr lang="es-ES" sz="2000" b="1" dirty="0"/>
              <a:t>, a</a:t>
            </a:r>
            <a:r>
              <a:rPr lang="cs-CZ" sz="2000" b="1" dirty="0"/>
              <a:t> bude je</a:t>
            </a:r>
            <a:r>
              <a:rPr lang="es-ES" sz="2000" b="1" dirty="0"/>
              <a:t> brán</a:t>
            </a:r>
            <a:r>
              <a:rPr lang="cs-CZ" sz="2000" b="1" dirty="0" err="1"/>
              <a:t>it</a:t>
            </a:r>
            <a:r>
              <a:rPr lang="es-ES" sz="2000" b="1" dirty="0"/>
              <a:t>.” </a:t>
            </a:r>
            <a:r>
              <a:rPr lang="cs-CZ" sz="2000" b="1" dirty="0"/>
              <a:t>       Ž</a:t>
            </a:r>
            <a:r>
              <a:rPr lang="es-ES" sz="2000" b="1" dirty="0"/>
              <a:t>alm 34</a:t>
            </a:r>
            <a:r>
              <a:rPr lang="cs-CZ" sz="2000" b="1" dirty="0"/>
              <a:t>,8 </a:t>
            </a:r>
            <a:r>
              <a:rPr lang="es-ES" sz="2000" b="1" dirty="0"/>
              <a:t>(</a:t>
            </a:r>
            <a:r>
              <a:rPr lang="cs-CZ" sz="2000" b="1" dirty="0"/>
              <a:t>VLB</a:t>
            </a:r>
            <a:r>
              <a:rPr lang="es-ES" sz="2000" b="1" dirty="0"/>
              <a:t> </a:t>
            </a:r>
            <a:r>
              <a:rPr lang="cs-CZ" sz="2000" b="1" dirty="0"/>
              <a:t>strana</a:t>
            </a:r>
            <a:r>
              <a:rPr lang="es-ES" sz="2000" b="1" dirty="0"/>
              <a:t> 503).</a:t>
            </a:r>
          </a:p>
          <a:p>
            <a:pPr>
              <a:spcBef>
                <a:spcPts val="600"/>
              </a:spcBef>
            </a:pPr>
            <a:r>
              <a:rPr lang="es-ES" sz="2000" b="1" dirty="0"/>
              <a:t>Ti, kdo následují Krista, jsou pod Jeho ochranou vždy v bezpečí. Andělé </a:t>
            </a:r>
            <a:r>
              <a:rPr lang="cs-CZ" sz="2000" b="1" dirty="0"/>
              <a:t>jsou s </a:t>
            </a:r>
            <a:r>
              <a:rPr lang="es-ES" sz="2000" b="1" dirty="0"/>
              <a:t>velk</a:t>
            </a:r>
            <a:r>
              <a:rPr lang="cs-CZ" sz="2000" b="1" dirty="0"/>
              <a:t>ou</a:t>
            </a:r>
            <a:r>
              <a:rPr lang="es-ES" sz="2000" b="1" dirty="0"/>
              <a:t> moc</a:t>
            </a:r>
            <a:r>
              <a:rPr lang="cs-CZ" sz="2000" b="1" dirty="0"/>
              <a:t>í</a:t>
            </a:r>
            <a:r>
              <a:rPr lang="es-ES" sz="2000" b="1" dirty="0"/>
              <a:t> jsou posláni z nebe, aby je chránili. </a:t>
            </a:r>
            <a:r>
              <a:rPr lang="cs-CZ" sz="2000" b="1" dirty="0"/>
              <a:t>    Satan</a:t>
            </a:r>
            <a:r>
              <a:rPr lang="es-ES" sz="2000" b="1" dirty="0"/>
              <a:t> nemůže p</a:t>
            </a:r>
            <a:r>
              <a:rPr lang="cs-CZ" sz="2000" b="1" dirty="0"/>
              <a:t>ohnou</a:t>
            </a:r>
            <a:r>
              <a:rPr lang="es-ES" sz="2000" b="1" dirty="0"/>
              <a:t>t stráž</a:t>
            </a:r>
            <a:r>
              <a:rPr lang="cs-CZ" sz="2000" b="1" dirty="0"/>
              <a:t>í</a:t>
            </a:r>
            <a:r>
              <a:rPr lang="es-ES" sz="2000" b="1" dirty="0"/>
              <a:t>, kterou Bůh obklopil svůj lid. </a:t>
            </a:r>
            <a:r>
              <a:rPr lang="cs-CZ" sz="2000" b="1" dirty="0"/>
              <a:t>         </a:t>
            </a:r>
            <a:r>
              <a:rPr lang="es-ES" sz="2000" b="1" dirty="0"/>
              <a:t>(</a:t>
            </a:r>
            <a:r>
              <a:rPr lang="cs-CZ" sz="2000" b="1" dirty="0"/>
              <a:t>VLB</a:t>
            </a:r>
            <a:r>
              <a:rPr lang="es-ES" sz="2000" b="1" dirty="0"/>
              <a:t> </a:t>
            </a:r>
            <a:r>
              <a:rPr lang="cs-CZ" sz="2000" b="1" dirty="0"/>
              <a:t>strany</a:t>
            </a:r>
            <a:r>
              <a:rPr lang="es-ES" sz="2000" b="1" dirty="0"/>
              <a:t> 565-567, 570-571).</a:t>
            </a:r>
          </a:p>
          <a:p>
            <a:pPr>
              <a:spcBef>
                <a:spcPts val="600"/>
              </a:spcBef>
            </a:pPr>
            <a:r>
              <a:rPr lang="es-ES" sz="2000" b="1" dirty="0"/>
              <a:t>Ačkoli to vládci tohoto světa nevědí, bylo časté, že andělé mluvili ve svých shromážděních. V radních síních a u soudů tito nebeští poslové odhalili své velké znalosti lidských dějin a prokázali, že jsou lépe schopni hájit věc utlačovaných než nejschopnější a nej</a:t>
            </a:r>
            <a:r>
              <a:rPr lang="cs-CZ" sz="2000" b="1" dirty="0"/>
              <a:t>-</a:t>
            </a:r>
            <a:r>
              <a:rPr lang="es-ES" sz="2000" b="1" dirty="0"/>
              <a:t>výmluvnější právníci. (</a:t>
            </a:r>
            <a:r>
              <a:rPr lang="cs-CZ" sz="2000" b="1" dirty="0"/>
              <a:t>VLB</a:t>
            </a:r>
            <a:r>
              <a:rPr lang="es-ES" sz="2000" b="1" dirty="0"/>
              <a:t> </a:t>
            </a:r>
            <a:r>
              <a:rPr lang="cs-CZ" sz="2000" b="1" dirty="0"/>
              <a:t>strana</a:t>
            </a:r>
            <a:r>
              <a:rPr lang="es-ES" sz="2000" b="1" dirty="0"/>
              <a:t> 615).</a:t>
            </a:r>
          </a:p>
          <a:p>
            <a:pPr>
              <a:spcBef>
                <a:spcPts val="600"/>
              </a:spcBef>
            </a:pPr>
            <a:r>
              <a:rPr lang="es-ES" sz="2000" b="1" dirty="0"/>
              <a:t>Nebeští andělé bdí nad těmi, kteří usilují o </a:t>
            </a:r>
            <a:r>
              <a:rPr lang="cs-CZ" sz="2000" b="1" dirty="0"/>
              <a:t>p</a:t>
            </a:r>
            <a:r>
              <a:rPr lang="es-ES" sz="2000" b="1" dirty="0"/>
              <a:t>osv</a:t>
            </a:r>
            <a:r>
              <a:rPr lang="cs-CZ" sz="2000" b="1" dirty="0"/>
              <a:t>ě</a:t>
            </a:r>
            <a:r>
              <a:rPr lang="es-ES" sz="2000" b="1" dirty="0"/>
              <a:t>cení </a:t>
            </a:r>
            <a:r>
              <a:rPr lang="cs-CZ" sz="2000" b="1" dirty="0"/>
              <a:t>                </a:t>
            </a:r>
            <a:r>
              <a:rPr lang="es-ES" sz="2000" b="1" dirty="0"/>
              <a:t>(</a:t>
            </a:r>
            <a:r>
              <a:rPr lang="cs-CZ" sz="2000" b="1" dirty="0"/>
              <a:t>Pravda o andělech</a:t>
            </a:r>
            <a:r>
              <a:rPr lang="es-ES" sz="2000" b="1" dirty="0"/>
              <a:t> </a:t>
            </a:r>
            <a:r>
              <a:rPr lang="cs-CZ" sz="2000" b="1" dirty="0"/>
              <a:t>strana</a:t>
            </a:r>
            <a:r>
              <a:rPr lang="es-ES" sz="2000" b="1" dirty="0"/>
              <a:t> 18).</a:t>
            </a:r>
          </a:p>
        </p:txBody>
      </p:sp>
      <p:pic>
        <p:nvPicPr>
          <p:cNvPr id="15" name="Imagen 14" descr="Un grupo de personas sentadas alrededor de una mesa&#10;&#10;Descripción generada automáticamente">
            <a:extLst>
              <a:ext uri="{FF2B5EF4-FFF2-40B4-BE49-F238E27FC236}">
                <a16:creationId xmlns:a16="http://schemas.microsoft.com/office/drawing/2014/main" id="{1EA4F2A8-53D0-A655-F946-B6035DD48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370" y="3552545"/>
            <a:ext cx="4203820" cy="315554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Forma, Rectángulo&#10;&#10;Descripción generada automáticamente">
            <a:extLst>
              <a:ext uri="{FF2B5EF4-FFF2-40B4-BE49-F238E27FC236}">
                <a16:creationId xmlns:a16="http://schemas.microsoft.com/office/drawing/2014/main" id="{3EC264B2-CD1E-1AD5-7F45-5A085B9D9A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0" y="1760055"/>
            <a:ext cx="471600" cy="399600"/>
          </a:xfrm>
          <a:prstGeom prst="rect">
            <a:avLst/>
          </a:prstGeom>
        </p:spPr>
      </p:pic>
      <p:pic>
        <p:nvPicPr>
          <p:cNvPr id="17" name="Imagen 16" descr="Imagen que contiene Icono&#10;&#10;Descripción generada automáticamente">
            <a:extLst>
              <a:ext uri="{FF2B5EF4-FFF2-40B4-BE49-F238E27FC236}">
                <a16:creationId xmlns:a16="http://schemas.microsoft.com/office/drawing/2014/main" id="{916396EC-337F-95F9-7B2A-D93414214C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0" y="5993225"/>
            <a:ext cx="471600" cy="399600"/>
          </a:xfrm>
          <a:prstGeom prst="rect">
            <a:avLst/>
          </a:prstGeom>
        </p:spPr>
      </p:pic>
      <p:pic>
        <p:nvPicPr>
          <p:cNvPr id="18" name="Imagen 17" descr="Forma&#10;&#10;Descripción generada automáticamente">
            <a:extLst>
              <a:ext uri="{FF2B5EF4-FFF2-40B4-BE49-F238E27FC236}">
                <a16:creationId xmlns:a16="http://schemas.microsoft.com/office/drawing/2014/main" id="{2B0687B7-579B-6B50-F13C-4E3EA737D4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0" y="3042816"/>
            <a:ext cx="471600" cy="399600"/>
          </a:xfrm>
          <a:prstGeom prst="rect">
            <a:avLst/>
          </a:prstGeom>
        </p:spPr>
      </p:pic>
      <p:pic>
        <p:nvPicPr>
          <p:cNvPr id="19" name="Imagen 18" descr="Imagen que contiene computadora, tabla&#10;&#10;Descripción generada automáticamente">
            <a:extLst>
              <a:ext uri="{FF2B5EF4-FFF2-40B4-BE49-F238E27FC236}">
                <a16:creationId xmlns:a16="http://schemas.microsoft.com/office/drawing/2014/main" id="{A6F9BD47-0132-5551-CCF7-8B403DF155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0" y="1094064"/>
            <a:ext cx="471600" cy="399600"/>
          </a:xfrm>
          <a:prstGeom prst="rect">
            <a:avLst/>
          </a:prstGeom>
        </p:spPr>
      </p:pic>
      <p:pic>
        <p:nvPicPr>
          <p:cNvPr id="20" name="Imagen 19" descr="Imagen que contiene tabla&#10;&#10;Descripción generada automáticamente">
            <a:extLst>
              <a:ext uri="{FF2B5EF4-FFF2-40B4-BE49-F238E27FC236}">
                <a16:creationId xmlns:a16="http://schemas.microsoft.com/office/drawing/2014/main" id="{A6B62A6B-BB4F-FF77-E6E9-4A796152F1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0" y="4370093"/>
            <a:ext cx="471600" cy="3996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CE5108E9-F88E-B1F1-D61B-202D5F43483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581" r="10767"/>
          <a:stretch/>
        </p:blipFill>
        <p:spPr>
          <a:xfrm flipH="1">
            <a:off x="10156090" y="239990"/>
            <a:ext cx="1943100" cy="3155545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181C97B1-7B76-617E-E8BE-859576CAB70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059"/>
          <a:stretch/>
        </p:blipFill>
        <p:spPr>
          <a:xfrm>
            <a:off x="7640421" y="212975"/>
            <a:ext cx="2356859" cy="324424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2333DD23-ABB9-1F7C-9084-C3C8614D4A9B}"/>
              </a:ext>
            </a:extLst>
          </p:cNvPr>
          <p:cNvGrpSpPr/>
          <p:nvPr/>
        </p:nvGrpSpPr>
        <p:grpSpPr>
          <a:xfrm>
            <a:off x="1355642" y="33994"/>
            <a:ext cx="5883208" cy="859200"/>
            <a:chOff x="1355642" y="33994"/>
            <a:chExt cx="5883208" cy="859200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224A7964-9542-3E15-84CE-3BB24F3B0115}"/>
                </a:ext>
              </a:extLst>
            </p:cNvPr>
            <p:cNvGrpSpPr/>
            <p:nvPr/>
          </p:nvGrpSpPr>
          <p:grpSpPr>
            <a:xfrm>
              <a:off x="1426276" y="64016"/>
              <a:ext cx="5812574" cy="829178"/>
              <a:chOff x="564410" y="41729"/>
              <a:chExt cx="5812574" cy="829178"/>
            </a:xfrm>
          </p:grpSpPr>
          <p:pic>
            <p:nvPicPr>
              <p:cNvPr id="12" name="Imagen 11" descr="Forma, Rectángulo&#10;&#10;Descripción generada automáticamente">
                <a:extLst>
                  <a:ext uri="{FF2B5EF4-FFF2-40B4-BE49-F238E27FC236}">
                    <a16:creationId xmlns:a16="http://schemas.microsoft.com/office/drawing/2014/main" id="{99F1A1F1-8F29-76F5-DB2C-3438F035B4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410" y="41729"/>
                <a:ext cx="5812574" cy="587278"/>
              </a:xfrm>
              <a:prstGeom prst="rect">
                <a:avLst/>
              </a:prstGeom>
            </p:spPr>
          </p:pic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6FDA4E2C-7ED1-AF36-9D64-913CF05F2951}"/>
                  </a:ext>
                </a:extLst>
              </p:cNvPr>
              <p:cNvSpPr txBox="1"/>
              <p:nvPr/>
            </p:nvSpPr>
            <p:spPr>
              <a:xfrm>
                <a:off x="640411" y="163021"/>
                <a:ext cx="56605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000" b="1" dirty="0">
                    <a:solidFill>
                      <a:schemeClr val="accent2">
                        <a:lumMod val="50000"/>
                      </a:schemeClr>
                    </a:solidFill>
                  </a:rPr>
                  <a:t>Jak andělé zasahují</a:t>
                </a:r>
                <a:r>
                  <a:rPr lang="cs-CZ" sz="2000" b="1" dirty="0">
                    <a:solidFill>
                      <a:schemeClr val="accent2">
                        <a:lumMod val="50000"/>
                      </a:schemeClr>
                    </a:solidFill>
                  </a:rPr>
                  <a:t> dnes</a:t>
                </a:r>
                <a:r>
                  <a:rPr lang="es-ES" sz="2000" b="1" dirty="0">
                    <a:solidFill>
                      <a:schemeClr val="accent2">
                        <a:lumMod val="50000"/>
                      </a:schemeClr>
                    </a:solidFill>
                  </a:rPr>
                  <a:t> do našich životů?
</a:t>
                </a:r>
              </a:p>
            </p:txBody>
          </p:sp>
        </p:grpSp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5E868AE1-7429-E716-6105-75AECCEB2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355642" y="33994"/>
              <a:ext cx="225593" cy="6574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83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2000"/>
            <a:lum/>
          </a:blip>
          <a:srcRect/>
          <a:stretch>
            <a:fillRect t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D8A51B8-5513-3A78-60C0-0D72351B6DFC}"/>
              </a:ext>
            </a:extLst>
          </p:cNvPr>
          <p:cNvSpPr txBox="1"/>
          <p:nvPr/>
        </p:nvSpPr>
        <p:spPr>
          <a:xfrm>
            <a:off x="681197" y="1076621"/>
            <a:ext cx="8780855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b="1" dirty="0"/>
              <a:t>Spolupracují s těmi, kdo se snaží získat duše pro Krista. </a:t>
            </a:r>
            <a:r>
              <a:rPr lang="cs-CZ" sz="2000" b="1" dirty="0"/>
              <a:t>                                                </a:t>
            </a:r>
            <a:r>
              <a:rPr lang="es-ES" sz="2000" b="1" dirty="0"/>
              <a:t>(Bible Echo a Signs of the Times, 10</a:t>
            </a:r>
            <a:r>
              <a:rPr lang="cs-CZ" sz="2000" b="1" dirty="0"/>
              <a:t>. prosince</a:t>
            </a:r>
            <a:r>
              <a:rPr lang="es-ES" sz="2000" b="1" dirty="0"/>
              <a:t> 1900).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b="1" dirty="0"/>
              <a:t>Proste a Bůh pošle své anděly, aby vás střežili a chránili před zlými anděly a u</a:t>
            </a:r>
            <a:r>
              <a:rPr lang="cs-CZ" sz="2000" b="1" dirty="0"/>
              <a:t>-</a:t>
            </a:r>
            <a:r>
              <a:rPr lang="es-ES" sz="2000" b="1" dirty="0"/>
              <a:t>snadňovali vám </a:t>
            </a:r>
            <a:r>
              <a:rPr lang="cs-CZ" sz="2000" b="1" dirty="0"/>
              <a:t>rozeznat a </a:t>
            </a:r>
            <a:r>
              <a:rPr lang="es-ES" sz="2000" b="1" dirty="0"/>
              <a:t>dělat to, co je správné. (</a:t>
            </a:r>
            <a:r>
              <a:rPr lang="cs-CZ" sz="2000" b="1" dirty="0"/>
              <a:t>Pravda o andělech</a:t>
            </a:r>
            <a:r>
              <a:rPr lang="es-ES" sz="2000" b="1" dirty="0"/>
              <a:t> </a:t>
            </a:r>
            <a:r>
              <a:rPr lang="cs-CZ" sz="2000" b="1" dirty="0"/>
              <a:t>strana</a:t>
            </a:r>
            <a:r>
              <a:rPr lang="es-ES" sz="2000" b="1" dirty="0"/>
              <a:t> 19).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b="1" dirty="0"/>
              <a:t>Ti, kdo pracují pro dobro druhých, pracují v jednotě s nebeskými anděly. Těší se z je</a:t>
            </a:r>
            <a:r>
              <a:rPr lang="cs-CZ" sz="2000" b="1" dirty="0"/>
              <a:t>jich </a:t>
            </a:r>
            <a:r>
              <a:rPr lang="es-ES" sz="2000" b="1" dirty="0"/>
              <a:t>stálé p</a:t>
            </a:r>
            <a:r>
              <a:rPr lang="cs-CZ" sz="2000" b="1" dirty="0" err="1"/>
              <a:t>řít</a:t>
            </a:r>
            <a:r>
              <a:rPr lang="es-ES" sz="2000" b="1" dirty="0"/>
              <a:t>o</a:t>
            </a:r>
            <a:r>
              <a:rPr lang="cs-CZ" sz="2000" b="1" dirty="0" err="1"/>
              <a:t>mn</a:t>
            </a:r>
            <a:r>
              <a:rPr lang="es-ES" sz="2000" b="1" dirty="0"/>
              <a:t>osti a služby. Andělé světla a síly jsou vždy nablízku, aby chránili, utěšovali, léčili, poučovali a </a:t>
            </a:r>
            <a:r>
              <a:rPr lang="es-ES" sz="2000" b="1" dirty="0" err="1"/>
              <a:t>inspirovali</a:t>
            </a:r>
            <a:r>
              <a:rPr lang="es-ES" sz="2000" b="1" dirty="0"/>
              <a:t> (</a:t>
            </a:r>
            <a:r>
              <a:rPr lang="cs-CZ" sz="2000" b="1" dirty="0"/>
              <a:t>Pravda o andělech strana</a:t>
            </a:r>
            <a:r>
              <a:rPr lang="es-ES" sz="2000" b="1" dirty="0"/>
              <a:t> 22).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b="1" dirty="0"/>
              <a:t>Mohou poskytnout nejvyšší vzdělání; Nejpravdivější kultura a nejdokonalejší služba, o kterou by lidské bytosti mohly v tomto světě usilovat. </a:t>
            </a:r>
            <a:br>
              <a:rPr lang="es-ES" sz="2000" b="1" dirty="0"/>
            </a:br>
            <a:r>
              <a:rPr lang="es-ES" sz="2000" b="1" dirty="0"/>
              <a:t>(The Review and Herald, 11</a:t>
            </a:r>
            <a:r>
              <a:rPr lang="cs-CZ" sz="2000" b="1" dirty="0"/>
              <a:t>. července</a:t>
            </a:r>
            <a:r>
              <a:rPr lang="es-ES" sz="2000" b="1" dirty="0"/>
              <a:t> 1912).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b="1" dirty="0" err="1"/>
              <a:t>Každý</a:t>
            </a:r>
            <a:r>
              <a:rPr lang="es-ES" sz="2000" b="1" dirty="0"/>
              <a:t> Kristův učedník má svého strážného anděla. Když Spasitel mluvil o těch, kteří v něho věří, řekl: „</a:t>
            </a:r>
            <a:r>
              <a:rPr lang="cs-CZ" sz="2000" b="1" dirty="0"/>
              <a:t>Mějte se na po-zoru, abyste nepohrdali ani jedním z těchto maličkých. P</a:t>
            </a:r>
            <a:r>
              <a:rPr lang="es-ES" sz="2000" b="1" dirty="0"/>
              <a:t>ravím vám,</a:t>
            </a:r>
            <a:r>
              <a:rPr lang="cs-CZ" sz="2000" b="1" dirty="0"/>
              <a:t> že jejich</a:t>
            </a:r>
            <a:r>
              <a:rPr lang="es-ES" sz="2000" b="1" dirty="0"/>
              <a:t> andělé v neb</a:t>
            </a:r>
            <a:r>
              <a:rPr lang="cs-CZ" sz="2000" b="1" dirty="0"/>
              <a:t>i jsou neustále v blízkosti mého nebeského Otce</a:t>
            </a:r>
            <a:r>
              <a:rPr lang="es-ES" sz="2000" b="1" dirty="0"/>
              <a:t>" (Matouš 18</a:t>
            </a:r>
            <a:r>
              <a:rPr lang="cs-CZ" sz="2000" b="1" dirty="0"/>
              <a:t>,</a:t>
            </a:r>
            <a:r>
              <a:rPr lang="es-ES" sz="2000" b="1" dirty="0"/>
              <a:t>10). Andělé pověření péčí o Boží děti mají vždy přístup k Božímu</a:t>
            </a:r>
            <a:r>
              <a:rPr lang="cs-CZ" sz="2000" b="1" dirty="0"/>
              <a:t> trůnu.</a:t>
            </a:r>
            <a:r>
              <a:rPr lang="es-ES" sz="2000" b="1" dirty="0"/>
              <a:t> (</a:t>
            </a:r>
            <a:r>
              <a:rPr lang="cs-CZ" sz="2000" b="1" dirty="0"/>
              <a:t>Pravda o andělech</a:t>
            </a:r>
            <a:r>
              <a:rPr lang="es-ES" sz="2000" b="1" dirty="0"/>
              <a:t>, p. 15; CS, p. 566-567). </a:t>
            </a:r>
          </a:p>
        </p:txBody>
      </p:sp>
      <p:pic>
        <p:nvPicPr>
          <p:cNvPr id="3" name="Imagen 2" descr="Forma&#10;&#10;Descripción generada automáticamente">
            <a:extLst>
              <a:ext uri="{FF2B5EF4-FFF2-40B4-BE49-F238E27FC236}">
                <a16:creationId xmlns:a16="http://schemas.microsoft.com/office/drawing/2014/main" id="{633EE385-230E-AF8C-2E06-C4F7301E8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3" y="4820904"/>
            <a:ext cx="471600" cy="399600"/>
          </a:xfrm>
          <a:prstGeom prst="rect">
            <a:avLst/>
          </a:prstGeom>
        </p:spPr>
      </p:pic>
      <p:pic>
        <p:nvPicPr>
          <p:cNvPr id="5" name="Imagen 4" descr="Forma&#10;&#10;Descripción generada automáticamente">
            <a:extLst>
              <a:ext uri="{FF2B5EF4-FFF2-40B4-BE49-F238E27FC236}">
                <a16:creationId xmlns:a16="http://schemas.microsoft.com/office/drawing/2014/main" id="{2B2CE622-D75A-CC22-9094-43E36D823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3" y="1175895"/>
            <a:ext cx="471600" cy="399600"/>
          </a:xfrm>
          <a:prstGeom prst="rect">
            <a:avLst/>
          </a:prstGeom>
        </p:spPr>
      </p:pic>
      <p:pic>
        <p:nvPicPr>
          <p:cNvPr id="6" name="Imagen 5" descr="Imagen que contiene Forma&#10;&#10;Descripción generada automáticamente">
            <a:extLst>
              <a:ext uri="{FF2B5EF4-FFF2-40B4-BE49-F238E27FC236}">
                <a16:creationId xmlns:a16="http://schemas.microsoft.com/office/drawing/2014/main" id="{129D394C-3A06-852C-DDEE-7716D78A99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5" y="1953673"/>
            <a:ext cx="471600" cy="399600"/>
          </a:xfrm>
          <a:prstGeom prst="rect">
            <a:avLst/>
          </a:prstGeom>
        </p:spPr>
      </p:pic>
      <p:pic>
        <p:nvPicPr>
          <p:cNvPr id="7" name="Imagen 6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A87AE05D-9D99-6B99-EE26-A0F0FA7C59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3" y="3738772"/>
            <a:ext cx="471600" cy="399600"/>
          </a:xfrm>
          <a:prstGeom prst="rect">
            <a:avLst/>
          </a:prstGeom>
        </p:spPr>
      </p:pic>
      <p:pic>
        <p:nvPicPr>
          <p:cNvPr id="8" name="Imagen 7" descr="Un conjunto de letras blancas en un fondo blanco&#10;&#10;Descripción generada automáticamente con confianza baja">
            <a:extLst>
              <a:ext uri="{FF2B5EF4-FFF2-40B4-BE49-F238E27FC236}">
                <a16:creationId xmlns:a16="http://schemas.microsoft.com/office/drawing/2014/main" id="{88DFA77B-2C99-341D-7D49-2181696276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3" y="2683745"/>
            <a:ext cx="471600" cy="3996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22CFBFF-92A8-A753-6E88-DC9B4D23FB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22300" y="3408189"/>
            <a:ext cx="2368677" cy="333512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F4216AD-2FC9-B214-A079-C9AB3E6CA8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21959" y="114690"/>
            <a:ext cx="2368677" cy="3168992"/>
          </a:xfrm>
          <a:prstGeom prst="round2DiagRect">
            <a:avLst>
              <a:gd name="adj1" fmla="val 0"/>
              <a:gd name="adj2" fmla="val 18717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224A7964-9542-3E15-84CE-3BB24F3B0115}"/>
              </a:ext>
            </a:extLst>
          </p:cNvPr>
          <p:cNvGrpSpPr/>
          <p:nvPr/>
        </p:nvGrpSpPr>
        <p:grpSpPr>
          <a:xfrm>
            <a:off x="1878135" y="50037"/>
            <a:ext cx="5812574" cy="829178"/>
            <a:chOff x="564410" y="41729"/>
            <a:chExt cx="5812574" cy="829178"/>
          </a:xfrm>
        </p:grpSpPr>
        <p:pic>
          <p:nvPicPr>
            <p:cNvPr id="12" name="Imagen 11" descr="Forma, Rectángulo&#10;&#10;Descripción generada automáticamente">
              <a:extLst>
                <a:ext uri="{FF2B5EF4-FFF2-40B4-BE49-F238E27FC236}">
                  <a16:creationId xmlns:a16="http://schemas.microsoft.com/office/drawing/2014/main" id="{99F1A1F1-8F29-76F5-DB2C-3438F035B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410" y="41729"/>
              <a:ext cx="5812574" cy="587278"/>
            </a:xfrm>
            <a:prstGeom prst="rect">
              <a:avLst/>
            </a:prstGeom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6FDA4E2C-7ED1-AF36-9D64-913CF05F2951}"/>
                </a:ext>
              </a:extLst>
            </p:cNvPr>
            <p:cNvSpPr txBox="1"/>
            <p:nvPr/>
          </p:nvSpPr>
          <p:spPr>
            <a:xfrm>
              <a:off x="640411" y="163021"/>
              <a:ext cx="56605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accent2">
                      <a:lumMod val="50000"/>
                    </a:schemeClr>
                  </a:solidFill>
                </a:rPr>
                <a:t>Jak andělé zasahují </a:t>
              </a:r>
              <a:r>
                <a:rPr lang="cs-CZ" sz="2000" b="1" dirty="0">
                  <a:solidFill>
                    <a:schemeClr val="accent2">
                      <a:lumMod val="50000"/>
                    </a:schemeClr>
                  </a:solidFill>
                </a:rPr>
                <a:t>dnes </a:t>
              </a:r>
              <a:r>
                <a:rPr lang="es-ES" sz="2000" b="1" dirty="0">
                  <a:solidFill>
                    <a:schemeClr val="accent2">
                      <a:lumMod val="50000"/>
                    </a:schemeClr>
                  </a:solidFill>
                </a:rPr>
                <a:t>do našich životů?
</a:t>
              </a:r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763AF31C-77D6-EEC0-D48C-6EDD108C4E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9617" y="50037"/>
            <a:ext cx="352233" cy="102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3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Dibujos\NuevaJerusalen\NuevaJerusalen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8064" cy="6866230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5257395" y="366623"/>
            <a:ext cx="68285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“Každý vykoupený pochopí práci andělů ve svém vlastním životě. Jak</a:t>
            </a:r>
            <a:r>
              <a:rPr lang="cs-CZ" sz="28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 vám bude, až budete</a:t>
            </a:r>
            <a:r>
              <a:rPr lang="es-ES" sz="28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 mluvit s andělem, který byl vaším strážcem od prvního okamžiku</a:t>
            </a:r>
            <a:r>
              <a:rPr lang="cs-CZ" sz="28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,</a:t>
            </a:r>
            <a:r>
              <a:rPr lang="es-ES" sz="28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 sledoval </a:t>
            </a:r>
            <a:r>
              <a:rPr lang="cs-CZ" sz="28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vaše</a:t>
            </a:r>
            <a:r>
              <a:rPr lang="es-ES" sz="28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 kroky a zakrýval si hlavu </a:t>
            </a:r>
            <a:r>
              <a:rPr lang="cs-CZ" sz="28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  </a:t>
            </a:r>
            <a:r>
              <a:rPr lang="es-ES" sz="28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v d</a:t>
            </a:r>
            <a:r>
              <a:rPr lang="cs-CZ" sz="28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obě</a:t>
            </a:r>
            <a:r>
              <a:rPr lang="es-ES" sz="28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 nebezpečí; byl s </a:t>
            </a:r>
            <a:r>
              <a:rPr lang="cs-CZ" sz="28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vámi</a:t>
            </a:r>
            <a:r>
              <a:rPr lang="es-ES" sz="28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 v údolí stínu smrti, uká</a:t>
            </a:r>
            <a:r>
              <a:rPr lang="cs-CZ" sz="28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že vám</a:t>
            </a:r>
            <a:r>
              <a:rPr lang="es-ES" sz="28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 místo jeho odpočinku, kter</a:t>
            </a:r>
            <a:r>
              <a:rPr lang="cs-CZ" sz="2800" dirty="0" err="1">
                <a:solidFill>
                  <a:prstClr val="black"/>
                </a:solidFill>
                <a:latin typeface="Franklin Gothic Heavy" panose="020B0903020102020204" pitchFamily="34" charset="0"/>
              </a:rPr>
              <a:t>ého</a:t>
            </a:r>
            <a:r>
              <a:rPr lang="es-ES" sz="28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 ho jako první</a:t>
            </a:r>
            <a:r>
              <a:rPr lang="cs-CZ" sz="28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ho</a:t>
            </a:r>
            <a:r>
              <a:rPr lang="es-ES" sz="28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 pozdrav</a:t>
            </a:r>
            <a:r>
              <a:rPr lang="cs-CZ" sz="2800" dirty="0" err="1">
                <a:solidFill>
                  <a:prstClr val="black"/>
                </a:solidFill>
                <a:latin typeface="Franklin Gothic Heavy" panose="020B0903020102020204" pitchFamily="34" charset="0"/>
              </a:rPr>
              <a:t>íte</a:t>
            </a:r>
            <a:r>
              <a:rPr lang="es-ES" sz="28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 v </a:t>
            </a:r>
            <a:r>
              <a:rPr lang="cs-CZ" sz="28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o-</a:t>
            </a:r>
            <a:r>
              <a:rPr lang="cs-CZ" sz="2800" dirty="0" err="1">
                <a:solidFill>
                  <a:prstClr val="black"/>
                </a:solidFill>
                <a:latin typeface="Franklin Gothic Heavy" panose="020B0903020102020204" pitchFamily="34" charset="0"/>
              </a:rPr>
              <a:t>kamžiku</a:t>
            </a:r>
            <a:r>
              <a:rPr lang="cs-CZ" sz="28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 vzkříšení</a:t>
            </a:r>
            <a:r>
              <a:rPr lang="es-ES" sz="28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 a </a:t>
            </a:r>
            <a:r>
              <a:rPr lang="cs-CZ" sz="28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dá vám nahlédnout do</a:t>
            </a:r>
            <a:r>
              <a:rPr lang="es-ES" sz="28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 Boží</a:t>
            </a:r>
            <a:r>
              <a:rPr lang="cs-CZ" sz="28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c</a:t>
            </a:r>
            <a:r>
              <a:rPr lang="es-ES" sz="28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h zásah</a:t>
            </a:r>
            <a:r>
              <a:rPr lang="cs-CZ" sz="28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ů vašeho</a:t>
            </a:r>
            <a:r>
              <a:rPr lang="es-ES" sz="28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 života, nebeské spolupráce v každém díle ve prospěch lidstva!” </a:t>
            </a:r>
            <a:r>
              <a:rPr lang="es-ES" sz="24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(</a:t>
            </a:r>
            <a:r>
              <a:rPr lang="cs-CZ" sz="24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Výchova</a:t>
            </a:r>
            <a:r>
              <a:rPr lang="es-ES" sz="24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 </a:t>
            </a:r>
            <a:r>
              <a:rPr lang="cs-CZ" sz="24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strany</a:t>
            </a:r>
            <a:r>
              <a:rPr lang="es-ES" sz="2400" dirty="0">
                <a:solidFill>
                  <a:prstClr val="black"/>
                </a:solidFill>
                <a:latin typeface="Franklin Gothic Heavy" panose="020B0903020102020204" pitchFamily="34" charset="0"/>
              </a:rPr>
              <a:t> 294-295)</a:t>
            </a:r>
            <a:endParaRPr lang="es-ES" sz="2800" dirty="0">
              <a:solidFill>
                <a:prstClr val="black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6DFBE79-C3D9-C87C-C225-8E21CC063B5B}"/>
              </a:ext>
            </a:extLst>
          </p:cNvPr>
          <p:cNvSpPr txBox="1"/>
          <p:nvPr/>
        </p:nvSpPr>
        <p:spPr>
          <a:xfrm>
            <a:off x="5257395" y="6042211"/>
            <a:ext cx="6714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Texty  u nás nepublikovaných spisů EGW neoficiálně přeložil Ivo Kapec.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Un grupo de personas sentadas en una banca de madera junto a un niño&#10;&#10;Descripción generada automáticamente con confianza media">
            <a:extLst>
              <a:ext uri="{FF2B5EF4-FFF2-40B4-BE49-F238E27FC236}">
                <a16:creationId xmlns:a16="http://schemas.microsoft.com/office/drawing/2014/main" id="{0F468D92-DEBA-18E3-964C-07647EC85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052" y="3548286"/>
            <a:ext cx="2360920" cy="31478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 descr="Grupo de personas junto a un cuerpo de agua&#10;&#10;Descripción generada automáticamente con confianza media">
            <a:extLst>
              <a:ext uri="{FF2B5EF4-FFF2-40B4-BE49-F238E27FC236}">
                <a16:creationId xmlns:a16="http://schemas.microsoft.com/office/drawing/2014/main" id="{8E1E0770-FEE7-9653-CBC0-5AEB4307D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86" y="3548286"/>
            <a:ext cx="2360182" cy="3147893"/>
          </a:xfrm>
          <a:prstGeom prst="snip2DiagRect">
            <a:avLst>
              <a:gd name="adj1" fmla="val 15581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8D1BD62-00E9-3B00-A4EE-168A32EE75BB}"/>
              </a:ext>
            </a:extLst>
          </p:cNvPr>
          <p:cNvSpPr txBox="1"/>
          <p:nvPr/>
        </p:nvSpPr>
        <p:spPr>
          <a:xfrm>
            <a:off x="248478" y="72276"/>
            <a:ext cx="6908541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Vztah mezi viditelným a neviditelným světem je velmi blízký a jsou to andělé, kteří spojují nebe 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zemí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Pojďme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cs-CZ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podíva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a 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odpovědět 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některé otázky, které si o andělech </a:t>
            </a:r>
            <a:r>
              <a:rPr lang="es-E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klademe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Dozv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ím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s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e,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kdo to je, jaké bylo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</a:t>
            </a:r>
            <a:r>
              <a:rPr lang="cs-CZ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jic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 dílo ve Starém zákoně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jak podporovali Ježíše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</a:t>
            </a:r>
            <a:r>
              <a:rPr lang="cs-CZ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zapoj</a:t>
            </a:r>
            <a:r>
              <a:rPr lang="cs-CZ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ovali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rané církve a jak nás dnes podporují</a:t>
            </a:r>
            <a:r>
              <a:rPr lang="cs-CZ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dnešní době</a:t>
            </a:r>
            <a:r>
              <a:rPr lang="es-E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0" name="Imagen 9" descr="Imagen que contiene pequeño, pieza, pastel, arco&#10;&#10;Descripción generada automáticamente">
            <a:extLst>
              <a:ext uri="{FF2B5EF4-FFF2-40B4-BE49-F238E27FC236}">
                <a16:creationId xmlns:a16="http://schemas.microsoft.com/office/drawing/2014/main" id="{3DCAA75D-0FB3-7B4A-DCAD-B9161F54F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838" y="-193963"/>
            <a:ext cx="5465573" cy="728970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4" name="Imagen 3" descr="Imagen que contiene tabla, grande, mujer, cubierto&#10;&#10;Descripción generada automáticamente">
            <a:extLst>
              <a:ext uri="{FF2B5EF4-FFF2-40B4-BE49-F238E27FC236}">
                <a16:creationId xmlns:a16="http://schemas.microsoft.com/office/drawing/2014/main" id="{A200060D-75D6-293F-8AC3-52D4CC2BB3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0" y="3548285"/>
            <a:ext cx="2360182" cy="3147893"/>
          </a:xfrm>
          <a:prstGeom prst="snip2DiagRect">
            <a:avLst>
              <a:gd name="adj1" fmla="val 18108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686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2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o 36">
            <a:extLst>
              <a:ext uri="{FF2B5EF4-FFF2-40B4-BE49-F238E27FC236}">
                <a16:creationId xmlns:a16="http://schemas.microsoft.com/office/drawing/2014/main" id="{EAB02129-955A-5BF8-4404-A83F2526BD9A}"/>
              </a:ext>
            </a:extLst>
          </p:cNvPr>
          <p:cNvGrpSpPr/>
          <p:nvPr/>
        </p:nvGrpSpPr>
        <p:grpSpPr>
          <a:xfrm>
            <a:off x="681947" y="196867"/>
            <a:ext cx="2708255" cy="707886"/>
            <a:chOff x="681947" y="190879"/>
            <a:chExt cx="2708255" cy="707886"/>
          </a:xfrm>
        </p:grpSpPr>
        <p:sp>
          <p:nvSpPr>
            <p:cNvPr id="32" name="Rectángulo: esquinas redondeadas 31">
              <a:extLst>
                <a:ext uri="{FF2B5EF4-FFF2-40B4-BE49-F238E27FC236}">
                  <a16:creationId xmlns:a16="http://schemas.microsoft.com/office/drawing/2014/main" id="{C65AA064-395E-121B-70AF-04199F65474C}"/>
                </a:ext>
              </a:extLst>
            </p:cNvPr>
            <p:cNvSpPr/>
            <p:nvPr/>
          </p:nvSpPr>
          <p:spPr>
            <a:xfrm>
              <a:off x="681949" y="218587"/>
              <a:ext cx="2708253" cy="364475"/>
            </a:xfrm>
            <a:prstGeom prst="roundRect">
              <a:avLst/>
            </a:prstGeom>
            <a:solidFill>
              <a:srgbClr val="C95DFF"/>
            </a:solidFill>
            <a:ln>
              <a:solidFill>
                <a:srgbClr val="A500F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0C2B4ABD-69BD-50E3-0EBB-1FB739645993}"/>
                </a:ext>
              </a:extLst>
            </p:cNvPr>
            <p:cNvSpPr txBox="1"/>
            <p:nvPr/>
          </p:nvSpPr>
          <p:spPr>
            <a:xfrm>
              <a:off x="681947" y="190879"/>
              <a:ext cx="270825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cs-CZ" sz="20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Kd</a:t>
              </a:r>
              <a:r>
                <a:rPr lang="es-E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 jsou andělé?
</a:t>
              </a: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CF06898-EF1F-4EA9-F11D-9B6C496716FE}"/>
              </a:ext>
            </a:extLst>
          </p:cNvPr>
          <p:cNvSpPr txBox="1"/>
          <p:nvPr/>
        </p:nvSpPr>
        <p:spPr>
          <a:xfrm>
            <a:off x="681947" y="5579031"/>
            <a:ext cx="78379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Skrze svého Syna stvořil Otec všechny nebešťany</a:t>
            </a:r>
            <a:r>
              <a:rPr lang="es-ES" b="1" dirty="0"/>
              <a:t>. “</a:t>
            </a:r>
            <a:r>
              <a:rPr lang="cs-CZ" b="1" dirty="0">
                <a:solidFill>
                  <a:srgbClr val="C00000"/>
                </a:solidFill>
              </a:rPr>
              <a:t>Skrze něho stvořeny jsou všechny věci, </a:t>
            </a:r>
            <a:r>
              <a:rPr lang="es-ES" b="1" dirty="0">
                <a:solidFill>
                  <a:srgbClr val="C00000"/>
                </a:solidFill>
              </a:rPr>
              <a:t>... </a:t>
            </a:r>
            <a:r>
              <a:rPr lang="cs-CZ" b="1" dirty="0">
                <a:solidFill>
                  <a:srgbClr val="C00000"/>
                </a:solidFill>
              </a:rPr>
              <a:t>Buďto trůnové neb panstva, buďto králové neb mocnosti</a:t>
            </a:r>
            <a:r>
              <a:rPr lang="es-ES" b="1" dirty="0"/>
              <a:t>; </a:t>
            </a:r>
            <a:r>
              <a:rPr lang="cs-CZ" b="1" dirty="0"/>
              <a:t>všechno skrze něho a pro něho stvořeno jest</a:t>
            </a:r>
            <a:r>
              <a:rPr lang="es-ES" b="1" dirty="0"/>
              <a:t>” </a:t>
            </a:r>
            <a:r>
              <a:rPr lang="cs-CZ" b="1" dirty="0"/>
              <a:t>                                                          </a:t>
            </a:r>
            <a:r>
              <a:rPr lang="es-ES" b="1" dirty="0"/>
              <a:t>(</a:t>
            </a:r>
            <a:r>
              <a:rPr lang="cs-CZ" b="1" dirty="0"/>
              <a:t>list </a:t>
            </a:r>
            <a:r>
              <a:rPr lang="cs-CZ" b="1" dirty="0" err="1"/>
              <a:t>Koloským</a:t>
            </a:r>
            <a:r>
              <a:rPr lang="es-ES" b="1" dirty="0"/>
              <a:t> 1</a:t>
            </a:r>
            <a:r>
              <a:rPr lang="cs-CZ" b="1" dirty="0"/>
              <a:t>,</a:t>
            </a:r>
            <a:r>
              <a:rPr lang="es-ES" b="1" dirty="0"/>
              <a:t>16 </a:t>
            </a:r>
            <a:r>
              <a:rPr lang="cs-CZ" b="1" dirty="0"/>
              <a:t> - EGW: </a:t>
            </a:r>
            <a:r>
              <a:rPr lang="es-ES" b="1" dirty="0"/>
              <a:t>P</a:t>
            </a:r>
            <a:r>
              <a:rPr lang="cs-CZ" b="1" dirty="0" err="1"/>
              <a:t>atriarchové</a:t>
            </a:r>
            <a:r>
              <a:rPr lang="cs-CZ" b="1" dirty="0"/>
              <a:t> a proroci</a:t>
            </a:r>
            <a:r>
              <a:rPr lang="es-ES" b="1" dirty="0"/>
              <a:t> </a:t>
            </a:r>
            <a:r>
              <a:rPr lang="cs-CZ" b="1" dirty="0"/>
              <a:t>strana</a:t>
            </a:r>
            <a:r>
              <a:rPr lang="es-ES" b="1" dirty="0"/>
              <a:t> 1</a:t>
            </a:r>
            <a:r>
              <a:rPr lang="cs-CZ" b="1" dirty="0"/>
              <a:t>3</a:t>
            </a:r>
            <a:r>
              <a:rPr lang="es-ES" b="1" dirty="0"/>
              <a:t>). </a:t>
            </a:r>
          </a:p>
        </p:txBody>
      </p:sp>
      <p:pic>
        <p:nvPicPr>
          <p:cNvPr id="23" name="Imagen 22" descr="Forma&#10;&#10;Descripción generada automáticamente">
            <a:extLst>
              <a:ext uri="{FF2B5EF4-FFF2-40B4-BE49-F238E27FC236}">
                <a16:creationId xmlns:a16="http://schemas.microsoft.com/office/drawing/2014/main" id="{2F1DFE8B-DBF7-A0FC-02F5-B4D71A7C0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20" y="292719"/>
            <a:ext cx="403317" cy="28689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B7909F5-89C6-B3EB-A731-C12B8EF69711}"/>
              </a:ext>
            </a:extLst>
          </p:cNvPr>
          <p:cNvSpPr txBox="1"/>
          <p:nvPr/>
        </p:nvSpPr>
        <p:spPr>
          <a:xfrm>
            <a:off x="681951" y="562198"/>
            <a:ext cx="78379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</a:t>
            </a:r>
            <a:r>
              <a:rPr lang="cs-CZ" b="1" dirty="0"/>
              <a:t>Což není každý anděl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jen duchem</a:t>
            </a:r>
            <a:r>
              <a:rPr lang="es-ES" b="1" dirty="0"/>
              <a:t>, </a:t>
            </a:r>
            <a:r>
              <a:rPr lang="cs-CZ" b="1" dirty="0"/>
              <a:t>vyslaným k službě těm, kdo mají dojít spasení</a:t>
            </a:r>
            <a:r>
              <a:rPr lang="es-ES" b="1" dirty="0"/>
              <a:t>?” (</a:t>
            </a:r>
            <a:r>
              <a:rPr lang="cs-CZ" b="1" dirty="0"/>
              <a:t>list Židům</a:t>
            </a:r>
            <a:r>
              <a:rPr lang="es-ES" b="1" dirty="0"/>
              <a:t> 1</a:t>
            </a:r>
            <a:r>
              <a:rPr lang="cs-CZ" b="1" dirty="0"/>
              <a:t>,</a:t>
            </a:r>
            <a:r>
              <a:rPr lang="es-ES" b="1" dirty="0"/>
              <a:t>14).</a:t>
            </a:r>
          </a:p>
          <a:p>
            <a:r>
              <a:rPr lang="cs-CZ" b="1" dirty="0"/>
              <a:t>Andělé stojí ve své přirozenosti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nad člověkem</a:t>
            </a:r>
            <a:r>
              <a:rPr lang="es-ES" b="1" dirty="0"/>
              <a:t>, </a:t>
            </a:r>
            <a:r>
              <a:rPr lang="pt-BR" b="1" dirty="0"/>
              <a:t>neboť žalmista o něm říká:</a:t>
            </a:r>
            <a:r>
              <a:rPr lang="es-ES" b="1" dirty="0"/>
              <a:t>: “</a:t>
            </a:r>
            <a:r>
              <a:rPr lang="cs-CZ" b="1" dirty="0"/>
              <a:t>Jen maličko jsi ho omezil, že není roven </a:t>
            </a:r>
            <a:r>
              <a:rPr lang="es-ES" b="1" dirty="0"/>
              <a:t>andělům” (</a:t>
            </a:r>
            <a:r>
              <a:rPr lang="cs-CZ" b="1" dirty="0"/>
              <a:t>Ž</a:t>
            </a:r>
            <a:r>
              <a:rPr lang="es-ES" b="1" dirty="0"/>
              <a:t>alm 8</a:t>
            </a:r>
            <a:r>
              <a:rPr lang="cs-CZ" b="1" dirty="0"/>
              <a:t>,6</a:t>
            </a:r>
            <a:r>
              <a:rPr lang="es-ES" b="1" dirty="0"/>
              <a:t>)</a:t>
            </a:r>
            <a:r>
              <a:rPr lang="cs-CZ" b="1" dirty="0"/>
              <a:t>.</a:t>
            </a:r>
            <a:endParaRPr lang="es-ES" b="1" dirty="0"/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94B55E89-FBCB-349E-63B5-C23F20C59570}"/>
              </a:ext>
            </a:extLst>
          </p:cNvPr>
          <p:cNvGrpSpPr/>
          <p:nvPr/>
        </p:nvGrpSpPr>
        <p:grpSpPr>
          <a:xfrm>
            <a:off x="681948" y="1755322"/>
            <a:ext cx="2708254" cy="400765"/>
            <a:chOff x="681948" y="1709142"/>
            <a:chExt cx="2560015" cy="400765"/>
          </a:xfrm>
        </p:grpSpPr>
        <p:sp>
          <p:nvSpPr>
            <p:cNvPr id="33" name="Rectángulo: esquinas redondeadas 32">
              <a:extLst>
                <a:ext uri="{FF2B5EF4-FFF2-40B4-BE49-F238E27FC236}">
                  <a16:creationId xmlns:a16="http://schemas.microsoft.com/office/drawing/2014/main" id="{23451147-65AD-E5A4-AEC8-2244478B89EC}"/>
                </a:ext>
              </a:extLst>
            </p:cNvPr>
            <p:cNvSpPr/>
            <p:nvPr/>
          </p:nvSpPr>
          <p:spPr>
            <a:xfrm>
              <a:off x="681948" y="1745432"/>
              <a:ext cx="2560015" cy="364475"/>
            </a:xfrm>
            <a:prstGeom prst="roundRect">
              <a:avLst/>
            </a:prstGeom>
            <a:solidFill>
              <a:srgbClr val="F4C500"/>
            </a:solidFill>
            <a:ln>
              <a:solidFill>
                <a:srgbClr val="A43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9EFED10B-A66C-0305-C626-E4791C11A3CF}"/>
                </a:ext>
              </a:extLst>
            </p:cNvPr>
            <p:cNvSpPr txBox="1"/>
            <p:nvPr/>
          </p:nvSpPr>
          <p:spPr>
            <a:xfrm>
              <a:off x="685523" y="1709142"/>
              <a:ext cx="255286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Jak vypadají?</a:t>
              </a:r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D5BFDB87-551F-D297-3D40-D18434720C35}"/>
              </a:ext>
            </a:extLst>
          </p:cNvPr>
          <p:cNvSpPr txBox="1"/>
          <p:nvPr/>
        </p:nvSpPr>
        <p:spPr>
          <a:xfrm>
            <a:off x="681947" y="2128465"/>
            <a:ext cx="74460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Jako poslové Boží přicházeli a odcházeli. </a:t>
            </a:r>
            <a:r>
              <a:rPr lang="es-ES" b="1" dirty="0"/>
              <a:t>“</a:t>
            </a:r>
            <a:r>
              <a:rPr lang="cs-CZ" b="1" dirty="0" err="1">
                <a:solidFill>
                  <a:srgbClr val="C00000"/>
                </a:solidFill>
              </a:rPr>
              <a:t>podobvné</a:t>
            </a:r>
            <a:r>
              <a:rPr lang="cs-CZ" b="1" dirty="0">
                <a:solidFill>
                  <a:srgbClr val="C00000"/>
                </a:solidFill>
              </a:rPr>
              <a:t> blýskavicím</a:t>
            </a:r>
            <a:r>
              <a:rPr lang="es-ES" b="1" dirty="0"/>
              <a:t>” (Eze</a:t>
            </a:r>
            <a:r>
              <a:rPr lang="cs-CZ" b="1" dirty="0"/>
              <a:t>ch</a:t>
            </a:r>
            <a:r>
              <a:rPr lang="es-ES" b="1" dirty="0"/>
              <a:t>uiel 1</a:t>
            </a:r>
            <a:r>
              <a:rPr lang="cs-CZ" b="1" dirty="0"/>
              <a:t>,</a:t>
            </a:r>
            <a:r>
              <a:rPr lang="es-ES" b="1" dirty="0"/>
              <a:t>14)</a:t>
            </a:r>
            <a:r>
              <a:rPr lang="cs-CZ" b="1" dirty="0"/>
              <a:t>.</a:t>
            </a:r>
            <a:r>
              <a:rPr lang="es-ES" b="1" dirty="0"/>
              <a:t> Tak oslnivá byla jeho sláva a tak rychlý byl jeho let. 
Nemůžeme vidět a nemohli bychom snést slávu andělské služby, kdyby jej</a:t>
            </a:r>
            <a:r>
              <a:rPr lang="cs-CZ" b="1" dirty="0" err="1"/>
              <a:t>ich</a:t>
            </a:r>
            <a:r>
              <a:rPr lang="es-ES" b="1" dirty="0"/>
              <a:t> sláva nebyla zahalena</a:t>
            </a:r>
            <a:r>
              <a:rPr lang="cs-CZ" b="1" dirty="0"/>
              <a:t> s</a:t>
            </a:r>
            <a:r>
              <a:rPr lang="es-ES" b="1" dirty="0"/>
              <a:t> ohledem na slabost naší lidské přirozenosti. </a:t>
            </a:r>
            <a:r>
              <a:rPr lang="es-ES" b="1" dirty="0">
                <a:solidFill>
                  <a:srgbClr val="C00000"/>
                </a:solidFill>
              </a:rPr>
              <a:t>Záře nebeské slávy, jak</a:t>
            </a:r>
            <a:r>
              <a:rPr lang="cs-CZ" b="1" dirty="0">
                <a:solidFill>
                  <a:srgbClr val="C00000"/>
                </a:solidFill>
              </a:rPr>
              <a:t>á</a:t>
            </a:r>
            <a:r>
              <a:rPr lang="es-ES" b="1" dirty="0">
                <a:solidFill>
                  <a:srgbClr val="C00000"/>
                </a:solidFill>
              </a:rPr>
              <a:t> je vidět u andělů světla, </a:t>
            </a:r>
            <a:r>
              <a:rPr lang="cs-CZ" b="1" dirty="0">
                <a:solidFill>
                  <a:srgbClr val="C00000"/>
                </a:solidFill>
              </a:rPr>
              <a:t>by </a:t>
            </a:r>
            <a:r>
              <a:rPr lang="es-ES" b="1" dirty="0">
                <a:solidFill>
                  <a:srgbClr val="C00000"/>
                </a:solidFill>
              </a:rPr>
              <a:t>usmrt</a:t>
            </a:r>
            <a:r>
              <a:rPr lang="cs-CZ" b="1" dirty="0" err="1">
                <a:solidFill>
                  <a:srgbClr val="C00000"/>
                </a:solidFill>
              </a:rPr>
              <a:t>ila</a:t>
            </a:r>
            <a:r>
              <a:rPr lang="cs-CZ" b="1" dirty="0">
                <a:solidFill>
                  <a:srgbClr val="C00000"/>
                </a:solidFill>
              </a:rPr>
              <a:t> obyvatele</a:t>
            </a:r>
            <a:r>
              <a:rPr lang="es-ES" b="1" dirty="0">
                <a:solidFill>
                  <a:srgbClr val="C00000"/>
                </a:solidFill>
              </a:rPr>
              <a:t> této země.</a:t>
            </a:r>
            <a:r>
              <a:rPr lang="es-ES" b="1" dirty="0"/>
              <a:t> (M</a:t>
            </a:r>
            <a:r>
              <a:rPr lang="cs-CZ" b="1" dirty="0" err="1"/>
              <a:t>aranatha</a:t>
            </a:r>
            <a:r>
              <a:rPr lang="cs-CZ" b="1" dirty="0"/>
              <a:t>! Pán přichází!</a:t>
            </a:r>
            <a:r>
              <a:rPr lang="es-ES" b="1" dirty="0"/>
              <a:t>S1 </a:t>
            </a:r>
            <a:r>
              <a:rPr lang="cs-CZ" b="1" dirty="0"/>
              <a:t>strana </a:t>
            </a:r>
            <a:r>
              <a:rPr lang="es-ES" b="1" dirty="0"/>
              <a:t>10</a:t>
            </a:r>
            <a:r>
              <a:rPr lang="cs-CZ" b="1" dirty="0"/>
              <a:t> – neoficiální překlad Ivo Kapec</a:t>
            </a:r>
            <a:r>
              <a:rPr lang="es-ES" b="1" dirty="0"/>
              <a:t>).</a:t>
            </a:r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F2DA6291-7295-3AD1-3F5F-5D418C368CB2}"/>
              </a:ext>
            </a:extLst>
          </p:cNvPr>
          <p:cNvGrpSpPr/>
          <p:nvPr/>
        </p:nvGrpSpPr>
        <p:grpSpPr>
          <a:xfrm>
            <a:off x="607797" y="3897072"/>
            <a:ext cx="2181585" cy="707886"/>
            <a:chOff x="681947" y="3925683"/>
            <a:chExt cx="2259835" cy="707886"/>
          </a:xfrm>
        </p:grpSpPr>
        <p:sp>
          <p:nvSpPr>
            <p:cNvPr id="34" name="Rectángulo: esquinas redondeadas 33">
              <a:extLst>
                <a:ext uri="{FF2B5EF4-FFF2-40B4-BE49-F238E27FC236}">
                  <a16:creationId xmlns:a16="http://schemas.microsoft.com/office/drawing/2014/main" id="{6660241B-3F69-09A4-92F7-BD08CE427082}"/>
                </a:ext>
              </a:extLst>
            </p:cNvPr>
            <p:cNvSpPr/>
            <p:nvPr/>
          </p:nvSpPr>
          <p:spPr>
            <a:xfrm>
              <a:off x="788165" y="3943501"/>
              <a:ext cx="2153617" cy="364475"/>
            </a:xfrm>
            <a:prstGeom prst="roundRect">
              <a:avLst/>
            </a:prstGeom>
            <a:solidFill>
              <a:srgbClr val="FF4FA7"/>
            </a:solidFill>
            <a:ln>
              <a:solidFill>
                <a:srgbClr val="AC00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142B22A0-A9B3-8B2E-B71B-B48C843F442D}"/>
                </a:ext>
              </a:extLst>
            </p:cNvPr>
            <p:cNvSpPr txBox="1"/>
            <p:nvPr/>
          </p:nvSpPr>
          <p:spPr>
            <a:xfrm>
              <a:off x="681947" y="3925683"/>
              <a:ext cx="225983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Kolik jich je?
</a:t>
              </a:r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5F17B4E-31FA-FD1B-1DA9-D25A8CEF5680}"/>
              </a:ext>
            </a:extLst>
          </p:cNvPr>
          <p:cNvSpPr txBox="1"/>
          <p:nvPr/>
        </p:nvSpPr>
        <p:spPr>
          <a:xfrm>
            <a:off x="681950" y="4259828"/>
            <a:ext cx="75753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</a:t>
            </a:r>
            <a:r>
              <a:rPr lang="cs-CZ" b="1" dirty="0"/>
              <a:t>A viděl jsem, jak kolem trůnu i těch bytostí i starců stojí množství andělů – bylo jich</a:t>
            </a:r>
            <a:r>
              <a:rPr lang="es-ES" b="1" dirty="0"/>
              <a:t> </a:t>
            </a:r>
            <a:r>
              <a:rPr lang="es-ES" b="1" dirty="0">
                <a:solidFill>
                  <a:srgbClr val="C00000"/>
                </a:solidFill>
              </a:rPr>
              <a:t>m</a:t>
            </a:r>
            <a:r>
              <a:rPr lang="cs-CZ" b="1" dirty="0">
                <a:solidFill>
                  <a:srgbClr val="C00000"/>
                </a:solidFill>
              </a:rPr>
              <a:t>a tisíce a na statisíce</a:t>
            </a:r>
            <a:r>
              <a:rPr lang="es-ES" b="1" dirty="0"/>
              <a:t>” (</a:t>
            </a:r>
            <a:r>
              <a:rPr lang="cs-CZ" b="1" dirty="0"/>
              <a:t>Zjevení</a:t>
            </a:r>
            <a:r>
              <a:rPr lang="es-ES" b="1" dirty="0"/>
              <a:t> 5</a:t>
            </a:r>
            <a:r>
              <a:rPr lang="cs-CZ" b="1" dirty="0"/>
              <a:t>,</a:t>
            </a:r>
            <a:r>
              <a:rPr lang="es-ES" b="1" dirty="0"/>
              <a:t>11).</a:t>
            </a:r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id="{BDCC7CD1-DD7E-DDFD-2761-70D23D52FE0C}"/>
              </a:ext>
            </a:extLst>
          </p:cNvPr>
          <p:cNvGrpSpPr/>
          <p:nvPr/>
        </p:nvGrpSpPr>
        <p:grpSpPr>
          <a:xfrm>
            <a:off x="681947" y="5197264"/>
            <a:ext cx="2366053" cy="707886"/>
            <a:chOff x="655865" y="5190928"/>
            <a:chExt cx="2185685" cy="707886"/>
          </a:xfrm>
        </p:grpSpPr>
        <p:sp>
          <p:nvSpPr>
            <p:cNvPr id="35" name="Rectángulo: esquinas redondeadas 34">
              <a:extLst>
                <a:ext uri="{FF2B5EF4-FFF2-40B4-BE49-F238E27FC236}">
                  <a16:creationId xmlns:a16="http://schemas.microsoft.com/office/drawing/2014/main" id="{80BB66FD-6ED9-BC5C-11B7-7BD0FCF4E3DE}"/>
                </a:ext>
              </a:extLst>
            </p:cNvPr>
            <p:cNvSpPr/>
            <p:nvPr/>
          </p:nvSpPr>
          <p:spPr>
            <a:xfrm>
              <a:off x="655865" y="5208746"/>
              <a:ext cx="2185685" cy="364475"/>
            </a:xfrm>
            <a:prstGeom prst="roundRect">
              <a:avLst/>
            </a:prstGeom>
            <a:solidFill>
              <a:srgbClr val="00F498"/>
            </a:solidFill>
            <a:ln>
              <a:solidFill>
                <a:srgbClr val="0076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3B63301C-775B-0F3C-2108-3ACADF6EBCF5}"/>
                </a:ext>
              </a:extLst>
            </p:cNvPr>
            <p:cNvSpPr txBox="1"/>
            <p:nvPr/>
          </p:nvSpPr>
          <p:spPr>
            <a:xfrm>
              <a:off x="655865" y="5190928"/>
              <a:ext cx="21856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Byl</a:t>
              </a:r>
              <a:r>
                <a:rPr lang="cs-CZ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</a:t>
              </a:r>
              <a:r>
                <a:rPr lang="es-E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cs-CZ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</a:t>
              </a:r>
              <a:r>
                <a:rPr lang="es-E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tvořen</a:t>
              </a:r>
              <a:r>
                <a:rPr lang="cs-CZ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</a:t>
              </a:r>
              <a:r>
                <a:rPr lang="es-E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
</a:t>
              </a:r>
            </a:p>
          </p:txBody>
        </p:sp>
      </p:grpSp>
      <p:pic>
        <p:nvPicPr>
          <p:cNvPr id="19" name="Imagen 18" descr="Forma&#10;&#10;Descripción generada automáticamente">
            <a:extLst>
              <a:ext uri="{FF2B5EF4-FFF2-40B4-BE49-F238E27FC236}">
                <a16:creationId xmlns:a16="http://schemas.microsoft.com/office/drawing/2014/main" id="{8B18A5CD-2B2E-93F9-272F-F2E4D4449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80" y="3945591"/>
            <a:ext cx="403317" cy="286899"/>
          </a:xfrm>
          <a:prstGeom prst="rect">
            <a:avLst/>
          </a:prstGeom>
        </p:spPr>
      </p:pic>
      <p:pic>
        <p:nvPicPr>
          <p:cNvPr id="21" name="Imagen 20" descr="Imagen que contiene Icono&#10;&#10;Descripción generada automáticamente">
            <a:extLst>
              <a:ext uri="{FF2B5EF4-FFF2-40B4-BE49-F238E27FC236}">
                <a16:creationId xmlns:a16="http://schemas.microsoft.com/office/drawing/2014/main" id="{E7DB5636-D5C7-DF89-51D0-FD96EE185C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52" y="1825213"/>
            <a:ext cx="403317" cy="286899"/>
          </a:xfrm>
          <a:prstGeom prst="rect">
            <a:avLst/>
          </a:prstGeom>
        </p:spPr>
      </p:pic>
      <p:pic>
        <p:nvPicPr>
          <p:cNvPr id="25" name="Imagen 24" descr="Forma&#10;&#10;Descripción generada automáticamente">
            <a:extLst>
              <a:ext uri="{FF2B5EF4-FFF2-40B4-BE49-F238E27FC236}">
                <a16:creationId xmlns:a16="http://schemas.microsoft.com/office/drawing/2014/main" id="{E195758A-A3C5-AF3C-39C2-C2C263AA40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51" y="5253869"/>
            <a:ext cx="403317" cy="286899"/>
          </a:xfrm>
          <a:prstGeom prst="rect">
            <a:avLst/>
          </a:prstGeom>
        </p:spPr>
      </p:pic>
      <p:pic>
        <p:nvPicPr>
          <p:cNvPr id="29" name="Imagen 28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E5E7FC44-0CB0-05E8-4E80-6065E641ED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921" y="599625"/>
            <a:ext cx="3268234" cy="2451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BD011D30-F72F-05FF-74EC-846B7170D9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537" y="3550630"/>
            <a:ext cx="3509064" cy="26317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1993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8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2000"/>
            <a:lum/>
          </a:blip>
          <a:srcRect/>
          <a:stretch>
            <a:fillRect l="-2000" t="-2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DF5D892B-B9B8-7DA1-A78F-60B14D36D5C4}"/>
              </a:ext>
            </a:extLst>
          </p:cNvPr>
          <p:cNvGrpSpPr/>
          <p:nvPr/>
        </p:nvGrpSpPr>
        <p:grpSpPr>
          <a:xfrm>
            <a:off x="681951" y="209498"/>
            <a:ext cx="3068013" cy="400110"/>
            <a:chOff x="681951" y="209498"/>
            <a:chExt cx="3068013" cy="400110"/>
          </a:xfrm>
        </p:grpSpPr>
        <p:sp>
          <p:nvSpPr>
            <p:cNvPr id="2" name="Rectángulo: esquinas redondeadas 1">
              <a:extLst>
                <a:ext uri="{FF2B5EF4-FFF2-40B4-BE49-F238E27FC236}">
                  <a16:creationId xmlns:a16="http://schemas.microsoft.com/office/drawing/2014/main" id="{6E897C23-99CF-4615-B0BD-A20E4E8B54B6}"/>
                </a:ext>
              </a:extLst>
            </p:cNvPr>
            <p:cNvSpPr/>
            <p:nvPr/>
          </p:nvSpPr>
          <p:spPr>
            <a:xfrm>
              <a:off x="681951" y="227316"/>
              <a:ext cx="3068013" cy="364475"/>
            </a:xfrm>
            <a:prstGeom prst="roundRect">
              <a:avLst/>
            </a:prstGeom>
            <a:solidFill>
              <a:srgbClr val="00BCF4"/>
            </a:solidFill>
            <a:ln>
              <a:solidFill>
                <a:srgbClr val="004F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0C2B4ABD-69BD-50E3-0EBB-1FB739645993}"/>
                </a:ext>
              </a:extLst>
            </p:cNvPr>
            <p:cNvSpPr txBox="1"/>
            <p:nvPr/>
          </p:nvSpPr>
          <p:spPr>
            <a:xfrm>
              <a:off x="681951" y="209498"/>
              <a:ext cx="30680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Jaké mají vlastnosti?</a:t>
              </a:r>
            </a:p>
          </p:txBody>
        </p:sp>
      </p:grpSp>
      <p:pic>
        <p:nvPicPr>
          <p:cNvPr id="23" name="Imagen 22">
            <a:extLst>
              <a:ext uri="{FF2B5EF4-FFF2-40B4-BE49-F238E27FC236}">
                <a16:creationId xmlns:a16="http://schemas.microsoft.com/office/drawing/2014/main" id="{2F1DFE8B-DBF7-A0FC-02F5-B4D71A7C0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520" y="286731"/>
            <a:ext cx="403316" cy="28689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B7909F5-89C6-B3EB-A731-C12B8EF69711}"/>
              </a:ext>
            </a:extLst>
          </p:cNvPr>
          <p:cNvSpPr txBox="1"/>
          <p:nvPr/>
        </p:nvSpPr>
        <p:spPr>
          <a:xfrm>
            <a:off x="681951" y="626852"/>
            <a:ext cx="703964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Žijí v</a:t>
            </a:r>
            <a:r>
              <a:rPr lang="es-ES" sz="2000" b="1" dirty="0"/>
              <a:t> </a:t>
            </a:r>
            <a:r>
              <a:rPr lang="cs-CZ" sz="2000" b="1" dirty="0">
                <a:solidFill>
                  <a:srgbClr val="C00000"/>
                </a:solidFill>
              </a:rPr>
              <a:t>dokonalém míru a pokoji</a:t>
            </a:r>
            <a:r>
              <a:rPr lang="cs-CZ" sz="2000" b="1" dirty="0"/>
              <a:t>, jenž vládne v celém nebi</a:t>
            </a:r>
            <a:r>
              <a:rPr lang="es-ES" sz="2000" b="1" dirty="0"/>
              <a:t> (</a:t>
            </a:r>
            <a:r>
              <a:rPr lang="cs-CZ" sz="2000" b="1" dirty="0"/>
              <a:t>EGW: </a:t>
            </a:r>
            <a:r>
              <a:rPr lang="es-ES" sz="2000" b="1" dirty="0"/>
              <a:t>T</a:t>
            </a:r>
            <a:r>
              <a:rPr lang="cs-CZ" sz="2000" b="1" dirty="0"/>
              <a:t>2</a:t>
            </a:r>
            <a:r>
              <a:rPr lang="es-ES" sz="2000" b="1" dirty="0"/>
              <a:t>, </a:t>
            </a:r>
            <a:r>
              <a:rPr lang="cs-CZ" sz="2000" b="1" dirty="0"/>
              <a:t>strana</a:t>
            </a:r>
            <a:r>
              <a:rPr lang="es-ES" sz="2000" b="1" dirty="0"/>
              <a:t> 294).</a:t>
            </a:r>
          </a:p>
          <a:p>
            <a:r>
              <a:rPr lang="es-ES" sz="2000" b="1" dirty="0"/>
              <a:t>Když Bůh stvořil tyto [andělské] bytosti, aby stály před trůnem, byly  </a:t>
            </a:r>
            <a:r>
              <a:rPr lang="cs-CZ" sz="2000" b="1" dirty="0">
                <a:solidFill>
                  <a:srgbClr val="C00000"/>
                </a:solidFill>
              </a:rPr>
              <a:t>nádherné a vyzařovaly Boží slávu.</a:t>
            </a:r>
            <a:r>
              <a:rPr lang="es-ES" sz="2000" b="1" dirty="0"/>
              <a:t> </a:t>
            </a:r>
            <a:r>
              <a:rPr lang="cs-CZ" sz="2000" b="1" dirty="0"/>
              <a:t>Jejich</a:t>
            </a:r>
            <a:r>
              <a:rPr lang="es-ES" sz="2000" b="1" dirty="0"/>
              <a:t> </a:t>
            </a:r>
            <a:r>
              <a:rPr lang="cs-CZ" sz="2000" b="1" dirty="0">
                <a:solidFill>
                  <a:srgbClr val="C00000"/>
                </a:solidFill>
              </a:rPr>
              <a:t>shovívavost a svatost</a:t>
            </a:r>
            <a:r>
              <a:rPr lang="es-ES" sz="2000" b="1" dirty="0">
                <a:solidFill>
                  <a:srgbClr val="C00000"/>
                </a:solidFill>
              </a:rPr>
              <a:t> </a:t>
            </a:r>
            <a:r>
              <a:rPr lang="cs-CZ" sz="2000" b="1" dirty="0"/>
              <a:t>odpovídala </a:t>
            </a:r>
            <a:r>
              <a:rPr lang="es-ES" sz="2000" b="1" dirty="0"/>
              <a:t>vznešen</a:t>
            </a:r>
            <a:r>
              <a:rPr lang="cs-CZ" sz="2000" b="1" dirty="0"/>
              <a:t>é</a:t>
            </a:r>
            <a:r>
              <a:rPr lang="es-ES" sz="2000" b="1" dirty="0"/>
              <a:t>m</a:t>
            </a:r>
            <a:r>
              <a:rPr lang="cs-CZ" sz="2000" b="1" dirty="0"/>
              <a:t>u</a:t>
            </a:r>
            <a:r>
              <a:rPr lang="es-ES" sz="2000" b="1" dirty="0"/>
              <a:t> postavení. </a:t>
            </a:r>
            <a:r>
              <a:rPr lang="cs-CZ" sz="2000" b="1" dirty="0"/>
              <a:t>Odráželi</a:t>
            </a:r>
            <a:r>
              <a:rPr lang="es-ES" sz="2000" b="1" dirty="0"/>
              <a:t> </a:t>
            </a:r>
            <a:r>
              <a:rPr lang="cs-CZ" sz="2000" b="1" dirty="0">
                <a:solidFill>
                  <a:srgbClr val="C00000"/>
                </a:solidFill>
              </a:rPr>
              <a:t>Boží moudrost</a:t>
            </a:r>
            <a:r>
              <a:rPr lang="es-ES" sz="2000" b="1" dirty="0">
                <a:solidFill>
                  <a:srgbClr val="C00000"/>
                </a:solidFill>
              </a:rPr>
              <a:t> </a:t>
            </a:r>
            <a:r>
              <a:rPr lang="es-ES" sz="2000" b="1" dirty="0"/>
              <a:t>(</a:t>
            </a:r>
            <a:r>
              <a:rPr lang="cs-CZ" sz="2000" b="1" dirty="0"/>
              <a:t>EGW: </a:t>
            </a:r>
            <a:r>
              <a:rPr lang="es-ES" sz="2000" b="1" dirty="0"/>
              <a:t>The Signs of the Times, 14</a:t>
            </a:r>
            <a:r>
              <a:rPr lang="cs-CZ" sz="2000" b="1" dirty="0"/>
              <a:t>. dubna</a:t>
            </a:r>
            <a:r>
              <a:rPr lang="es-ES" sz="2000" b="1" dirty="0"/>
              <a:t> 1898).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5BFDB87-551F-D297-3D40-D18434720C35}"/>
              </a:ext>
            </a:extLst>
          </p:cNvPr>
          <p:cNvSpPr txBox="1"/>
          <p:nvPr/>
        </p:nvSpPr>
        <p:spPr>
          <a:xfrm>
            <a:off x="681950" y="3481676"/>
            <a:ext cx="733071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Andělé oplývají ladností</a:t>
            </a:r>
            <a:r>
              <a:rPr lang="es-ES" sz="2000" b="1" dirty="0"/>
              <a:t>. </a:t>
            </a:r>
            <a:r>
              <a:rPr lang="cs-CZ" sz="2000" b="1" dirty="0">
                <a:solidFill>
                  <a:srgbClr val="C00000"/>
                </a:solidFill>
              </a:rPr>
              <a:t>všechny jejich pohyby jsou v dokonalé harmonii</a:t>
            </a:r>
            <a:r>
              <a:rPr lang="es-ES" sz="2000" b="1" dirty="0"/>
              <a:t>. Čím více napodobujeme harmonii a řád andělských zástupů, tím úspěšnější bude úsilí těchto </a:t>
            </a:r>
            <a:r>
              <a:rPr lang="cs-CZ" sz="2000" b="1" dirty="0"/>
              <a:t>nebe</a:t>
            </a:r>
            <a:r>
              <a:rPr lang="es-ES" sz="2000" b="1" dirty="0"/>
              <a:t>ských </a:t>
            </a:r>
            <a:r>
              <a:rPr lang="cs-CZ" sz="2000" b="1" dirty="0" err="1"/>
              <a:t>posl</a:t>
            </a:r>
            <a:r>
              <a:rPr lang="es-ES" sz="2000" b="1" dirty="0"/>
              <a:t>ů v náš prospěch. Pokud nevidíme potřebu harmonického jednání a jsme neuspořádaní, nedisciplinovaní a neorganizovaní ve svém způsobu jednání,</a:t>
            </a:r>
            <a:r>
              <a:rPr lang="cs-CZ" sz="2000" b="1" dirty="0"/>
              <a:t> pak</a:t>
            </a:r>
            <a:r>
              <a:rPr lang="es-ES" sz="2000" b="1" dirty="0"/>
              <a:t> pro nás andělé, kteří jsou důkladně organizováni a po</a:t>
            </a:r>
            <a:r>
              <a:rPr lang="cs-CZ" sz="2000" b="1" dirty="0"/>
              <a:t>-</a:t>
            </a:r>
            <a:r>
              <a:rPr lang="es-ES" sz="2000" b="1" dirty="0"/>
              <a:t>hybují se v dokonalém pořádku, nemohou úspěšně pracovat. Odvracejí se v zármutku, protože jim není dovoleno žehnat zmat</a:t>
            </a:r>
            <a:r>
              <a:rPr lang="cs-CZ" sz="2000" b="1" dirty="0"/>
              <a:t>-</a:t>
            </a:r>
            <a:r>
              <a:rPr lang="es-ES" sz="2000" b="1" dirty="0"/>
              <a:t>ku, rozptýlení a dezorganizaci. (T1, </a:t>
            </a:r>
            <a:r>
              <a:rPr lang="cs-CZ" sz="2000" b="1" dirty="0"/>
              <a:t>strana</a:t>
            </a:r>
            <a:r>
              <a:rPr lang="es-ES" sz="2000" b="1" dirty="0"/>
              <a:t> 650)</a:t>
            </a:r>
            <a:r>
              <a:rPr lang="cs-CZ" sz="2000" b="1" dirty="0"/>
              <a:t> – neoficiální </a:t>
            </a:r>
            <a:r>
              <a:rPr lang="cs-CZ" sz="2000" b="1" dirty="0" err="1"/>
              <a:t>překla-dy</a:t>
            </a:r>
            <a:r>
              <a:rPr lang="cs-CZ" sz="2000" b="1" dirty="0"/>
              <a:t> Ivo Kapec</a:t>
            </a:r>
            <a:r>
              <a:rPr lang="es-ES" sz="2000" b="1" dirty="0"/>
              <a:t>.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E7DB5636-D5C7-DF89-51D0-FD96EE185C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520" y="3151674"/>
            <a:ext cx="403316" cy="286899"/>
          </a:xfrm>
          <a:prstGeom prst="rect">
            <a:avLst/>
          </a:prstGeom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1A538417-9DD6-DF38-A41B-9023960B6B91}"/>
              </a:ext>
            </a:extLst>
          </p:cNvPr>
          <p:cNvGrpSpPr/>
          <p:nvPr/>
        </p:nvGrpSpPr>
        <p:grpSpPr>
          <a:xfrm>
            <a:off x="681950" y="3071552"/>
            <a:ext cx="2523539" cy="400110"/>
            <a:chOff x="681950" y="3071552"/>
            <a:chExt cx="2523539" cy="400110"/>
          </a:xfrm>
        </p:grpSpPr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7AA1CD72-173D-8D23-AB30-D91129042954}"/>
                </a:ext>
              </a:extLst>
            </p:cNvPr>
            <p:cNvSpPr/>
            <p:nvPr/>
          </p:nvSpPr>
          <p:spPr>
            <a:xfrm>
              <a:off x="681950" y="3081566"/>
              <a:ext cx="2421468" cy="364475"/>
            </a:xfrm>
            <a:prstGeom prst="roundRect">
              <a:avLst/>
            </a:prstGeom>
            <a:solidFill>
              <a:srgbClr val="F45800"/>
            </a:solidFill>
            <a:ln>
              <a:solidFill>
                <a:srgbClr val="A43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9EFED10B-A66C-0305-C626-E4791C11A3CF}"/>
                </a:ext>
              </a:extLst>
            </p:cNvPr>
            <p:cNvSpPr txBox="1"/>
            <p:nvPr/>
          </p:nvSpPr>
          <p:spPr>
            <a:xfrm>
              <a:off x="1226424" y="3071552"/>
              <a:ext cx="197906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</a:t>
              </a:r>
              <a:r>
                <a:rPr lang="cs-CZ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dělají</a:t>
              </a:r>
              <a:r>
                <a:rPr lang="es-E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  <p:pic>
        <p:nvPicPr>
          <p:cNvPr id="14" name="Imagen 13" descr="Ave de color blanco&#10;&#10;Descripción generada automáticamente con confianza media">
            <a:extLst>
              <a:ext uri="{FF2B5EF4-FFF2-40B4-BE49-F238E27FC236}">
                <a16:creationId xmlns:a16="http://schemas.microsoft.com/office/drawing/2014/main" id="{C3172348-55C4-3C23-4A28-15147F709F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669" y="3429000"/>
            <a:ext cx="3743902" cy="28079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2100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Imagen 17" descr="Imagen que contiene parado, hombre, sostener, mujer&#10;&#10;Descripción generada automáticamente">
            <a:extLst>
              <a:ext uri="{FF2B5EF4-FFF2-40B4-BE49-F238E27FC236}">
                <a16:creationId xmlns:a16="http://schemas.microsoft.com/office/drawing/2014/main" id="{2887565D-5C11-F97B-4465-06CE2CF75F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358" y="430180"/>
            <a:ext cx="3649739" cy="2737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21059999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092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 descr="Un grupo de personas en una pin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7F626F2E-4221-9675-143F-D727E264A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6" y="2775911"/>
            <a:ext cx="2993701" cy="38905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26A1AE5-3377-1884-760C-ACB89A62B0BE}"/>
              </a:ext>
            </a:extLst>
          </p:cNvPr>
          <p:cNvSpPr txBox="1"/>
          <p:nvPr/>
        </p:nvSpPr>
        <p:spPr>
          <a:xfrm>
            <a:off x="674337" y="1144695"/>
            <a:ext cx="789816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“</a:t>
            </a:r>
            <a:r>
              <a:rPr lang="cs-CZ" sz="2000" b="1" dirty="0"/>
              <a:t>Kde jsi byl, když jsem zakládal zemi? Pověz, víš-li něco rozumného o tom. Víš, kdo stanovil její rozměry, kdo nad ní natáhl měřící šňůru? Do čeho jsou zapuštěny její podstavce, kdo kladl její úhelný kámen, zatímco jitřní hvězdy společně plesaly a </a:t>
            </a:r>
            <a:r>
              <a:rPr lang="cs-CZ" sz="2000" b="1" dirty="0">
                <a:solidFill>
                  <a:srgbClr val="C00000"/>
                </a:solidFill>
              </a:rPr>
              <a:t>všichni synové Boží</a:t>
            </a:r>
            <a:r>
              <a:rPr lang="cs-CZ" sz="2000" b="1" dirty="0"/>
              <a:t> propukli v hlahol</a:t>
            </a:r>
            <a:r>
              <a:rPr lang="es-ES" sz="2000" b="1" dirty="0"/>
              <a:t>?” (J</a:t>
            </a:r>
            <a:r>
              <a:rPr lang="cs-CZ" sz="2000" b="1" dirty="0"/>
              <a:t>ó</a:t>
            </a:r>
            <a:r>
              <a:rPr lang="es-ES" sz="2000" b="1" dirty="0"/>
              <a:t>b 38</a:t>
            </a:r>
            <a:r>
              <a:rPr lang="cs-CZ" sz="2000" b="1" dirty="0"/>
              <a:t>,</a:t>
            </a:r>
            <a:r>
              <a:rPr lang="es-ES" sz="2000" b="1" dirty="0"/>
              <a:t>4-7).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3E63BA2-9ABB-E319-4B7F-1909784C3446}"/>
              </a:ext>
            </a:extLst>
          </p:cNvPr>
          <p:cNvSpPr txBox="1"/>
          <p:nvPr/>
        </p:nvSpPr>
        <p:spPr>
          <a:xfrm>
            <a:off x="683104" y="628610"/>
            <a:ext cx="2770142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1050A6"/>
                </a:solidFill>
              </a:rPr>
              <a:t>Při </a:t>
            </a:r>
            <a:r>
              <a:rPr lang="cs-CZ" sz="2400" b="1" dirty="0">
                <a:solidFill>
                  <a:srgbClr val="1050A6"/>
                </a:solidFill>
              </a:rPr>
              <a:t>stvoření</a:t>
            </a:r>
            <a:r>
              <a:rPr lang="es-ES" sz="2400" b="1" dirty="0">
                <a:solidFill>
                  <a:srgbClr val="1050A6"/>
                </a:solidFill>
              </a:rPr>
              <a:t>
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07DAE23-A360-40CC-DC42-AFBFB1CB5629}"/>
              </a:ext>
            </a:extLst>
          </p:cNvPr>
          <p:cNvSpPr txBox="1"/>
          <p:nvPr/>
        </p:nvSpPr>
        <p:spPr>
          <a:xfrm>
            <a:off x="4022942" y="3666752"/>
            <a:ext cx="7898163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Když Pán přivedl Evu před Adama,</a:t>
            </a:r>
            <a:r>
              <a:rPr lang="cs-CZ" sz="2000" b="1" dirty="0"/>
              <a:t> Boží</a:t>
            </a:r>
            <a:r>
              <a:rPr lang="es-ES" sz="2000" b="1" dirty="0"/>
              <a:t> anděl</a:t>
            </a:r>
            <a:r>
              <a:rPr lang="cs-CZ" sz="2000" b="1" dirty="0"/>
              <a:t>é</a:t>
            </a:r>
            <a:r>
              <a:rPr lang="es-ES" sz="2000" b="1" dirty="0"/>
              <a:t> </a:t>
            </a:r>
            <a:r>
              <a:rPr lang="cs-CZ" sz="2000" b="1" dirty="0">
                <a:solidFill>
                  <a:srgbClr val="C00000"/>
                </a:solidFill>
              </a:rPr>
              <a:t>byli svědky obřadu</a:t>
            </a:r>
            <a:r>
              <a:rPr lang="es-ES" sz="2000" b="1" dirty="0"/>
              <a:t> (</a:t>
            </a:r>
            <a:r>
              <a:rPr lang="cs-CZ" sz="2000" b="1" dirty="0"/>
              <a:t>Pravda o andělech</a:t>
            </a:r>
            <a:r>
              <a:rPr lang="es-ES" sz="2000" b="1" dirty="0"/>
              <a:t> </a:t>
            </a:r>
            <a:r>
              <a:rPr lang="cs-CZ" sz="2000" b="1" dirty="0"/>
              <a:t>strana</a:t>
            </a:r>
            <a:r>
              <a:rPr lang="es-ES" sz="2000" b="1" dirty="0"/>
              <a:t> 52; </a:t>
            </a:r>
            <a:r>
              <a:rPr lang="cs-CZ" sz="2000" b="1" dirty="0"/>
              <a:t>Na místech </a:t>
            </a:r>
            <a:r>
              <a:rPr lang="cs-CZ" sz="2000" b="1" dirty="0" err="1"/>
              <a:t>celestiánů</a:t>
            </a:r>
            <a:r>
              <a:rPr lang="cs-CZ" sz="2000" b="1" dirty="0"/>
              <a:t> strana</a:t>
            </a:r>
            <a:r>
              <a:rPr lang="es-ES" sz="2000" b="1" dirty="0"/>
              <a:t> 203). </a:t>
            </a:r>
          </a:p>
          <a:p>
            <a:pPr>
              <a:spcBef>
                <a:spcPts val="600"/>
              </a:spcBef>
            </a:pPr>
            <a:r>
              <a:rPr lang="es-ES" sz="2000" b="1" dirty="0"/>
              <a:t>Svatí andělé často navštěvovali zahradu a dávali Adamovi a Evě pokyny o jejich </a:t>
            </a:r>
            <a:r>
              <a:rPr lang="cs-CZ" sz="2000" b="1" dirty="0"/>
              <a:t>práci</a:t>
            </a:r>
            <a:r>
              <a:rPr lang="es-ES" sz="2000" b="1" dirty="0"/>
              <a:t> a také</a:t>
            </a:r>
            <a:r>
              <a:rPr lang="cs-CZ" sz="2000" b="1" dirty="0"/>
              <a:t> je </a:t>
            </a:r>
            <a:r>
              <a:rPr lang="cs-CZ" sz="2000" b="1" dirty="0">
                <a:solidFill>
                  <a:srgbClr val="C00000"/>
                </a:solidFill>
              </a:rPr>
              <a:t>poučovali o Satanově vzpouře a pádu.</a:t>
            </a:r>
            <a:r>
              <a:rPr lang="es-ES" sz="2000" b="1" dirty="0">
                <a:solidFill>
                  <a:srgbClr val="C00000"/>
                </a:solidFill>
              </a:rPr>
              <a:t> </a:t>
            </a:r>
            <a:r>
              <a:rPr lang="es-ES" sz="2000" b="1" dirty="0"/>
              <a:t>(</a:t>
            </a:r>
            <a:r>
              <a:rPr lang="cs-CZ" sz="2000" b="1" dirty="0"/>
              <a:t>Dějiny vykoupení</a:t>
            </a:r>
            <a:r>
              <a:rPr lang="es-ES" sz="2000" b="1" dirty="0"/>
              <a:t> </a:t>
            </a:r>
            <a:r>
              <a:rPr lang="cs-CZ" sz="2000" b="1" dirty="0"/>
              <a:t>strana</a:t>
            </a:r>
            <a:r>
              <a:rPr lang="es-ES" sz="2000" b="1" dirty="0"/>
              <a:t> 30).</a:t>
            </a:r>
            <a:endParaRPr lang="es-ES" sz="2000" b="1" dirty="0">
              <a:solidFill>
                <a:srgbClr val="C00000"/>
              </a:solidFill>
            </a:endParaRPr>
          </a:p>
          <a:p>
            <a:pPr>
              <a:spcBef>
                <a:spcPts val="600"/>
              </a:spcBef>
            </a:pPr>
            <a:r>
              <a:rPr lang="pl-PL" sz="2000" b="1" dirty="0"/>
              <a:t>Andělé komunikovali s Adamem po jeho pádu a</a:t>
            </a:r>
            <a:r>
              <a:rPr lang="es-ES" sz="2000" b="1" dirty="0"/>
              <a:t> </a:t>
            </a:r>
            <a:r>
              <a:rPr lang="cs-CZ" sz="2000" b="1" dirty="0">
                <a:solidFill>
                  <a:srgbClr val="C00000"/>
                </a:solidFill>
              </a:rPr>
              <a:t>seznamovali jej s plánem vykoupení</a:t>
            </a:r>
            <a:r>
              <a:rPr lang="es-ES" sz="2000" b="1" dirty="0"/>
              <a:t>; </a:t>
            </a:r>
            <a:r>
              <a:rPr lang="cs-CZ" sz="2000" b="1" dirty="0"/>
              <a:t>aby měli l</a:t>
            </a:r>
            <a:r>
              <a:rPr lang="es-ES" sz="2000" b="1" dirty="0"/>
              <a:t>id</a:t>
            </a:r>
            <a:r>
              <a:rPr lang="cs-CZ" sz="2000" b="1" dirty="0"/>
              <a:t>é</a:t>
            </a:r>
            <a:r>
              <a:rPr lang="es-ES" sz="2000" b="1" dirty="0"/>
              <a:t> </a:t>
            </a:r>
            <a:r>
              <a:rPr lang="cs-CZ" sz="2000" b="1" dirty="0"/>
              <a:t>naději</a:t>
            </a:r>
            <a:r>
              <a:rPr lang="es-ES" sz="2000" b="1" dirty="0"/>
              <a:t> na vykoupení (</a:t>
            </a:r>
            <a:r>
              <a:rPr lang="cs-CZ" sz="2000" b="1" dirty="0"/>
              <a:t>Pravda o andělech</a:t>
            </a:r>
            <a:r>
              <a:rPr lang="es-ES" sz="2000" b="1" dirty="0"/>
              <a:t> </a:t>
            </a:r>
            <a:r>
              <a:rPr lang="cs-CZ" sz="2000" b="1" dirty="0"/>
              <a:t>strana</a:t>
            </a:r>
            <a:r>
              <a:rPr lang="es-ES" sz="2000" b="1" dirty="0"/>
              <a:t>p. 67; </a:t>
            </a:r>
            <a:r>
              <a:rPr lang="cs-CZ" sz="2000" b="1" dirty="0"/>
              <a:t>Duchovní dary svazek</a:t>
            </a:r>
            <a:r>
              <a:rPr lang="es-ES" sz="2000" b="1" dirty="0"/>
              <a:t> 3, </a:t>
            </a:r>
            <a:r>
              <a:rPr lang="cs-CZ" sz="2000" b="1" dirty="0"/>
              <a:t>strana</a:t>
            </a:r>
            <a:r>
              <a:rPr lang="es-ES" sz="2000" b="1" dirty="0"/>
              <a:t> 52).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CDCEE0E-C9D1-8603-FB5B-7E0A69E10073}"/>
              </a:ext>
            </a:extLst>
          </p:cNvPr>
          <p:cNvSpPr txBox="1"/>
          <p:nvPr/>
        </p:nvSpPr>
        <p:spPr>
          <a:xfrm>
            <a:off x="3969363" y="3157097"/>
            <a:ext cx="2200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0C7E76"/>
                </a:solidFill>
              </a:rPr>
              <a:t>V zahradě Eden</a:t>
            </a:r>
            <a:endParaRPr lang="es-ES" sz="2400" b="1" dirty="0">
              <a:solidFill>
                <a:srgbClr val="0C7E76"/>
              </a:solidFill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2375471F-3C29-1E81-0DB5-A46F180AC5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402" y="635606"/>
            <a:ext cx="454060" cy="44767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EE3EE9F8-3A6F-6B8C-043B-AD56C64532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3661" y="3138217"/>
            <a:ext cx="454059" cy="44767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 descr="Pantalla de computadora con fondo azul&#10;&#10;Descripción generada automáticamente con confianza baja">
            <a:extLst>
              <a:ext uri="{FF2B5EF4-FFF2-40B4-BE49-F238E27FC236}">
                <a16:creationId xmlns:a16="http://schemas.microsoft.com/office/drawing/2014/main" id="{541107FE-7AA0-6046-87A4-59CC63818B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00" y="1212335"/>
            <a:ext cx="281005" cy="324000"/>
          </a:xfrm>
          <a:prstGeom prst="rect">
            <a:avLst/>
          </a:prstGeom>
        </p:spPr>
      </p:pic>
      <p:pic>
        <p:nvPicPr>
          <p:cNvPr id="26" name="Imagen 25" descr="Una pantalla de computador&#10;&#10;Descripción generada automáticamente con confianza media">
            <a:extLst>
              <a:ext uri="{FF2B5EF4-FFF2-40B4-BE49-F238E27FC236}">
                <a16:creationId xmlns:a16="http://schemas.microsoft.com/office/drawing/2014/main" id="{78997B64-DEBA-4AD0-3DFA-5E71B8BA3B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32" y="3727001"/>
            <a:ext cx="281005" cy="324000"/>
          </a:xfrm>
          <a:prstGeom prst="rect">
            <a:avLst/>
          </a:prstGeom>
        </p:spPr>
      </p:pic>
      <p:pic>
        <p:nvPicPr>
          <p:cNvPr id="27" name="Imagen 26" descr="Una pantalla de computador&#10;&#10;Descripción generada automáticamente con confianza media">
            <a:extLst>
              <a:ext uri="{FF2B5EF4-FFF2-40B4-BE49-F238E27FC236}">
                <a16:creationId xmlns:a16="http://schemas.microsoft.com/office/drawing/2014/main" id="{1FBC5CF1-1502-C52B-F714-B2CAA3BA47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32" y="4403068"/>
            <a:ext cx="281005" cy="324000"/>
          </a:xfrm>
          <a:prstGeom prst="rect">
            <a:avLst/>
          </a:prstGeom>
        </p:spPr>
      </p:pic>
      <p:pic>
        <p:nvPicPr>
          <p:cNvPr id="28" name="Imagen 27" descr="Una pantalla de computador&#10;&#10;Descripción generada automáticamente con confianza media">
            <a:extLst>
              <a:ext uri="{FF2B5EF4-FFF2-40B4-BE49-F238E27FC236}">
                <a16:creationId xmlns:a16="http://schemas.microsoft.com/office/drawing/2014/main" id="{55912C18-8D63-CAAF-D5A5-129A457B66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332" y="5378687"/>
            <a:ext cx="281005" cy="324000"/>
          </a:xfrm>
          <a:prstGeom prst="rect">
            <a:avLst/>
          </a:prstGeom>
        </p:spPr>
      </p:pic>
      <p:grpSp>
        <p:nvGrpSpPr>
          <p:cNvPr id="45" name="Grupo 44">
            <a:extLst>
              <a:ext uri="{FF2B5EF4-FFF2-40B4-BE49-F238E27FC236}">
                <a16:creationId xmlns:a16="http://schemas.microsoft.com/office/drawing/2014/main" id="{BDACFF35-501B-A527-1AA1-C002366C4485}"/>
              </a:ext>
            </a:extLst>
          </p:cNvPr>
          <p:cNvGrpSpPr/>
          <p:nvPr/>
        </p:nvGrpSpPr>
        <p:grpSpPr>
          <a:xfrm>
            <a:off x="1118182" y="43999"/>
            <a:ext cx="6557192" cy="762708"/>
            <a:chOff x="1118182" y="43999"/>
            <a:chExt cx="6557192" cy="762708"/>
          </a:xfrm>
        </p:grpSpPr>
        <p:pic>
          <p:nvPicPr>
            <p:cNvPr id="41" name="Imagen 40" descr="Imagen borrosa de una persona&#10;&#10;Descripción generada automáticamente con confianza media">
              <a:extLst>
                <a:ext uri="{FF2B5EF4-FFF2-40B4-BE49-F238E27FC236}">
                  <a16:creationId xmlns:a16="http://schemas.microsoft.com/office/drawing/2014/main" id="{EA1B43EF-4E08-C195-ADED-69168BD95F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559"/>
            <a:stretch/>
          </p:blipFill>
          <p:spPr>
            <a:xfrm>
              <a:off x="1481206" y="124427"/>
              <a:ext cx="6122752" cy="388482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E6C30AD7-9741-273E-5EDA-84BE31EFA7F4}"/>
                </a:ext>
              </a:extLst>
            </p:cNvPr>
            <p:cNvSpPr txBox="1"/>
            <p:nvPr/>
          </p:nvSpPr>
          <p:spPr>
            <a:xfrm>
              <a:off x="1628367" y="98821"/>
              <a:ext cx="60470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effectLst>
                    <a:glow rad="101600">
                      <a:srgbClr val="542708"/>
                    </a:glow>
                  </a:effectLst>
                </a:rPr>
                <a:t>Jak andělé zasahují do lidských dějin?
</a:t>
              </a:r>
            </a:p>
          </p:txBody>
        </p:sp>
        <p:pic>
          <p:nvPicPr>
            <p:cNvPr id="43" name="Imagen 42">
              <a:extLst>
                <a:ext uri="{FF2B5EF4-FFF2-40B4-BE49-F238E27FC236}">
                  <a16:creationId xmlns:a16="http://schemas.microsoft.com/office/drawing/2014/main" id="{5F5C8EFD-A549-9BB2-1CAF-C68A39A9F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8182" y="43999"/>
              <a:ext cx="578887" cy="565021"/>
            </a:xfrm>
            <a:prstGeom prst="rect">
              <a:avLst/>
            </a:prstGeom>
          </p:spPr>
        </p:pic>
      </p:grpSp>
      <p:pic>
        <p:nvPicPr>
          <p:cNvPr id="47" name="Imagen 46" descr="Imagen que contiene exterior, persona, hombre, gente&#10;&#10;Descripción generada automáticamente">
            <a:extLst>
              <a:ext uri="{FF2B5EF4-FFF2-40B4-BE49-F238E27FC236}">
                <a16:creationId xmlns:a16="http://schemas.microsoft.com/office/drawing/2014/main" id="{432C0116-4680-0216-336C-4A01252D421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2"/>
          <a:stretch/>
        </p:blipFill>
        <p:spPr>
          <a:xfrm>
            <a:off x="8525663" y="235139"/>
            <a:ext cx="3581281" cy="2499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5005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 uiExpand="1" build="p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Un grupo de personas de pie sobre pasto&#10;&#10;Descripción generada automáticamente con confianza baja">
            <a:extLst>
              <a:ext uri="{FF2B5EF4-FFF2-40B4-BE49-F238E27FC236}">
                <a16:creationId xmlns:a16="http://schemas.microsoft.com/office/drawing/2014/main" id="{1B77A564-5BCA-1A55-A65F-F7F6D277C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9" y="760235"/>
            <a:ext cx="2815875" cy="3756044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54D6870-A5E7-16C8-13DE-80348590D0DA}"/>
              </a:ext>
            </a:extLst>
          </p:cNvPr>
          <p:cNvSpPr txBox="1"/>
          <p:nvPr/>
        </p:nvSpPr>
        <p:spPr>
          <a:xfrm>
            <a:off x="3647590" y="893353"/>
            <a:ext cx="853517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Více než sto let před potopou </a:t>
            </a:r>
            <a:r>
              <a:rPr lang="cs-CZ" b="1" dirty="0">
                <a:solidFill>
                  <a:srgbClr val="C00000"/>
                </a:solidFill>
              </a:rPr>
              <a:t>poslal Hospodin</a:t>
            </a:r>
            <a:r>
              <a:rPr lang="es-ES" b="1" dirty="0">
                <a:solidFill>
                  <a:srgbClr val="C00000"/>
                </a:solidFill>
              </a:rPr>
              <a:t> věrnému Noemovi anděl</a:t>
            </a:r>
            <a:r>
              <a:rPr lang="cs-CZ" b="1" dirty="0">
                <a:solidFill>
                  <a:srgbClr val="C00000"/>
                </a:solidFill>
              </a:rPr>
              <a:t>a</a:t>
            </a:r>
            <a:r>
              <a:rPr lang="cs-CZ" b="1" dirty="0"/>
              <a:t>, a</a:t>
            </a:r>
            <a:r>
              <a:rPr lang="es-ES" b="1" dirty="0"/>
              <a:t>by Mu </a:t>
            </a:r>
            <a:r>
              <a:rPr lang="cs-CZ" b="1" dirty="0"/>
              <a:t>oznámil</a:t>
            </a:r>
            <a:r>
              <a:rPr lang="es-ES" b="1" dirty="0"/>
              <a:t>, že již nebude mít slitování s příslušníky zkaženého rodu (</a:t>
            </a:r>
            <a:r>
              <a:rPr lang="cs-CZ" b="1" dirty="0"/>
              <a:t>NUD</a:t>
            </a:r>
            <a:r>
              <a:rPr lang="es-ES" b="1" dirty="0"/>
              <a:t> p. 64).</a:t>
            </a:r>
          </a:p>
          <a:p>
            <a:r>
              <a:rPr lang="es-ES" b="1" dirty="0">
                <a:solidFill>
                  <a:srgbClr val="C00000"/>
                </a:solidFill>
              </a:rPr>
              <a:t>Andělé byli posláni, aby shromáždili v lesích a na polích zvířata, která Bůh stvořil.</a:t>
            </a:r>
            <a:r>
              <a:rPr lang="es-ES" b="1" dirty="0"/>
              <a:t> Šli před nimi a oni je následovali, po dvou, </a:t>
            </a:r>
            <a:r>
              <a:rPr lang="cs-CZ" b="1" dirty="0"/>
              <a:t>samec</a:t>
            </a:r>
            <a:r>
              <a:rPr lang="es-ES" b="1" dirty="0"/>
              <a:t> a samice, </a:t>
            </a:r>
            <a:r>
              <a:rPr lang="cs-CZ" b="1" dirty="0"/>
              <a:t>čistá</a:t>
            </a:r>
            <a:r>
              <a:rPr lang="es-ES" b="1" dirty="0"/>
              <a:t> zvířata</a:t>
            </a:r>
            <a:r>
              <a:rPr lang="cs-CZ" b="1" dirty="0"/>
              <a:t> v párech</a:t>
            </a:r>
            <a:r>
              <a:rPr lang="es-ES" b="1" dirty="0"/>
              <a:t> po sedmi. Tato zvířata, od nejdivočejších až po nejmírnější a neškodné, slavnostně a pokojně vstoupila do archy.  (</a:t>
            </a:r>
            <a:r>
              <a:rPr lang="cs-CZ" b="1" dirty="0"/>
              <a:t>NUD</a:t>
            </a:r>
            <a:r>
              <a:rPr lang="es-ES" b="1" dirty="0"/>
              <a:t> </a:t>
            </a:r>
            <a:r>
              <a:rPr lang="cs-CZ" b="1" dirty="0"/>
              <a:t>strana</a:t>
            </a:r>
            <a:r>
              <a:rPr lang="es-ES" b="1" dirty="0"/>
              <a:t> 67).</a:t>
            </a:r>
          </a:p>
          <a:p>
            <a:r>
              <a:rPr lang="cs-CZ" b="1" dirty="0"/>
              <a:t>Nakonec bylo třeba</a:t>
            </a:r>
            <a:r>
              <a:rPr lang="es-ES" b="1" dirty="0"/>
              <a:t> zavřít archu, což Noe nemohl udělat zevnitř. Posmívající se dav viděl </a:t>
            </a:r>
            <a:r>
              <a:rPr lang="es-ES" b="1" dirty="0">
                <a:solidFill>
                  <a:srgbClr val="C00000"/>
                </a:solidFill>
              </a:rPr>
              <a:t>anděl</a:t>
            </a:r>
            <a:r>
              <a:rPr lang="cs-CZ" b="1" dirty="0">
                <a:solidFill>
                  <a:srgbClr val="C00000"/>
                </a:solidFill>
              </a:rPr>
              <a:t>a</a:t>
            </a:r>
            <a:r>
              <a:rPr lang="es-ES" b="1" dirty="0">
                <a:solidFill>
                  <a:srgbClr val="C00000"/>
                </a:solidFill>
              </a:rPr>
              <a:t>, který sestoupil z nebe oděn září podobnou blesku. Zavřel masivní vnější dveře</a:t>
            </a:r>
            <a:r>
              <a:rPr lang="es-ES" b="1" dirty="0"/>
              <a:t>, a vydal se na</a:t>
            </a:r>
            <a:r>
              <a:rPr lang="cs-CZ" b="1" dirty="0"/>
              <a:t> zpáteční</a:t>
            </a:r>
            <a:r>
              <a:rPr lang="es-ES" b="1" dirty="0"/>
              <a:t> cestu do nebe  (</a:t>
            </a:r>
            <a:r>
              <a:rPr lang="cs-CZ" b="1" dirty="0"/>
              <a:t>NUD strana</a:t>
            </a:r>
            <a:r>
              <a:rPr lang="es-ES" b="1" dirty="0"/>
              <a:t> 68).</a:t>
            </a:r>
          </a:p>
          <a:p>
            <a:r>
              <a:rPr lang="es-ES" b="1" dirty="0"/>
              <a:t>Archa bezpečně p</a:t>
            </a:r>
            <a:r>
              <a:rPr lang="cs-CZ" b="1" dirty="0" err="1"/>
              <a:t>lu</a:t>
            </a:r>
            <a:r>
              <a:rPr lang="es-ES" b="1" dirty="0"/>
              <a:t>la. </a:t>
            </a:r>
            <a:r>
              <a:rPr lang="es-ES" b="1" dirty="0">
                <a:solidFill>
                  <a:srgbClr val="C00000"/>
                </a:solidFill>
              </a:rPr>
              <a:t>Něk</a:t>
            </a:r>
            <a:r>
              <a:rPr lang="cs-CZ" b="1" dirty="0" err="1">
                <a:solidFill>
                  <a:srgbClr val="C00000"/>
                </a:solidFill>
              </a:rPr>
              <a:t>olik</a:t>
            </a:r>
            <a:r>
              <a:rPr lang="es-ES" b="1" dirty="0">
                <a:solidFill>
                  <a:srgbClr val="C00000"/>
                </a:solidFill>
              </a:rPr>
              <a:t> siln</a:t>
            </a:r>
            <a:r>
              <a:rPr lang="cs-CZ" b="1" dirty="0" err="1">
                <a:solidFill>
                  <a:srgbClr val="C00000"/>
                </a:solidFill>
              </a:rPr>
              <a:t>ých</a:t>
            </a:r>
            <a:r>
              <a:rPr lang="es-ES" b="1" dirty="0">
                <a:solidFill>
                  <a:srgbClr val="C00000"/>
                </a:solidFill>
              </a:rPr>
              <a:t> anděl</a:t>
            </a:r>
            <a:r>
              <a:rPr lang="cs-CZ" b="1" dirty="0">
                <a:solidFill>
                  <a:srgbClr val="C00000"/>
                </a:solidFill>
              </a:rPr>
              <a:t>ů</a:t>
            </a:r>
            <a:r>
              <a:rPr lang="es-ES" b="1" dirty="0">
                <a:solidFill>
                  <a:srgbClr val="C00000"/>
                </a:solidFill>
              </a:rPr>
              <a:t> ji vedl</a:t>
            </a:r>
            <a:r>
              <a:rPr lang="cs-CZ" b="1" dirty="0">
                <a:solidFill>
                  <a:srgbClr val="C00000"/>
                </a:solidFill>
              </a:rPr>
              <a:t>o</a:t>
            </a:r>
            <a:r>
              <a:rPr lang="es-ES" b="1" dirty="0">
                <a:solidFill>
                  <a:srgbClr val="C00000"/>
                </a:solidFill>
              </a:rPr>
              <a:t> a chránil</a:t>
            </a:r>
            <a:r>
              <a:rPr lang="cs-CZ" b="1" dirty="0">
                <a:solidFill>
                  <a:srgbClr val="C00000"/>
                </a:solidFill>
              </a:rPr>
              <a:t>o</a:t>
            </a:r>
            <a:r>
              <a:rPr lang="es-ES" b="1" dirty="0">
                <a:solidFill>
                  <a:srgbClr val="C00000"/>
                </a:solidFill>
              </a:rPr>
              <a:t> před veškerým nebezpečím.</a:t>
            </a:r>
            <a:r>
              <a:rPr lang="es-ES" b="1" dirty="0"/>
              <a:t> Všemohoucí</a:t>
            </a:r>
            <a:r>
              <a:rPr lang="cs-CZ" b="1" dirty="0"/>
              <a:t> Bůh</a:t>
            </a:r>
            <a:r>
              <a:rPr lang="es-ES" b="1" dirty="0"/>
              <a:t> v každém okamžiku </a:t>
            </a:r>
            <a:r>
              <a:rPr lang="cs-CZ" b="1" dirty="0"/>
              <a:t>chránil archu</a:t>
            </a:r>
            <a:r>
              <a:rPr lang="es-ES" b="1" dirty="0"/>
              <a:t> </a:t>
            </a:r>
            <a:r>
              <a:rPr lang="cs-CZ" b="1" dirty="0"/>
              <a:t>před</a:t>
            </a:r>
            <a:r>
              <a:rPr lang="es-ES" b="1" dirty="0"/>
              <a:t> strašlivou bouři</a:t>
            </a:r>
            <a:r>
              <a:rPr lang="cs-CZ" b="1" dirty="0"/>
              <a:t> trvající</a:t>
            </a:r>
            <a:r>
              <a:rPr lang="es-ES" b="1" dirty="0"/>
              <a:t> čtyřicet dní a čtyřicet nocí. (</a:t>
            </a:r>
            <a:r>
              <a:rPr lang="cs-CZ" b="1" dirty="0"/>
              <a:t>NUD</a:t>
            </a:r>
            <a:r>
              <a:rPr lang="es-ES" b="1" dirty="0"/>
              <a:t>, </a:t>
            </a:r>
            <a:r>
              <a:rPr lang="cs-CZ" b="1" dirty="0"/>
              <a:t>strana</a:t>
            </a:r>
            <a:r>
              <a:rPr lang="es-ES" b="1" dirty="0"/>
              <a:t> 71).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4F694CE-AE5E-04D6-8584-E58CFB9B0901}"/>
              </a:ext>
            </a:extLst>
          </p:cNvPr>
          <p:cNvSpPr txBox="1"/>
          <p:nvPr/>
        </p:nvSpPr>
        <p:spPr>
          <a:xfrm>
            <a:off x="8639617" y="436045"/>
            <a:ext cx="3026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356A0A"/>
                </a:solidFill>
              </a:rPr>
              <a:t>Za dnů </a:t>
            </a:r>
            <a:r>
              <a:rPr lang="es-ES" sz="2400" b="1" dirty="0">
                <a:solidFill>
                  <a:srgbClr val="356A0A"/>
                </a:solidFill>
              </a:rPr>
              <a:t>Noé</a:t>
            </a:r>
            <a:r>
              <a:rPr lang="cs-CZ" sz="2400" b="1" dirty="0">
                <a:solidFill>
                  <a:srgbClr val="356A0A"/>
                </a:solidFill>
              </a:rPr>
              <a:t>ho</a:t>
            </a:r>
            <a:endParaRPr lang="es-ES" sz="2400" b="1" dirty="0">
              <a:solidFill>
                <a:srgbClr val="356A0A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5C80D4-C2D2-7FAB-7D98-C99319F40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5559" y="418596"/>
            <a:ext cx="454059" cy="4476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392A201-3EAF-0867-D178-1E16ECC242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640" y="4651653"/>
            <a:ext cx="454059" cy="4476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DE47FCF-5256-78CA-D05D-5E3E14741598}"/>
              </a:ext>
            </a:extLst>
          </p:cNvPr>
          <p:cNvSpPr txBox="1"/>
          <p:nvPr/>
        </p:nvSpPr>
        <p:spPr>
          <a:xfrm>
            <a:off x="345939" y="5132231"/>
            <a:ext cx="83932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Věž již dosahovala velké výšky, když </a:t>
            </a:r>
            <a:r>
              <a:rPr lang="es-ES" b="1" dirty="0">
                <a:solidFill>
                  <a:srgbClr val="C00000"/>
                </a:solidFill>
              </a:rPr>
              <a:t>Pán poslal dva anděly, aby je zmátli v jejich díle</a:t>
            </a:r>
            <a:r>
              <a:rPr lang="cs-CZ" b="1" dirty="0"/>
              <a:t>. Někteří muži byli pověřeni, aby dostávali pokyny od těch, kteří pracovali na nahoře      a žádali materiál pro svou práci, takže první komunikoval s druhým a druhý s třetím, dokud se rozkaz nedostal k těm dole. Když poselství přecházelo od jednoho k druhé-mu, andělé jim pletli jazyky. </a:t>
            </a:r>
            <a:r>
              <a:rPr lang="es-ES" b="1" dirty="0"/>
              <a:t> (</a:t>
            </a:r>
            <a:r>
              <a:rPr lang="cs-CZ" b="1" dirty="0"/>
              <a:t>NUD</a:t>
            </a:r>
            <a:r>
              <a:rPr lang="es-ES" b="1" dirty="0"/>
              <a:t>, </a:t>
            </a:r>
            <a:r>
              <a:rPr lang="cs-CZ" b="1" dirty="0"/>
              <a:t>strana</a:t>
            </a:r>
            <a:r>
              <a:rPr lang="es-ES" b="1" dirty="0"/>
              <a:t> 76).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6B5EC3E-4A97-11D8-52A4-26BAD497ED95}"/>
              </a:ext>
            </a:extLst>
          </p:cNvPr>
          <p:cNvSpPr txBox="1"/>
          <p:nvPr/>
        </p:nvSpPr>
        <p:spPr>
          <a:xfrm>
            <a:off x="646967" y="4706658"/>
            <a:ext cx="3805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8B8513"/>
                </a:solidFill>
              </a:rPr>
              <a:t>U</a:t>
            </a:r>
            <a:r>
              <a:rPr lang="es-ES" sz="2400" b="1" dirty="0">
                <a:solidFill>
                  <a:srgbClr val="8B8513"/>
                </a:solidFill>
              </a:rPr>
              <a:t> Babylonské věž</a:t>
            </a:r>
            <a:r>
              <a:rPr lang="cs-CZ" sz="2400" b="1" dirty="0">
                <a:solidFill>
                  <a:srgbClr val="8B8513"/>
                </a:solidFill>
              </a:rPr>
              <a:t>e</a:t>
            </a:r>
            <a:r>
              <a:rPr lang="es-ES" sz="2400" b="1" dirty="0">
                <a:solidFill>
                  <a:srgbClr val="8B8513"/>
                </a:solidFill>
              </a:rPr>
              <a:t>
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9977481C-4E4C-D15C-6DA7-2DBC7C7323CB}"/>
              </a:ext>
            </a:extLst>
          </p:cNvPr>
          <p:cNvGrpSpPr/>
          <p:nvPr/>
        </p:nvGrpSpPr>
        <p:grpSpPr>
          <a:xfrm>
            <a:off x="1118182" y="43999"/>
            <a:ext cx="6557192" cy="762708"/>
            <a:chOff x="1118182" y="43999"/>
            <a:chExt cx="6557192" cy="762708"/>
          </a:xfrm>
        </p:grpSpPr>
        <p:pic>
          <p:nvPicPr>
            <p:cNvPr id="15" name="Imagen 14" descr="Imagen borrosa de una persona&#10;&#10;Descripción generada automáticamente con confianza media">
              <a:extLst>
                <a:ext uri="{FF2B5EF4-FFF2-40B4-BE49-F238E27FC236}">
                  <a16:creationId xmlns:a16="http://schemas.microsoft.com/office/drawing/2014/main" id="{3B08542E-AEE3-480C-3D93-AD4E16AA1B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559"/>
            <a:stretch/>
          </p:blipFill>
          <p:spPr>
            <a:xfrm>
              <a:off x="1481206" y="124427"/>
              <a:ext cx="6122752" cy="388482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BEB93083-3A81-1E17-22EB-2533787300B4}"/>
                </a:ext>
              </a:extLst>
            </p:cNvPr>
            <p:cNvSpPr txBox="1"/>
            <p:nvPr/>
          </p:nvSpPr>
          <p:spPr>
            <a:xfrm>
              <a:off x="1628367" y="98821"/>
              <a:ext cx="60470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effectLst>
                    <a:glow rad="101600">
                      <a:srgbClr val="542708"/>
                    </a:glow>
                  </a:effectLst>
                </a:rPr>
                <a:t>Jak andělé zasahují do lidských dějin?
</a:t>
              </a:r>
            </a:p>
          </p:txBody>
        </p: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4A233CC0-961D-E6EC-A522-7D216D1A2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8182" y="43999"/>
              <a:ext cx="578887" cy="565021"/>
            </a:xfrm>
            <a:prstGeom prst="rect">
              <a:avLst/>
            </a:prstGeom>
          </p:spPr>
        </p:pic>
      </p:grpSp>
      <p:pic>
        <p:nvPicPr>
          <p:cNvPr id="18" name="Imagen 17">
            <a:extLst>
              <a:ext uri="{FF2B5EF4-FFF2-40B4-BE49-F238E27FC236}">
                <a16:creationId xmlns:a16="http://schemas.microsoft.com/office/drawing/2014/main" id="{8ABEBA9F-2A02-C04D-35ED-6AAEFD33D8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0404" y="935653"/>
            <a:ext cx="276352" cy="324000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C07BBEE-84E1-E553-18CA-AAC0918C81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0404" y="1488515"/>
            <a:ext cx="276352" cy="3240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C9FF178-F66E-4E48-06B2-0289A4ACF6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0404" y="2540560"/>
            <a:ext cx="276352" cy="3240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38E01A3F-D821-FB60-2619-4DA902FD55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0404" y="3391389"/>
            <a:ext cx="276352" cy="324000"/>
          </a:xfrm>
          <a:prstGeom prst="rect">
            <a:avLst/>
          </a:prstGeom>
        </p:spPr>
      </p:pic>
      <p:pic>
        <p:nvPicPr>
          <p:cNvPr id="25" name="Imagen 24" descr="Grupo de personas alrededor de una mesa&#10;&#10;Descripción generada automáticamente con confianza media">
            <a:extLst>
              <a:ext uri="{FF2B5EF4-FFF2-40B4-BE49-F238E27FC236}">
                <a16:creationId xmlns:a16="http://schemas.microsoft.com/office/drawing/2014/main" id="{DC9513E0-3D8B-D40E-5809-CD1B847E32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7591" y="4900658"/>
            <a:ext cx="1860360" cy="1860360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Imagen 26" descr="Imagen que contiene tabla, edificio, silla, hecho de madera&#10;&#10;Descripción generada automáticamente">
            <a:extLst>
              <a:ext uri="{FF2B5EF4-FFF2-40B4-BE49-F238E27FC236}">
                <a16:creationId xmlns:a16="http://schemas.microsoft.com/office/drawing/2014/main" id="{987C4203-92EA-FD44-1C61-5D50EFBE620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617" y="4900658"/>
            <a:ext cx="1539448" cy="1860360"/>
          </a:xfrm>
          <a:prstGeom prst="rect">
            <a:avLst/>
          </a:prstGeom>
          <a:ln w="381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B189BEA4-C402-F65B-9289-60F973577C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9" y="5184228"/>
            <a:ext cx="276352" cy="3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8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/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 descr="Una persona en frente de agua&#10;&#10;Descripción generada automáticamente con confianza media">
            <a:extLst>
              <a:ext uri="{FF2B5EF4-FFF2-40B4-BE49-F238E27FC236}">
                <a16:creationId xmlns:a16="http://schemas.microsoft.com/office/drawing/2014/main" id="{06A24A20-BA5D-D4B8-1AE4-51278C023D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8" y="2900519"/>
            <a:ext cx="3118802" cy="1983961"/>
          </a:xfrm>
          <a:prstGeom prst="rect">
            <a:avLst/>
          </a:prstGeom>
          <a:ln w="38100" cap="sq">
            <a:solidFill>
              <a:srgbClr val="7736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Imagen 36" descr="Imagen que contiene pasto, exterior, campo, oveja&#10;&#10;Descripción generada automáticamente">
            <a:extLst>
              <a:ext uri="{FF2B5EF4-FFF2-40B4-BE49-F238E27FC236}">
                <a16:creationId xmlns:a16="http://schemas.microsoft.com/office/drawing/2014/main" id="{E12676B5-919E-2C21-60B5-BB852D561F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8" y="5012045"/>
            <a:ext cx="3118802" cy="1754326"/>
          </a:xfrm>
          <a:prstGeom prst="rect">
            <a:avLst/>
          </a:prstGeom>
          <a:ln w="38100" cap="sq">
            <a:solidFill>
              <a:srgbClr val="7736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8529601C-FBCB-DFEF-67C7-CB5AD1A730A5}"/>
              </a:ext>
            </a:extLst>
          </p:cNvPr>
          <p:cNvSpPr txBox="1"/>
          <p:nvPr/>
        </p:nvSpPr>
        <p:spPr>
          <a:xfrm>
            <a:off x="670451" y="1001856"/>
            <a:ext cx="922405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</a:rPr>
              <a:t>Zůstali s Abrahamem a Lotem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/>
              <a:t>(</a:t>
            </a:r>
            <a:r>
              <a:rPr lang="cs-CZ" b="1" dirty="0"/>
              <a:t>1. Mojžíšova</a:t>
            </a:r>
            <a:r>
              <a:rPr lang="es-ES" b="1" dirty="0"/>
              <a:t> 18-19). </a:t>
            </a:r>
            <a:r>
              <a:rPr lang="es-ES" sz="2000" b="1" dirty="0"/>
              <a:t>“</a:t>
            </a:r>
            <a:r>
              <a:rPr lang="cs-CZ" sz="2000" b="1" dirty="0"/>
              <a:t>I přišli ti dva poslové večer do Sodomy</a:t>
            </a:r>
            <a:r>
              <a:rPr lang="es-ES" sz="2000" b="1" dirty="0"/>
              <a:t>”</a:t>
            </a:r>
            <a:r>
              <a:rPr lang="es-ES" b="1" dirty="0"/>
              <a:t> (</a:t>
            </a:r>
            <a:r>
              <a:rPr lang="cs-CZ" b="1" dirty="0"/>
              <a:t>1. Mojžíšova</a:t>
            </a:r>
            <a:r>
              <a:rPr lang="es-ES" b="1" dirty="0"/>
              <a:t> 19</a:t>
            </a:r>
            <a:r>
              <a:rPr lang="cs-CZ" b="1" dirty="0"/>
              <a:t>,</a:t>
            </a:r>
            <a:r>
              <a:rPr lang="es-ES" b="1" dirty="0"/>
              <a:t>1).</a:t>
            </a:r>
          </a:p>
          <a:p>
            <a:r>
              <a:rPr lang="es-ES" b="1" dirty="0">
                <a:solidFill>
                  <a:srgbClr val="C00000"/>
                </a:solidFill>
              </a:rPr>
              <a:t>Nebeské bytosti byly svědky scény, ve které </a:t>
            </a:r>
            <a:r>
              <a:rPr lang="cs-CZ" b="1" dirty="0">
                <a:solidFill>
                  <a:srgbClr val="C00000"/>
                </a:solidFill>
              </a:rPr>
              <a:t>Hospodin</a:t>
            </a:r>
            <a:r>
              <a:rPr lang="es-ES" b="1" dirty="0">
                <a:solidFill>
                  <a:srgbClr val="C00000"/>
                </a:solidFill>
              </a:rPr>
              <a:t> zkouše</a:t>
            </a:r>
            <a:r>
              <a:rPr lang="cs-CZ" b="1" dirty="0">
                <a:solidFill>
                  <a:srgbClr val="C00000"/>
                </a:solidFill>
              </a:rPr>
              <a:t>l</a:t>
            </a:r>
            <a:r>
              <a:rPr lang="es-ES" b="1" dirty="0">
                <a:solidFill>
                  <a:srgbClr val="C00000"/>
                </a:solidFill>
              </a:rPr>
              <a:t> Abrahamov</a:t>
            </a:r>
            <a:r>
              <a:rPr lang="cs-CZ" b="1" dirty="0">
                <a:solidFill>
                  <a:srgbClr val="C00000"/>
                </a:solidFill>
              </a:rPr>
              <a:t>u</a:t>
            </a:r>
            <a:r>
              <a:rPr lang="es-ES" b="1" dirty="0">
                <a:solidFill>
                  <a:srgbClr val="C00000"/>
                </a:solidFill>
              </a:rPr>
              <a:t> vír</a:t>
            </a:r>
            <a:r>
              <a:rPr lang="cs-CZ" b="1" dirty="0">
                <a:solidFill>
                  <a:srgbClr val="C00000"/>
                </a:solidFill>
              </a:rPr>
              <a:t>u</a:t>
            </a:r>
            <a:r>
              <a:rPr lang="es-ES" b="1" dirty="0">
                <a:solidFill>
                  <a:srgbClr val="C00000"/>
                </a:solidFill>
              </a:rPr>
              <a:t> a Izák</a:t>
            </a:r>
            <a:r>
              <a:rPr lang="cs-CZ" b="1" dirty="0">
                <a:solidFill>
                  <a:srgbClr val="C00000"/>
                </a:solidFill>
              </a:rPr>
              <a:t>o</a:t>
            </a:r>
            <a:r>
              <a:rPr lang="es-ES" b="1" dirty="0">
                <a:solidFill>
                  <a:srgbClr val="C00000"/>
                </a:solidFill>
              </a:rPr>
              <a:t>v</a:t>
            </a:r>
            <a:r>
              <a:rPr lang="cs-CZ" b="1" dirty="0">
                <a:solidFill>
                  <a:srgbClr val="C00000"/>
                </a:solidFill>
              </a:rPr>
              <a:t>u</a:t>
            </a:r>
            <a:r>
              <a:rPr lang="es-ES" b="1" dirty="0">
                <a:solidFill>
                  <a:srgbClr val="C00000"/>
                </a:solidFill>
              </a:rPr>
              <a:t> poddajnost</a:t>
            </a:r>
            <a:r>
              <a:rPr lang="cs-CZ" b="1" dirty="0"/>
              <a:t>. </a:t>
            </a:r>
            <a:r>
              <a:rPr lang="es-ES" b="1" dirty="0"/>
              <a:t>[…] Celá nebesa byla svědkem Abrahamovy bez</a:t>
            </a:r>
            <a:r>
              <a:rPr lang="cs-CZ" b="1" dirty="0" err="1"/>
              <a:t>mezn</a:t>
            </a:r>
            <a:r>
              <a:rPr lang="es-ES" b="1" dirty="0"/>
              <a:t>é poslušnosti,</a:t>
            </a:r>
            <a:r>
              <a:rPr lang="cs-CZ" b="1" dirty="0"/>
              <a:t> byla jí</a:t>
            </a:r>
            <a:r>
              <a:rPr lang="es-ES" b="1" dirty="0"/>
              <a:t> pohlcena a ohromena.  Celé nebe tleskalo jeho věrnosti (PP, </a:t>
            </a:r>
            <a:r>
              <a:rPr lang="cs-CZ" b="1" dirty="0"/>
              <a:t>strana</a:t>
            </a:r>
            <a:r>
              <a:rPr lang="es-ES" b="1" dirty="0"/>
              <a:t> 147-151).</a:t>
            </a:r>
          </a:p>
          <a:p>
            <a:r>
              <a:rPr lang="es-ES" b="1" dirty="0"/>
              <a:t>“J</a:t>
            </a:r>
            <a:r>
              <a:rPr lang="cs-CZ" b="1" dirty="0" err="1"/>
              <a:t>ák</a:t>
            </a:r>
            <a:r>
              <a:rPr lang="es-ES" b="1" dirty="0"/>
              <a:t>ob </a:t>
            </a:r>
            <a:r>
              <a:rPr lang="cs-CZ" b="1" dirty="0"/>
              <a:t>šel svou cestou.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Tu </a:t>
            </a:r>
            <a:r>
              <a:rPr lang="cs-CZ" b="1" dirty="0" err="1">
                <a:solidFill>
                  <a:srgbClr val="C00000"/>
                </a:solidFill>
              </a:rPr>
              <a:t>sew</a:t>
            </a:r>
            <a:r>
              <a:rPr lang="cs-CZ" b="1" dirty="0">
                <a:solidFill>
                  <a:srgbClr val="C00000"/>
                </a:solidFill>
              </a:rPr>
              <a:t> s ním srazili Boží poslové</a:t>
            </a:r>
            <a:r>
              <a:rPr lang="es-ES" b="1" dirty="0"/>
              <a:t>” (</a:t>
            </a:r>
            <a:r>
              <a:rPr lang="cs-CZ" b="1" dirty="0"/>
              <a:t>1. Mojžíšova</a:t>
            </a:r>
            <a:r>
              <a:rPr lang="es-ES" b="1" dirty="0"/>
              <a:t> 32</a:t>
            </a:r>
            <a:r>
              <a:rPr lang="cs-CZ" b="1" dirty="0"/>
              <a:t>,2</a:t>
            </a:r>
            <a:r>
              <a:rPr lang="es-ES" b="1" dirty="0"/>
              <a:t>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497861-94BC-BCB4-AF40-3B53D624B70E}"/>
              </a:ext>
            </a:extLst>
          </p:cNvPr>
          <p:cNvSpPr txBox="1"/>
          <p:nvPr/>
        </p:nvSpPr>
        <p:spPr>
          <a:xfrm>
            <a:off x="3914659" y="3474984"/>
            <a:ext cx="827734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Mari</a:t>
            </a:r>
            <a:r>
              <a:rPr lang="cs-CZ" b="1" dirty="0"/>
              <a:t>e</a:t>
            </a:r>
            <a:r>
              <a:rPr lang="es-ES" b="1" dirty="0"/>
              <a:t>, chlapcova sestra, stála opodál, vypadala lhostejně, ale úzkostlivě sledovala, </a:t>
            </a:r>
            <a:r>
              <a:rPr lang="cs-CZ" b="1" dirty="0"/>
              <a:t>  </a:t>
            </a:r>
            <a:r>
              <a:rPr lang="es-ES" b="1" dirty="0"/>
              <a:t>co se stane s jejím malým bratrem. A byli tam i další pozorovatelé. Matčiny vroucí modlitby svěřily jejího syna do Boží péče;</a:t>
            </a:r>
            <a:r>
              <a:rPr lang="es-ES" b="1" dirty="0">
                <a:solidFill>
                  <a:srgbClr val="C00000"/>
                </a:solidFill>
              </a:rPr>
              <a:t> nad skromnou kolébkou</a:t>
            </a:r>
            <a:r>
              <a:rPr lang="cs-CZ" b="1" dirty="0">
                <a:solidFill>
                  <a:srgbClr val="C00000"/>
                </a:solidFill>
              </a:rPr>
              <a:t> bděli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ne</a:t>
            </a:r>
            <a:r>
              <a:rPr lang="es-ES" b="1" dirty="0">
                <a:solidFill>
                  <a:srgbClr val="C00000"/>
                </a:solidFill>
              </a:rPr>
              <a:t>viditelní andělé . Na to místo nasměrovali faraónovu dceru.</a:t>
            </a:r>
            <a:r>
              <a:rPr lang="es-ES" b="1" dirty="0"/>
              <a:t> (PP</a:t>
            </a:r>
            <a:r>
              <a:rPr lang="cs-CZ" b="1" dirty="0"/>
              <a:t> strana</a:t>
            </a:r>
            <a:r>
              <a:rPr lang="es-ES" b="1" dirty="0"/>
              <a:t> 248).</a:t>
            </a:r>
          </a:p>
          <a:p>
            <a:r>
              <a:rPr lang="cs-CZ" b="1" dirty="0">
                <a:solidFill>
                  <a:srgbClr val="C00000"/>
                </a:solidFill>
              </a:rPr>
              <a:t>S</a:t>
            </a:r>
            <a:r>
              <a:rPr lang="es-ES" b="1" dirty="0">
                <a:solidFill>
                  <a:srgbClr val="C00000"/>
                </a:solidFill>
              </a:rPr>
              <a:t>tarší Izraele </a:t>
            </a:r>
            <a:r>
              <a:rPr lang="cs-CZ" b="1" dirty="0">
                <a:solidFill>
                  <a:srgbClr val="C00000"/>
                </a:solidFill>
              </a:rPr>
              <a:t>tě</a:t>
            </a:r>
            <a:r>
              <a:rPr lang="es-ES" b="1" dirty="0">
                <a:solidFill>
                  <a:srgbClr val="C00000"/>
                </a:solidFill>
              </a:rPr>
              <a:t>m andělům řekli, že čas jejich vysvobození se blíží</a:t>
            </a:r>
            <a:r>
              <a:rPr lang="es-ES" b="1" dirty="0"/>
              <a:t>, a že Mojžíš je muž, kterého Bůh </a:t>
            </a:r>
            <a:r>
              <a:rPr lang="cs-CZ" b="1" dirty="0"/>
              <a:t>určil</a:t>
            </a:r>
            <a:r>
              <a:rPr lang="es-ES" b="1" dirty="0"/>
              <a:t> k tomuto dílu. </a:t>
            </a:r>
            <a:r>
              <a:rPr lang="cs-CZ" b="1" dirty="0">
                <a:solidFill>
                  <a:srgbClr val="C00000"/>
                </a:solidFill>
              </a:rPr>
              <a:t>A</a:t>
            </a:r>
            <a:r>
              <a:rPr lang="es-ES" b="1" dirty="0">
                <a:solidFill>
                  <a:srgbClr val="C00000"/>
                </a:solidFill>
              </a:rPr>
              <a:t>ndělé také poučovali Mojžíše</a:t>
            </a:r>
            <a:r>
              <a:rPr lang="es-ES" b="1" dirty="0"/>
              <a:t>, řekl</a:t>
            </a:r>
            <a:r>
              <a:rPr lang="cs-CZ" b="1" dirty="0"/>
              <a:t>i</a:t>
            </a:r>
            <a:r>
              <a:rPr lang="es-ES" b="1" dirty="0"/>
              <a:t> mu, že ho</a:t>
            </a:r>
            <a:r>
              <a:rPr lang="cs-CZ" b="1" dirty="0"/>
              <a:t> Bůh</a:t>
            </a:r>
            <a:r>
              <a:rPr lang="es-ES" b="1" dirty="0"/>
              <a:t> vyvolil</a:t>
            </a:r>
            <a:r>
              <a:rPr lang="cs-CZ" b="1" dirty="0"/>
              <a:t> k </a:t>
            </a:r>
            <a:r>
              <a:rPr lang="cs-CZ" b="1" dirty="0" err="1"/>
              <a:t>tomuh</a:t>
            </a:r>
            <a:r>
              <a:rPr lang="es-ES" b="1" dirty="0"/>
              <a:t>, aby ukončil otroctví svého lidu (PP</a:t>
            </a:r>
            <a:r>
              <a:rPr lang="cs-CZ" b="1" dirty="0"/>
              <a:t> strana</a:t>
            </a:r>
            <a:r>
              <a:rPr lang="es-ES" b="1" dirty="0"/>
              <a:t> 251).</a:t>
            </a:r>
          </a:p>
          <a:p>
            <a:r>
              <a:rPr lang="es-ES" b="1" dirty="0">
                <a:solidFill>
                  <a:srgbClr val="C00000"/>
                </a:solidFill>
              </a:rPr>
              <a:t>Když Áron obdržel pokyny od andělů, vydal se vstříc svému bratrovi</a:t>
            </a:r>
            <a:r>
              <a:rPr lang="es-ES" b="1" dirty="0"/>
              <a:t>, </a:t>
            </a:r>
            <a:r>
              <a:rPr lang="pl-PL" b="1" dirty="0"/>
              <a:t>od kterého byl tak dlouho odloučen.</a:t>
            </a:r>
            <a:r>
              <a:rPr lang="es-ES" b="1" dirty="0"/>
              <a:t> (PP</a:t>
            </a:r>
            <a:r>
              <a:rPr lang="cs-CZ" b="1" dirty="0"/>
              <a:t> strana</a:t>
            </a:r>
            <a:r>
              <a:rPr lang="es-ES" b="1" dirty="0"/>
              <a:t> 262).</a:t>
            </a:r>
          </a:p>
          <a:p>
            <a:r>
              <a:rPr lang="es-ES" b="1" dirty="0"/>
              <a:t>“</a:t>
            </a:r>
            <a:r>
              <a:rPr lang="cs-CZ" b="1" dirty="0"/>
              <a:t>Tak je stíhal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/>
              <a:t>svým plamenným hněvem</a:t>
            </a:r>
            <a:r>
              <a:rPr lang="es-ES" b="1" dirty="0"/>
              <a:t>; </a:t>
            </a:r>
            <a:r>
              <a:rPr lang="cs-CZ" b="1" dirty="0"/>
              <a:t>hněvem hrozným, prchlivostí, souženími</a:t>
            </a:r>
            <a:r>
              <a:rPr lang="es-ES" b="1" dirty="0"/>
              <a:t>, </a:t>
            </a:r>
            <a:r>
              <a:rPr lang="cs-CZ" b="1" dirty="0">
                <a:solidFill>
                  <a:srgbClr val="C00000"/>
                </a:solidFill>
              </a:rPr>
              <a:t>řadou poslů zkázy</a:t>
            </a:r>
            <a:r>
              <a:rPr lang="es-ES" b="1" dirty="0"/>
              <a:t>” (</a:t>
            </a:r>
            <a:r>
              <a:rPr lang="cs-CZ" b="1" dirty="0"/>
              <a:t>Ž</a:t>
            </a:r>
            <a:r>
              <a:rPr lang="es-ES" b="1" dirty="0"/>
              <a:t>alm 78</a:t>
            </a:r>
            <a:r>
              <a:rPr lang="cs-CZ" b="1" dirty="0"/>
              <a:t>,</a:t>
            </a:r>
            <a:r>
              <a:rPr lang="es-ES" b="1" dirty="0"/>
              <a:t>49).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E0EDA37-3899-193E-FD99-2B3875D37D78}"/>
              </a:ext>
            </a:extLst>
          </p:cNvPr>
          <p:cNvSpPr txBox="1"/>
          <p:nvPr/>
        </p:nvSpPr>
        <p:spPr>
          <a:xfrm>
            <a:off x="5022867" y="2993233"/>
            <a:ext cx="310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A75F33"/>
                </a:solidFill>
              </a:rPr>
              <a:t>V</a:t>
            </a:r>
            <a:r>
              <a:rPr lang="es-ES" sz="2400" b="1" dirty="0">
                <a:solidFill>
                  <a:srgbClr val="A75F33"/>
                </a:solidFill>
              </a:rPr>
              <a:t> Eg</a:t>
            </a:r>
            <a:r>
              <a:rPr lang="cs-CZ" sz="2400" b="1" dirty="0">
                <a:solidFill>
                  <a:srgbClr val="A75F33"/>
                </a:solidFill>
              </a:rPr>
              <a:t>y</a:t>
            </a:r>
            <a:r>
              <a:rPr lang="es-ES" sz="2400" b="1" dirty="0">
                <a:solidFill>
                  <a:srgbClr val="A75F33"/>
                </a:solidFill>
              </a:rPr>
              <a:t>pt</a:t>
            </a:r>
            <a:r>
              <a:rPr lang="cs-CZ" sz="2400" b="1" dirty="0">
                <a:solidFill>
                  <a:srgbClr val="A75F33"/>
                </a:solidFill>
              </a:rPr>
              <a:t>ě</a:t>
            </a:r>
            <a:endParaRPr lang="es-ES" sz="2400" b="1" dirty="0">
              <a:solidFill>
                <a:srgbClr val="A75F33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568CFC1-271A-CB1C-9628-22D9FD13B5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103" y="553189"/>
            <a:ext cx="454059" cy="44767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507F2D72-4EBE-82D9-7A9C-0E52CEED4BCA}"/>
              </a:ext>
            </a:extLst>
          </p:cNvPr>
          <p:cNvGrpSpPr/>
          <p:nvPr/>
        </p:nvGrpSpPr>
        <p:grpSpPr>
          <a:xfrm>
            <a:off x="1118182" y="43999"/>
            <a:ext cx="6557192" cy="762708"/>
            <a:chOff x="1118182" y="43999"/>
            <a:chExt cx="6557192" cy="762708"/>
          </a:xfrm>
        </p:grpSpPr>
        <p:pic>
          <p:nvPicPr>
            <p:cNvPr id="16" name="Imagen 15" descr="Imagen borrosa de una persona&#10;&#10;Descripción generada automáticamente con confianza media">
              <a:extLst>
                <a:ext uri="{FF2B5EF4-FFF2-40B4-BE49-F238E27FC236}">
                  <a16:creationId xmlns:a16="http://schemas.microsoft.com/office/drawing/2014/main" id="{B82A4AC2-1F9F-E071-56C9-FAD8A14883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559"/>
            <a:stretch/>
          </p:blipFill>
          <p:spPr>
            <a:xfrm>
              <a:off x="1481206" y="124427"/>
              <a:ext cx="6122752" cy="388482"/>
            </a:xfrm>
            <a:prstGeom prst="rect">
              <a:avLst/>
            </a:prstGeom>
          </p:spPr>
        </p:pic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68451AD3-18A6-7C49-6EFB-4D3C2223B80C}"/>
                </a:ext>
              </a:extLst>
            </p:cNvPr>
            <p:cNvSpPr txBox="1"/>
            <p:nvPr/>
          </p:nvSpPr>
          <p:spPr>
            <a:xfrm>
              <a:off x="1628367" y="98821"/>
              <a:ext cx="60470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effectLst>
                    <a:glow rad="101600">
                      <a:srgbClr val="542708"/>
                    </a:glow>
                  </a:effectLst>
                </a:rPr>
                <a:t>Jak andělé zasahují do lidských dějin?
</a:t>
              </a:r>
            </a:p>
          </p:txBody>
        </p:sp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65EA4263-96C8-A86A-037C-AC4A44DEA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8182" y="43999"/>
              <a:ext cx="578887" cy="565021"/>
            </a:xfrm>
            <a:prstGeom prst="rect">
              <a:avLst/>
            </a:prstGeom>
          </p:spPr>
        </p:pic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E4443CB9-F7BF-3D6A-6DB3-8BB9BC3AD812}"/>
              </a:ext>
            </a:extLst>
          </p:cNvPr>
          <p:cNvSpPr txBox="1"/>
          <p:nvPr/>
        </p:nvSpPr>
        <p:spPr>
          <a:xfrm>
            <a:off x="732311" y="526550"/>
            <a:ext cx="3805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B21711"/>
                </a:solidFill>
              </a:rPr>
              <a:t>V době patriarchů
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92806EF8-30B6-34BC-E8EE-F8815AC366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281" y="1038522"/>
            <a:ext cx="276352" cy="323998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EE6E9B37-7C72-80B7-B132-5BB898BCB5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0659" y="3000230"/>
            <a:ext cx="454058" cy="4476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8DBF22A9-6264-06F6-3918-C3BCADECBC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959" y="1619678"/>
            <a:ext cx="276352" cy="32399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9825286F-3891-C974-B90E-BC34A83CD5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282" y="2446242"/>
            <a:ext cx="276352" cy="323998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502D0487-D4D0-CAF9-183D-8D254A58B1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7631" y="3505002"/>
            <a:ext cx="276351" cy="323998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173E7970-FC02-7959-D4F4-89A1AD572A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3063" y="4598766"/>
            <a:ext cx="276351" cy="323998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23761358-B008-4889-B200-EE08F1CC82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7629" y="5416371"/>
            <a:ext cx="276351" cy="323998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AAE31BA7-B2CB-B34E-83CE-9E71460B7C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7629" y="5966700"/>
            <a:ext cx="276351" cy="323998"/>
          </a:xfrm>
          <a:prstGeom prst="rect">
            <a:avLst/>
          </a:prstGeom>
        </p:spPr>
      </p:pic>
      <p:pic>
        <p:nvPicPr>
          <p:cNvPr id="33" name="Imagen 32" descr="Un grupo de personas posando delante de una pared de ladrillos&#10;&#10;Descripción generada automáticamente con confianza baja">
            <a:extLst>
              <a:ext uri="{FF2B5EF4-FFF2-40B4-BE49-F238E27FC236}">
                <a16:creationId xmlns:a16="http://schemas.microsoft.com/office/drawing/2014/main" id="{65BF582B-7C4D-BFFD-E37E-4191791F43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975" y="98821"/>
            <a:ext cx="2039771" cy="2720545"/>
          </a:xfrm>
          <a:prstGeom prst="rect">
            <a:avLst/>
          </a:prstGeom>
          <a:ln w="38100" cap="sq">
            <a:solidFill>
              <a:srgbClr val="7736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068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  <p:bldP spid="7" grpId="0" uiExpand="1" build="p"/>
      <p:bldP spid="8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 descr="Un dibujo de un grupo de personas en una montaña&#10;&#10;Descripción generada automáticamente con confianza baja">
            <a:extLst>
              <a:ext uri="{FF2B5EF4-FFF2-40B4-BE49-F238E27FC236}">
                <a16:creationId xmlns:a16="http://schemas.microsoft.com/office/drawing/2014/main" id="{50270AC2-31C5-2265-20C2-ED532304A3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1"/>
          <a:stretch/>
        </p:blipFill>
        <p:spPr>
          <a:xfrm>
            <a:off x="201503" y="744844"/>
            <a:ext cx="3284618" cy="2239803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D250B18-0BB9-0D22-4971-BFE365AB24A9}"/>
              </a:ext>
            </a:extLst>
          </p:cNvPr>
          <p:cNvSpPr txBox="1"/>
          <p:nvPr/>
        </p:nvSpPr>
        <p:spPr>
          <a:xfrm>
            <a:off x="505334" y="3998029"/>
            <a:ext cx="71700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Čtyři andělé z nebe vždy doprovázeli Boží archu </a:t>
            </a:r>
            <a:r>
              <a:rPr lang="cs-CZ" b="1" dirty="0"/>
              <a:t>po celou dobu, </a:t>
            </a:r>
            <a:r>
              <a:rPr lang="es-ES" b="1" dirty="0"/>
              <a:t>aby ji chránili před jakýmkoli nebezpečím a plnili každé poslání, které se od ní </a:t>
            </a:r>
            <a:r>
              <a:rPr lang="cs-CZ" b="1" dirty="0"/>
              <a:t>  </a:t>
            </a:r>
            <a:r>
              <a:rPr lang="es-ES" b="1" dirty="0"/>
              <a:t>vyžadovalo... Kristus a andělé doprovázeli archu, když </a:t>
            </a:r>
            <a:r>
              <a:rPr lang="cs-CZ" b="1" dirty="0"/>
              <a:t>Izraelité obcházeli</a:t>
            </a:r>
            <a:r>
              <a:rPr lang="es-ES" b="1" dirty="0"/>
              <a:t> Jerich</a:t>
            </a:r>
            <a:r>
              <a:rPr lang="cs-CZ" b="1" dirty="0"/>
              <a:t>o</a:t>
            </a:r>
            <a:r>
              <a:rPr lang="es-ES" b="1" dirty="0"/>
              <a:t>, a nakonec </a:t>
            </a:r>
            <a:r>
              <a:rPr lang="cs-CZ" b="1" dirty="0">
                <a:solidFill>
                  <a:srgbClr val="C00000"/>
                </a:solidFill>
              </a:rPr>
              <a:t>s</a:t>
            </a:r>
            <a:r>
              <a:rPr lang="es-ES" b="1" dirty="0">
                <a:solidFill>
                  <a:srgbClr val="C00000"/>
                </a:solidFill>
              </a:rPr>
              <a:t>trhli </a:t>
            </a:r>
            <a:r>
              <a:rPr lang="cs-CZ" b="1" dirty="0">
                <a:solidFill>
                  <a:srgbClr val="C00000"/>
                </a:solidFill>
              </a:rPr>
              <a:t>jeho</a:t>
            </a:r>
            <a:r>
              <a:rPr lang="es-ES" b="1" dirty="0">
                <a:solidFill>
                  <a:srgbClr val="C00000"/>
                </a:solidFill>
              </a:rPr>
              <a:t> mohutné hradby a předali město Izraeli</a:t>
            </a:r>
            <a:r>
              <a:rPr lang="es-ES" b="1" dirty="0"/>
              <a:t> (</a:t>
            </a:r>
            <a:r>
              <a:rPr lang="cs-CZ" b="1" dirty="0"/>
              <a:t>PNL</a:t>
            </a:r>
            <a:r>
              <a:rPr lang="es-ES" b="1" dirty="0"/>
              <a:t> </a:t>
            </a:r>
            <a:r>
              <a:rPr lang="cs-CZ" b="1" dirty="0"/>
              <a:t>strana</a:t>
            </a:r>
            <a:r>
              <a:rPr lang="es-ES" b="1" dirty="0"/>
              <a:t> 188; Jo</a:t>
            </a:r>
            <a:r>
              <a:rPr lang="cs-CZ" b="1" dirty="0"/>
              <a:t>z</a:t>
            </a:r>
            <a:r>
              <a:rPr lang="es-ES" b="1" dirty="0"/>
              <a:t>u</a:t>
            </a:r>
            <a:r>
              <a:rPr lang="cs-CZ" b="1" dirty="0"/>
              <a:t>e</a:t>
            </a:r>
            <a:r>
              <a:rPr lang="es-ES" b="1" dirty="0"/>
              <a:t> 6).</a:t>
            </a:r>
          </a:p>
          <a:p>
            <a:r>
              <a:rPr lang="es-ES" b="1" dirty="0"/>
              <a:t>Boží andělé, kteří vždy doprovázeli archu</a:t>
            </a:r>
            <a:r>
              <a:rPr lang="cs-CZ" b="1" dirty="0"/>
              <a:t>, </a:t>
            </a:r>
            <a:r>
              <a:rPr lang="es-ES" b="1" dirty="0">
                <a:solidFill>
                  <a:srgbClr val="C00000"/>
                </a:solidFill>
              </a:rPr>
              <a:t>o</a:t>
            </a:r>
            <a:r>
              <a:rPr lang="cs-CZ" b="1" dirty="0" err="1">
                <a:solidFill>
                  <a:srgbClr val="C00000"/>
                </a:solidFill>
              </a:rPr>
              <a:t>dstranili</a:t>
            </a:r>
            <a:r>
              <a:rPr lang="cs-CZ" b="1" dirty="0">
                <a:solidFill>
                  <a:srgbClr val="C00000"/>
                </a:solidFill>
              </a:rPr>
              <a:t> všechny tyto modly</a:t>
            </a:r>
            <a:r>
              <a:rPr lang="es-ES" b="1" dirty="0"/>
              <a:t>, </a:t>
            </a:r>
            <a:r>
              <a:rPr lang="cs-CZ" b="1" dirty="0"/>
              <a:t>aby </a:t>
            </a:r>
            <a:r>
              <a:rPr lang="es-ES" b="1" dirty="0"/>
              <a:t>ukáza</a:t>
            </a:r>
            <a:r>
              <a:rPr lang="cs-CZ" b="1" dirty="0" err="1"/>
              <a:t>li</a:t>
            </a:r>
            <a:r>
              <a:rPr lang="es-ES" b="1" dirty="0"/>
              <a:t>, že živý Bůh </a:t>
            </a:r>
            <a:r>
              <a:rPr lang="cs-CZ" b="1" dirty="0"/>
              <a:t>panu</a:t>
            </a:r>
            <a:r>
              <a:rPr lang="es-ES" b="1" dirty="0"/>
              <a:t>je nade všemi bohy </a:t>
            </a:r>
            <a:r>
              <a:rPr lang="pl-PL" b="1" dirty="0"/>
              <a:t>a že to před ním nejsou ničím</a:t>
            </a:r>
            <a:r>
              <a:rPr lang="es-ES" b="1" dirty="0"/>
              <a:t> (</a:t>
            </a:r>
            <a:r>
              <a:rPr lang="cs-CZ" b="1" dirty="0"/>
              <a:t>Duchovní dary</a:t>
            </a:r>
            <a:r>
              <a:rPr lang="es-ES" b="1" dirty="0"/>
              <a:t>, </a:t>
            </a:r>
            <a:r>
              <a:rPr lang="cs-CZ" b="1" dirty="0"/>
              <a:t>svazek</a:t>
            </a:r>
            <a:r>
              <a:rPr lang="es-ES" b="1" dirty="0"/>
              <a:t> 4, </a:t>
            </a:r>
            <a:r>
              <a:rPr lang="cs-CZ" b="1" dirty="0"/>
              <a:t>strana</a:t>
            </a:r>
            <a:r>
              <a:rPr lang="es-ES" b="1" dirty="0"/>
              <a:t> 107; 1</a:t>
            </a:r>
            <a:r>
              <a:rPr lang="cs-CZ" b="1" dirty="0"/>
              <a:t>. </a:t>
            </a:r>
            <a:r>
              <a:rPr lang="es-ES" b="1" dirty="0"/>
              <a:t> Samuel</a:t>
            </a:r>
            <a:r>
              <a:rPr lang="cs-CZ" b="1" dirty="0"/>
              <a:t>ova</a:t>
            </a:r>
            <a:r>
              <a:rPr lang="es-ES" b="1" dirty="0"/>
              <a:t> 5).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6F7FC02-8532-A095-7A8A-0D3393A5AE15}"/>
              </a:ext>
            </a:extLst>
          </p:cNvPr>
          <p:cNvSpPr txBox="1"/>
          <p:nvPr/>
        </p:nvSpPr>
        <p:spPr>
          <a:xfrm>
            <a:off x="786504" y="3429000"/>
            <a:ext cx="5399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8F10A6"/>
                </a:solidFill>
              </a:rPr>
              <a:t>V období Jozua a soudců</a:t>
            </a:r>
            <a:endParaRPr lang="es-ES" sz="2400" b="1" dirty="0">
              <a:solidFill>
                <a:srgbClr val="8F10A6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86D6743-B59F-DDBB-0655-FBC6B0E22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758" y="609020"/>
            <a:ext cx="454059" cy="4476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813278E-3D5E-59DA-F56F-8FACF254D6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304" y="3435997"/>
            <a:ext cx="454059" cy="4476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F14136A9-2071-FC5C-6C22-D34C4A6DD345}"/>
              </a:ext>
            </a:extLst>
          </p:cNvPr>
          <p:cNvGrpSpPr/>
          <p:nvPr/>
        </p:nvGrpSpPr>
        <p:grpSpPr>
          <a:xfrm>
            <a:off x="1118182" y="43999"/>
            <a:ext cx="6557192" cy="762708"/>
            <a:chOff x="1118182" y="43999"/>
            <a:chExt cx="6557192" cy="762708"/>
          </a:xfrm>
        </p:grpSpPr>
        <p:pic>
          <p:nvPicPr>
            <p:cNvPr id="14" name="Imagen 13" descr="Imagen borrosa de una persona&#10;&#10;Descripción generada automáticamente con confianza media">
              <a:extLst>
                <a:ext uri="{FF2B5EF4-FFF2-40B4-BE49-F238E27FC236}">
                  <a16:creationId xmlns:a16="http://schemas.microsoft.com/office/drawing/2014/main" id="{56325AB3-83DD-AA78-D6E8-F26B3A6F89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559"/>
            <a:stretch/>
          </p:blipFill>
          <p:spPr>
            <a:xfrm>
              <a:off x="1481206" y="124427"/>
              <a:ext cx="6122752" cy="388482"/>
            </a:xfrm>
            <a:prstGeom prst="rect">
              <a:avLst/>
            </a:prstGeom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C8C47E0E-CDBC-0A11-81A9-FE3DE65C3F59}"/>
                </a:ext>
              </a:extLst>
            </p:cNvPr>
            <p:cNvSpPr txBox="1"/>
            <p:nvPr/>
          </p:nvSpPr>
          <p:spPr>
            <a:xfrm>
              <a:off x="1628367" y="98821"/>
              <a:ext cx="60470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effectLst>
                    <a:glow rad="101600">
                      <a:srgbClr val="542708"/>
                    </a:glow>
                  </a:effectLst>
                </a:rPr>
                <a:t>Jak andělé zasahují do lidských dějin?
</a:t>
              </a:r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D0A3FE3B-4C83-AFA0-D0EF-70E584740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8182" y="43999"/>
              <a:ext cx="578887" cy="565021"/>
            </a:xfrm>
            <a:prstGeom prst="rect">
              <a:avLst/>
            </a:prstGeom>
          </p:spPr>
        </p:pic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BBFA3C7-9CF1-FFD2-0173-AB180AE92BB6}"/>
              </a:ext>
            </a:extLst>
          </p:cNvPr>
          <p:cNvSpPr txBox="1"/>
          <p:nvPr/>
        </p:nvSpPr>
        <p:spPr>
          <a:xfrm>
            <a:off x="4341091" y="1045173"/>
            <a:ext cx="786110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Jak je to potom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se zákonem</a:t>
            </a:r>
            <a:r>
              <a:rPr lang="es-ES" b="1" dirty="0"/>
              <a:t>? </a:t>
            </a:r>
            <a:r>
              <a:rPr lang="cs-CZ" b="1" dirty="0"/>
              <a:t>Byl předán kvůli proviněním jen do doby, než přijde ten zaslíbený</a:t>
            </a:r>
            <a:r>
              <a:rPr lang="es-ES" b="1" dirty="0"/>
              <a:t> </a:t>
            </a:r>
            <a:r>
              <a:rPr lang="cs-CZ" b="1" dirty="0"/>
              <a:t>potomek</a:t>
            </a:r>
            <a:r>
              <a:rPr lang="es-ES" b="1" dirty="0"/>
              <a:t>; </a:t>
            </a:r>
            <a:r>
              <a:rPr lang="cs-CZ" b="1" dirty="0"/>
              <a:t>b</a:t>
            </a:r>
            <a:r>
              <a:rPr lang="es-ES" b="1" dirty="0"/>
              <a:t>y</a:t>
            </a:r>
            <a:r>
              <a:rPr lang="cs-CZ" b="1" dirty="0"/>
              <a:t>l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vyhlášen anděly</a:t>
            </a:r>
            <a:r>
              <a:rPr lang="es-ES" b="1" dirty="0"/>
              <a:t> </a:t>
            </a:r>
            <a:r>
              <a:rPr lang="cs-CZ" b="1" dirty="0"/>
              <a:t>a svěřen lidskému prostředníku</a:t>
            </a:r>
            <a:r>
              <a:rPr lang="es-ES" b="1" dirty="0"/>
              <a:t> (</a:t>
            </a:r>
            <a:r>
              <a:rPr lang="cs-CZ" b="1" dirty="0"/>
              <a:t>list </a:t>
            </a:r>
            <a:r>
              <a:rPr lang="es-ES" b="1" dirty="0"/>
              <a:t>G</a:t>
            </a:r>
            <a:r>
              <a:rPr lang="cs-CZ" b="1" dirty="0"/>
              <a:t>a</a:t>
            </a:r>
            <a:r>
              <a:rPr lang="es-ES" b="1" dirty="0"/>
              <a:t>lats</a:t>
            </a:r>
            <a:r>
              <a:rPr lang="cs-CZ" b="1" dirty="0"/>
              <a:t>kým</a:t>
            </a:r>
            <a:r>
              <a:rPr lang="es-ES" b="1" dirty="0"/>
              <a:t> 3</a:t>
            </a:r>
            <a:r>
              <a:rPr lang="cs-CZ" b="1" dirty="0"/>
              <a:t>,</a:t>
            </a:r>
            <a:r>
              <a:rPr lang="es-ES" b="1" dirty="0"/>
              <a:t>19)</a:t>
            </a:r>
            <a:r>
              <a:rPr lang="cs-CZ" b="1" dirty="0"/>
              <a:t>.</a:t>
            </a:r>
            <a:r>
              <a:rPr lang="es-ES" b="1" dirty="0"/>
              <a:t> </a:t>
            </a:r>
          </a:p>
          <a:p>
            <a:r>
              <a:rPr lang="es-ES" b="1" dirty="0"/>
              <a:t>Chránili Izraelity během exodu. Boží andělé prošli egyptským zástupem, </a:t>
            </a:r>
            <a:r>
              <a:rPr lang="cs-CZ" b="1" dirty="0"/>
              <a:t>a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odstranili kola jejich vozů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es-ES" b="1" dirty="0"/>
              <a:t>(</a:t>
            </a:r>
            <a:r>
              <a:rPr lang="cs-CZ" b="1" dirty="0"/>
              <a:t>Duch proroctví</a:t>
            </a:r>
            <a:r>
              <a:rPr lang="es-ES" b="1" dirty="0"/>
              <a:t>, </a:t>
            </a:r>
            <a:r>
              <a:rPr lang="cs-CZ" b="1" dirty="0"/>
              <a:t>svazek</a:t>
            </a:r>
            <a:r>
              <a:rPr lang="es-ES" b="1" dirty="0"/>
              <a:t> 1, </a:t>
            </a:r>
            <a:r>
              <a:rPr lang="cs-CZ" b="1" dirty="0"/>
              <a:t>strana</a:t>
            </a:r>
            <a:r>
              <a:rPr lang="es-ES" b="1" dirty="0"/>
              <a:t> 209).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23D7D54-D2CB-E3ED-96F2-47AFC7525023}"/>
              </a:ext>
            </a:extLst>
          </p:cNvPr>
          <p:cNvSpPr txBox="1"/>
          <p:nvPr/>
        </p:nvSpPr>
        <p:spPr>
          <a:xfrm>
            <a:off x="4457442" y="572495"/>
            <a:ext cx="4869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6A10A6"/>
                </a:solidFill>
              </a:rPr>
              <a:t>Během egyptského otroctví</a:t>
            </a:r>
            <a:endParaRPr lang="es-ES" sz="2400" b="1" dirty="0">
              <a:solidFill>
                <a:srgbClr val="6A10A6"/>
              </a:solidFill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7C919083-A648-1628-9C81-21775E5CF1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3459" y="1069855"/>
            <a:ext cx="276351" cy="323998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054DF1F3-9F0A-500B-D7AC-B09E178CA0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2695" y="1855107"/>
            <a:ext cx="276351" cy="32399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787E9EF-8774-8054-2138-88ADCC5D3E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304" y="4010284"/>
            <a:ext cx="276351" cy="32399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0744090F-14A5-ED50-8E42-2434FD567C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304" y="5409397"/>
            <a:ext cx="276351" cy="323997"/>
          </a:xfrm>
          <a:prstGeom prst="rect">
            <a:avLst/>
          </a:prstGeom>
        </p:spPr>
      </p:pic>
      <p:pic>
        <p:nvPicPr>
          <p:cNvPr id="25" name="Imagen 24" descr="Imagen que contiene tabla, comida, frente, parado&#10;&#10;Descripción generada automáticamente">
            <a:extLst>
              <a:ext uri="{FF2B5EF4-FFF2-40B4-BE49-F238E27FC236}">
                <a16:creationId xmlns:a16="http://schemas.microsoft.com/office/drawing/2014/main" id="{B0258C07-2EF1-5C9E-7681-6B8D52ED1D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31" y="4767695"/>
            <a:ext cx="3903273" cy="1991702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Imagen 32" descr="Imagen que contiene exterior, edificio, pasto, parado&#10;&#10;Descripción generada automáticamente">
            <a:extLst>
              <a:ext uri="{FF2B5EF4-FFF2-40B4-BE49-F238E27FC236}">
                <a16:creationId xmlns:a16="http://schemas.microsoft.com/office/drawing/2014/main" id="{4DED3733-28F6-5A2B-FE49-7463507E390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0" b="12448"/>
          <a:stretch/>
        </p:blipFill>
        <p:spPr>
          <a:xfrm>
            <a:off x="8150943" y="2548686"/>
            <a:ext cx="3530755" cy="2087520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763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17" grpId="0" uiExpand="1" build="p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8022016-E123-9230-3F77-1A3FD84026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70" y="663842"/>
            <a:ext cx="454059" cy="4476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2F7FCFD-3C70-A1E4-9054-31B3F64676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670" y="2532900"/>
            <a:ext cx="454058" cy="4476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91DCD705-8D90-2357-300F-BC4F8C738EC3}"/>
              </a:ext>
            </a:extLst>
          </p:cNvPr>
          <p:cNvGrpSpPr/>
          <p:nvPr/>
        </p:nvGrpSpPr>
        <p:grpSpPr>
          <a:xfrm>
            <a:off x="1118182" y="43999"/>
            <a:ext cx="6557192" cy="762708"/>
            <a:chOff x="1118182" y="43999"/>
            <a:chExt cx="6557192" cy="762708"/>
          </a:xfrm>
        </p:grpSpPr>
        <p:pic>
          <p:nvPicPr>
            <p:cNvPr id="14" name="Imagen 13" descr="Imagen borrosa de una persona&#10;&#10;Descripción generada automáticamente con confianza media">
              <a:extLst>
                <a:ext uri="{FF2B5EF4-FFF2-40B4-BE49-F238E27FC236}">
                  <a16:creationId xmlns:a16="http://schemas.microsoft.com/office/drawing/2014/main" id="{E2645CA3-16C3-B674-E032-43327DDAE5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559"/>
            <a:stretch/>
          </p:blipFill>
          <p:spPr>
            <a:xfrm>
              <a:off x="1481206" y="124427"/>
              <a:ext cx="6122752" cy="388482"/>
            </a:xfrm>
            <a:prstGeom prst="rect">
              <a:avLst/>
            </a:prstGeom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44F986DF-7693-D1DA-2E88-4330B8C1F114}"/>
                </a:ext>
              </a:extLst>
            </p:cNvPr>
            <p:cNvSpPr txBox="1"/>
            <p:nvPr/>
          </p:nvSpPr>
          <p:spPr>
            <a:xfrm>
              <a:off x="1628367" y="98821"/>
              <a:ext cx="60470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000" b="1" dirty="0">
                  <a:solidFill>
                    <a:schemeClr val="bg1"/>
                  </a:solidFill>
                  <a:effectLst>
                    <a:glow rad="101600">
                      <a:srgbClr val="542708"/>
                    </a:glow>
                  </a:effectLst>
                </a:rPr>
                <a:t>Jak andělé zasahují do lidských dějin?
</a:t>
              </a:r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274E29C7-8B55-40F6-0E77-858112D31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8182" y="43999"/>
              <a:ext cx="578887" cy="565021"/>
            </a:xfrm>
            <a:prstGeom prst="rect">
              <a:avLst/>
            </a:prstGeom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E9897C7A-DFD5-9FFF-84D6-F615BFFD822D}"/>
              </a:ext>
            </a:extLst>
          </p:cNvPr>
          <p:cNvSpPr txBox="1"/>
          <p:nvPr/>
        </p:nvSpPr>
        <p:spPr>
          <a:xfrm>
            <a:off x="592589" y="687866"/>
            <a:ext cx="5013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9B0F52"/>
                </a:solidFill>
              </a:rPr>
              <a:t>V </a:t>
            </a:r>
            <a:r>
              <a:rPr lang="cs-CZ" sz="2400" b="1" dirty="0">
                <a:solidFill>
                  <a:srgbClr val="9B0F52"/>
                </a:solidFill>
              </a:rPr>
              <a:t>období panování </a:t>
            </a:r>
            <a:r>
              <a:rPr lang="es-ES" sz="2400" b="1" dirty="0">
                <a:solidFill>
                  <a:srgbClr val="9B0F52"/>
                </a:solidFill>
              </a:rPr>
              <a:t>prvních král</a:t>
            </a:r>
            <a:r>
              <a:rPr lang="cs-CZ" sz="2400" b="1" dirty="0">
                <a:solidFill>
                  <a:srgbClr val="9B0F52"/>
                </a:solidFill>
              </a:rPr>
              <a:t>ů</a:t>
            </a:r>
            <a:r>
              <a:rPr lang="es-ES" sz="2400" b="1" dirty="0">
                <a:solidFill>
                  <a:srgbClr val="9B0F52"/>
                </a:solidFill>
              </a:rPr>
              <a:t>
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146889D-7C56-7C20-1A99-74AF5947735B}"/>
              </a:ext>
            </a:extLst>
          </p:cNvPr>
          <p:cNvSpPr txBox="1"/>
          <p:nvPr/>
        </p:nvSpPr>
        <p:spPr>
          <a:xfrm>
            <a:off x="466311" y="1160525"/>
            <a:ext cx="77340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Nebeští andělé</a:t>
            </a:r>
            <a:r>
              <a:rPr lang="es-ES" b="1" dirty="0"/>
              <a:t> </a:t>
            </a:r>
            <a:r>
              <a:rPr lang="cs-CZ" b="1" dirty="0">
                <a:solidFill>
                  <a:srgbClr val="C00000"/>
                </a:solidFill>
              </a:rPr>
              <a:t>chránili</a:t>
            </a:r>
            <a:r>
              <a:rPr lang="es-ES" b="1" dirty="0">
                <a:solidFill>
                  <a:srgbClr val="C00000"/>
                </a:solidFill>
              </a:rPr>
              <a:t> Jon</a:t>
            </a:r>
            <a:r>
              <a:rPr lang="cs-CZ" b="1" dirty="0" err="1">
                <a:solidFill>
                  <a:srgbClr val="C00000"/>
                </a:solidFill>
              </a:rPr>
              <a:t>átana</a:t>
            </a:r>
            <a:r>
              <a:rPr lang="es-ES" b="1" dirty="0">
                <a:solidFill>
                  <a:srgbClr val="C00000"/>
                </a:solidFill>
              </a:rPr>
              <a:t> a jeho společník</a:t>
            </a:r>
            <a:r>
              <a:rPr lang="cs-CZ" b="1" dirty="0">
                <a:solidFill>
                  <a:srgbClr val="C00000"/>
                </a:solidFill>
              </a:rPr>
              <a:t>a.</a:t>
            </a:r>
            <a:r>
              <a:rPr lang="es-ES" b="1" dirty="0">
                <a:solidFill>
                  <a:srgbClr val="C00000"/>
                </a:solidFill>
              </a:rPr>
              <a:t> Bojovali po jeho boku</a:t>
            </a:r>
            <a:r>
              <a:rPr lang="cs-CZ" b="1" dirty="0">
                <a:solidFill>
                  <a:srgbClr val="C00000"/>
                </a:solidFill>
              </a:rPr>
              <a:t> a vydali jim </a:t>
            </a:r>
            <a:r>
              <a:rPr lang="cs-CZ" b="1" dirty="0" err="1">
                <a:solidFill>
                  <a:srgbClr val="C00000"/>
                </a:solidFill>
              </a:rPr>
              <a:t>Pelištejce</a:t>
            </a:r>
            <a:r>
              <a:rPr lang="es-ES" b="1" dirty="0"/>
              <a:t>. (</a:t>
            </a:r>
            <a:r>
              <a:rPr lang="cs-CZ" b="1" dirty="0"/>
              <a:t>EGW: </a:t>
            </a:r>
            <a:r>
              <a:rPr lang="es-ES" b="1" dirty="0"/>
              <a:t>P</a:t>
            </a:r>
            <a:r>
              <a:rPr lang="cs-CZ" b="1" dirty="0" err="1"/>
              <a:t>atriarchové</a:t>
            </a:r>
            <a:r>
              <a:rPr lang="cs-CZ" b="1" dirty="0"/>
              <a:t> a proroci</a:t>
            </a:r>
            <a:r>
              <a:rPr lang="es-ES" b="1" dirty="0"/>
              <a:t>, </a:t>
            </a:r>
            <a:r>
              <a:rPr lang="cs-CZ" b="1" dirty="0"/>
              <a:t>strany</a:t>
            </a:r>
            <a:r>
              <a:rPr lang="es-ES" b="1" dirty="0"/>
              <a:t> 674-675).</a:t>
            </a:r>
          </a:p>
          <a:p>
            <a:r>
              <a:rPr lang="es-ES" b="1" dirty="0"/>
              <a:t>Andělé, kteří doprovázeli archu </a:t>
            </a:r>
            <a:r>
              <a:rPr lang="es-ES" b="1" dirty="0">
                <a:solidFill>
                  <a:srgbClr val="C00000"/>
                </a:solidFill>
              </a:rPr>
              <a:t>c</a:t>
            </a:r>
            <a:r>
              <a:rPr lang="cs-CZ" b="1" dirty="0">
                <a:solidFill>
                  <a:srgbClr val="C00000"/>
                </a:solidFill>
              </a:rPr>
              <a:t>potrestali </a:t>
            </a:r>
            <a:r>
              <a:rPr lang="cs-CZ" b="1" dirty="0" err="1">
                <a:solidFill>
                  <a:srgbClr val="C00000"/>
                </a:solidFill>
              </a:rPr>
              <a:t>Uzu</a:t>
            </a:r>
            <a:r>
              <a:rPr lang="cs-CZ" b="1" dirty="0">
                <a:solidFill>
                  <a:srgbClr val="C00000"/>
                </a:solidFill>
              </a:rPr>
              <a:t> za netrpělivou </a:t>
            </a:r>
            <a:r>
              <a:rPr lang="cs-CZ" b="1" dirty="0" err="1">
                <a:solidFill>
                  <a:srgbClr val="C00000"/>
                </a:solidFill>
              </a:rPr>
              <a:t>domýšlivos,t</a:t>
            </a:r>
            <a:r>
              <a:rPr lang="es-ES" b="1" dirty="0">
                <a:solidFill>
                  <a:srgbClr val="C00000"/>
                </a:solidFill>
              </a:rPr>
              <a:t> </a:t>
            </a:r>
            <a:r>
              <a:rPr lang="cs-CZ" b="1" dirty="0"/>
              <a:t>když po</a:t>
            </a:r>
            <a:r>
              <a:rPr lang="es-ES" b="1" dirty="0"/>
              <a:t>lož</a:t>
            </a:r>
            <a:r>
              <a:rPr lang="cs-CZ" b="1" dirty="0" err="1"/>
              <a:t>il</a:t>
            </a:r>
            <a:r>
              <a:rPr lang="es-ES" b="1" dirty="0"/>
              <a:t> ruku na Boží truhlu (</a:t>
            </a:r>
            <a:r>
              <a:rPr lang="cs-CZ" b="1" dirty="0"/>
              <a:t>Duchovní dary</a:t>
            </a:r>
            <a:r>
              <a:rPr lang="es-ES" b="1" dirty="0"/>
              <a:t>, </a:t>
            </a:r>
            <a:r>
              <a:rPr lang="cs-CZ" b="1" dirty="0"/>
              <a:t>svazek</a:t>
            </a:r>
            <a:r>
              <a:rPr lang="es-ES" b="1" dirty="0"/>
              <a:t> 4, </a:t>
            </a:r>
            <a:r>
              <a:rPr lang="cs-CZ" b="1" dirty="0"/>
              <a:t>strana</a:t>
            </a:r>
            <a:r>
              <a:rPr lang="es-ES" b="1" dirty="0"/>
              <a:t> 111).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0712951-7B12-B7F0-8A9C-59AC7D8471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251" y="1190028"/>
            <a:ext cx="276350" cy="32399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147AE66-CE52-A0A4-7135-9427870486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98894" y="92091"/>
            <a:ext cx="1662562" cy="2227012"/>
          </a:xfrm>
          <a:prstGeom prst="rect">
            <a:avLst/>
          </a:prstGeom>
          <a:ln w="38100" cap="sq">
            <a:solidFill>
              <a:srgbClr val="BC126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FE547B8B-37E5-B46D-BAAB-F2A448CFAC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894" y="91509"/>
            <a:ext cx="1982584" cy="2227012"/>
          </a:xfrm>
          <a:prstGeom prst="rect">
            <a:avLst/>
          </a:prstGeom>
          <a:ln w="38100" cap="sq">
            <a:solidFill>
              <a:srgbClr val="BC126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EECE74C-DE7D-B3D0-5D3C-2A7B1DD7DE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251" y="1720933"/>
            <a:ext cx="276350" cy="32399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36FCBA45-C214-8C8E-85B6-3347375F47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251" y="3085551"/>
            <a:ext cx="276349" cy="32399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37BEC46-180D-3F80-F60B-2C5F452BA6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914" y="4748545"/>
            <a:ext cx="276349" cy="323996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0EE3773E-F0B0-72C8-D4B5-BD2A41C7C005}"/>
              </a:ext>
            </a:extLst>
          </p:cNvPr>
          <p:cNvSpPr txBox="1"/>
          <p:nvPr/>
        </p:nvSpPr>
        <p:spPr>
          <a:xfrm>
            <a:off x="494263" y="3061798"/>
            <a:ext cx="791524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Před králem Achabem a falešnými proroky a obklopen shromážděnými zástupy Izraele stál Elijáš, jediný, kdo předstoupil, aby obhájil Jehovovu čest. Ten, kterého celé království obviňovalo z jejich neštěstí, </a:t>
            </a:r>
            <a:r>
              <a:rPr lang="cs-CZ" b="1" dirty="0"/>
              <a:t>stá</a:t>
            </a:r>
            <a:r>
              <a:rPr lang="es-ES" b="1" dirty="0"/>
              <a:t>l nyní před nimi, zdánlivě bezmocný v přítomnosti vládce Izraele, Baalových proroků, válečníků a tisíců kolem něj. Ale Eliáš nebyl sám. Nad ním a kolem něho byly nebeské zástupy, které ho chránily, andělé vyvýšení v síle. (P</a:t>
            </a:r>
            <a:r>
              <a:rPr lang="cs-CZ" b="1" dirty="0" err="1"/>
              <a:t>roroci</a:t>
            </a:r>
            <a:r>
              <a:rPr lang="cs-CZ" b="1" dirty="0"/>
              <a:t> a králové strana</a:t>
            </a:r>
            <a:r>
              <a:rPr lang="es-ES" b="1" dirty="0"/>
              <a:t>.107).</a:t>
            </a:r>
          </a:p>
          <a:p>
            <a:r>
              <a:rPr lang="cs-CZ" b="1" dirty="0">
                <a:solidFill>
                  <a:srgbClr val="C00000"/>
                </a:solidFill>
              </a:rPr>
              <a:t>Andělé vznesli</a:t>
            </a:r>
            <a:r>
              <a:rPr lang="es-ES" b="1" dirty="0">
                <a:solidFill>
                  <a:srgbClr val="C00000"/>
                </a:solidFill>
              </a:rPr>
              <a:t> [El</a:t>
            </a:r>
            <a:r>
              <a:rPr lang="cs-CZ" b="1" dirty="0" err="1">
                <a:solidFill>
                  <a:srgbClr val="C00000"/>
                </a:solidFill>
              </a:rPr>
              <a:t>ijáše</a:t>
            </a:r>
            <a:r>
              <a:rPr lang="es-ES" b="1" dirty="0">
                <a:solidFill>
                  <a:srgbClr val="C00000"/>
                </a:solidFill>
              </a:rPr>
              <a:t>] </a:t>
            </a:r>
            <a:r>
              <a:rPr lang="es-ES" b="1" dirty="0"/>
              <a:t>ve slávě a triumfu do nebe (</a:t>
            </a:r>
            <a:r>
              <a:rPr lang="cs-CZ" b="1" dirty="0"/>
              <a:t>PNL</a:t>
            </a:r>
            <a:r>
              <a:rPr lang="es-ES" b="1" dirty="0"/>
              <a:t>, p. 212).</a:t>
            </a:r>
          </a:p>
          <a:p>
            <a:r>
              <a:rPr lang="cs-CZ" b="1" dirty="0"/>
              <a:t>Potom se </a:t>
            </a:r>
            <a:r>
              <a:rPr lang="cs-CZ" b="1" dirty="0" err="1"/>
              <a:t>Elíša</a:t>
            </a:r>
            <a:r>
              <a:rPr lang="cs-CZ" b="1" dirty="0"/>
              <a:t> modlil</a:t>
            </a:r>
            <a:r>
              <a:rPr lang="es-ES" b="1" dirty="0"/>
              <a:t>: „</a:t>
            </a:r>
            <a:r>
              <a:rPr lang="cs-CZ" b="1" dirty="0"/>
              <a:t>Hospodine, otevři mu prosím oči, aby viděl!“</a:t>
            </a:r>
            <a:r>
              <a:rPr lang="es-ES" b="1" dirty="0"/>
              <a:t> </a:t>
            </a:r>
            <a:r>
              <a:rPr lang="es-ES" b="1" dirty="0">
                <a:solidFill>
                  <a:srgbClr val="C00000"/>
                </a:solidFill>
              </a:rPr>
              <a:t>E</a:t>
            </a:r>
            <a:r>
              <a:rPr lang="cs-CZ" b="1" dirty="0">
                <a:solidFill>
                  <a:srgbClr val="C00000"/>
                </a:solidFill>
              </a:rPr>
              <a:t>tu  Hospodin otevřel mládenci oči  a on uviděl horu plnou koní  a ohnivých vozů okolo </a:t>
            </a:r>
            <a:r>
              <a:rPr lang="cs-CZ" b="1" dirty="0" err="1">
                <a:solidFill>
                  <a:srgbClr val="C00000"/>
                </a:solidFill>
              </a:rPr>
              <a:t>Elíši</a:t>
            </a:r>
            <a:r>
              <a:rPr lang="es-ES" b="1" dirty="0"/>
              <a:t>” (2</a:t>
            </a:r>
            <a:r>
              <a:rPr lang="cs-CZ" b="1" dirty="0"/>
              <a:t>. Královská</a:t>
            </a:r>
            <a:r>
              <a:rPr lang="es-ES" b="1" dirty="0"/>
              <a:t> 6</a:t>
            </a:r>
            <a:r>
              <a:rPr lang="cs-CZ" b="1" dirty="0"/>
              <a:t>,</a:t>
            </a:r>
            <a:r>
              <a:rPr lang="es-ES" b="1" dirty="0"/>
              <a:t>17).</a:t>
            </a:r>
          </a:p>
          <a:p>
            <a:r>
              <a:rPr lang="es-ES" b="1" dirty="0">
                <a:solidFill>
                  <a:srgbClr val="C00000"/>
                </a:solidFill>
              </a:rPr>
              <a:t>Y</a:t>
            </a:r>
            <a:r>
              <a:rPr lang="cs-CZ" b="1" dirty="0" err="1">
                <a:solidFill>
                  <a:srgbClr val="C00000"/>
                </a:solidFill>
              </a:rPr>
              <a:t>hospodin</a:t>
            </a:r>
            <a:r>
              <a:rPr lang="cs-CZ" b="1" dirty="0">
                <a:solidFill>
                  <a:srgbClr val="C00000"/>
                </a:solidFill>
              </a:rPr>
              <a:t> poslal anděla a zahubil v táboře asyrského krále  všechny bohatýry, vévody a </a:t>
            </a:r>
            <a:r>
              <a:rPr lang="cs-CZ" b="1" dirty="0" err="1">
                <a:solidFill>
                  <a:srgbClr val="C00000"/>
                </a:solidFill>
              </a:rPr>
              <a:t>velitele</a:t>
            </a:r>
            <a:r>
              <a:rPr lang="cs-CZ" b="1" dirty="0" err="1"/>
              <a:t>Král</a:t>
            </a:r>
            <a:r>
              <a:rPr lang="cs-CZ" b="1" dirty="0"/>
              <a:t> musel s ostudou odtáhnout zpět do své země.</a:t>
            </a:r>
            <a:r>
              <a:rPr lang="es-ES" b="1" dirty="0"/>
              <a:t> (2</a:t>
            </a:r>
            <a:r>
              <a:rPr lang="cs-CZ" b="1" dirty="0"/>
              <a:t>. Paralipomenon</a:t>
            </a:r>
            <a:r>
              <a:rPr lang="es-ES" b="1" dirty="0"/>
              <a:t> 32</a:t>
            </a:r>
            <a:r>
              <a:rPr lang="cs-CZ" b="1" dirty="0"/>
              <a:t>,</a:t>
            </a:r>
            <a:r>
              <a:rPr lang="es-ES" b="1" dirty="0"/>
              <a:t>21).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C9E39B6-1BED-F6CE-64E7-3699CA349727}"/>
              </a:ext>
            </a:extLst>
          </p:cNvPr>
          <p:cNvSpPr txBox="1"/>
          <p:nvPr/>
        </p:nvSpPr>
        <p:spPr>
          <a:xfrm>
            <a:off x="620048" y="2573769"/>
            <a:ext cx="4986527" cy="755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DE5697"/>
                </a:solidFill>
              </a:rPr>
              <a:t>V období r</a:t>
            </a:r>
            <a:r>
              <a:rPr lang="es-ES" sz="2400" b="1" dirty="0">
                <a:solidFill>
                  <a:srgbClr val="DE5697"/>
                </a:solidFill>
              </a:rPr>
              <a:t>ozdělené</a:t>
            </a:r>
            <a:r>
              <a:rPr lang="cs-CZ" sz="2400" b="1" dirty="0">
                <a:solidFill>
                  <a:srgbClr val="DE5697"/>
                </a:solidFill>
              </a:rPr>
              <a:t>ho</a:t>
            </a:r>
            <a:r>
              <a:rPr lang="es-ES" sz="2400" b="1" dirty="0">
                <a:solidFill>
                  <a:srgbClr val="DE5697"/>
                </a:solidFill>
              </a:rPr>
              <a:t> království
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D55F174B-5791-D1BC-5F51-EFB2988E55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914" y="5039014"/>
            <a:ext cx="276349" cy="323996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0C422C90-A572-64EF-FBC7-60CA6FFB9F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914" y="5850183"/>
            <a:ext cx="276349" cy="323996"/>
          </a:xfrm>
          <a:prstGeom prst="rect">
            <a:avLst/>
          </a:prstGeom>
        </p:spPr>
      </p:pic>
      <p:pic>
        <p:nvPicPr>
          <p:cNvPr id="26" name="Imagen 25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8221CC66-14B2-D5FE-98A1-757EA452A4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525" y="2430828"/>
            <a:ext cx="1725852" cy="1291427"/>
          </a:xfrm>
          <a:prstGeom prst="rect">
            <a:avLst/>
          </a:prstGeom>
          <a:ln w="38100" cap="sq">
            <a:solidFill>
              <a:srgbClr val="BC126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Imagen 27" descr="Dibujo de un hombre&#10;&#10;Descripción generada automáticamente con confianza media">
            <a:extLst>
              <a:ext uri="{FF2B5EF4-FFF2-40B4-BE49-F238E27FC236}">
                <a16:creationId xmlns:a16="http://schemas.microsoft.com/office/drawing/2014/main" id="{EC97F5D5-9C86-525F-17D0-0F89142EAC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60" y="2442719"/>
            <a:ext cx="1725852" cy="1294389"/>
          </a:xfrm>
          <a:prstGeom prst="rect">
            <a:avLst/>
          </a:prstGeom>
          <a:ln w="38100" cap="sq">
            <a:solidFill>
              <a:srgbClr val="BC126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Imagen 31" descr="Imagen que contiene parado, hombre, mujer, jugando&#10;&#10;Descripción generada automáticamente">
            <a:extLst>
              <a:ext uri="{FF2B5EF4-FFF2-40B4-BE49-F238E27FC236}">
                <a16:creationId xmlns:a16="http://schemas.microsoft.com/office/drawing/2014/main" id="{3C0CCE1F-9967-A9E0-3AF5-82F885DA788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8" b="39230"/>
          <a:stretch/>
        </p:blipFill>
        <p:spPr>
          <a:xfrm>
            <a:off x="8473260" y="3876262"/>
            <a:ext cx="3602070" cy="1556645"/>
          </a:xfrm>
          <a:prstGeom prst="rect">
            <a:avLst/>
          </a:prstGeom>
          <a:ln w="38100" cap="sq">
            <a:solidFill>
              <a:srgbClr val="BC126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Imagen 33" descr="Humo saliendo de la tierra&#10;&#10;Descripción generada automáticamente con confianza media">
            <a:extLst>
              <a:ext uri="{FF2B5EF4-FFF2-40B4-BE49-F238E27FC236}">
                <a16:creationId xmlns:a16="http://schemas.microsoft.com/office/drawing/2014/main" id="{9B9C8D7D-9AD4-0D18-2999-73C42E9924E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4887"/>
          <a:stretch/>
        </p:blipFill>
        <p:spPr>
          <a:xfrm>
            <a:off x="8468307" y="5593219"/>
            <a:ext cx="3602070" cy="1172689"/>
          </a:xfrm>
          <a:prstGeom prst="rect">
            <a:avLst/>
          </a:prstGeom>
          <a:ln w="38100" cap="sq">
            <a:solidFill>
              <a:srgbClr val="BC126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918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uiExpand="1" build="p"/>
      <p:bldP spid="21" grpId="0" uiExpand="1" build="p"/>
      <p:bldP spid="2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4305</TotalTime>
  <Words>3498</Words>
  <Application>Microsoft Office PowerPoint</Application>
  <PresentationFormat>Panorámica</PresentationFormat>
  <Paragraphs>125</Paragraphs>
  <Slides>19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19</vt:i4>
      </vt:variant>
    </vt:vector>
  </HeadingPairs>
  <TitlesOfParts>
    <vt:vector size="25" baseType="lpstr">
      <vt:lpstr>Franklin Gothic Heavy</vt:lpstr>
      <vt:lpstr>Arial</vt:lpstr>
      <vt:lpstr>Calibri</vt:lpstr>
      <vt:lpstr>Calibri Light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 Fustero Carreras</cp:lastModifiedBy>
  <cp:revision>369</cp:revision>
  <dcterms:created xsi:type="dcterms:W3CDTF">2022-09-17T07:10:07Z</dcterms:created>
  <dcterms:modified xsi:type="dcterms:W3CDTF">2022-12-31T20:52:44Z</dcterms:modified>
</cp:coreProperties>
</file>