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3" r:id="rId3"/>
    <p:sldId id="259" r:id="rId4"/>
    <p:sldId id="261" r:id="rId5"/>
    <p:sldId id="265" r:id="rId6"/>
    <p:sldId id="285" r:id="rId7"/>
    <p:sldId id="284" r:id="rId8"/>
    <p:sldId id="258" r:id="rId9"/>
    <p:sldId id="264" r:id="rId10"/>
    <p:sldId id="262" r:id="rId11"/>
    <p:sldId id="266" r:id="rId12"/>
    <p:sldId id="263" r:id="rId13"/>
    <p:sldId id="267" r:id="rId14"/>
    <p:sldId id="270" r:id="rId15"/>
    <p:sldId id="268" r:id="rId16"/>
    <p:sldId id="274" r:id="rId17"/>
    <p:sldId id="269" r:id="rId18"/>
    <p:sldId id="275" r:id="rId19"/>
    <p:sldId id="276" r:id="rId20"/>
    <p:sldId id="277" r:id="rId21"/>
    <p:sldId id="290" r:id="rId22"/>
    <p:sldId id="288" r:id="rId23"/>
    <p:sldId id="278" r:id="rId24"/>
    <p:sldId id="279" r:id="rId25"/>
    <p:sldId id="260" r:id="rId26"/>
    <p:sldId id="295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884"/>
    <a:srgbClr val="6EBF94"/>
    <a:srgbClr val="2F6B4C"/>
    <a:srgbClr val="700000"/>
    <a:srgbClr val="194E61"/>
    <a:srgbClr val="5DB6D6"/>
    <a:srgbClr val="010007"/>
    <a:srgbClr val="3D2866"/>
    <a:srgbClr val="482F79"/>
    <a:srgbClr val="8D7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7B52AF-0B55-7CCB-0E84-B654FF5B9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8DCDC7-20A8-3F14-D838-1BB4C3D73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D1885-8B66-D55D-3FCA-0232BE6E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5FE1A1-2949-4918-3E7A-21F43395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9FF394-1E91-E1F8-0722-4F5EB9DB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5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65DAB-9F2A-2FEC-B7D8-60B33F724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2E149E-969D-A0B4-A688-5BC4BCE6B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5C403D-7BEB-EC15-7A2F-B4912851C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685326-400F-7C3A-B2F6-503E9C5C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B2A1EA-4778-8853-1A2D-29E078853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25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00BA98-6D82-144A-5C57-BC53080C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8C9B43-5EA9-A976-CB2E-6B1A5657F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ACC0D5-17BC-469A-2484-30490CC3B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16C36B-8B29-CE74-E959-8AB1A731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D77EDB-9FA1-743D-1D69-58AF43B3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3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45268-0AB3-C506-551F-7892B65D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B33474-4984-DD88-2595-72C3F4E07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81B81C-D148-1E18-4058-C4674818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9BB7EA-1126-0658-7A61-CFA706A9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00C8FC-3E49-55F6-FDEE-6174BDFF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32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4EE6F-C9B0-AEAF-FFE6-FA900EE3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8958D7-5274-3FB4-D62E-5483FA1D5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2D8E6F-6A93-F6BA-ADAD-18F8C1E5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9EF9F6-039B-9393-76CE-DC13A928D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D99217-1292-3186-3C41-F6CDF70E7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09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B6E98-1801-27A1-36DD-AF4757C1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1320B4-2FE7-3585-6BDF-F1E0ED77A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164B65-8E30-043E-F419-C03ACD06E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FB74DA-B066-062C-6F20-72A403F3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107FB7-8914-4D95-CA98-9B88D36A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F700A-D0C0-84AE-060A-9F58F043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8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E6A71-D6EE-6E46-8E7B-A33B0AD1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608102-73C0-0802-0BD7-144EFCF6A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E70FEC-95C0-3770-C373-98227F0C0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0C4D0F4-1943-ADF9-7C03-C45BA0954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B12E71-9A83-7752-EA6F-068FEB180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6636A5-0DB1-DBF6-6040-6E8FF37D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BA32EC-359D-101E-77B7-C34F9189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74F02-1FA5-349D-4CCE-09FC5CAC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AF6A-4E41-C79F-1AE4-3E1300FD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9CFE05-48FF-0161-8DCC-37349545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F05C8D-14E1-A0B0-8D60-0F5422247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0CC34F-55A6-614F-F719-094D831E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0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80B1A1-EA57-C7F5-D9D5-4A7202D98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0B4DA1-EB3D-9560-2042-D298FEE1A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642FC-7A4E-1B88-B994-7EF67756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9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86402-AA3B-8246-8487-98BBF11C2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FD74DA-2E4F-4A0F-0668-C89B2C8AD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15F874-6E82-98A7-3C41-DBDD5661A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0C045A-213E-8CF2-DCA2-9285C396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6F868C-0150-7300-2FD2-4120EC59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6B907F-1AFC-DBBA-21D9-E7D83999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7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ECE2C-5574-B814-FBBE-BCB7F00B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551A4D-51B9-67AB-EAA9-E5AB8D576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030DC2-A732-1EF5-0619-F1DE51A28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8BE585-0937-35BD-B8F2-759BF539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C6516C-D336-2ADE-4436-F96CF442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B4D311-7DBF-D7BB-7FBF-ABBB3911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1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651C07-BE1E-E123-B0F1-87A9E72C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9C5BC-F64C-5F90-D4DC-8ECC55A8B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E59C1A-76FB-F7E4-56D5-4D8B8ED2B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31653-C3D5-4AB7-8944-38DE22586268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0E8192-EC81-E698-77BC-8C3D80CE9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FAA75A-08BF-F5FC-C709-38C2886D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C8F6-9429-47E9-AEF6-0481AAF2B8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40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26B2351-0BD8-C17A-BDAB-420BCE815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BA4F71-8064-81CF-436A-08B1622EFC29}"/>
              </a:ext>
            </a:extLst>
          </p:cNvPr>
          <p:cNvSpPr txBox="1"/>
          <p:nvPr/>
        </p:nvSpPr>
        <p:spPr>
          <a:xfrm>
            <a:off x="329552" y="1890075"/>
            <a:ext cx="38238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Kam</a:t>
            </a:r>
            <a:r>
              <a:rPr lang="es-ES" sz="2000" b="1" dirty="0"/>
              <a:t> </a:t>
            </a:r>
            <a:r>
              <a:rPr lang="cs-CZ" sz="2000" b="1" dirty="0"/>
              <a:t>odejdu před</a:t>
            </a:r>
            <a:r>
              <a:rPr lang="es-ES" sz="2000" b="1" dirty="0"/>
              <a:t> tv</a:t>
            </a:r>
            <a:r>
              <a:rPr lang="cs-CZ" sz="2000" b="1" dirty="0" err="1"/>
              <a:t>ým</a:t>
            </a:r>
            <a:r>
              <a:rPr lang="es-ES" sz="2000" b="1" dirty="0"/>
              <a:t> </a:t>
            </a:r>
            <a:r>
              <a:rPr lang="es-ES" sz="2000" b="1" dirty="0" err="1"/>
              <a:t>Duch</a:t>
            </a:r>
            <a:r>
              <a:rPr lang="cs-CZ" sz="2000" b="1" dirty="0" err="1"/>
              <a:t>em</a:t>
            </a:r>
            <a:r>
              <a:rPr lang="cs-CZ" sz="2000" b="1" dirty="0"/>
              <a:t>,</a:t>
            </a:r>
            <a:r>
              <a:rPr lang="es-ES" sz="2000" b="1" dirty="0"/>
              <a:t> </a:t>
            </a:r>
            <a:r>
              <a:rPr lang="cs-CZ" sz="2000" b="1" dirty="0"/>
              <a:t>            </a:t>
            </a:r>
            <a:r>
              <a:rPr lang="es-ES" sz="2000" b="1" dirty="0" err="1"/>
              <a:t>kam</a:t>
            </a:r>
            <a:r>
              <a:rPr lang="es-ES" sz="2000" b="1" dirty="0"/>
              <a:t> </a:t>
            </a:r>
            <a:r>
              <a:rPr lang="cs-CZ" sz="2000" b="1" dirty="0"/>
              <a:t>uprchnu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tvou</a:t>
            </a:r>
            <a:r>
              <a:rPr lang="es-ES" sz="2000" b="1" dirty="0"/>
              <a:t> t</a:t>
            </a:r>
            <a:r>
              <a:rPr lang="cs-CZ" sz="2000" b="1" dirty="0" err="1"/>
              <a:t>vář</a:t>
            </a:r>
            <a:r>
              <a:rPr lang="es-ES" sz="2000" b="1" dirty="0"/>
              <a:t>í? </a:t>
            </a:r>
            <a:r>
              <a:rPr lang="cs-CZ" sz="2000" b="1" dirty="0"/>
              <a:t>Zamířím-li k</a:t>
            </a:r>
            <a:r>
              <a:rPr lang="es-ES" sz="2000" b="1" dirty="0"/>
              <a:t> </a:t>
            </a:r>
            <a:r>
              <a:rPr lang="es-ES" sz="2000" b="1" dirty="0" err="1"/>
              <a:t>neb</a:t>
            </a:r>
            <a:r>
              <a:rPr lang="cs-CZ" sz="2000" b="1" dirty="0"/>
              <a:t>i</a:t>
            </a:r>
            <a:r>
              <a:rPr lang="es-ES" sz="2000" b="1" dirty="0"/>
              <a:t>, </a:t>
            </a:r>
            <a:r>
              <a:rPr lang="es-ES" sz="2000" b="1" dirty="0" err="1"/>
              <a:t>js</a:t>
            </a:r>
            <a:r>
              <a:rPr lang="cs-CZ" sz="2000" b="1" dirty="0"/>
              <a:t>i </a:t>
            </a:r>
            <a:r>
              <a:rPr lang="es-ES" sz="2000" b="1" dirty="0"/>
              <a:t>t</a:t>
            </a:r>
            <a:r>
              <a:rPr lang="cs-CZ" sz="2000" b="1" dirty="0" err="1"/>
              <a:t>am</a:t>
            </a:r>
            <a:r>
              <a:rPr lang="cs-CZ" sz="2000" b="1" dirty="0"/>
              <a:t>,</a:t>
            </a:r>
            <a:r>
              <a:rPr lang="es-ES" sz="2000" b="1" dirty="0"/>
              <a:t> a </a:t>
            </a:r>
            <a:r>
              <a:rPr lang="cs-CZ" sz="2000" b="1" dirty="0"/>
              <a:t>když si ustelu v podsvětí, také</a:t>
            </a:r>
            <a:r>
              <a:rPr lang="es-ES" sz="2000" b="1" dirty="0"/>
              <a:t> </a:t>
            </a:r>
            <a:r>
              <a:rPr lang="es-ES" sz="2000" b="1" dirty="0" err="1"/>
              <a:t>tam</a:t>
            </a:r>
            <a:r>
              <a:rPr lang="cs-CZ" sz="2000" b="1" dirty="0"/>
              <a:t> budeš</a:t>
            </a:r>
            <a:r>
              <a:rPr lang="es-ES" sz="2000" b="1" dirty="0"/>
              <a:t>. </a:t>
            </a:r>
            <a:r>
              <a:rPr lang="cs-CZ" sz="2000" b="1" dirty="0"/>
              <a:t>I kdybych vzlétl na</a:t>
            </a:r>
            <a:r>
              <a:rPr lang="es-ES" sz="2000" b="1" dirty="0"/>
              <a:t> </a:t>
            </a:r>
            <a:r>
              <a:rPr lang="es-ES" sz="2000" b="1" dirty="0" err="1"/>
              <a:t>křídl</a:t>
            </a:r>
            <a:r>
              <a:rPr lang="cs-CZ" sz="2000" b="1" dirty="0"/>
              <a:t>ech jitřní záře, chtěl </a:t>
            </a:r>
            <a:r>
              <a:rPr lang="es-ES" sz="2000" b="1" dirty="0" err="1"/>
              <a:t>přebýv</a:t>
            </a:r>
            <a:r>
              <a:rPr lang="cs-CZ" sz="2000" b="1" dirty="0" err="1"/>
              <a:t>at</a:t>
            </a:r>
            <a:r>
              <a:rPr lang="cs-CZ" sz="2000" b="1" dirty="0"/>
              <a:t> při nejzazším</a:t>
            </a:r>
            <a:r>
              <a:rPr lang="es-ES" sz="2000" b="1" dirty="0"/>
              <a:t> </a:t>
            </a:r>
            <a:r>
              <a:rPr lang="es-ES" sz="2000" b="1" dirty="0" err="1"/>
              <a:t>moř</a:t>
            </a:r>
            <a:r>
              <a:rPr lang="cs-CZ" sz="2000" b="1" dirty="0"/>
              <a:t>i</a:t>
            </a:r>
            <a:r>
              <a:rPr lang="es-ES" sz="2000" b="1" dirty="0"/>
              <a:t>, tv</a:t>
            </a:r>
            <a:r>
              <a:rPr lang="cs-CZ" sz="2000" b="1" dirty="0"/>
              <a:t>oje</a:t>
            </a:r>
            <a:r>
              <a:rPr lang="es-ES" sz="2000" b="1" dirty="0"/>
              <a:t> </a:t>
            </a:r>
            <a:r>
              <a:rPr lang="es-ES" sz="2000" b="1" dirty="0" err="1"/>
              <a:t>ruka</a:t>
            </a:r>
            <a:r>
              <a:rPr lang="cs-CZ" sz="2000" b="1" dirty="0"/>
              <a:t> mě</a:t>
            </a:r>
            <a:r>
              <a:rPr lang="es-ES" sz="2000" b="1" dirty="0"/>
              <a:t>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cs-CZ" sz="2000" b="1" dirty="0"/>
              <a:t>doprovodí,</a:t>
            </a:r>
            <a:r>
              <a:rPr lang="es-ES" sz="2000" b="1" dirty="0"/>
              <a:t> </a:t>
            </a:r>
            <a:r>
              <a:rPr lang="es-ES" sz="2000" b="1" dirty="0" err="1"/>
              <a:t>tvá</a:t>
            </a:r>
            <a:r>
              <a:rPr lang="es-ES" sz="2000" b="1" dirty="0"/>
              <a:t> </a:t>
            </a:r>
            <a:r>
              <a:rPr lang="es-ES" sz="2000" b="1" dirty="0" err="1"/>
              <a:t>pravic</a:t>
            </a:r>
            <a:r>
              <a:rPr lang="cs-CZ" sz="2000" b="1" dirty="0"/>
              <a:t>e s</a:t>
            </a:r>
            <a:r>
              <a:rPr lang="es-ES" sz="2000" b="1" dirty="0"/>
              <a:t>e </a:t>
            </a:r>
            <a:r>
              <a:rPr lang="es-ES" sz="2000" b="1" dirty="0" err="1"/>
              <a:t>mě</a:t>
            </a:r>
            <a:r>
              <a:rPr lang="es-ES" sz="2000" b="1" dirty="0"/>
              <a:t> chopí.  </a:t>
            </a:r>
            <a:r>
              <a:rPr lang="cs-CZ" sz="2000" b="1" dirty="0"/>
              <a:t>Kdybych řekl: Snad mě přikryje tma, i noc kolem mne         se stane světlem. Žádná tma       pro tebe není temná: noc jako den svítí, temnota je jako světlo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cs-CZ" sz="2000" b="1" dirty="0"/>
              <a:t>Ž</a:t>
            </a:r>
            <a:r>
              <a:rPr lang="es-ES" sz="2000" b="1" dirty="0" err="1"/>
              <a:t>alm</a:t>
            </a:r>
            <a:r>
              <a:rPr lang="es-ES" sz="2000" b="1" dirty="0"/>
              <a:t> 139</a:t>
            </a:r>
            <a:r>
              <a:rPr lang="cs-CZ" sz="2000" b="1" dirty="0"/>
              <a:t>,</a:t>
            </a:r>
            <a:r>
              <a:rPr lang="es-ES" sz="2000" b="1" dirty="0"/>
              <a:t>7-1</a:t>
            </a:r>
            <a:r>
              <a:rPr lang="cs-CZ" sz="2000" b="1" dirty="0"/>
              <a:t>2</a:t>
            </a:r>
            <a:r>
              <a:rPr lang="es-ES" sz="2000" b="1" dirty="0"/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6BDA76-7F92-FAD8-406C-B677A9D48A34}"/>
              </a:ext>
            </a:extLst>
          </p:cNvPr>
          <p:cNvSpPr txBox="1"/>
          <p:nvPr/>
        </p:nvSpPr>
        <p:spPr>
          <a:xfrm>
            <a:off x="4505175" y="1329862"/>
            <a:ext cx="31495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přítomen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všude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dobách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přítomen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současně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současně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Zároveň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přítomna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vyskytuje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stvořeném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daném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okamžiku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přítomen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časových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prostorových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rozmezích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01759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681502D-EB91-BC52-643D-918EAA7543CD}"/>
              </a:ext>
            </a:extLst>
          </p:cNvPr>
          <p:cNvSpPr txBox="1"/>
          <p:nvPr/>
        </p:nvSpPr>
        <p:spPr>
          <a:xfrm>
            <a:off x="8178428" y="4695631"/>
            <a:ext cx="32973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/>
              <a:t>Můž</a:t>
            </a:r>
            <a:r>
              <a:rPr lang="es-ES" sz="2000" b="1" dirty="0"/>
              <a:t>e se </a:t>
            </a:r>
            <a:r>
              <a:rPr lang="es-ES" sz="2000" b="1" dirty="0" err="1"/>
              <a:t>někdo</a:t>
            </a:r>
            <a:r>
              <a:rPr lang="es-ES" sz="2000" b="1" dirty="0"/>
              <a:t> </a:t>
            </a:r>
            <a:r>
              <a:rPr lang="es-ES" sz="2000" b="1" dirty="0" err="1"/>
              <a:t>skrýt</a:t>
            </a:r>
            <a:r>
              <a:rPr lang="es-ES" sz="2000" b="1" dirty="0"/>
              <a:t> </a:t>
            </a:r>
            <a:r>
              <a:rPr lang="cs-CZ" sz="2000" b="1" dirty="0"/>
              <a:t>             </a:t>
            </a:r>
            <a:r>
              <a:rPr lang="es-ES" sz="2000" b="1" dirty="0"/>
              <a:t>ve </a:t>
            </a:r>
            <a:r>
              <a:rPr lang="es-ES" sz="2000" b="1" dirty="0" err="1"/>
              <a:t>skrýších</a:t>
            </a:r>
            <a:r>
              <a:rPr lang="cs-CZ" sz="2000" b="1" dirty="0"/>
              <a:t> a já ho</a:t>
            </a:r>
            <a:r>
              <a:rPr lang="es-ES" sz="2000" b="1" dirty="0"/>
              <a:t>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cs-CZ" sz="2000" b="1" dirty="0"/>
              <a:t>u</a:t>
            </a:r>
            <a:r>
              <a:rPr lang="es-ES" sz="2000" b="1" dirty="0" err="1"/>
              <a:t>vidím</a:t>
            </a:r>
            <a:r>
              <a:rPr lang="es-ES" sz="2000" b="1" dirty="0"/>
              <a:t>? </a:t>
            </a:r>
            <a:r>
              <a:rPr lang="cs-CZ" sz="2000" b="1" dirty="0"/>
              <a:t>Je výrok</a:t>
            </a:r>
            <a:r>
              <a:rPr lang="es-ES" sz="2000" b="1" dirty="0"/>
              <a:t> </a:t>
            </a:r>
            <a:r>
              <a:rPr lang="es-ES" sz="2000" b="1" dirty="0" err="1"/>
              <a:t>Hospodin</a:t>
            </a:r>
            <a:r>
              <a:rPr lang="cs-CZ" sz="2000" b="1" dirty="0" err="1"/>
              <a:t>ův</a:t>
            </a:r>
            <a:r>
              <a:rPr lang="cs-CZ" sz="2000" b="1" dirty="0"/>
              <a:t>. Nenaplňuji snad</a:t>
            </a:r>
            <a:r>
              <a:rPr lang="es-ES" sz="2000" b="1" dirty="0"/>
              <a:t> </a:t>
            </a:r>
            <a:r>
              <a:rPr lang="es-ES" sz="2000" b="1" dirty="0" err="1"/>
              <a:t>nebe</a:t>
            </a:r>
            <a:r>
              <a:rPr lang="es-ES" sz="2000" b="1" dirty="0"/>
              <a:t> i </a:t>
            </a:r>
            <a:r>
              <a:rPr lang="es-ES" sz="2000" b="1" dirty="0" err="1"/>
              <a:t>zemi</a:t>
            </a:r>
            <a:r>
              <a:rPr lang="es-ES" sz="2000" b="1" dirty="0"/>
              <a:t>?</a:t>
            </a:r>
            <a:r>
              <a:rPr lang="cs-CZ" sz="2000" b="1" dirty="0"/>
              <a:t> Je výrok</a:t>
            </a:r>
            <a:r>
              <a:rPr lang="es-ES" sz="2000" b="1" dirty="0"/>
              <a:t> </a:t>
            </a:r>
            <a:r>
              <a:rPr lang="es-ES" sz="2000" b="1" dirty="0" err="1"/>
              <a:t>Hospodin</a:t>
            </a:r>
            <a:r>
              <a:rPr lang="cs-CZ" sz="2000" b="1" dirty="0" err="1"/>
              <a:t>ův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Jerem</a:t>
            </a:r>
            <a:r>
              <a:rPr lang="cs-CZ" sz="2000" b="1" dirty="0" err="1"/>
              <a:t>jáš</a:t>
            </a:r>
            <a:r>
              <a:rPr lang="es-ES" sz="2000" b="1" dirty="0"/>
              <a:t> 23</a:t>
            </a:r>
            <a:r>
              <a:rPr lang="cs-CZ" sz="2000" b="1" dirty="0"/>
              <a:t>,</a:t>
            </a:r>
            <a:r>
              <a:rPr lang="es-ES" sz="2000" b="1" dirty="0"/>
              <a:t>24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6DF7CA-043F-C077-61C5-36D5016D8DC6}"/>
              </a:ext>
            </a:extLst>
          </p:cNvPr>
          <p:cNvSpPr txBox="1"/>
          <p:nvPr/>
        </p:nvSpPr>
        <p:spPr>
          <a:xfrm>
            <a:off x="4830618" y="4921927"/>
            <a:ext cx="23552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Neboť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oči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upřeny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cesty</a:t>
            </a:r>
            <a:r>
              <a:rPr lang="es-ES" sz="2000" b="1" dirty="0"/>
              <a:t> </a:t>
            </a:r>
            <a:r>
              <a:rPr lang="es-ES" sz="2000" b="1" dirty="0" err="1"/>
              <a:t>člověka</a:t>
            </a:r>
            <a:r>
              <a:rPr lang="es-ES" sz="2000" b="1" dirty="0"/>
              <a:t> a </a:t>
            </a:r>
            <a:r>
              <a:rPr lang="es-ES" sz="2000" b="1" dirty="0" err="1"/>
              <a:t>vidí</a:t>
            </a:r>
            <a:r>
              <a:rPr lang="es-ES" sz="2000" b="1" dirty="0"/>
              <a:t>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kroky</a:t>
            </a:r>
            <a:r>
              <a:rPr lang="es-ES" sz="2000" b="1" dirty="0"/>
              <a:t>. J</a:t>
            </a:r>
            <a:r>
              <a:rPr lang="cs-CZ" sz="2000" b="1" dirty="0"/>
              <a:t>ó</a:t>
            </a:r>
            <a:r>
              <a:rPr lang="es-ES" sz="2000" b="1" dirty="0"/>
              <a:t>b 34</a:t>
            </a:r>
            <a:r>
              <a:rPr lang="cs-CZ" sz="2000" b="1" dirty="0"/>
              <a:t>,</a:t>
            </a:r>
            <a:r>
              <a:rPr lang="es-ES" sz="2000" b="1" dirty="0"/>
              <a:t>21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E05DE3F-A995-0FD1-AF7E-029477191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4" b="4254"/>
          <a:stretch/>
        </p:blipFill>
        <p:spPr>
          <a:xfrm>
            <a:off x="7721600" y="1266061"/>
            <a:ext cx="4211040" cy="2511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9A195546-BC2A-7BCB-0CE7-D5D38C6A2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/>
          <a:stretch/>
        </p:blipFill>
        <p:spPr>
          <a:xfrm>
            <a:off x="585216" y="-81711"/>
            <a:ext cx="11076432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AD7781-EE19-C83E-ED97-F4B4920A2DFB}"/>
              </a:ext>
            </a:extLst>
          </p:cNvPr>
          <p:cNvSpPr txBox="1"/>
          <p:nvPr/>
        </p:nvSpPr>
        <p:spPr>
          <a:xfrm>
            <a:off x="4887259" y="1124485"/>
            <a:ext cx="24533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Jen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konce</a:t>
            </a:r>
            <a:r>
              <a:rPr lang="es-ES" b="1" dirty="0"/>
              <a:t>.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šanci</a:t>
            </a:r>
            <a:r>
              <a:rPr lang="es-ES" b="1" dirty="0"/>
              <a:t> </a:t>
            </a:r>
            <a:r>
              <a:rPr lang="es-ES" b="1" dirty="0" err="1"/>
              <a:t>zemřít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skončit</a:t>
            </a:r>
            <a:r>
              <a:rPr lang="es-ES" b="1" dirty="0"/>
              <a:t>,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skončit</a:t>
            </a:r>
            <a:r>
              <a:rPr lang="es-ES" b="1" dirty="0"/>
              <a:t>. </a:t>
            </a:r>
            <a:r>
              <a:rPr lang="es-ES" b="1" dirty="0" err="1"/>
              <a:t>Smrt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žádnou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zničena</a:t>
            </a:r>
            <a:r>
              <a:rPr lang="es-ES" b="1" dirty="0"/>
              <a:t>.
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podstatě</a:t>
            </a:r>
            <a:r>
              <a:rPr lang="es-ES" b="1" dirty="0"/>
              <a:t> </a:t>
            </a:r>
            <a:r>
              <a:rPr lang="es-ES" b="1" dirty="0" err="1"/>
              <a:t>věčný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F3E4DB-55BB-888D-5D57-0278B5D3130D}"/>
              </a:ext>
            </a:extLst>
          </p:cNvPr>
          <p:cNvSpPr txBox="1"/>
          <p:nvPr/>
        </p:nvSpPr>
        <p:spPr>
          <a:xfrm>
            <a:off x="7740074" y="1369493"/>
            <a:ext cx="37684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Proto </a:t>
            </a:r>
            <a:r>
              <a:rPr lang="es-ES" sz="2400" b="1" dirty="0" err="1"/>
              <a:t>Králi</a:t>
            </a:r>
            <a:r>
              <a:rPr lang="es-ES" sz="2400" b="1" dirty="0"/>
              <a:t> </a:t>
            </a:r>
            <a:r>
              <a:rPr lang="es-ES" sz="2400" b="1" dirty="0" err="1"/>
              <a:t>věků</a:t>
            </a:r>
            <a:r>
              <a:rPr lang="es-ES" sz="2400" b="1" dirty="0"/>
              <a:t>, </a:t>
            </a:r>
            <a:r>
              <a:rPr lang="es-ES" sz="2400" b="1" dirty="0" err="1"/>
              <a:t>nesmrtelnému</a:t>
            </a:r>
            <a:r>
              <a:rPr lang="es-ES" sz="2400" b="1" dirty="0"/>
              <a:t>, </a:t>
            </a:r>
            <a:r>
              <a:rPr lang="es-ES" sz="2400" b="1" dirty="0" err="1"/>
              <a:t>neviditelnému</a:t>
            </a:r>
            <a:r>
              <a:rPr lang="es-ES" sz="2400" b="1" dirty="0"/>
              <a:t>, </a:t>
            </a:r>
            <a:r>
              <a:rPr lang="es-ES" sz="2400" b="1" dirty="0" err="1"/>
              <a:t>jedinému</a:t>
            </a:r>
            <a:r>
              <a:rPr lang="es-ES" sz="2400" b="1" dirty="0"/>
              <a:t> </a:t>
            </a:r>
            <a:r>
              <a:rPr lang="es-ES" sz="2400" b="1" dirty="0" err="1"/>
              <a:t>moudrému</a:t>
            </a:r>
            <a:r>
              <a:rPr lang="es-ES" sz="2400" b="1" dirty="0"/>
              <a:t> </a:t>
            </a:r>
            <a:r>
              <a:rPr lang="es-ES" sz="2400" b="1" dirty="0" err="1"/>
              <a:t>Bohu</a:t>
            </a:r>
            <a:r>
              <a:rPr lang="es-ES" sz="2400" b="1" dirty="0"/>
              <a:t>, </a:t>
            </a:r>
            <a:r>
              <a:rPr lang="es-ES" sz="2400" b="1" dirty="0" err="1"/>
              <a:t>buď</a:t>
            </a:r>
            <a:r>
              <a:rPr lang="es-ES" sz="2400" b="1" dirty="0"/>
              <a:t> </a:t>
            </a:r>
            <a:r>
              <a:rPr lang="es-ES" sz="2400" b="1" dirty="0" err="1"/>
              <a:t>čest</a:t>
            </a:r>
            <a:r>
              <a:rPr lang="es-ES" sz="2400" b="1" dirty="0"/>
              <a:t> a </a:t>
            </a:r>
            <a:r>
              <a:rPr lang="es-ES" sz="2400" b="1" dirty="0" err="1"/>
              <a:t>sláva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věky</a:t>
            </a:r>
            <a:r>
              <a:rPr lang="es-ES" sz="2400" b="1" dirty="0"/>
              <a:t> </a:t>
            </a:r>
            <a:r>
              <a:rPr lang="es-ES" sz="2400" b="1" dirty="0" err="1"/>
              <a:t>věků</a:t>
            </a:r>
            <a:r>
              <a:rPr lang="es-ES" sz="2400" b="1" dirty="0"/>
              <a:t>. Amen.</a:t>
            </a:r>
            <a:br>
              <a:rPr lang="es-ES" sz="2400" b="1" dirty="0"/>
            </a:br>
            <a:r>
              <a:rPr lang="es-ES" sz="2400" b="1" dirty="0"/>
              <a:t>1</a:t>
            </a:r>
            <a:r>
              <a:rPr lang="cs-CZ" sz="2400" b="1" dirty="0"/>
              <a:t>. list</a:t>
            </a:r>
            <a:r>
              <a:rPr lang="es-ES" sz="2400" b="1" dirty="0"/>
              <a:t> Timoteo</a:t>
            </a:r>
            <a:r>
              <a:rPr lang="cs-CZ" sz="2400" b="1" dirty="0" err="1"/>
              <a:t>vi</a:t>
            </a:r>
            <a:r>
              <a:rPr lang="es-ES" sz="2400" b="1" dirty="0"/>
              <a:t> 1</a:t>
            </a:r>
            <a:r>
              <a:rPr lang="cs-CZ" sz="2400" b="1" dirty="0"/>
              <a:t>,</a:t>
            </a:r>
            <a:r>
              <a:rPr lang="es-ES" sz="2400" b="1" dirty="0"/>
              <a:t>17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CB5098F-1A0A-6D82-47F3-5E9892477C35}"/>
              </a:ext>
            </a:extLst>
          </p:cNvPr>
          <p:cNvSpPr txBox="1"/>
          <p:nvPr/>
        </p:nvSpPr>
        <p:spPr>
          <a:xfrm>
            <a:off x="655781" y="4784960"/>
            <a:ext cx="35098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/>
              <a:t>Jediný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nesmrtelnost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přebývá</a:t>
            </a:r>
            <a:r>
              <a:rPr lang="es-ES" b="1" dirty="0"/>
              <a:t> v </a:t>
            </a:r>
            <a:r>
              <a:rPr lang="es-ES" b="1" dirty="0" err="1"/>
              <a:t>nepřístupném</a:t>
            </a:r>
            <a:r>
              <a:rPr lang="es-ES" b="1" dirty="0"/>
              <a:t> </a:t>
            </a:r>
            <a:r>
              <a:rPr lang="es-ES" b="1" dirty="0" err="1"/>
              <a:t>světle</a:t>
            </a:r>
            <a:r>
              <a:rPr lang="es-ES" b="1" dirty="0"/>
              <a:t>;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nikdo</a:t>
            </a:r>
            <a:r>
              <a:rPr lang="es-ES" b="1" dirty="0"/>
              <a:t> z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neviděl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čest</a:t>
            </a:r>
            <a:r>
              <a:rPr lang="es-ES" b="1" dirty="0"/>
              <a:t> a </a:t>
            </a:r>
            <a:r>
              <a:rPr lang="es-ES" b="1" dirty="0" err="1"/>
              <a:t>věčná</a:t>
            </a:r>
            <a:r>
              <a:rPr lang="es-ES" b="1" dirty="0"/>
              <a:t> </a:t>
            </a:r>
            <a:r>
              <a:rPr lang="es-ES" b="1" dirty="0" err="1"/>
              <a:t>říše</a:t>
            </a:r>
            <a:r>
              <a:rPr lang="es-ES" b="1" dirty="0"/>
              <a:t>. Amen. </a:t>
            </a:r>
            <a:r>
              <a:rPr lang="cs-CZ" b="1" dirty="0"/>
              <a:t>                                                         </a:t>
            </a:r>
            <a:r>
              <a:rPr lang="es-ES" b="1" dirty="0"/>
              <a:t>1</a:t>
            </a:r>
            <a:r>
              <a:rPr lang="cs-CZ" b="1" dirty="0"/>
              <a:t>. list</a:t>
            </a:r>
            <a:r>
              <a:rPr lang="es-ES" b="1" dirty="0"/>
              <a:t> Timoteo</a:t>
            </a:r>
            <a:r>
              <a:rPr lang="cs-CZ" b="1" dirty="0" err="1"/>
              <a:t>vi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16</a:t>
            </a:r>
          </a:p>
        </p:txBody>
      </p:sp>
      <p:pic>
        <p:nvPicPr>
          <p:cNvPr id="23" name="Imagen 22" descr="Imagen que contiene ola, agua, estrella&#10;&#10;Descripción generada automáticamente">
            <a:extLst>
              <a:ext uri="{FF2B5EF4-FFF2-40B4-BE49-F238E27FC236}">
                <a16:creationId xmlns:a16="http://schemas.microsoft.com/office/drawing/2014/main" id="{D5C1FA5F-CDD2-38E2-9BA8-8478B3012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4673601"/>
            <a:ext cx="5800437" cy="199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Humo saliendo de la tierra&#10;&#10;Descripción generada automáticamente con confianza baja">
            <a:extLst>
              <a:ext uri="{FF2B5EF4-FFF2-40B4-BE49-F238E27FC236}">
                <a16:creationId xmlns:a16="http://schemas.microsoft.com/office/drawing/2014/main" id="{FF7C49B7-ACED-DAB7-10AC-ED848B6DD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11548"/>
          <a:stretch/>
        </p:blipFill>
        <p:spPr>
          <a:xfrm>
            <a:off x="391389" y="1295401"/>
            <a:ext cx="4409211" cy="254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9C6D54C8-B94D-3E36-1A4A-77CD0A00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6"/>
          <a:stretch/>
        </p:blipFill>
        <p:spPr>
          <a:xfrm>
            <a:off x="323457" y="-8156"/>
            <a:ext cx="11508510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6D1761-6A03-01F1-D75F-21DC08CDF9FD}"/>
              </a:ext>
            </a:extLst>
          </p:cNvPr>
          <p:cNvSpPr txBox="1"/>
          <p:nvPr/>
        </p:nvSpPr>
        <p:spPr>
          <a:xfrm>
            <a:off x="5004864" y="3573205"/>
            <a:ext cx="21065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nemohl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udělat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moc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neomezená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každém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ohledu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nekončí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důvodu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daném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způsobem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03D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E71684-B0F4-5296-1771-A8104EA01F7A}"/>
              </a:ext>
            </a:extLst>
          </p:cNvPr>
          <p:cNvSpPr txBox="1"/>
          <p:nvPr/>
        </p:nvSpPr>
        <p:spPr>
          <a:xfrm rot="21089471">
            <a:off x="7433795" y="1574505"/>
            <a:ext cx="34412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Abramovi</a:t>
            </a:r>
            <a:r>
              <a:rPr lang="es-ES" sz="2000" b="1" dirty="0"/>
              <a:t> </a:t>
            </a:r>
            <a:r>
              <a:rPr lang="es-ES" sz="2000" b="1" dirty="0" err="1"/>
              <a:t>devadesát</a:t>
            </a:r>
            <a:r>
              <a:rPr lang="es-ES" sz="2000" b="1" dirty="0"/>
              <a:t> </a:t>
            </a:r>
            <a:r>
              <a:rPr lang="es-ES" sz="2000" b="1" dirty="0" err="1"/>
              <a:t>devět</a:t>
            </a:r>
            <a:r>
              <a:rPr lang="es-ES" sz="2000" b="1" dirty="0"/>
              <a:t> </a:t>
            </a:r>
            <a:r>
              <a:rPr lang="es-ES" sz="2000" b="1" dirty="0" err="1"/>
              <a:t>let</a:t>
            </a:r>
            <a:r>
              <a:rPr lang="es-ES" sz="2000" b="1" dirty="0"/>
              <a:t>, </a:t>
            </a:r>
            <a:r>
              <a:rPr lang="es-ES" sz="2000" b="1" dirty="0" err="1"/>
              <a:t>zjevil</a:t>
            </a:r>
            <a:r>
              <a:rPr lang="es-ES" sz="2000" b="1" dirty="0"/>
              <a:t> se mu </a:t>
            </a:r>
            <a:r>
              <a:rPr lang="es-ES" sz="2000" b="1" dirty="0" err="1"/>
              <a:t>Hospodin</a:t>
            </a:r>
            <a:r>
              <a:rPr lang="es-ES" sz="2000" b="1" dirty="0"/>
              <a:t> a </a:t>
            </a:r>
            <a:r>
              <a:rPr lang="es-ES" sz="2000" b="1" dirty="0" err="1"/>
              <a:t>řekl</a:t>
            </a:r>
            <a:r>
              <a:rPr lang="es-ES" sz="2000" b="1" dirty="0"/>
              <a:t>: "</a:t>
            </a:r>
            <a:r>
              <a:rPr lang="es-ES" sz="2000" b="1" dirty="0" err="1"/>
              <a:t>Já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Všemohoucí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." </a:t>
            </a:r>
            <a:r>
              <a:rPr lang="es-ES" sz="2000" b="1" dirty="0" err="1"/>
              <a:t>Žij</a:t>
            </a:r>
            <a:r>
              <a:rPr lang="es-ES" sz="2000" b="1" dirty="0"/>
              <a:t> v </a:t>
            </a:r>
            <a:r>
              <a:rPr lang="es-ES" sz="2000" b="1" dirty="0" err="1"/>
              <a:t>mé</a:t>
            </a:r>
            <a:r>
              <a:rPr lang="es-ES" sz="2000" b="1" dirty="0"/>
              <a:t> </a:t>
            </a:r>
            <a:r>
              <a:rPr lang="es-ES" sz="2000" b="1" dirty="0" err="1"/>
              <a:t>přítomnosti</a:t>
            </a:r>
            <a:r>
              <a:rPr lang="es-ES" sz="2000" b="1" dirty="0"/>
              <a:t> a </a:t>
            </a:r>
            <a:r>
              <a:rPr lang="es-ES" sz="2000" b="1" dirty="0" err="1"/>
              <a:t>buď</a:t>
            </a:r>
            <a:r>
              <a:rPr lang="es-ES" sz="2000" b="1" dirty="0"/>
              <a:t> </a:t>
            </a:r>
            <a:r>
              <a:rPr lang="es-ES" sz="2000" b="1" dirty="0" err="1"/>
              <a:t>bezúhonný</a:t>
            </a:r>
            <a:r>
              <a:rPr lang="es-ES" sz="2000" b="1" dirty="0"/>
              <a:t>.</a:t>
            </a:r>
          </a:p>
          <a:p>
            <a:pPr algn="ctr"/>
            <a:r>
              <a:rPr lang="es-ES" sz="2000" b="1" dirty="0"/>
              <a:t>(</a:t>
            </a:r>
            <a:r>
              <a:rPr lang="cs-CZ" sz="2000" b="1" dirty="0"/>
              <a:t>1. Mojžíšova</a:t>
            </a:r>
            <a:r>
              <a:rPr lang="es-ES" sz="2000" b="1" dirty="0"/>
              <a:t> 17</a:t>
            </a:r>
            <a:r>
              <a:rPr lang="cs-CZ" sz="2000" b="1" dirty="0"/>
              <a:t>,</a:t>
            </a:r>
            <a:r>
              <a:rPr lang="es-ES" sz="2000" b="1" dirty="0"/>
              <a:t>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37984F-AEB2-C412-D329-1734A1F456F7}"/>
              </a:ext>
            </a:extLst>
          </p:cNvPr>
          <p:cNvSpPr txBox="1"/>
          <p:nvPr/>
        </p:nvSpPr>
        <p:spPr>
          <a:xfrm rot="21080026">
            <a:off x="8212977" y="4446565"/>
            <a:ext cx="287439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/>
              <a:t>Ten, </a:t>
            </a:r>
            <a:r>
              <a:rPr lang="es-ES" sz="2200" b="1" dirty="0" err="1"/>
              <a:t>kdo</a:t>
            </a:r>
            <a:r>
              <a:rPr lang="es-ES" sz="2200" b="1" dirty="0"/>
              <a:t> </a:t>
            </a:r>
            <a:r>
              <a:rPr lang="es-ES" sz="2200" b="1" dirty="0" err="1"/>
              <a:t>přebývá</a:t>
            </a:r>
            <a:r>
              <a:rPr lang="es-ES" sz="2200" b="1" dirty="0"/>
              <a:t> </a:t>
            </a:r>
            <a:r>
              <a:rPr lang="cs-CZ" sz="2200" b="1" dirty="0"/>
              <a:t>                 </a:t>
            </a:r>
            <a:r>
              <a:rPr lang="es-ES" sz="2200" b="1" dirty="0"/>
              <a:t>v </a:t>
            </a:r>
            <a:r>
              <a:rPr lang="es-ES" sz="2200" b="1" dirty="0" err="1"/>
              <a:t>úkrytu</a:t>
            </a:r>
            <a:r>
              <a:rPr lang="es-ES" sz="2200" b="1" dirty="0"/>
              <a:t> </a:t>
            </a:r>
            <a:r>
              <a:rPr lang="es-ES" sz="2200" b="1" dirty="0" err="1"/>
              <a:t>Nejvyššího</a:t>
            </a:r>
            <a:r>
              <a:rPr lang="es-ES" sz="2200" b="1" dirty="0"/>
              <a:t>, </a:t>
            </a:r>
            <a:r>
              <a:rPr lang="es-ES" sz="2200" b="1" dirty="0" err="1"/>
              <a:t>nachází</a:t>
            </a:r>
            <a:r>
              <a:rPr lang="es-ES" sz="2200" b="1" dirty="0"/>
              <a:t> </a:t>
            </a:r>
            <a:r>
              <a:rPr lang="es-ES" sz="2200" b="1" dirty="0" err="1"/>
              <a:t>útočiště</a:t>
            </a:r>
            <a:r>
              <a:rPr lang="es-ES" sz="2200" b="1" dirty="0"/>
              <a:t> ve </a:t>
            </a:r>
            <a:r>
              <a:rPr lang="es-ES" sz="2200" b="1" dirty="0" err="1"/>
              <a:t>stínu</a:t>
            </a:r>
            <a:r>
              <a:rPr lang="es-ES" sz="2200" b="1" dirty="0"/>
              <a:t> </a:t>
            </a:r>
            <a:r>
              <a:rPr lang="es-ES" sz="2200" b="1" dirty="0" err="1"/>
              <a:t>Všemohoucího</a:t>
            </a:r>
            <a:r>
              <a:rPr lang="es-ES" sz="2200" b="1" dirty="0"/>
              <a:t>.</a:t>
            </a:r>
          </a:p>
          <a:p>
            <a:pPr algn="ctr"/>
            <a:r>
              <a:rPr lang="es-ES" sz="2200" b="1" dirty="0"/>
              <a:t>(</a:t>
            </a:r>
            <a:r>
              <a:rPr lang="cs-CZ" sz="2200" b="1" dirty="0"/>
              <a:t>Ž</a:t>
            </a:r>
            <a:r>
              <a:rPr lang="es-ES" sz="2200" b="1" dirty="0" err="1"/>
              <a:t>alm</a:t>
            </a:r>
            <a:r>
              <a:rPr lang="es-ES" sz="2200" b="1" dirty="0"/>
              <a:t> 91</a:t>
            </a:r>
            <a:r>
              <a:rPr lang="cs-CZ" sz="2200" b="1" dirty="0"/>
              <a:t>,</a:t>
            </a:r>
            <a:r>
              <a:rPr lang="es-ES" sz="2200" b="1" dirty="0"/>
              <a:t>1)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65E13F-05A1-400D-826B-A599C0B8FF7B}"/>
              </a:ext>
            </a:extLst>
          </p:cNvPr>
          <p:cNvSpPr txBox="1"/>
          <p:nvPr/>
        </p:nvSpPr>
        <p:spPr>
          <a:xfrm rot="471525">
            <a:off x="941344" y="1482173"/>
            <a:ext cx="39812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A </a:t>
            </a:r>
            <a:r>
              <a:rPr lang="es-ES" sz="2200" b="1" dirty="0" err="1"/>
              <a:t>slyšel</a:t>
            </a:r>
            <a:r>
              <a:rPr lang="es-ES" sz="2200" b="1" dirty="0"/>
              <a:t> </a:t>
            </a:r>
            <a:r>
              <a:rPr lang="cs-CZ" sz="2200" b="1" dirty="0"/>
              <a:t>jsem zpěv jakoby</a:t>
            </a:r>
            <a:r>
              <a:rPr lang="es-ES" sz="2200" b="1" dirty="0"/>
              <a:t> o</a:t>
            </a:r>
            <a:r>
              <a:rPr lang="cs-CZ" sz="2200" b="1" dirty="0"/>
              <a:t>hr</a:t>
            </a:r>
            <a:r>
              <a:rPr lang="es-ES" sz="2200" b="1" dirty="0"/>
              <a:t>o</a:t>
            </a:r>
            <a:r>
              <a:rPr lang="cs-CZ" sz="2200" b="1" dirty="0" err="1"/>
              <a:t>mn</a:t>
            </a:r>
            <a:r>
              <a:rPr lang="es-ES" sz="2200" b="1" dirty="0" err="1"/>
              <a:t>ého</a:t>
            </a:r>
            <a:r>
              <a:rPr lang="es-ES" sz="2200" b="1" dirty="0"/>
              <a:t> </a:t>
            </a:r>
            <a:r>
              <a:rPr lang="cs-CZ" sz="2200" b="1" dirty="0"/>
              <a:t>zástup</a:t>
            </a:r>
            <a:r>
              <a:rPr lang="es-ES" sz="2200" b="1" dirty="0"/>
              <a:t>u, </a:t>
            </a:r>
            <a:r>
              <a:rPr lang="es-ES" sz="2200" b="1" dirty="0" err="1"/>
              <a:t>jako</a:t>
            </a:r>
            <a:r>
              <a:rPr lang="es-ES" sz="2200" b="1" dirty="0"/>
              <a:t> </a:t>
            </a:r>
            <a:r>
              <a:rPr lang="cs-CZ" sz="2200" b="1" dirty="0"/>
              <a:t>hukot </a:t>
            </a:r>
            <a:r>
              <a:rPr lang="cs-CZ" sz="2200" b="1" dirty="0" err="1"/>
              <a:t>množtví</a:t>
            </a:r>
            <a:r>
              <a:rPr lang="es-ES" sz="2200" b="1" dirty="0"/>
              <a:t> </a:t>
            </a:r>
            <a:r>
              <a:rPr lang="es-ES" sz="2200" b="1" dirty="0" err="1"/>
              <a:t>vod</a:t>
            </a:r>
            <a:r>
              <a:rPr lang="cs-CZ" sz="2200" b="1" dirty="0"/>
              <a:t> a jako dunění</a:t>
            </a:r>
            <a:r>
              <a:rPr lang="es-ES" sz="2200" b="1" dirty="0"/>
              <a:t> </a:t>
            </a:r>
            <a:r>
              <a:rPr lang="es-ES" sz="2200" b="1" dirty="0" err="1"/>
              <a:t>hromu</a:t>
            </a:r>
            <a:r>
              <a:rPr lang="es-ES" sz="2200" b="1" dirty="0"/>
              <a:t>: </a:t>
            </a:r>
            <a:r>
              <a:rPr lang="cs-CZ" sz="2200" b="1" dirty="0"/>
              <a:t>„</a:t>
            </a:r>
            <a:r>
              <a:rPr lang="es-ES" sz="2200" b="1" dirty="0" err="1"/>
              <a:t>Haleluja</a:t>
            </a:r>
            <a:r>
              <a:rPr lang="cs-CZ" sz="2200" b="1" dirty="0"/>
              <a:t>, ujal se vlády Pán Bůh náš v</a:t>
            </a:r>
            <a:r>
              <a:rPr lang="es-ES" sz="2200" b="1" dirty="0" err="1"/>
              <a:t>šemohoucí</a:t>
            </a:r>
            <a:r>
              <a:rPr lang="es-ES" sz="2200" b="1" dirty="0"/>
              <a:t>.</a:t>
            </a:r>
            <a:r>
              <a:rPr lang="cs-CZ" sz="2200" b="1" dirty="0"/>
              <a:t>“</a:t>
            </a:r>
            <a:endParaRPr lang="es-ES" sz="2200" b="1" dirty="0"/>
          </a:p>
          <a:p>
            <a:pPr algn="ctr"/>
            <a:r>
              <a:rPr lang="es-ES" sz="2200" b="1" dirty="0"/>
              <a:t>(</a:t>
            </a:r>
            <a:r>
              <a:rPr lang="cs-CZ" sz="2200" b="1" dirty="0"/>
              <a:t>Zjevení</a:t>
            </a:r>
            <a:r>
              <a:rPr lang="es-ES" sz="2200" b="1" dirty="0"/>
              <a:t> 19</a:t>
            </a:r>
            <a:r>
              <a:rPr lang="cs-CZ" sz="2200" b="1" dirty="0"/>
              <a:t>,</a:t>
            </a:r>
            <a:r>
              <a:rPr lang="es-ES" sz="2200" b="1" dirty="0"/>
              <a:t>6)</a:t>
            </a:r>
          </a:p>
        </p:txBody>
      </p:sp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042FC1-FA87-0694-07FD-ED2F63AB7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402">
            <a:off x="629249" y="4313304"/>
            <a:ext cx="3728307" cy="208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B005A904-1971-9695-7A1C-1719D15CAF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"/>
          <a:stretch/>
        </p:blipFill>
        <p:spPr>
          <a:xfrm>
            <a:off x="211697" y="-54864"/>
            <a:ext cx="11768605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F58620-61FA-635B-88A9-5C10D25CD5A1}"/>
              </a:ext>
            </a:extLst>
          </p:cNvPr>
          <p:cNvSpPr txBox="1"/>
          <p:nvPr/>
        </p:nvSpPr>
        <p:spPr>
          <a:xfrm>
            <a:off x="4683614" y="1404389"/>
            <a:ext cx="27524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nemění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nemůže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měnit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rozdíl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lidských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bytostí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dává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jistotu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nemění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nemění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svůj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způsob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myšlení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vůli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přirozenost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svůj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2665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16F019-0A4E-6536-FA1B-3F8713B4ED1A}"/>
              </a:ext>
            </a:extLst>
          </p:cNvPr>
          <p:cNvSpPr txBox="1"/>
          <p:nvPr/>
        </p:nvSpPr>
        <p:spPr>
          <a:xfrm>
            <a:off x="7878618" y="4711130"/>
            <a:ext cx="35375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dobrý</a:t>
            </a:r>
            <a:r>
              <a:rPr lang="es-ES" sz="2000" b="1" dirty="0"/>
              <a:t> dar a </a:t>
            </a:r>
            <a:r>
              <a:rPr lang="es-ES" sz="2000" b="1" dirty="0" err="1"/>
              <a:t>každ</a:t>
            </a:r>
            <a:r>
              <a:rPr lang="cs-CZ" sz="2000" b="1" dirty="0"/>
              <a:t>é</a:t>
            </a:r>
            <a:r>
              <a:rPr lang="es-ES" sz="2000" b="1" dirty="0"/>
              <a:t> </a:t>
            </a:r>
            <a:r>
              <a:rPr lang="es-ES" sz="2000" b="1" dirty="0" err="1"/>
              <a:t>dokonal</a:t>
            </a:r>
            <a:r>
              <a:rPr lang="cs-CZ" sz="2000" b="1" dirty="0"/>
              <a:t>é ob</a:t>
            </a:r>
            <a:r>
              <a:rPr lang="es-ES" sz="2000" b="1" dirty="0"/>
              <a:t>dar</a:t>
            </a:r>
            <a:r>
              <a:rPr lang="cs-CZ" sz="2000" b="1" dirty="0"/>
              <a:t>ování</a:t>
            </a:r>
            <a:r>
              <a:rPr lang="es-ES" sz="2000" b="1" dirty="0"/>
              <a:t> </a:t>
            </a:r>
            <a:r>
              <a:rPr lang="cs-CZ" sz="2000" b="1" dirty="0"/>
              <a:t> je </a:t>
            </a:r>
            <a:r>
              <a:rPr lang="es-ES" sz="2000" b="1" dirty="0" err="1"/>
              <a:t>shůry</a:t>
            </a:r>
            <a:r>
              <a:rPr lang="es-ES" sz="2000" b="1" dirty="0"/>
              <a:t>, </a:t>
            </a:r>
            <a:r>
              <a:rPr lang="es-ES" sz="2000" b="1" dirty="0" err="1"/>
              <a:t>sestupuje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Otce</a:t>
            </a:r>
            <a:r>
              <a:rPr lang="cs-CZ" sz="2000" b="1" dirty="0"/>
              <a:t> nebeských</a:t>
            </a:r>
            <a:r>
              <a:rPr lang="es-ES" sz="2000" b="1" dirty="0"/>
              <a:t> </a:t>
            </a:r>
            <a:r>
              <a:rPr lang="es-ES" sz="2000" b="1" dirty="0" err="1"/>
              <a:t>světel</a:t>
            </a:r>
            <a:r>
              <a:rPr lang="cs-CZ" sz="2000" b="1" dirty="0"/>
              <a:t>. U něho není proměny ani střídání světel a stínu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cs-CZ" sz="2000" b="1" dirty="0"/>
              <a:t>Jakub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17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F1E8BC-5A23-ED17-12A8-F5C0C16C4E08}"/>
              </a:ext>
            </a:extLst>
          </p:cNvPr>
          <p:cNvSpPr txBox="1"/>
          <p:nvPr/>
        </p:nvSpPr>
        <p:spPr>
          <a:xfrm>
            <a:off x="775855" y="4865018"/>
            <a:ext cx="33712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Bůh není člověk, aby lhal, ani lidský syn, aby litoval</a:t>
            </a:r>
            <a:r>
              <a:rPr lang="es-ES" sz="2000" b="1" dirty="0"/>
              <a:t>. </a:t>
            </a:r>
            <a:r>
              <a:rPr lang="cs-CZ" sz="2000" b="1" dirty="0"/>
              <a:t>Zdali řekne a neučiní, promluví a nedodrží</a:t>
            </a:r>
            <a:r>
              <a:rPr lang="es-ES" sz="2000" b="1" dirty="0"/>
              <a:t>?  </a:t>
            </a:r>
            <a:r>
              <a:rPr lang="cs-CZ" sz="2000" b="1" dirty="0"/>
              <a:t>                                                4. Mojžíšova</a:t>
            </a:r>
            <a:r>
              <a:rPr lang="es-ES" sz="2000" b="1" dirty="0"/>
              <a:t> 23</a:t>
            </a:r>
            <a:r>
              <a:rPr lang="cs-CZ" sz="2000" b="1" dirty="0"/>
              <a:t>,</a:t>
            </a:r>
            <a:r>
              <a:rPr lang="es-ES" sz="2000" b="1" dirty="0"/>
              <a:t>19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5963DD-D346-3449-D1F9-E260BA6D766F}"/>
              </a:ext>
            </a:extLst>
          </p:cNvPr>
          <p:cNvSpPr txBox="1"/>
          <p:nvPr/>
        </p:nvSpPr>
        <p:spPr>
          <a:xfrm>
            <a:off x="1255232" y="1673496"/>
            <a:ext cx="24125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b="1" dirty="0" err="1"/>
              <a:t>Já</a:t>
            </a:r>
            <a:r>
              <a:rPr lang="es-ES" sz="2600" b="1" dirty="0"/>
              <a:t> </a:t>
            </a:r>
            <a:r>
              <a:rPr lang="cs-CZ" sz="2600" b="1" dirty="0"/>
              <a:t>Hospodin jsem</a:t>
            </a:r>
            <a:r>
              <a:rPr lang="es-ES" sz="2600" b="1" dirty="0"/>
              <a:t> se </a:t>
            </a:r>
            <a:r>
              <a:rPr lang="es-ES" sz="2600" b="1" dirty="0" err="1"/>
              <a:t>ne</a:t>
            </a:r>
            <a:r>
              <a:rPr lang="cs-CZ" sz="2600" b="1" dirty="0"/>
              <a:t>z</a:t>
            </a:r>
            <a:r>
              <a:rPr lang="es-ES" sz="2600" b="1" dirty="0" err="1"/>
              <a:t>měn</a:t>
            </a:r>
            <a:r>
              <a:rPr lang="cs-CZ" sz="2600" b="1" dirty="0" err="1"/>
              <a:t>il</a:t>
            </a:r>
            <a:r>
              <a:rPr lang="es-ES" sz="2600" b="1" dirty="0"/>
              <a:t>. Mala</a:t>
            </a:r>
            <a:r>
              <a:rPr lang="cs-CZ" sz="2600" b="1" dirty="0" err="1"/>
              <a:t>chiáš</a:t>
            </a:r>
            <a:r>
              <a:rPr lang="es-ES" sz="2600" b="1" dirty="0"/>
              <a:t> 3</a:t>
            </a:r>
            <a:r>
              <a:rPr lang="cs-CZ" sz="2600" b="1" dirty="0"/>
              <a:t>,</a:t>
            </a:r>
            <a:r>
              <a:rPr lang="es-ES" sz="2600" b="1" dirty="0"/>
              <a:t>6a </a:t>
            </a:r>
          </a:p>
        </p:txBody>
      </p:sp>
      <p:pic>
        <p:nvPicPr>
          <p:cNvPr id="20" name="Imagen 19" descr="Un arcoíris en el campo&#10;&#10;Descripción generada automáticamente con confianza media">
            <a:extLst>
              <a:ext uri="{FF2B5EF4-FFF2-40B4-BE49-F238E27FC236}">
                <a16:creationId xmlns:a16="http://schemas.microsoft.com/office/drawing/2014/main" id="{9CE17F7E-886C-739E-7E47-14F5D692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37" y="1278870"/>
            <a:ext cx="4247187" cy="248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2DF1B18-91FE-8ED8-2E03-930A5B49272D}"/>
              </a:ext>
            </a:extLst>
          </p:cNvPr>
          <p:cNvSpPr txBox="1"/>
          <p:nvPr/>
        </p:nvSpPr>
        <p:spPr>
          <a:xfrm>
            <a:off x="4902200" y="4403353"/>
            <a:ext cx="2387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Záměry Hospodinovy</a:t>
            </a:r>
            <a:r>
              <a:rPr lang="es-ES" sz="2200" b="1" dirty="0"/>
              <a:t> </a:t>
            </a:r>
            <a:r>
              <a:rPr lang="es-ES" sz="2200" b="1" dirty="0" err="1"/>
              <a:t>plat</a:t>
            </a:r>
            <a:r>
              <a:rPr lang="cs-CZ" sz="2200" b="1" dirty="0"/>
              <a:t>í </a:t>
            </a:r>
            <a:r>
              <a:rPr lang="es-ES" sz="2200" b="1" dirty="0" err="1"/>
              <a:t>vě</a:t>
            </a:r>
            <a:r>
              <a:rPr lang="cs-CZ" sz="2200" b="1" dirty="0"/>
              <a:t>čně,</a:t>
            </a:r>
            <a:r>
              <a:rPr lang="es-ES" sz="2200" b="1" dirty="0"/>
              <a:t> </a:t>
            </a:r>
            <a:r>
              <a:rPr lang="cs-CZ" sz="2200" b="1" dirty="0"/>
              <a:t>ú</a:t>
            </a:r>
            <a:r>
              <a:rPr lang="es-ES" sz="2200" b="1" dirty="0" err="1"/>
              <a:t>my</a:t>
            </a:r>
            <a:r>
              <a:rPr lang="cs-CZ" sz="2200" b="1" dirty="0"/>
              <a:t>s</a:t>
            </a:r>
            <a:r>
              <a:rPr lang="es-ES" sz="2200" b="1" dirty="0" err="1"/>
              <a:t>ly</a:t>
            </a:r>
            <a:r>
              <a:rPr lang="es-ES" sz="2200" b="1" dirty="0"/>
              <a:t> </a:t>
            </a:r>
            <a:r>
              <a:rPr lang="es-ES" sz="2200" b="1" dirty="0" err="1"/>
              <a:t>jeho</a:t>
            </a:r>
            <a:r>
              <a:rPr lang="es-ES" sz="2200" b="1" dirty="0"/>
              <a:t> </a:t>
            </a:r>
            <a:r>
              <a:rPr lang="es-ES" sz="2200" b="1" dirty="0" err="1"/>
              <a:t>srdce</a:t>
            </a:r>
            <a:r>
              <a:rPr lang="es-ES" sz="2200" b="1" dirty="0"/>
              <a:t> </a:t>
            </a:r>
            <a:r>
              <a:rPr lang="es-ES" sz="2200" b="1" dirty="0" err="1"/>
              <a:t>po</a:t>
            </a:r>
            <a:r>
              <a:rPr lang="es-ES" sz="2200" b="1" dirty="0"/>
              <a:t> </a:t>
            </a:r>
            <a:r>
              <a:rPr lang="es-ES" sz="2200" b="1" dirty="0" err="1"/>
              <a:t>všechn</a:t>
            </a:r>
            <a:r>
              <a:rPr lang="cs-CZ" sz="2200" b="1" dirty="0"/>
              <a:t>a pokolení</a:t>
            </a:r>
            <a:r>
              <a:rPr lang="es-ES" sz="2200" b="1" dirty="0"/>
              <a:t>.</a:t>
            </a:r>
            <a:br>
              <a:rPr lang="es-ES" sz="2200" b="1" dirty="0"/>
            </a:br>
            <a:r>
              <a:rPr lang="cs-CZ" sz="2200" b="1" dirty="0"/>
              <a:t>Ž</a:t>
            </a:r>
            <a:r>
              <a:rPr lang="es-ES" sz="2200" b="1" dirty="0" err="1"/>
              <a:t>alm</a:t>
            </a:r>
            <a:r>
              <a:rPr lang="es-ES" sz="2200" b="1" dirty="0"/>
              <a:t> 33</a:t>
            </a:r>
            <a:r>
              <a:rPr lang="cs-CZ" sz="2200" b="1" dirty="0"/>
              <a:t>,</a:t>
            </a:r>
            <a:r>
              <a:rPr lang="es-ES" sz="2200" b="1" dirty="0"/>
              <a:t>11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A7A11DB6-9AC2-6B36-6ECC-E29978DCC0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7"/>
          <a:stretch/>
        </p:blipFill>
        <p:spPr>
          <a:xfrm>
            <a:off x="757567" y="25590"/>
            <a:ext cx="10261196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501179-AC44-C99B-C773-9C7E7948435E}"/>
              </a:ext>
            </a:extLst>
          </p:cNvPr>
          <p:cNvSpPr txBox="1"/>
          <p:nvPr/>
        </p:nvSpPr>
        <p:spPr>
          <a:xfrm>
            <a:off x="3649236" y="4025230"/>
            <a:ext cx="19572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cítí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soucit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laskavost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soucit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lidstvem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netrestá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hříšníci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ukazuje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odpuštění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226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906416-0F05-F967-8EC9-067AD0ACE7BD}"/>
              </a:ext>
            </a:extLst>
          </p:cNvPr>
          <p:cNvSpPr txBox="1"/>
          <p:nvPr/>
        </p:nvSpPr>
        <p:spPr>
          <a:xfrm>
            <a:off x="5761300" y="4700856"/>
            <a:ext cx="25512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es-ES" b="1" dirty="0"/>
              <a:t>, </a:t>
            </a:r>
            <a:r>
              <a:rPr lang="es-ES" b="1" dirty="0" err="1"/>
              <a:t>Panovníku</a:t>
            </a:r>
            <a:r>
              <a:rPr lang="es-ES" b="1" dirty="0"/>
              <a:t>, </a:t>
            </a:r>
            <a:r>
              <a:rPr lang="es-ES" b="1" dirty="0" err="1"/>
              <a:t>dobrý</a:t>
            </a:r>
            <a:r>
              <a:rPr lang="es-ES" b="1" dirty="0"/>
              <a:t> a </a:t>
            </a:r>
            <a:r>
              <a:rPr lang="es-ES" b="1" dirty="0" err="1"/>
              <a:t>nabízíš</a:t>
            </a:r>
            <a:r>
              <a:rPr lang="es-ES" b="1" dirty="0"/>
              <a:t> </a:t>
            </a:r>
            <a:r>
              <a:rPr lang="es-ES" b="1" dirty="0" err="1"/>
              <a:t>odpuštění</a:t>
            </a:r>
            <a:r>
              <a:rPr lang="es-ES" b="1" dirty="0"/>
              <a:t>; ke </a:t>
            </a:r>
            <a:r>
              <a:rPr lang="es-ES" b="1" dirty="0" err="1"/>
              <a:t>všem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volají</a:t>
            </a:r>
            <a:r>
              <a:rPr lang="es-ES" b="1" dirty="0"/>
              <a:t>,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es-ES" b="1" dirty="0" err="1"/>
              <a:t>nejvýš</a:t>
            </a:r>
            <a:r>
              <a:rPr lang="es-ES" b="1" dirty="0"/>
              <a:t> </a:t>
            </a:r>
            <a:r>
              <a:rPr lang="es-ES" b="1" dirty="0" err="1"/>
              <a:t>milosrdný</a:t>
            </a:r>
            <a:r>
              <a:rPr lang="es-ES" b="1" dirty="0"/>
              <a:t>.</a:t>
            </a:r>
            <a:br>
              <a:rPr lang="es-ES" b="1" dirty="0"/>
            </a:br>
            <a:r>
              <a:rPr lang="es-ES" b="1" dirty="0" err="1"/>
              <a:t>Žalm</a:t>
            </a:r>
            <a:r>
              <a:rPr lang="es-ES" b="1" dirty="0"/>
              <a:t> 86,5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E35E85-0CBE-D9CF-A3F5-D585C1FE729B}"/>
              </a:ext>
            </a:extLst>
          </p:cNvPr>
          <p:cNvSpPr txBox="1"/>
          <p:nvPr/>
        </p:nvSpPr>
        <p:spPr>
          <a:xfrm>
            <a:off x="8405089" y="1583722"/>
            <a:ext cx="33435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Ale </a:t>
            </a:r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bohatý</a:t>
            </a:r>
            <a:r>
              <a:rPr lang="es-ES" b="1" dirty="0"/>
              <a:t> </a:t>
            </a:r>
            <a:r>
              <a:rPr lang="es-ES" b="1" dirty="0" err="1"/>
              <a:t>milosrdenstvím</a:t>
            </a:r>
            <a:r>
              <a:rPr lang="es-ES" b="1" dirty="0"/>
              <a:t>, </a:t>
            </a:r>
            <a:r>
              <a:rPr lang="es-ES" b="1" dirty="0" err="1"/>
              <a:t>nás</a:t>
            </a:r>
            <a:r>
              <a:rPr lang="es-ES" b="1" dirty="0"/>
              <a:t> pro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velkou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miloval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mrtví</a:t>
            </a:r>
            <a:r>
              <a:rPr lang="es-ES" b="1" dirty="0"/>
              <a:t> v </a:t>
            </a:r>
            <a:r>
              <a:rPr lang="es-ES" b="1" dirty="0" err="1"/>
              <a:t>hříších</a:t>
            </a:r>
            <a:r>
              <a:rPr lang="es-ES" b="1" dirty="0"/>
              <a:t>, </a:t>
            </a:r>
            <a:r>
              <a:rPr lang="es-ES" b="1" dirty="0" err="1"/>
              <a:t>oživil</a:t>
            </a:r>
            <a:r>
              <a:rPr lang="es-ES" b="1" dirty="0"/>
              <a:t> </a:t>
            </a:r>
            <a:r>
              <a:rPr lang="es-ES" b="1" dirty="0" err="1"/>
              <a:t>spolu</a:t>
            </a:r>
            <a:r>
              <a:rPr lang="es-ES" b="1" dirty="0"/>
              <a:t> s </a:t>
            </a:r>
            <a:r>
              <a:rPr lang="es-ES" b="1" dirty="0" err="1"/>
              <a:t>Kristem</a:t>
            </a:r>
            <a:r>
              <a:rPr lang="es-ES" b="1" dirty="0"/>
              <a:t> (</a:t>
            </a:r>
            <a:r>
              <a:rPr lang="es-ES" b="1" dirty="0" err="1"/>
              <a:t>milostí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spaseni</a:t>
            </a:r>
            <a:r>
              <a:rPr lang="es-ES" b="1" dirty="0"/>
              <a:t>). </a:t>
            </a:r>
            <a:r>
              <a:rPr lang="cs-CZ" b="1" dirty="0"/>
              <a:t>                                                          list </a:t>
            </a:r>
            <a:r>
              <a:rPr lang="es-ES" b="1" dirty="0"/>
              <a:t>Efe</a:t>
            </a:r>
            <a:r>
              <a:rPr lang="cs-CZ" b="1" dirty="0"/>
              <a:t>z</a:t>
            </a:r>
            <a:r>
              <a:rPr lang="es-ES" b="1" dirty="0"/>
              <a:t>s</a:t>
            </a:r>
            <a:r>
              <a:rPr lang="cs-CZ" b="1" dirty="0"/>
              <a:t>kým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4</a:t>
            </a:r>
            <a:r>
              <a:rPr lang="cs-CZ" b="1" dirty="0"/>
              <a:t>.</a:t>
            </a:r>
            <a:r>
              <a:rPr lang="es-ES" b="1" dirty="0"/>
              <a:t>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F2963F-7118-251A-854D-3299D773511C}"/>
              </a:ext>
            </a:extLst>
          </p:cNvPr>
          <p:cNvSpPr txBox="1"/>
          <p:nvPr/>
        </p:nvSpPr>
        <p:spPr>
          <a:xfrm>
            <a:off x="8857672" y="4400813"/>
            <a:ext cx="29833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/>
              <a:t>hospodin</a:t>
            </a:r>
            <a:r>
              <a:rPr lang="es-ES" sz="2000" b="1" dirty="0"/>
              <a:t> </a:t>
            </a:r>
            <a:r>
              <a:rPr lang="es-ES" sz="2000" b="1" dirty="0" err="1"/>
              <a:t>tvůj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je </a:t>
            </a:r>
            <a:r>
              <a:rPr lang="es-ES" sz="2000" b="1" dirty="0" err="1"/>
              <a:t>milostivý</a:t>
            </a:r>
            <a:r>
              <a:rPr lang="es-ES" sz="2000" b="1" dirty="0"/>
              <a:t> a </a:t>
            </a:r>
            <a:r>
              <a:rPr lang="es-ES" sz="2000" b="1" dirty="0" err="1"/>
              <a:t>milosrdný</a:t>
            </a:r>
            <a:r>
              <a:rPr lang="es-ES" sz="2000" b="1" dirty="0"/>
              <a:t>, a </a:t>
            </a:r>
            <a:r>
              <a:rPr lang="es-ES" sz="2000" b="1" dirty="0" err="1"/>
              <a:t>neodvrátí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tebe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tvář</a:t>
            </a:r>
            <a:r>
              <a:rPr lang="es-ES" sz="2000" b="1" dirty="0"/>
              <a:t>, </a:t>
            </a:r>
            <a:r>
              <a:rPr lang="es-ES" sz="2000" b="1" dirty="0" err="1"/>
              <a:t>pokud</a:t>
            </a:r>
            <a:r>
              <a:rPr lang="es-ES" sz="2000" b="1" dirty="0"/>
              <a:t> se k </a:t>
            </a:r>
            <a:r>
              <a:rPr lang="es-ES" sz="2000" b="1" dirty="0" err="1"/>
              <a:t>němu</a:t>
            </a:r>
            <a:r>
              <a:rPr lang="es-ES" sz="2000" b="1" dirty="0"/>
              <a:t> </a:t>
            </a:r>
            <a:r>
              <a:rPr lang="es-ES" sz="2000" b="1" dirty="0" err="1"/>
              <a:t>obrátíš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es-ES" sz="2000" b="1" dirty="0"/>
              <a:t>2</a:t>
            </a:r>
            <a:r>
              <a:rPr lang="cs-CZ" sz="2000" b="1" dirty="0"/>
              <a:t>. Paralipomenon</a:t>
            </a:r>
            <a:r>
              <a:rPr lang="es-ES" sz="2000" b="1" dirty="0"/>
              <a:t> 30</a:t>
            </a:r>
            <a:r>
              <a:rPr lang="cs-CZ" sz="2000" b="1" dirty="0"/>
              <a:t>,</a:t>
            </a:r>
            <a:r>
              <a:rPr lang="es-ES" sz="2000" b="1" dirty="0"/>
              <a:t>9b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4399178-46D1-68EA-490D-19636F809851}"/>
              </a:ext>
            </a:extLst>
          </p:cNvPr>
          <p:cNvSpPr txBox="1"/>
          <p:nvPr/>
        </p:nvSpPr>
        <p:spPr>
          <a:xfrm>
            <a:off x="3801227" y="1491389"/>
            <a:ext cx="41933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 err="1"/>
              <a:t>Neboť</a:t>
            </a:r>
            <a:r>
              <a:rPr lang="es-ES" sz="2200" b="1" dirty="0"/>
              <a:t> </a:t>
            </a:r>
            <a:r>
              <a:rPr lang="es-ES" sz="2200" b="1" dirty="0" err="1"/>
              <a:t>hory</a:t>
            </a:r>
            <a:r>
              <a:rPr lang="es-ES" sz="2200" b="1" dirty="0"/>
              <a:t> se </a:t>
            </a:r>
            <a:r>
              <a:rPr lang="es-ES" sz="2200" b="1" dirty="0" err="1"/>
              <a:t>pohnou</a:t>
            </a:r>
            <a:r>
              <a:rPr lang="es-ES" sz="2200" b="1" dirty="0"/>
              <a:t> a </a:t>
            </a:r>
            <a:r>
              <a:rPr lang="es-ES" sz="2200" b="1" dirty="0" err="1"/>
              <a:t>hory</a:t>
            </a:r>
            <a:r>
              <a:rPr lang="es-ES" sz="2200" b="1" dirty="0"/>
              <a:t> se </a:t>
            </a:r>
            <a:r>
              <a:rPr lang="es-ES" sz="2200" b="1" dirty="0" err="1"/>
              <a:t>budou</a:t>
            </a:r>
            <a:r>
              <a:rPr lang="es-ES" sz="2200" b="1" dirty="0"/>
              <a:t> </a:t>
            </a:r>
            <a:r>
              <a:rPr lang="es-ES" sz="2200" b="1" dirty="0" err="1"/>
              <a:t>třást</a:t>
            </a:r>
            <a:r>
              <a:rPr lang="es-ES" sz="2200" b="1" dirty="0"/>
              <a:t>, ale </a:t>
            </a:r>
            <a:r>
              <a:rPr lang="es-ES" sz="2200" b="1" dirty="0" err="1"/>
              <a:t>milosrdenství</a:t>
            </a:r>
            <a:r>
              <a:rPr lang="es-ES" sz="2200" b="1" dirty="0"/>
              <a:t> </a:t>
            </a:r>
            <a:r>
              <a:rPr lang="es-ES" sz="2200" b="1" dirty="0" err="1"/>
              <a:t>mé</a:t>
            </a:r>
            <a:r>
              <a:rPr lang="es-ES" sz="2200" b="1" dirty="0"/>
              <a:t> se </a:t>
            </a:r>
            <a:r>
              <a:rPr lang="es-ES" sz="2200" b="1" dirty="0" err="1"/>
              <a:t>od</a:t>
            </a:r>
            <a:r>
              <a:rPr lang="es-ES" sz="2200" b="1" dirty="0"/>
              <a:t> </a:t>
            </a:r>
            <a:r>
              <a:rPr lang="es-ES" sz="2200" b="1" dirty="0" err="1"/>
              <a:t>vás</a:t>
            </a:r>
            <a:r>
              <a:rPr lang="es-ES" sz="2200" b="1" dirty="0"/>
              <a:t> </a:t>
            </a:r>
            <a:r>
              <a:rPr lang="es-ES" sz="2200" b="1" dirty="0" err="1"/>
              <a:t>nevzdálí</a:t>
            </a:r>
            <a:r>
              <a:rPr lang="es-ES" sz="2200" b="1" dirty="0"/>
              <a:t>, </a:t>
            </a:r>
            <a:r>
              <a:rPr lang="es-ES" sz="2200" b="1" dirty="0" err="1"/>
              <a:t>ani</a:t>
            </a:r>
            <a:r>
              <a:rPr lang="es-ES" sz="2200" b="1" dirty="0"/>
              <a:t> </a:t>
            </a:r>
            <a:r>
              <a:rPr lang="es-ES" sz="2200" b="1" dirty="0" err="1"/>
              <a:t>smlouva</a:t>
            </a:r>
            <a:r>
              <a:rPr lang="es-ES" sz="2200" b="1" dirty="0"/>
              <a:t> </a:t>
            </a:r>
            <a:r>
              <a:rPr lang="es-ES" sz="2200" b="1" dirty="0" err="1"/>
              <a:t>pokoje</a:t>
            </a:r>
            <a:r>
              <a:rPr lang="es-ES" sz="2200" b="1" dirty="0"/>
              <a:t> </a:t>
            </a:r>
            <a:r>
              <a:rPr lang="es-ES" sz="2200" b="1" dirty="0" err="1"/>
              <a:t>mého</a:t>
            </a:r>
            <a:r>
              <a:rPr lang="es-ES" sz="2200" b="1" dirty="0"/>
              <a:t> </a:t>
            </a:r>
            <a:r>
              <a:rPr lang="es-ES" sz="2200" b="1" dirty="0" err="1"/>
              <a:t>nebude</a:t>
            </a:r>
            <a:r>
              <a:rPr lang="es-ES" sz="2200" b="1" dirty="0"/>
              <a:t> </a:t>
            </a:r>
            <a:r>
              <a:rPr lang="es-ES" sz="2200" b="1" dirty="0" err="1"/>
              <a:t>porušena</a:t>
            </a:r>
            <a:r>
              <a:rPr lang="es-ES" sz="2200" b="1" dirty="0"/>
              <a:t>, </a:t>
            </a:r>
            <a:r>
              <a:rPr lang="es-ES" sz="2200" b="1" dirty="0" err="1"/>
              <a:t>praví</a:t>
            </a:r>
            <a:r>
              <a:rPr lang="es-ES" sz="2200" b="1" dirty="0"/>
              <a:t> </a:t>
            </a:r>
            <a:r>
              <a:rPr lang="es-ES" sz="2200" b="1" dirty="0" err="1"/>
              <a:t>Hospodin</a:t>
            </a:r>
            <a:r>
              <a:rPr lang="es-ES" sz="2200" b="1" dirty="0"/>
              <a:t>, </a:t>
            </a:r>
            <a:r>
              <a:rPr lang="es-ES" sz="2200" b="1" dirty="0" err="1"/>
              <a:t>který</a:t>
            </a:r>
            <a:r>
              <a:rPr lang="es-ES" sz="2200" b="1" dirty="0"/>
              <a:t> se </a:t>
            </a:r>
            <a:r>
              <a:rPr lang="es-ES" sz="2200" b="1" dirty="0" err="1"/>
              <a:t>nad</a:t>
            </a:r>
            <a:r>
              <a:rPr lang="es-ES" sz="2200" b="1" dirty="0"/>
              <a:t> </a:t>
            </a:r>
            <a:r>
              <a:rPr lang="es-ES" sz="2200" b="1" dirty="0" err="1"/>
              <a:t>vámi</a:t>
            </a:r>
            <a:r>
              <a:rPr lang="es-ES" sz="2200" b="1" dirty="0"/>
              <a:t> </a:t>
            </a:r>
            <a:r>
              <a:rPr lang="es-ES" sz="2200" b="1" dirty="0" err="1"/>
              <a:t>slituje</a:t>
            </a:r>
            <a:r>
              <a:rPr lang="es-ES" sz="2200" b="1" dirty="0"/>
              <a:t>. I</a:t>
            </a:r>
            <a:r>
              <a:rPr lang="cs-CZ" sz="2200" b="1" dirty="0" err="1"/>
              <a:t>zajáš</a:t>
            </a:r>
            <a:r>
              <a:rPr lang="es-ES" sz="2200" b="1" dirty="0"/>
              <a:t> 54</a:t>
            </a:r>
            <a:r>
              <a:rPr lang="cs-CZ" sz="2200" b="1" dirty="0"/>
              <a:t>,</a:t>
            </a:r>
            <a:r>
              <a:rPr lang="es-ES" sz="2200" b="1" dirty="0"/>
              <a:t>10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C842893-43F4-8137-D780-89ECA42EE731}"/>
              </a:ext>
            </a:extLst>
          </p:cNvPr>
          <p:cNvSpPr txBox="1"/>
          <p:nvPr/>
        </p:nvSpPr>
        <p:spPr>
          <a:xfrm>
            <a:off x="674957" y="4365632"/>
            <a:ext cx="24845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Beru si k srdci a          s důvěrou očekávám Hospodinovo</a:t>
            </a:r>
            <a:r>
              <a:rPr lang="es-ES" sz="2000" b="1" dirty="0"/>
              <a:t> milos</a:t>
            </a:r>
            <a:r>
              <a:rPr lang="cs-CZ" sz="2000" b="1" dirty="0" err="1"/>
              <a:t>rdens</a:t>
            </a:r>
            <a:r>
              <a:rPr lang="es-ES" sz="2000" b="1" dirty="0"/>
              <a:t>t</a:t>
            </a:r>
            <a:r>
              <a:rPr lang="cs-CZ" sz="2000" b="1" dirty="0"/>
              <a:t>v</a:t>
            </a:r>
            <a:r>
              <a:rPr lang="es-ES" sz="2000" b="1" dirty="0"/>
              <a:t>í j</a:t>
            </a:r>
            <a:r>
              <a:rPr lang="cs-CZ" sz="2000" b="1" dirty="0" err="1"/>
              <a:t>ež</a:t>
            </a:r>
            <a:r>
              <a:rPr lang="cs-CZ" sz="2000" b="1" dirty="0"/>
              <a:t> nepomíjí, jeho slitování, jež nekončí</a:t>
            </a:r>
            <a:r>
              <a:rPr lang="es-ES" sz="2000" b="1" dirty="0"/>
              <a:t>. </a:t>
            </a:r>
            <a:r>
              <a:rPr lang="cs-CZ" sz="2000" b="1" dirty="0"/>
              <a:t>Pláč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</a:t>
            </a:r>
            <a:r>
              <a:rPr lang="cs-CZ" sz="2000" b="1" dirty="0"/>
              <a:t>1.2</a:t>
            </a:r>
            <a:r>
              <a:rPr lang="es-ES" sz="2000" b="1" dirty="0"/>
              <a:t>2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860236A-8F45-0982-77E4-382E781D5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8" t="6203" r="418" b="19094"/>
          <a:stretch/>
        </p:blipFill>
        <p:spPr>
          <a:xfrm>
            <a:off x="204613" y="1228437"/>
            <a:ext cx="3295968" cy="257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00FDAF9D-BE2A-AFF2-3134-63773A457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0"/>
          <a:stretch/>
        </p:blipFill>
        <p:spPr>
          <a:xfrm>
            <a:off x="530352" y="47542"/>
            <a:ext cx="10735056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7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53E7E40-5BA1-A7D6-064F-30E621650DE6}"/>
              </a:ext>
            </a:extLst>
          </p:cNvPr>
          <p:cNvSpPr txBox="1"/>
          <p:nvPr/>
        </p:nvSpPr>
        <p:spPr>
          <a:xfrm>
            <a:off x="5292436" y="4692396"/>
            <a:ext cx="4322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Jak nesmírná je</a:t>
            </a:r>
            <a:r>
              <a:rPr lang="es-ES" sz="2400" b="1" dirty="0"/>
              <a:t> hl</a:t>
            </a:r>
            <a:r>
              <a:rPr lang="cs-CZ" sz="2400" b="1" dirty="0"/>
              <a:t>o</a:t>
            </a:r>
            <a:r>
              <a:rPr lang="es-ES" sz="2400" b="1" dirty="0" err="1"/>
              <a:t>ub</a:t>
            </a:r>
            <a:r>
              <a:rPr lang="cs-CZ" sz="2400" b="1" dirty="0" err="1"/>
              <a:t>ka</a:t>
            </a:r>
            <a:r>
              <a:rPr lang="cs-CZ" sz="2400" b="1" dirty="0"/>
              <a:t> Božího</a:t>
            </a:r>
            <a:r>
              <a:rPr lang="es-ES" sz="2400" b="1" dirty="0"/>
              <a:t> </a:t>
            </a:r>
            <a:r>
              <a:rPr lang="es-ES" sz="2400" b="1" dirty="0" err="1"/>
              <a:t>bohatství</a:t>
            </a:r>
            <a:r>
              <a:rPr lang="cs-CZ" sz="2400" b="1" dirty="0"/>
              <a:t>, jeho</a:t>
            </a:r>
            <a:r>
              <a:rPr lang="es-ES" sz="2400" b="1" dirty="0"/>
              <a:t> </a:t>
            </a:r>
            <a:r>
              <a:rPr lang="es-ES" sz="2400" b="1" dirty="0" err="1"/>
              <a:t>moudrosti</a:t>
            </a:r>
            <a:r>
              <a:rPr lang="es-ES" sz="2400" b="1" dirty="0"/>
              <a:t> </a:t>
            </a:r>
            <a:r>
              <a:rPr lang="cs-CZ" sz="2400" b="1" dirty="0"/>
              <a:t>i</a:t>
            </a:r>
            <a:r>
              <a:rPr lang="es-ES" sz="2400" b="1" dirty="0"/>
              <a:t> </a:t>
            </a:r>
            <a:r>
              <a:rPr lang="cs-CZ" sz="2400" b="1" dirty="0"/>
              <a:t>vědě</a:t>
            </a:r>
            <a:r>
              <a:rPr lang="es-ES" sz="2400" b="1" dirty="0" err="1"/>
              <a:t>ní</a:t>
            </a:r>
            <a:r>
              <a:rPr lang="es-ES" sz="2400" b="1" dirty="0"/>
              <a:t>! </a:t>
            </a:r>
            <a:r>
              <a:rPr lang="es-ES" sz="2400" b="1" dirty="0" err="1"/>
              <a:t>Jak</a:t>
            </a:r>
            <a:r>
              <a:rPr lang="es-ES" sz="2400" b="1" dirty="0"/>
              <a:t> </a:t>
            </a:r>
            <a:r>
              <a:rPr lang="es-ES" sz="2400" b="1" dirty="0" err="1"/>
              <a:t>nevyzpytatelné</a:t>
            </a:r>
            <a:r>
              <a:rPr lang="es-ES" sz="2400" b="1" dirty="0"/>
              <a:t> </a:t>
            </a:r>
            <a:r>
              <a:rPr lang="es-ES" sz="2400" b="1" dirty="0" err="1"/>
              <a:t>jsou</a:t>
            </a:r>
            <a:r>
              <a:rPr lang="es-ES" sz="2400" b="1" dirty="0"/>
              <a:t> </a:t>
            </a:r>
            <a:r>
              <a:rPr lang="es-ES" sz="2400" b="1" dirty="0" err="1"/>
              <a:t>jeho</a:t>
            </a:r>
            <a:r>
              <a:rPr lang="es-ES" sz="2400" b="1" dirty="0"/>
              <a:t> </a:t>
            </a:r>
            <a:r>
              <a:rPr lang="es-ES" sz="2400" b="1" dirty="0" err="1"/>
              <a:t>soudy</a:t>
            </a:r>
            <a:r>
              <a:rPr lang="es-ES" sz="2400" b="1" dirty="0"/>
              <a:t> a </a:t>
            </a:r>
            <a:r>
              <a:rPr lang="es-ES" sz="2400" b="1" dirty="0" err="1"/>
              <a:t>nevy</a:t>
            </a:r>
            <a:r>
              <a:rPr lang="cs-CZ" sz="2400" b="1" dirty="0" err="1"/>
              <a:t>stopova</a:t>
            </a:r>
            <a:r>
              <a:rPr lang="es-ES" sz="2400" b="1" dirty="0" err="1"/>
              <a:t>telné</a:t>
            </a:r>
            <a:r>
              <a:rPr lang="es-ES" sz="2400" b="1" dirty="0"/>
              <a:t> </a:t>
            </a:r>
            <a:r>
              <a:rPr lang="es-ES" sz="2400" b="1" dirty="0" err="1"/>
              <a:t>jeho</a:t>
            </a:r>
            <a:r>
              <a:rPr lang="es-ES" sz="2400" b="1" dirty="0"/>
              <a:t> </a:t>
            </a:r>
            <a:r>
              <a:rPr lang="es-ES" sz="2400" b="1" dirty="0" err="1"/>
              <a:t>cesty</a:t>
            </a:r>
            <a:r>
              <a:rPr lang="es-ES" sz="2400" b="1" dirty="0"/>
              <a:t>!</a:t>
            </a:r>
            <a:r>
              <a:rPr lang="cs-CZ" sz="2400" b="1" dirty="0"/>
              <a:t> list</a:t>
            </a:r>
            <a:r>
              <a:rPr lang="es-ES" sz="2400" b="1" dirty="0"/>
              <a:t> </a:t>
            </a:r>
            <a:r>
              <a:rPr lang="es-ES" sz="2400" b="1" dirty="0" err="1"/>
              <a:t>Říman</a:t>
            </a:r>
            <a:r>
              <a:rPr lang="cs-CZ" sz="2400" b="1" dirty="0" err="1"/>
              <a:t>ům</a:t>
            </a:r>
            <a:r>
              <a:rPr lang="es-ES" sz="2400" b="1" dirty="0"/>
              <a:t> 11</a:t>
            </a:r>
            <a:r>
              <a:rPr lang="cs-CZ" sz="2400" b="1" dirty="0"/>
              <a:t>,</a:t>
            </a:r>
            <a:r>
              <a:rPr lang="es-ES" sz="2400" b="1" dirty="0"/>
              <a:t>33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C8E32B-1C97-A70E-6EAE-04E1E87A8EA6}"/>
              </a:ext>
            </a:extLst>
          </p:cNvPr>
          <p:cNvSpPr txBox="1"/>
          <p:nvPr/>
        </p:nvSpPr>
        <p:spPr>
          <a:xfrm>
            <a:off x="319823" y="1690516"/>
            <a:ext cx="421178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b="1" dirty="0" err="1"/>
              <a:t>Veliký</a:t>
            </a:r>
            <a:r>
              <a:rPr lang="es-ES" sz="2600" b="1" dirty="0"/>
              <a:t> je </a:t>
            </a:r>
            <a:r>
              <a:rPr lang="cs-CZ" sz="2600" b="1" dirty="0"/>
              <a:t>Hospodin,</a:t>
            </a:r>
            <a:r>
              <a:rPr lang="es-ES" sz="2600" b="1" dirty="0"/>
              <a:t> </a:t>
            </a:r>
            <a:r>
              <a:rPr lang="es-ES" sz="2600" b="1" dirty="0" err="1"/>
              <a:t>nejvyšší</a:t>
            </a:r>
            <a:r>
              <a:rPr lang="es-ES" sz="2600" b="1" dirty="0"/>
              <a:t> </a:t>
            </a:r>
            <a:r>
              <a:rPr lang="es-ES" sz="2600" b="1" dirty="0" err="1"/>
              <a:t>chvál</a:t>
            </a:r>
            <a:r>
              <a:rPr lang="cs-CZ" sz="2600" b="1" dirty="0"/>
              <a:t>y hodný,</a:t>
            </a:r>
            <a:r>
              <a:rPr lang="es-ES" sz="2600" b="1" dirty="0"/>
              <a:t> </a:t>
            </a:r>
            <a:r>
              <a:rPr lang="es-ES" sz="2600" b="1" dirty="0" err="1"/>
              <a:t>jeho</a:t>
            </a:r>
            <a:r>
              <a:rPr lang="es-ES" sz="2600" b="1" dirty="0"/>
              <a:t> </a:t>
            </a:r>
            <a:r>
              <a:rPr lang="es-ES" sz="2600" b="1" dirty="0" err="1"/>
              <a:t>velikost</a:t>
            </a:r>
            <a:r>
              <a:rPr lang="es-ES" sz="2600" b="1" dirty="0"/>
              <a:t> </a:t>
            </a:r>
            <a:r>
              <a:rPr lang="cs-CZ" sz="2600" b="1" dirty="0" err="1"/>
              <a:t>nelz</a:t>
            </a:r>
            <a:r>
              <a:rPr lang="es-ES" sz="2600" b="1" dirty="0"/>
              <a:t>e </a:t>
            </a:r>
            <a:r>
              <a:rPr lang="es-ES" sz="2600" b="1" dirty="0" err="1"/>
              <a:t>vyzpyt</a:t>
            </a:r>
            <a:r>
              <a:rPr lang="cs-CZ" sz="2600" b="1" dirty="0"/>
              <a:t>ova</a:t>
            </a:r>
            <a:r>
              <a:rPr lang="es-ES" sz="2600" b="1" dirty="0"/>
              <a:t>t.</a:t>
            </a:r>
            <a:br>
              <a:rPr lang="es-ES" sz="2600" b="1" dirty="0"/>
            </a:br>
            <a:r>
              <a:rPr lang="cs-CZ" sz="2600" b="1" dirty="0"/>
              <a:t>Ž</a:t>
            </a:r>
            <a:r>
              <a:rPr lang="es-ES" sz="2600" b="1" dirty="0" err="1"/>
              <a:t>alm</a:t>
            </a:r>
            <a:r>
              <a:rPr lang="es-ES" sz="2600" b="1" dirty="0"/>
              <a:t> 145</a:t>
            </a:r>
            <a:r>
              <a:rPr lang="cs-CZ" sz="2600" b="1" dirty="0"/>
              <a:t>,</a:t>
            </a:r>
            <a:r>
              <a:rPr lang="es-ES" sz="2600" b="1" dirty="0"/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5CBE90-E25D-9EB9-F906-A787902BB8C7}"/>
              </a:ext>
            </a:extLst>
          </p:cNvPr>
          <p:cNvSpPr txBox="1"/>
          <p:nvPr/>
        </p:nvSpPr>
        <p:spPr>
          <a:xfrm>
            <a:off x="701967" y="4877062"/>
            <a:ext cx="338974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600" b="1" dirty="0"/>
              <a:t>… který</a:t>
            </a:r>
            <a:r>
              <a:rPr lang="es-ES" sz="2600" b="1" dirty="0"/>
              <a:t> </a:t>
            </a:r>
            <a:r>
              <a:rPr lang="es-ES" sz="2600" b="1" dirty="0" err="1"/>
              <a:t>dělá</a:t>
            </a:r>
            <a:r>
              <a:rPr lang="es-ES" sz="2600" b="1" dirty="0"/>
              <a:t> </a:t>
            </a:r>
            <a:r>
              <a:rPr lang="cs-CZ" sz="2600" b="1" dirty="0"/>
              <a:t>věci </a:t>
            </a:r>
            <a:r>
              <a:rPr lang="es-ES" sz="2600" b="1" dirty="0" err="1"/>
              <a:t>vel</a:t>
            </a:r>
            <a:r>
              <a:rPr lang="cs-CZ" sz="2600" b="1" dirty="0"/>
              <a:t>i</a:t>
            </a:r>
            <a:r>
              <a:rPr lang="es-ES" sz="2600" b="1" dirty="0" err="1"/>
              <a:t>ké</a:t>
            </a:r>
            <a:r>
              <a:rPr lang="es-ES" sz="2600" b="1" dirty="0"/>
              <a:t> </a:t>
            </a:r>
            <a:r>
              <a:rPr lang="cs-CZ" sz="2600" b="1" dirty="0"/>
              <a:t> </a:t>
            </a:r>
            <a:r>
              <a:rPr lang="es-ES" sz="2600" b="1" dirty="0"/>
              <a:t>a </a:t>
            </a:r>
            <a:r>
              <a:rPr lang="es-ES" sz="2600" b="1" dirty="0" err="1"/>
              <a:t>nevyzpytatelné</a:t>
            </a:r>
            <a:r>
              <a:rPr lang="cs-CZ" sz="2600" b="1" dirty="0"/>
              <a:t>, </a:t>
            </a:r>
            <a:r>
              <a:rPr lang="cs-CZ" sz="2600" b="1" dirty="0" err="1"/>
              <a:t>nezčíslné</a:t>
            </a:r>
            <a:r>
              <a:rPr lang="es-ES" sz="2600" b="1" dirty="0"/>
              <a:t> </a:t>
            </a:r>
            <a:r>
              <a:rPr lang="es-ES" sz="2600" b="1" dirty="0" err="1"/>
              <a:t>divy</a:t>
            </a:r>
            <a:r>
              <a:rPr lang="cs-CZ" sz="2600" b="1" dirty="0"/>
              <a:t> ..</a:t>
            </a:r>
            <a:r>
              <a:rPr lang="es-ES" sz="2600" b="1" dirty="0"/>
              <a:t>.</a:t>
            </a:r>
            <a:br>
              <a:rPr lang="es-ES" sz="2600" b="1" dirty="0"/>
            </a:br>
            <a:r>
              <a:rPr lang="es-ES" sz="2600" b="1" dirty="0"/>
              <a:t>J</a:t>
            </a:r>
            <a:r>
              <a:rPr lang="cs-CZ" sz="2600" b="1" dirty="0"/>
              <a:t>ó</a:t>
            </a:r>
            <a:r>
              <a:rPr lang="es-ES" sz="2600" b="1" dirty="0"/>
              <a:t>b 5</a:t>
            </a:r>
            <a:r>
              <a:rPr lang="cs-CZ" sz="2600" b="1" dirty="0"/>
              <a:t>,</a:t>
            </a:r>
            <a:r>
              <a:rPr lang="es-ES" sz="2600" b="1" dirty="0"/>
              <a:t>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D1E98C-8435-05A0-3BC6-3B7B793BE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2" t="22294" r="142" b="21155"/>
          <a:stretch/>
        </p:blipFill>
        <p:spPr>
          <a:xfrm>
            <a:off x="5128160" y="1320800"/>
            <a:ext cx="6491186" cy="25881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C2B3AE-F2C3-9FEC-976B-0968B98A03F3}"/>
              </a:ext>
            </a:extLst>
          </p:cNvPr>
          <p:cNvSpPr txBox="1"/>
          <p:nvPr/>
        </p:nvSpPr>
        <p:spPr>
          <a:xfrm>
            <a:off x="10145787" y="4415397"/>
            <a:ext cx="20462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působivá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někdo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znát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definovat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popsat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natož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pochopit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5D6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0B7E4478-2A7E-491A-A0A5-5B4A6EFC19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/>
          <a:stretch/>
        </p:blipFill>
        <p:spPr>
          <a:xfrm>
            <a:off x="461726" y="-6025"/>
            <a:ext cx="11295706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92FFE8-F34B-84A7-DD70-133143E4C72B}"/>
              </a:ext>
            </a:extLst>
          </p:cNvPr>
          <p:cNvSpPr txBox="1"/>
          <p:nvPr/>
        </p:nvSpPr>
        <p:spPr>
          <a:xfrm>
            <a:off x="18474" y="1274777"/>
            <a:ext cx="28955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vůle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dokonalém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souladu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svatostí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spravedlností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rozhodl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vymazat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milovaných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vyvolených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Proto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prohlášeni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svaté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bezúhonné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skrze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drahocennou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krev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1237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28D3F7-E40D-0E36-9AA7-D3E8D67A1205}"/>
              </a:ext>
            </a:extLst>
          </p:cNvPr>
          <p:cNvSpPr txBox="1"/>
          <p:nvPr/>
        </p:nvSpPr>
        <p:spPr>
          <a:xfrm>
            <a:off x="4793673" y="4263679"/>
            <a:ext cx="252152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… n</a:t>
            </a:r>
            <a:r>
              <a:rPr lang="es-ES" sz="2200" b="1" dirty="0" err="1"/>
              <a:t>eboť</a:t>
            </a:r>
            <a:r>
              <a:rPr lang="es-ES" sz="2200" b="1" dirty="0"/>
              <a:t> </a:t>
            </a:r>
            <a:r>
              <a:rPr lang="es-ES" sz="2200" b="1" dirty="0" err="1"/>
              <a:t>ty</a:t>
            </a:r>
            <a:r>
              <a:rPr lang="cs-CZ" sz="2200" b="1" dirty="0"/>
              <a:t> jsi</a:t>
            </a:r>
            <a:r>
              <a:rPr lang="es-ES" sz="2200" b="1" dirty="0"/>
              <a:t>, Pan</a:t>
            </a:r>
            <a:r>
              <a:rPr lang="cs-CZ" sz="2200" b="1" dirty="0" err="1"/>
              <a:t>ovníku</a:t>
            </a:r>
            <a:r>
              <a:rPr lang="es-ES" sz="2200" b="1" dirty="0"/>
              <a:t>, </a:t>
            </a:r>
            <a:r>
              <a:rPr lang="es-ES" sz="2200" b="1" dirty="0" err="1"/>
              <a:t>dobrý</a:t>
            </a:r>
            <a:r>
              <a:rPr lang="es-ES" sz="2200" b="1" dirty="0"/>
              <a:t> a </a:t>
            </a:r>
            <a:r>
              <a:rPr lang="cs-CZ" sz="2200" b="1" dirty="0"/>
              <a:t>nabízíš </a:t>
            </a:r>
            <a:r>
              <a:rPr lang="es-ES" sz="2200" b="1" dirty="0" err="1"/>
              <a:t>odpuště</a:t>
            </a:r>
            <a:r>
              <a:rPr lang="cs-CZ" sz="2200" b="1" dirty="0"/>
              <a:t>n</a:t>
            </a:r>
            <a:r>
              <a:rPr lang="es-ES" sz="2200" b="1" dirty="0"/>
              <a:t>í</a:t>
            </a:r>
            <a:r>
              <a:rPr lang="cs-CZ" sz="2200" b="1" dirty="0"/>
              <a:t>;</a:t>
            </a:r>
            <a:r>
              <a:rPr lang="es-ES" sz="2200" b="1" dirty="0"/>
              <a:t> </a:t>
            </a:r>
            <a:r>
              <a:rPr lang="cs-CZ" sz="2200" b="1" dirty="0"/>
              <a:t>         </a:t>
            </a:r>
            <a:r>
              <a:rPr lang="es-ES" sz="2200" b="1" dirty="0"/>
              <a:t>ke </a:t>
            </a:r>
            <a:r>
              <a:rPr lang="es-ES" sz="2200" b="1" dirty="0" err="1"/>
              <a:t>všem</a:t>
            </a:r>
            <a:r>
              <a:rPr lang="es-ES" sz="2200" b="1" dirty="0"/>
              <a:t>, </a:t>
            </a:r>
            <a:r>
              <a:rPr lang="es-ES" sz="2200" b="1" dirty="0" err="1"/>
              <a:t>kdo</a:t>
            </a:r>
            <a:r>
              <a:rPr lang="es-ES" sz="2200" b="1" dirty="0"/>
              <a:t> </a:t>
            </a:r>
            <a:r>
              <a:rPr lang="es-ES" sz="2200" b="1" dirty="0" err="1"/>
              <a:t>tě</a:t>
            </a:r>
            <a:r>
              <a:rPr lang="es-ES" sz="2200" b="1" dirty="0"/>
              <a:t> </a:t>
            </a:r>
            <a:r>
              <a:rPr lang="es-ES" sz="2200" b="1" dirty="0" err="1"/>
              <a:t>volají</a:t>
            </a:r>
            <a:r>
              <a:rPr lang="cs-CZ" sz="2200" b="1" dirty="0"/>
              <a:t>, jsi nejvýš milosrdný</a:t>
            </a:r>
            <a:r>
              <a:rPr lang="es-ES" sz="2200" b="1" dirty="0"/>
              <a:t>.</a:t>
            </a:r>
            <a:br>
              <a:rPr lang="es-ES" sz="2200" b="1" dirty="0"/>
            </a:br>
            <a:r>
              <a:rPr lang="cs-CZ" sz="2200" b="1" dirty="0"/>
              <a:t>Ž</a:t>
            </a:r>
            <a:r>
              <a:rPr lang="es-ES" sz="2200" b="1" dirty="0" err="1"/>
              <a:t>alm</a:t>
            </a:r>
            <a:r>
              <a:rPr lang="es-ES" sz="2200" b="1" dirty="0"/>
              <a:t> 86</a:t>
            </a:r>
            <a:r>
              <a:rPr lang="cs-CZ" sz="2200" b="1" dirty="0"/>
              <a:t>,</a:t>
            </a:r>
            <a:r>
              <a:rPr lang="es-ES" sz="2200" b="1" dirty="0"/>
              <a:t>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14EE2E-8883-C23E-965D-C7996927EB40}"/>
              </a:ext>
            </a:extLst>
          </p:cNvPr>
          <p:cNvSpPr txBox="1"/>
          <p:nvPr/>
        </p:nvSpPr>
        <p:spPr>
          <a:xfrm>
            <a:off x="3015671" y="1469510"/>
            <a:ext cx="429953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900" b="1" dirty="0" err="1"/>
              <a:t>Jaký</a:t>
            </a:r>
            <a:r>
              <a:rPr lang="es-ES" sz="1900" b="1" dirty="0"/>
              <a:t> </a:t>
            </a:r>
            <a:r>
              <a:rPr lang="es-ES" sz="1900" b="1" dirty="0" err="1"/>
              <a:t>Bůh</a:t>
            </a:r>
            <a:r>
              <a:rPr lang="es-ES" sz="1900" b="1" dirty="0"/>
              <a:t> </a:t>
            </a:r>
            <a:r>
              <a:rPr lang="es-ES" sz="1900" b="1" dirty="0" err="1"/>
              <a:t>jako</a:t>
            </a:r>
            <a:r>
              <a:rPr lang="es-ES" sz="1900" b="1" dirty="0"/>
              <a:t> </a:t>
            </a:r>
            <a:r>
              <a:rPr lang="es-ES" sz="1900" b="1" dirty="0" err="1"/>
              <a:t>vy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</a:t>
            </a:r>
            <a:r>
              <a:rPr lang="es-ES" sz="1900" b="1" dirty="0" err="1"/>
              <a:t>odpouští</a:t>
            </a:r>
            <a:r>
              <a:rPr lang="es-ES" sz="1900" b="1" dirty="0"/>
              <a:t> </a:t>
            </a:r>
            <a:r>
              <a:rPr lang="es-ES" sz="1900" b="1" dirty="0" err="1"/>
              <a:t>zlo</a:t>
            </a:r>
            <a:r>
              <a:rPr lang="es-ES" sz="1900" b="1" dirty="0"/>
              <a:t> a </a:t>
            </a:r>
            <a:r>
              <a:rPr lang="es-ES" sz="1900" b="1" dirty="0" err="1"/>
              <a:t>zapomíná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hřích</a:t>
            </a:r>
            <a:r>
              <a:rPr lang="es-ES" sz="1900" b="1" dirty="0"/>
              <a:t> </a:t>
            </a:r>
            <a:r>
              <a:rPr lang="es-ES" sz="1900" b="1" dirty="0" err="1"/>
              <a:t>zbytku</a:t>
            </a:r>
            <a:r>
              <a:rPr lang="es-ES" sz="1900" b="1" dirty="0"/>
              <a:t> </a:t>
            </a:r>
            <a:r>
              <a:rPr lang="es-ES" sz="1900" b="1" dirty="0" err="1"/>
              <a:t>svého</a:t>
            </a:r>
            <a:r>
              <a:rPr lang="es-ES" sz="1900" b="1" dirty="0"/>
              <a:t> </a:t>
            </a:r>
            <a:r>
              <a:rPr lang="es-ES" sz="1900" b="1" dirty="0" err="1"/>
              <a:t>dědictví</a:t>
            </a:r>
            <a:r>
              <a:rPr lang="es-ES" sz="1900" b="1" dirty="0"/>
              <a:t>? </a:t>
            </a:r>
            <a:r>
              <a:rPr lang="es-ES" sz="1900" b="1" dirty="0" err="1"/>
              <a:t>Nezadržoval</a:t>
            </a:r>
            <a:r>
              <a:rPr lang="es-ES" sz="1900" b="1" dirty="0"/>
              <a:t> </a:t>
            </a:r>
            <a:r>
              <a:rPr lang="es-ES" sz="1900" b="1" dirty="0" err="1"/>
              <a:t>svůj</a:t>
            </a:r>
            <a:r>
              <a:rPr lang="es-ES" sz="1900" b="1" dirty="0"/>
              <a:t> </a:t>
            </a:r>
            <a:r>
              <a:rPr lang="es-ES" sz="1900" b="1" dirty="0" err="1"/>
              <a:t>hněv</a:t>
            </a:r>
            <a:r>
              <a:rPr lang="es-ES" sz="1900" b="1" dirty="0"/>
              <a:t> </a:t>
            </a:r>
            <a:r>
              <a:rPr lang="es-ES" sz="1900" b="1" dirty="0" err="1"/>
              <a:t>navždy</a:t>
            </a:r>
            <a:r>
              <a:rPr lang="es-ES" sz="1900" b="1" dirty="0"/>
              <a:t>, </a:t>
            </a:r>
            <a:r>
              <a:rPr lang="es-ES" sz="1900" b="1" dirty="0" err="1"/>
              <a:t>protože</a:t>
            </a:r>
            <a:r>
              <a:rPr lang="es-ES" sz="1900" b="1" dirty="0"/>
              <a:t> se </a:t>
            </a:r>
            <a:r>
              <a:rPr lang="es-ES" sz="1900" b="1" dirty="0" err="1"/>
              <a:t>těší</a:t>
            </a:r>
            <a:r>
              <a:rPr lang="es-ES" sz="1900" b="1" dirty="0"/>
              <a:t> z </a:t>
            </a:r>
            <a:r>
              <a:rPr lang="es-ES" sz="1900" b="1" dirty="0" err="1"/>
              <a:t>milosrdenství</a:t>
            </a:r>
            <a:r>
              <a:rPr lang="es-ES" sz="1900" b="1" dirty="0"/>
              <a:t>. </a:t>
            </a:r>
            <a:r>
              <a:rPr lang="es-ES" sz="1900" b="1" dirty="0" err="1"/>
              <a:t>Znovu</a:t>
            </a:r>
            <a:r>
              <a:rPr lang="es-ES" sz="1900" b="1" dirty="0"/>
              <a:t> se </a:t>
            </a:r>
            <a:r>
              <a:rPr lang="es-ES" sz="1900" b="1" dirty="0" err="1"/>
              <a:t>nad</a:t>
            </a:r>
            <a:r>
              <a:rPr lang="es-ES" sz="1900" b="1" dirty="0"/>
              <a:t> </a:t>
            </a:r>
            <a:r>
              <a:rPr lang="es-ES" sz="1900" b="1" dirty="0" err="1"/>
              <a:t>námi</a:t>
            </a:r>
            <a:r>
              <a:rPr lang="es-ES" sz="1900" b="1" dirty="0"/>
              <a:t> </a:t>
            </a:r>
            <a:r>
              <a:rPr lang="es-ES" sz="1900" b="1" dirty="0" err="1"/>
              <a:t>smiluje</a:t>
            </a:r>
            <a:r>
              <a:rPr lang="es-ES" sz="1900" b="1" dirty="0"/>
              <a:t>; </a:t>
            </a:r>
            <a:r>
              <a:rPr lang="es-ES" sz="1900" b="1" dirty="0" err="1"/>
              <a:t>Pohřbí</a:t>
            </a:r>
            <a:r>
              <a:rPr lang="es-ES" sz="1900" b="1" dirty="0"/>
              <a:t> </a:t>
            </a:r>
            <a:r>
              <a:rPr lang="es-ES" sz="1900" b="1" dirty="0" err="1"/>
              <a:t>naše</a:t>
            </a:r>
            <a:r>
              <a:rPr lang="es-ES" sz="1900" b="1" dirty="0"/>
              <a:t> </a:t>
            </a:r>
            <a:r>
              <a:rPr lang="es-ES" sz="1900" b="1" dirty="0" err="1"/>
              <a:t>nepravosti</a:t>
            </a:r>
            <a:r>
              <a:rPr lang="es-ES" sz="1900" b="1" dirty="0"/>
              <a:t> a </a:t>
            </a:r>
            <a:r>
              <a:rPr lang="es-ES" sz="1900" b="1" dirty="0" err="1"/>
              <a:t>uvrhne</a:t>
            </a:r>
            <a:r>
              <a:rPr lang="es-ES" sz="1900" b="1" dirty="0"/>
              <a:t> </a:t>
            </a:r>
            <a:r>
              <a:rPr lang="es-ES" sz="1900" b="1" dirty="0" err="1"/>
              <a:t>všechny</a:t>
            </a:r>
            <a:r>
              <a:rPr lang="es-ES" sz="1900" b="1" dirty="0"/>
              <a:t> </a:t>
            </a:r>
            <a:r>
              <a:rPr lang="es-ES" sz="1900" b="1" dirty="0" err="1"/>
              <a:t>naše</a:t>
            </a:r>
            <a:r>
              <a:rPr lang="es-ES" sz="1900" b="1" dirty="0"/>
              <a:t> </a:t>
            </a:r>
            <a:r>
              <a:rPr lang="es-ES" sz="1900" b="1" dirty="0" err="1"/>
              <a:t>hříchy</a:t>
            </a:r>
            <a:r>
              <a:rPr lang="es-ES" sz="1900" b="1" dirty="0"/>
              <a:t> do </a:t>
            </a:r>
            <a:r>
              <a:rPr lang="es-ES" sz="1900" b="1" dirty="0" err="1"/>
              <a:t>hlubin</a:t>
            </a:r>
            <a:r>
              <a:rPr lang="es-ES" sz="1900" b="1" dirty="0"/>
              <a:t> </a:t>
            </a:r>
            <a:r>
              <a:rPr lang="es-ES" sz="1900" b="1" dirty="0" err="1"/>
              <a:t>mořských</a:t>
            </a:r>
            <a:r>
              <a:rPr lang="es-ES" sz="1900" b="1" dirty="0"/>
              <a:t>. Mi</a:t>
            </a:r>
            <a:r>
              <a:rPr lang="cs-CZ" sz="1900" b="1" dirty="0" err="1"/>
              <a:t>chaeáš</a:t>
            </a:r>
            <a:r>
              <a:rPr lang="es-ES" sz="1900" b="1" dirty="0"/>
              <a:t> 7</a:t>
            </a:r>
            <a:r>
              <a:rPr lang="cs-CZ" sz="1900" b="1" dirty="0"/>
              <a:t>,</a:t>
            </a:r>
            <a:r>
              <a:rPr lang="es-ES" sz="1900" b="1" dirty="0"/>
              <a:t>18</a:t>
            </a:r>
            <a:r>
              <a:rPr lang="cs-CZ" sz="1900" b="1" dirty="0"/>
              <a:t>.</a:t>
            </a:r>
            <a:r>
              <a:rPr lang="es-ES" sz="1900" b="1" dirty="0"/>
              <a:t>19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702CA-D79E-D396-7B3D-5DB6E460F3BF}"/>
              </a:ext>
            </a:extLst>
          </p:cNvPr>
          <p:cNvSpPr txBox="1"/>
          <p:nvPr/>
        </p:nvSpPr>
        <p:spPr>
          <a:xfrm>
            <a:off x="7860257" y="1407756"/>
            <a:ext cx="39531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Poďte</a:t>
            </a:r>
            <a:r>
              <a:rPr lang="cs-CZ" sz="2400" b="1" dirty="0"/>
              <a:t>, projednejme to spolu</a:t>
            </a:r>
            <a:r>
              <a:rPr lang="es-ES" sz="2400" b="1" dirty="0"/>
              <a:t>, </a:t>
            </a:r>
            <a:r>
              <a:rPr lang="es-ES" sz="2400" b="1" dirty="0" err="1"/>
              <a:t>praví</a:t>
            </a:r>
            <a:r>
              <a:rPr lang="es-ES" sz="2400" b="1" dirty="0"/>
              <a:t> </a:t>
            </a:r>
            <a:r>
              <a:rPr lang="es-ES" sz="2400" b="1" dirty="0" err="1"/>
              <a:t>Hospodin</a:t>
            </a:r>
            <a:r>
              <a:rPr lang="cs-CZ" sz="2400" b="1" dirty="0"/>
              <a:t>. I kdyby vaše</a:t>
            </a:r>
            <a:r>
              <a:rPr lang="es-ES" sz="2400" b="1" dirty="0"/>
              <a:t> </a:t>
            </a:r>
            <a:r>
              <a:rPr lang="es-ES" sz="2400" b="1" dirty="0" err="1"/>
              <a:t>hříchy</a:t>
            </a:r>
            <a:r>
              <a:rPr lang="es-ES" sz="2400" b="1" dirty="0"/>
              <a:t> </a:t>
            </a:r>
            <a:r>
              <a:rPr lang="cs-CZ" sz="2400" b="1" dirty="0"/>
              <a:t>byly</a:t>
            </a:r>
            <a:r>
              <a:rPr lang="es-ES" sz="2400" b="1" dirty="0"/>
              <a:t> </a:t>
            </a:r>
            <a:r>
              <a:rPr lang="es-ES" sz="2400" b="1" dirty="0" err="1"/>
              <a:t>jako</a:t>
            </a:r>
            <a:r>
              <a:rPr lang="es-ES" sz="2400" b="1" dirty="0"/>
              <a:t> </a:t>
            </a:r>
            <a:r>
              <a:rPr lang="es-ES" sz="2400" b="1" dirty="0" err="1"/>
              <a:t>šarlat</a:t>
            </a:r>
            <a:r>
              <a:rPr lang="es-ES" sz="2400" b="1" dirty="0"/>
              <a:t>, </a:t>
            </a:r>
            <a:r>
              <a:rPr lang="cs-CZ" sz="2400" b="1" dirty="0"/>
              <a:t>zbělají</a:t>
            </a:r>
            <a:r>
              <a:rPr lang="es-ES" sz="2400" b="1" dirty="0"/>
              <a:t> </a:t>
            </a:r>
            <a:r>
              <a:rPr lang="es-ES" sz="2400" b="1" dirty="0" err="1"/>
              <a:t>jako</a:t>
            </a:r>
            <a:r>
              <a:rPr lang="es-ES" sz="2400" b="1" dirty="0"/>
              <a:t> </a:t>
            </a:r>
            <a:r>
              <a:rPr lang="es-ES" sz="2400" b="1" dirty="0" err="1"/>
              <a:t>sníh</a:t>
            </a:r>
            <a:r>
              <a:rPr lang="cs-CZ" sz="2400" b="1" dirty="0"/>
              <a:t>, i kdyby byly rudé jako purpur, budou bílé</a:t>
            </a:r>
            <a:r>
              <a:rPr lang="es-ES" sz="2400" b="1" dirty="0"/>
              <a:t> </a:t>
            </a:r>
            <a:r>
              <a:rPr lang="es-ES" sz="2400" b="1" dirty="0" err="1"/>
              <a:t>jako</a:t>
            </a:r>
            <a:r>
              <a:rPr lang="es-ES" sz="2400" b="1" dirty="0"/>
              <a:t> </a:t>
            </a:r>
            <a:r>
              <a:rPr lang="es-ES" sz="2400" b="1" dirty="0" err="1"/>
              <a:t>vlna</a:t>
            </a:r>
            <a:r>
              <a:rPr lang="es-ES" sz="2400" b="1" dirty="0"/>
              <a:t>. I</a:t>
            </a:r>
            <a:r>
              <a:rPr lang="cs-CZ" sz="2400" b="1" dirty="0" err="1"/>
              <a:t>zajáš</a:t>
            </a:r>
            <a:r>
              <a:rPr lang="es-ES" sz="2400" b="1" dirty="0"/>
              <a:t> 1</a:t>
            </a:r>
            <a:r>
              <a:rPr lang="cs-CZ" sz="2400" b="1" dirty="0"/>
              <a:t>,</a:t>
            </a:r>
            <a:r>
              <a:rPr lang="es-ES" sz="2400" b="1" dirty="0"/>
              <a:t>18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79FB4A-48FB-33FB-D37B-AC87EAFAFBBD}"/>
              </a:ext>
            </a:extLst>
          </p:cNvPr>
          <p:cNvSpPr txBox="1"/>
          <p:nvPr/>
        </p:nvSpPr>
        <p:spPr>
          <a:xfrm>
            <a:off x="8331199" y="4686179"/>
            <a:ext cx="31495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Hospodine</a:t>
            </a:r>
            <a:r>
              <a:rPr lang="es-ES" sz="2000" b="1" dirty="0"/>
              <a:t>, </a:t>
            </a:r>
            <a:r>
              <a:rPr lang="es-ES" sz="2000" b="1" dirty="0" err="1"/>
              <a:t>Bože</a:t>
            </a:r>
            <a:r>
              <a:rPr lang="es-ES" sz="2000" b="1" dirty="0"/>
              <a:t> </a:t>
            </a:r>
            <a:r>
              <a:rPr lang="es-ES" sz="2000" b="1" dirty="0" err="1"/>
              <a:t>náš</a:t>
            </a:r>
            <a:r>
              <a:rPr lang="es-ES" sz="2000" b="1" dirty="0"/>
              <a:t>,</a:t>
            </a:r>
            <a:r>
              <a:rPr lang="cs-CZ" sz="2000" b="1" dirty="0"/>
              <a:t> ty jsi jim</a:t>
            </a:r>
            <a:r>
              <a:rPr lang="es-ES" sz="2000" b="1" dirty="0"/>
              <a:t> </a:t>
            </a:r>
            <a:r>
              <a:rPr lang="es-ES" sz="2000" b="1" dirty="0" err="1"/>
              <a:t>odpov</a:t>
            </a:r>
            <a:r>
              <a:rPr lang="cs-CZ" sz="2000" b="1" dirty="0"/>
              <a:t>í</a:t>
            </a:r>
            <a:r>
              <a:rPr lang="es-ES" sz="2000" b="1" dirty="0"/>
              <a:t>d</a:t>
            </a:r>
            <a:r>
              <a:rPr lang="cs-CZ" sz="2000" b="1" dirty="0"/>
              <a:t>al, b</a:t>
            </a:r>
            <a:r>
              <a:rPr lang="es-ES" sz="2000" b="1" dirty="0" err="1"/>
              <a:t>yl</a:t>
            </a:r>
            <a:r>
              <a:rPr lang="es-ES" sz="2000" b="1" dirty="0"/>
              <a:t> </a:t>
            </a:r>
            <a:r>
              <a:rPr lang="es-ES" sz="2000" b="1" dirty="0" err="1"/>
              <a:t>jsi</a:t>
            </a:r>
            <a:r>
              <a:rPr lang="es-ES" sz="2000" b="1" dirty="0"/>
              <a:t> </a:t>
            </a:r>
            <a:r>
              <a:rPr lang="cs-CZ" sz="2000" b="1" dirty="0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Bohem</a:t>
            </a:r>
            <a:r>
              <a:rPr lang="cs-CZ" sz="2000" b="1" dirty="0"/>
              <a:t>, jenž promíjí, i když jsi jejich skutky stíhal pomstou</a:t>
            </a:r>
            <a:r>
              <a:rPr lang="es-ES" sz="2000" b="1" dirty="0"/>
              <a:t>.</a:t>
            </a:r>
            <a:r>
              <a:rPr lang="cs-CZ" sz="2000" b="1" dirty="0"/>
              <a:t>                                       </a:t>
            </a:r>
            <a:r>
              <a:rPr lang="es-ES" sz="2000" b="1" dirty="0"/>
              <a:t> </a:t>
            </a:r>
            <a:r>
              <a:rPr lang="cs-CZ" sz="2000" b="1" dirty="0"/>
              <a:t>Ž</a:t>
            </a:r>
            <a:r>
              <a:rPr lang="es-ES" sz="2000" b="1" dirty="0" err="1"/>
              <a:t>alm</a:t>
            </a:r>
            <a:r>
              <a:rPr lang="es-ES" sz="2000" b="1" dirty="0"/>
              <a:t> 99</a:t>
            </a:r>
            <a:r>
              <a:rPr lang="cs-CZ" sz="2000" b="1" dirty="0"/>
              <a:t>,</a:t>
            </a:r>
            <a:r>
              <a:rPr lang="es-ES" sz="2000" b="1" dirty="0"/>
              <a:t>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0049-CD3D-F055-B0E3-E361A4EE8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9" y="4325807"/>
            <a:ext cx="4063999" cy="242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F3B493D8-09BC-BCB6-EC86-9A1C85B17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52"/>
          <a:stretch/>
        </p:blipFill>
        <p:spPr>
          <a:xfrm>
            <a:off x="1656266" y="0"/>
            <a:ext cx="8796342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0702E19-8400-D61E-65BE-C1644770A47B}"/>
              </a:ext>
            </a:extLst>
          </p:cNvPr>
          <p:cNvSpPr txBox="1"/>
          <p:nvPr/>
        </p:nvSpPr>
        <p:spPr>
          <a:xfrm>
            <a:off x="591126" y="4308204"/>
            <a:ext cx="57542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Vždy</a:t>
            </a:r>
            <a:r>
              <a:rPr lang="es-ES" sz="2000" b="1" dirty="0"/>
              <a:t>ť </a:t>
            </a:r>
            <a:r>
              <a:rPr lang="es-ES" sz="2000" b="1" dirty="0" err="1"/>
              <a:t>kdo</a:t>
            </a:r>
            <a:r>
              <a:rPr lang="es-ES" sz="2000" b="1" dirty="0"/>
              <a:t> v </a:t>
            </a:r>
            <a:r>
              <a:rPr lang="cs-CZ" sz="2000" b="1" dirty="0"/>
              <a:t>oblacích se může Hospodinu rovnat? Kdo z Božích synů se podobá Hospodinu? Strašný je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cs-CZ" sz="2000" b="1" dirty="0"/>
              <a:t>v kruhu</a:t>
            </a:r>
            <a:r>
              <a:rPr lang="es-ES" sz="2000" b="1" dirty="0"/>
              <a:t> </a:t>
            </a:r>
            <a:r>
              <a:rPr lang="es-ES" sz="2000" b="1" dirty="0" err="1"/>
              <a:t>svatých</a:t>
            </a:r>
            <a:r>
              <a:rPr lang="cs-CZ" sz="2000" b="1" dirty="0"/>
              <a:t>, nesmírný, budící bázeň ve všech kolem sebe. Hospodine</a:t>
            </a:r>
            <a:r>
              <a:rPr lang="es-ES" sz="2000" b="1" dirty="0"/>
              <a:t>, </a:t>
            </a:r>
            <a:r>
              <a:rPr lang="es-ES" sz="2000" b="1" dirty="0" err="1"/>
              <a:t>Bože</a:t>
            </a:r>
            <a:r>
              <a:rPr lang="es-ES" sz="2000" b="1" dirty="0"/>
              <a:t> </a:t>
            </a:r>
            <a:r>
              <a:rPr lang="es-ES" sz="2000" b="1" dirty="0" err="1"/>
              <a:t>zástupů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je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ty</a:t>
            </a:r>
            <a:r>
              <a:rPr lang="es-ES" sz="2000" b="1" dirty="0"/>
              <a:t>? </a:t>
            </a:r>
            <a:r>
              <a:rPr lang="cs-CZ" sz="2000" b="1" dirty="0"/>
              <a:t>Jsi nepřemožitelný, Hospodine, a tvá věrnost tě provází všudy</a:t>
            </a:r>
            <a:r>
              <a:rPr lang="es-ES" sz="2000" b="1" dirty="0"/>
              <a:t>. </a:t>
            </a:r>
            <a:r>
              <a:rPr lang="cs-CZ" sz="2000" b="1" dirty="0"/>
              <a:t>                                                                                 Ž</a:t>
            </a:r>
            <a:r>
              <a:rPr lang="es-ES" sz="2000" b="1" dirty="0" err="1"/>
              <a:t>alm</a:t>
            </a:r>
            <a:r>
              <a:rPr lang="es-ES" sz="2000" b="1" dirty="0"/>
              <a:t> 89</a:t>
            </a:r>
            <a:r>
              <a:rPr lang="cs-CZ" sz="2000" b="1" dirty="0"/>
              <a:t>,7</a:t>
            </a:r>
            <a:r>
              <a:rPr lang="es-ES" sz="2000" b="1" dirty="0"/>
              <a:t>-</a:t>
            </a:r>
            <a:r>
              <a:rPr lang="cs-CZ" sz="2000" b="1" dirty="0"/>
              <a:t>9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8E2C89-3934-FCBC-6938-1FC2D6DB7F5F}"/>
              </a:ext>
            </a:extLst>
          </p:cNvPr>
          <p:cNvSpPr txBox="1"/>
          <p:nvPr/>
        </p:nvSpPr>
        <p:spPr>
          <a:xfrm>
            <a:off x="7619184" y="1406578"/>
            <a:ext cx="40455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„K</a:t>
            </a:r>
            <a:r>
              <a:rPr lang="es-ES" b="1" dirty="0"/>
              <a:t>e</a:t>
            </a:r>
            <a:r>
              <a:rPr lang="cs-CZ" b="1" dirty="0"/>
              <a:t> </a:t>
            </a:r>
            <a:r>
              <a:rPr lang="cs-CZ" b="1" dirty="0" err="1"/>
              <a:t>ko</a:t>
            </a:r>
            <a:r>
              <a:rPr lang="es-ES" b="1" dirty="0"/>
              <a:t>mu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cs-CZ" b="1" dirty="0" err="1"/>
              <a:t>chc</a:t>
            </a:r>
            <a:r>
              <a:rPr lang="es-ES" b="1" dirty="0" err="1"/>
              <a:t>ete</a:t>
            </a:r>
            <a:r>
              <a:rPr lang="es-ES" b="1" dirty="0"/>
              <a:t> p</a:t>
            </a:r>
            <a:r>
              <a:rPr lang="cs-CZ" b="1" dirty="0" err="1"/>
              <a:t>řip</a:t>
            </a:r>
            <a:r>
              <a:rPr lang="es-ES" b="1" dirty="0" err="1"/>
              <a:t>odob</a:t>
            </a:r>
            <a:r>
              <a:rPr lang="cs-CZ" b="1" dirty="0"/>
              <a:t>ni</a:t>
            </a:r>
            <a:r>
              <a:rPr lang="es-ES" b="1" dirty="0"/>
              <a:t>t</a:t>
            </a:r>
            <a:r>
              <a:rPr lang="cs-CZ" b="1" dirty="0"/>
              <a:t>, aby mi byl roven</a:t>
            </a:r>
            <a:r>
              <a:rPr lang="es-ES" b="1" dirty="0"/>
              <a:t>?</a:t>
            </a:r>
            <a:r>
              <a:rPr lang="cs-CZ" b="1" dirty="0"/>
              <a:t>“</a:t>
            </a:r>
            <a:r>
              <a:rPr lang="es-ES" b="1" dirty="0"/>
              <a:t> </a:t>
            </a:r>
            <a:r>
              <a:rPr lang="cs-CZ" b="1" dirty="0"/>
              <a:t>praví</a:t>
            </a:r>
            <a:r>
              <a:rPr lang="es-ES" b="1" dirty="0"/>
              <a:t> S</a:t>
            </a:r>
            <a:r>
              <a:rPr lang="cs-CZ" b="1" dirty="0"/>
              <a:t>v</a:t>
            </a:r>
            <a:r>
              <a:rPr lang="es-ES" b="1" dirty="0"/>
              <a:t>at</a:t>
            </a:r>
            <a:r>
              <a:rPr lang="cs-CZ" b="1" dirty="0"/>
              <a:t>ý</a:t>
            </a:r>
            <a:r>
              <a:rPr lang="es-ES" b="1" dirty="0"/>
              <a:t>. </a:t>
            </a:r>
            <a:r>
              <a:rPr lang="cs-CZ" b="1" dirty="0"/>
              <a:t>„K výšině </a:t>
            </a:r>
            <a:r>
              <a:rPr lang="es-ES" b="1" dirty="0" err="1"/>
              <a:t>zv</a:t>
            </a:r>
            <a:r>
              <a:rPr lang="cs-CZ" b="1" dirty="0" err="1"/>
              <a:t>ed</a:t>
            </a:r>
            <a:r>
              <a:rPr lang="es-ES" b="1" dirty="0" err="1"/>
              <a:t>něte</a:t>
            </a:r>
            <a:r>
              <a:rPr lang="es-ES" b="1" dirty="0"/>
              <a:t> </a:t>
            </a:r>
            <a:r>
              <a:rPr lang="cs-CZ" b="1" dirty="0"/>
              <a:t>zraky</a:t>
            </a:r>
            <a:r>
              <a:rPr lang="es-ES" b="1" dirty="0"/>
              <a:t> a </a:t>
            </a:r>
            <a:r>
              <a:rPr lang="es-ES" b="1" dirty="0" err="1"/>
              <a:t>hleďte</a:t>
            </a:r>
            <a:r>
              <a:rPr lang="cs-CZ" b="1" dirty="0"/>
              <a:t>: K</a:t>
            </a:r>
            <a:r>
              <a:rPr lang="es-ES" b="1" dirty="0"/>
              <a:t>do </a:t>
            </a:r>
            <a:r>
              <a:rPr lang="es-ES" b="1" dirty="0" err="1"/>
              <a:t>stvořil</a:t>
            </a:r>
            <a:r>
              <a:rPr lang="cs-CZ" b="1" dirty="0"/>
              <a:t> toto všechno?“ Ten, který v  plném počtu vyvádí zástupy hvězd a všechny volá jménem; má obrovskou sílu a </a:t>
            </a:r>
            <a:r>
              <a:rPr lang="cs-CZ" b="1" dirty="0" err="1"/>
              <a:t>úžesnou</a:t>
            </a:r>
            <a:r>
              <a:rPr lang="cs-CZ" b="1" dirty="0"/>
              <a:t> moc, nechybí mu ani jedna</a:t>
            </a:r>
            <a:r>
              <a:rPr lang="es-ES" b="1" dirty="0"/>
              <a:t>. I</a:t>
            </a:r>
            <a:r>
              <a:rPr lang="cs-CZ" b="1" dirty="0" err="1"/>
              <a:t>zajáš</a:t>
            </a:r>
            <a:r>
              <a:rPr lang="es-ES" b="1" dirty="0"/>
              <a:t> 40</a:t>
            </a:r>
            <a:r>
              <a:rPr lang="cs-CZ" b="1" dirty="0"/>
              <a:t>,</a:t>
            </a:r>
            <a:r>
              <a:rPr lang="es-ES" b="1" dirty="0"/>
              <a:t>25</a:t>
            </a:r>
            <a:r>
              <a:rPr lang="cs-CZ" b="1" dirty="0"/>
              <a:t>.</a:t>
            </a:r>
            <a:r>
              <a:rPr lang="es-ES" b="1" dirty="0"/>
              <a:t>26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11B654E-1EE2-A65A-F42E-082D50A303FC}"/>
              </a:ext>
            </a:extLst>
          </p:cNvPr>
          <p:cNvSpPr txBox="1"/>
          <p:nvPr/>
        </p:nvSpPr>
        <p:spPr>
          <a:xfrm>
            <a:off x="8045454" y="4713463"/>
            <a:ext cx="339898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100" b="1" dirty="0" err="1"/>
              <a:t>Pama</a:t>
            </a:r>
            <a:r>
              <a:rPr lang="es-ES" sz="2100" b="1" dirty="0"/>
              <a:t>te si </a:t>
            </a:r>
            <a:r>
              <a:rPr lang="es-ES" sz="2100" b="1" dirty="0" err="1"/>
              <a:t>na</a:t>
            </a:r>
            <a:r>
              <a:rPr lang="es-ES" sz="2100" b="1" dirty="0"/>
              <a:t> </a:t>
            </a:r>
            <a:r>
              <a:rPr lang="cs-CZ" sz="2100" b="1" dirty="0"/>
              <a:t>to</a:t>
            </a:r>
            <a:r>
              <a:rPr lang="es-ES" sz="2100" b="1" dirty="0"/>
              <a:t>, </a:t>
            </a:r>
            <a:r>
              <a:rPr lang="cs-CZ" sz="2100" b="1" dirty="0"/>
              <a:t>co bylo               na počátku </a:t>
            </a:r>
            <a:r>
              <a:rPr lang="cs-CZ" sz="2100" b="1" dirty="0" err="1"/>
              <a:t>odvěků</a:t>
            </a:r>
            <a:r>
              <a:rPr lang="cs-CZ" sz="2100" b="1" dirty="0"/>
              <a:t>!  J</a:t>
            </a:r>
            <a:r>
              <a:rPr lang="es-ES" sz="2100" b="1" dirty="0"/>
              <a:t>á </a:t>
            </a:r>
            <a:r>
              <a:rPr lang="es-ES" sz="2100" b="1" dirty="0" err="1"/>
              <a:t>jsem</a:t>
            </a:r>
            <a:r>
              <a:rPr lang="es-ES" sz="2100" b="1" dirty="0"/>
              <a:t> </a:t>
            </a:r>
            <a:r>
              <a:rPr lang="es-ES" sz="2100" b="1" dirty="0" err="1"/>
              <a:t>Bůh</a:t>
            </a:r>
            <a:r>
              <a:rPr lang="es-ES" sz="2100" b="1" dirty="0"/>
              <a:t> a </a:t>
            </a:r>
            <a:r>
              <a:rPr lang="es-ES" sz="2100" b="1" dirty="0" err="1"/>
              <a:t>jiného</a:t>
            </a:r>
            <a:r>
              <a:rPr lang="cs-CZ" sz="2100" b="1" dirty="0"/>
              <a:t> už není, jsem</a:t>
            </a:r>
            <a:r>
              <a:rPr lang="es-ES" sz="2100" b="1" dirty="0"/>
              <a:t> B</a:t>
            </a:r>
            <a:r>
              <a:rPr lang="cs-CZ" sz="2100" b="1" dirty="0"/>
              <a:t>ů</a:t>
            </a:r>
            <a:r>
              <a:rPr lang="es-ES" sz="2100" b="1" dirty="0"/>
              <a:t>h</a:t>
            </a:r>
            <a:r>
              <a:rPr lang="cs-CZ" sz="2100" b="1" dirty="0"/>
              <a:t> </a:t>
            </a:r>
            <a:r>
              <a:rPr lang="es-ES" sz="2100" b="1" dirty="0"/>
              <a:t>a </a:t>
            </a:r>
            <a:r>
              <a:rPr lang="es-ES" sz="2100" b="1" dirty="0" err="1"/>
              <a:t>nic</a:t>
            </a:r>
            <a:r>
              <a:rPr lang="es-ES" sz="2100" b="1" dirty="0"/>
              <a:t> </a:t>
            </a:r>
            <a:r>
              <a:rPr lang="es-ES" sz="2100" b="1" dirty="0" err="1"/>
              <a:t>není</a:t>
            </a:r>
            <a:r>
              <a:rPr lang="es-ES" sz="2100" b="1" dirty="0"/>
              <a:t> </a:t>
            </a:r>
            <a:r>
              <a:rPr lang="es-ES" sz="2100" b="1" dirty="0" err="1"/>
              <a:t>jako</a:t>
            </a:r>
            <a:r>
              <a:rPr lang="es-ES" sz="2100" b="1" dirty="0"/>
              <a:t> </a:t>
            </a:r>
            <a:r>
              <a:rPr lang="es-ES" sz="2100" b="1" dirty="0" err="1"/>
              <a:t>já</a:t>
            </a:r>
            <a:r>
              <a:rPr lang="es-ES" sz="2100" b="1" dirty="0"/>
              <a:t>. </a:t>
            </a:r>
            <a:r>
              <a:rPr lang="cs-CZ" sz="2100" b="1" dirty="0"/>
              <a:t>               </a:t>
            </a:r>
            <a:r>
              <a:rPr lang="es-ES" sz="2100" b="1" dirty="0"/>
              <a:t>I</a:t>
            </a:r>
            <a:r>
              <a:rPr lang="cs-CZ" sz="2100" b="1" dirty="0" err="1"/>
              <a:t>zajáš</a:t>
            </a:r>
            <a:r>
              <a:rPr lang="es-ES" sz="2100" b="1" dirty="0"/>
              <a:t> 46</a:t>
            </a:r>
            <a:r>
              <a:rPr lang="cs-CZ" sz="2100" b="1" dirty="0"/>
              <a:t>,</a:t>
            </a:r>
            <a:r>
              <a:rPr lang="es-ES" sz="2100" b="1" dirty="0"/>
              <a:t>9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8CF5802-0594-9B0E-A92B-30E16C84424A}"/>
              </a:ext>
            </a:extLst>
          </p:cNvPr>
          <p:cNvSpPr txBox="1"/>
          <p:nvPr/>
        </p:nvSpPr>
        <p:spPr>
          <a:xfrm>
            <a:off x="4774792" y="1395634"/>
            <a:ext cx="26600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snaze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porozumět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vycházet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předpokladu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neexistuje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nikdo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bychom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srovnávat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nade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svrchovaný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nade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soudcem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822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A12FA9-9B15-4261-9D47-852F88EE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5" b="8965"/>
          <a:stretch/>
        </p:blipFill>
        <p:spPr>
          <a:xfrm>
            <a:off x="358485" y="1278474"/>
            <a:ext cx="4231989" cy="243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0A2555E5-1C24-2B5B-AAFB-968D962F7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/>
          <a:stretch/>
        </p:blipFill>
        <p:spPr>
          <a:xfrm>
            <a:off x="0" y="-25381"/>
            <a:ext cx="11760363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1DBFDA-304B-01AF-274B-BF430615A015}"/>
              </a:ext>
            </a:extLst>
          </p:cNvPr>
          <p:cNvSpPr txBox="1"/>
          <p:nvPr/>
        </p:nvSpPr>
        <p:spPr>
          <a:xfrm>
            <a:off x="9229643" y="1577509"/>
            <a:ext cx="27339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rychle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nerozhněvá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trpělivě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čeká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dává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šanci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odvrátit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tebou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trpělivost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jde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posvěcení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tvůj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k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24D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0E2B91-B9C0-4A7B-9A87-43B76F16AC4F}"/>
              </a:ext>
            </a:extLst>
          </p:cNvPr>
          <p:cNvSpPr txBox="1"/>
          <p:nvPr/>
        </p:nvSpPr>
        <p:spPr>
          <a:xfrm>
            <a:off x="461815" y="1620220"/>
            <a:ext cx="39716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Či snad</a:t>
            </a:r>
            <a:r>
              <a:rPr lang="es-ES" sz="2000" b="1" dirty="0"/>
              <a:t> </a:t>
            </a:r>
            <a:r>
              <a:rPr lang="es-ES" sz="2000" b="1" dirty="0" err="1"/>
              <a:t>pohrdá</a:t>
            </a:r>
            <a:r>
              <a:rPr lang="cs-CZ" sz="2000" b="1" dirty="0"/>
              <a:t>š</a:t>
            </a:r>
            <a:r>
              <a:rPr lang="es-ES" sz="2000" b="1" dirty="0"/>
              <a:t> </a:t>
            </a:r>
            <a:r>
              <a:rPr lang="es-ES" sz="2000" b="1" dirty="0" err="1"/>
              <a:t>bohatstvím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cs-CZ" sz="2000" b="1" dirty="0"/>
              <a:t>dobroty</a:t>
            </a:r>
            <a:r>
              <a:rPr lang="es-ES" sz="2000" b="1" dirty="0"/>
              <a:t>, </a:t>
            </a:r>
            <a:r>
              <a:rPr lang="cs-CZ" sz="2000" b="1" dirty="0"/>
              <a:t>shovívavosti a velkomyslnosti, a neuvědomuješ si, že dobrotivost Boží tě chce přivést  k pokání?</a:t>
            </a:r>
            <a:br>
              <a:rPr lang="es-ES" sz="2000" b="1" dirty="0"/>
            </a:br>
            <a:r>
              <a:rPr lang="cs-CZ" sz="2000" b="1" dirty="0"/>
              <a:t>list </a:t>
            </a:r>
            <a:r>
              <a:rPr lang="es-ES" sz="2000" b="1" dirty="0" err="1"/>
              <a:t>Říman</a:t>
            </a:r>
            <a:r>
              <a:rPr lang="cs-CZ" sz="2000" b="1" dirty="0" err="1"/>
              <a:t>ům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4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91833D-F590-4AEA-2D41-C130B8B960DB}"/>
              </a:ext>
            </a:extLst>
          </p:cNvPr>
          <p:cNvSpPr txBox="1"/>
          <p:nvPr/>
        </p:nvSpPr>
        <p:spPr>
          <a:xfrm>
            <a:off x="4433453" y="4468021"/>
            <a:ext cx="30849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/>
              <a:t>Pán</a:t>
            </a:r>
            <a:r>
              <a:rPr lang="es-ES" b="1" dirty="0"/>
              <a:t> neo</a:t>
            </a:r>
            <a:r>
              <a:rPr lang="cs-CZ" b="1" dirty="0" err="1"/>
              <a:t>tálí</a:t>
            </a:r>
            <a:r>
              <a:rPr lang="cs-CZ" b="1" dirty="0"/>
              <a:t> splnit svá</a:t>
            </a:r>
            <a:r>
              <a:rPr lang="es-ES" b="1" dirty="0"/>
              <a:t> </a:t>
            </a:r>
            <a:r>
              <a:rPr lang="es-ES" b="1" dirty="0" err="1"/>
              <a:t>zaslíbení</a:t>
            </a:r>
            <a:r>
              <a:rPr lang="es-ES" b="1" dirty="0"/>
              <a:t>, </a:t>
            </a:r>
            <a:r>
              <a:rPr lang="cs-CZ" b="1" dirty="0"/>
              <a:t>jak si to</a:t>
            </a:r>
            <a:r>
              <a:rPr lang="es-ES" b="1" dirty="0"/>
              <a:t> </a:t>
            </a:r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cs-CZ" b="1" dirty="0" err="1"/>
              <a:t>vykládaají</a:t>
            </a:r>
            <a:r>
              <a:rPr lang="cs-CZ" b="1" dirty="0"/>
              <a:t>, nýbrž </a:t>
            </a:r>
            <a:r>
              <a:rPr lang="es-ES" b="1" dirty="0" err="1"/>
              <a:t>má</a:t>
            </a:r>
            <a:r>
              <a:rPr lang="es-ES" b="1" dirty="0"/>
              <a:t> s </a:t>
            </a:r>
            <a:r>
              <a:rPr lang="es-ES" b="1" dirty="0" err="1"/>
              <a:t>námi</a:t>
            </a:r>
            <a:r>
              <a:rPr lang="es-ES" b="1" dirty="0"/>
              <a:t> </a:t>
            </a:r>
            <a:r>
              <a:rPr lang="es-ES" b="1" dirty="0" err="1"/>
              <a:t>trpělivost</a:t>
            </a:r>
            <a:r>
              <a:rPr lang="es-ES" b="1" dirty="0"/>
              <a:t>, </a:t>
            </a:r>
            <a:r>
              <a:rPr lang="cs-CZ" b="1" dirty="0"/>
              <a:t>protože si nepřeje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es-ES" b="1" dirty="0" err="1"/>
              <a:t>zahynul</a:t>
            </a:r>
            <a:r>
              <a:rPr lang="es-ES" b="1" dirty="0"/>
              <a:t>, ale</a:t>
            </a:r>
            <a:r>
              <a:rPr lang="cs-CZ" b="1" dirty="0"/>
              <a:t> chce,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cs-CZ" b="1" dirty="0"/>
              <a:t>do</a:t>
            </a:r>
            <a:r>
              <a:rPr lang="es-ES" b="1" dirty="0" err="1"/>
              <a:t>sp</a:t>
            </a:r>
            <a:r>
              <a:rPr lang="cs-CZ" b="1" dirty="0"/>
              <a:t>ě</a:t>
            </a:r>
            <a:r>
              <a:rPr lang="es-ES" b="1" dirty="0" err="1"/>
              <a:t>li</a:t>
            </a:r>
            <a:r>
              <a:rPr lang="es-ES" b="1" dirty="0"/>
              <a:t> k </a:t>
            </a:r>
            <a:r>
              <a:rPr lang="es-ES" b="1" dirty="0" err="1"/>
              <a:t>pokání</a:t>
            </a:r>
            <a:r>
              <a:rPr lang="es-ES" b="1" dirty="0"/>
              <a:t>. 2</a:t>
            </a:r>
            <a:r>
              <a:rPr lang="cs-CZ" b="1" dirty="0"/>
              <a:t>. list</a:t>
            </a:r>
            <a:r>
              <a:rPr lang="es-ES" b="1" dirty="0"/>
              <a:t> Pe</a:t>
            </a:r>
            <a:r>
              <a:rPr lang="cs-CZ" b="1" dirty="0"/>
              <a:t>t</a:t>
            </a:r>
            <a:r>
              <a:rPr lang="es-ES" b="1" dirty="0"/>
              <a:t>r</a:t>
            </a:r>
            <a:r>
              <a:rPr lang="cs-CZ" b="1" dirty="0" err="1"/>
              <a:t>ův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9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14A4CB-6AE0-3394-7059-C7D1BEC26B2C}"/>
              </a:ext>
            </a:extLst>
          </p:cNvPr>
          <p:cNvSpPr txBox="1"/>
          <p:nvPr/>
        </p:nvSpPr>
        <p:spPr>
          <a:xfrm>
            <a:off x="4940006" y="1632802"/>
            <a:ext cx="40824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Hospodin vyčkává</a:t>
            </a:r>
            <a:r>
              <a:rPr lang="es-ES" sz="2000" b="1" dirty="0"/>
              <a:t>, </a:t>
            </a:r>
            <a:r>
              <a:rPr lang="cs-CZ" sz="2000" b="1" dirty="0"/>
              <a:t>chce</a:t>
            </a:r>
            <a:r>
              <a:rPr lang="es-ES" sz="2000" b="1" dirty="0"/>
              <a:t> se </a:t>
            </a:r>
            <a:r>
              <a:rPr lang="es-ES" sz="2000" b="1" dirty="0" err="1"/>
              <a:t>nad</a:t>
            </a:r>
            <a:r>
              <a:rPr lang="es-ES" sz="2000" b="1" dirty="0"/>
              <a:t> </a:t>
            </a:r>
            <a:r>
              <a:rPr lang="cs-CZ" sz="2000" b="1" dirty="0"/>
              <a:t>vámi</a:t>
            </a:r>
            <a:r>
              <a:rPr lang="es-ES" sz="2000" b="1" dirty="0"/>
              <a:t> </a:t>
            </a:r>
            <a:r>
              <a:rPr lang="es-ES" sz="2000" b="1" dirty="0" err="1"/>
              <a:t>smilova</a:t>
            </a:r>
            <a:r>
              <a:rPr lang="cs-CZ" sz="2000" b="1" dirty="0"/>
              <a:t>t</a:t>
            </a:r>
            <a:r>
              <a:rPr lang="es-ES" sz="2000" b="1" dirty="0"/>
              <a:t>,</a:t>
            </a:r>
            <a:r>
              <a:rPr lang="cs-CZ" sz="2000" b="1" dirty="0"/>
              <a:t>vyvýší se, slituje</a:t>
            </a:r>
            <a:r>
              <a:rPr lang="es-ES" sz="2000" b="1" dirty="0"/>
              <a:t> se </a:t>
            </a:r>
            <a:r>
              <a:rPr lang="cs-CZ" sz="2000" b="1" dirty="0"/>
              <a:t>          </a:t>
            </a:r>
            <a:r>
              <a:rPr lang="es-ES" sz="2000" b="1" dirty="0" err="1"/>
              <a:t>nad</a:t>
            </a:r>
            <a:r>
              <a:rPr lang="es-ES" sz="2000" b="1" dirty="0"/>
              <a:t> </a:t>
            </a:r>
            <a:r>
              <a:rPr lang="cs-CZ" sz="2000" b="1" dirty="0"/>
              <a:t>vámi. Vždyť Hospodin je Bohem práva, b</a:t>
            </a:r>
            <a:r>
              <a:rPr lang="es-ES" sz="2000" b="1" dirty="0" err="1"/>
              <a:t>laze</a:t>
            </a:r>
            <a:r>
              <a:rPr lang="es-ES" sz="2000" b="1" dirty="0"/>
              <a:t> </a:t>
            </a:r>
            <a:r>
              <a:rPr lang="cs-CZ" sz="2000" b="1" dirty="0"/>
              <a:t>tě</a:t>
            </a:r>
            <a:r>
              <a:rPr lang="es-ES" sz="2000" b="1" dirty="0"/>
              <a:t>m,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cs-CZ" sz="2000" b="1" dirty="0"/>
              <a:t>ho očekávají</a:t>
            </a:r>
            <a:r>
              <a:rPr lang="es-ES" sz="2000" b="1" dirty="0"/>
              <a:t>. I</a:t>
            </a:r>
            <a:r>
              <a:rPr lang="cs-CZ" sz="2000" b="1" dirty="0" err="1"/>
              <a:t>zajáš</a:t>
            </a:r>
            <a:r>
              <a:rPr lang="es-ES" sz="2000" b="1" dirty="0"/>
              <a:t> 30</a:t>
            </a:r>
            <a:r>
              <a:rPr lang="cs-CZ" sz="2000" b="1" dirty="0"/>
              <a:t>,</a:t>
            </a:r>
            <a:r>
              <a:rPr lang="es-ES" sz="2000" b="1" dirty="0"/>
              <a:t>18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6F5C78-636F-C417-BB7D-31F10F11ED5D}"/>
              </a:ext>
            </a:extLst>
          </p:cNvPr>
          <p:cNvSpPr txBox="1"/>
          <p:nvPr/>
        </p:nvSpPr>
        <p:spPr>
          <a:xfrm>
            <a:off x="609598" y="4683394"/>
            <a:ext cx="32327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Když Hospodin kolem něho přecházel, zavolal: „Hospodin, Hospodin! Bůh plný slitování a milostivý, shovívavý, nejvýš milosrdný a věrný.“</a:t>
            </a:r>
            <a:r>
              <a:rPr lang="es-ES" sz="2000" b="1" dirty="0"/>
              <a:t> </a:t>
            </a:r>
            <a:r>
              <a:rPr lang="cs-CZ" sz="2000" b="1" dirty="0"/>
              <a:t>2. Mojžíšova</a:t>
            </a:r>
            <a:r>
              <a:rPr lang="es-ES" sz="2000" b="1" dirty="0"/>
              <a:t> 34</a:t>
            </a:r>
            <a:r>
              <a:rPr lang="cs-CZ" sz="2000" b="1" dirty="0"/>
              <a:t>,</a:t>
            </a:r>
            <a:r>
              <a:rPr lang="es-ES" sz="2000" b="1" dirty="0"/>
              <a:t>6</a:t>
            </a:r>
          </a:p>
        </p:txBody>
      </p:sp>
      <p:pic>
        <p:nvPicPr>
          <p:cNvPr id="9" name="Imagen 8" descr="Imagen que contiene tabla, luz, pastel, colgando&#10;&#10;Descripción generada automáticamente">
            <a:extLst>
              <a:ext uri="{FF2B5EF4-FFF2-40B4-BE49-F238E27FC236}">
                <a16:creationId xmlns:a16="http://schemas.microsoft.com/office/drawing/2014/main" id="{EFB4CE55-CDFE-49CA-9440-28F3BC4A8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96" y="4627418"/>
            <a:ext cx="3455070" cy="202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F52AA30-0906-5AA4-414E-942FBE5240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1"/>
          <a:stretch/>
        </p:blipFill>
        <p:spPr>
          <a:xfrm>
            <a:off x="1087755" y="-31264"/>
            <a:ext cx="9248693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8659416-3F3F-44F4-3587-466772DAEB3D}"/>
              </a:ext>
            </a:extLst>
          </p:cNvPr>
          <p:cNvSpPr txBox="1"/>
          <p:nvPr/>
        </p:nvSpPr>
        <p:spPr>
          <a:xfrm>
            <a:off x="452584" y="4690315"/>
            <a:ext cx="25492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Neb</a:t>
            </a:r>
            <a:r>
              <a:rPr lang="cs-CZ" sz="2000" b="1" dirty="0" err="1"/>
              <a:t>udeš</a:t>
            </a:r>
            <a:r>
              <a:rPr lang="es-ES" sz="2000" b="1" dirty="0"/>
              <a:t> se </a:t>
            </a:r>
            <a:r>
              <a:rPr lang="es-ES" sz="2000" b="1" dirty="0" err="1"/>
              <a:t>klanět</a:t>
            </a:r>
            <a:r>
              <a:rPr lang="es-ES" sz="2000" b="1" dirty="0"/>
              <a:t> </a:t>
            </a:r>
            <a:r>
              <a:rPr lang="es-ES" sz="2000" b="1" dirty="0" err="1"/>
              <a:t>jinému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, </a:t>
            </a:r>
            <a:r>
              <a:rPr lang="cs-CZ" sz="2000" b="1" dirty="0"/>
              <a:t>protože Hospodin</a:t>
            </a:r>
            <a:r>
              <a:rPr lang="es-ES" sz="2000" b="1" dirty="0"/>
              <a:t>, </a:t>
            </a:r>
            <a:r>
              <a:rPr lang="es-ES" sz="2000" b="1" dirty="0" err="1"/>
              <a:t>jehož</a:t>
            </a:r>
            <a:r>
              <a:rPr lang="es-ES" sz="2000" b="1" dirty="0"/>
              <a:t> </a:t>
            </a:r>
            <a:r>
              <a:rPr lang="es-ES" sz="2000" b="1" dirty="0" err="1"/>
              <a:t>jméno</a:t>
            </a:r>
            <a:r>
              <a:rPr lang="es-ES" sz="2000" b="1" dirty="0"/>
              <a:t> je </a:t>
            </a:r>
            <a:r>
              <a:rPr lang="es-ES" sz="2000" b="1" dirty="0" err="1"/>
              <a:t>Žárlivý</a:t>
            </a:r>
            <a:r>
              <a:rPr lang="es-ES" sz="2000" b="1" dirty="0"/>
              <a:t>,</a:t>
            </a:r>
            <a:r>
              <a:rPr lang="cs-CZ" sz="2000" b="1" dirty="0"/>
              <a:t> je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žárliv</a:t>
            </a:r>
            <a:r>
              <a:rPr lang="cs-CZ" sz="2000" b="1" dirty="0"/>
              <a:t>ě</a:t>
            </a:r>
            <a:r>
              <a:rPr lang="es-ES" sz="2000" b="1" dirty="0"/>
              <a:t> </a:t>
            </a:r>
            <a:r>
              <a:rPr lang="cs-CZ" sz="2000" b="1" dirty="0" err="1"/>
              <a:t>milu</a:t>
            </a:r>
            <a:r>
              <a:rPr lang="es-ES" sz="2000" b="1" dirty="0"/>
              <a:t>j</a:t>
            </a:r>
            <a:r>
              <a:rPr lang="cs-CZ" sz="2000" b="1" dirty="0" err="1"/>
              <a:t>ící</a:t>
            </a:r>
            <a:r>
              <a:rPr lang="es-ES" sz="2000" b="1" dirty="0"/>
              <a:t>. </a:t>
            </a:r>
            <a:r>
              <a:rPr lang="cs-CZ" sz="2000" b="1" dirty="0"/>
              <a:t>  2. Mojžíšova </a:t>
            </a:r>
            <a:r>
              <a:rPr lang="es-ES" sz="2000" b="1" dirty="0"/>
              <a:t>34</a:t>
            </a:r>
            <a:r>
              <a:rPr lang="cs-CZ" sz="2000" b="1" dirty="0"/>
              <a:t>,</a:t>
            </a:r>
            <a:r>
              <a:rPr lang="es-ES" sz="2000" b="1" dirty="0"/>
              <a:t>14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F65C1B-335D-A923-D5F5-999058486469}"/>
              </a:ext>
            </a:extLst>
          </p:cNvPr>
          <p:cNvSpPr txBox="1"/>
          <p:nvPr/>
        </p:nvSpPr>
        <p:spPr>
          <a:xfrm>
            <a:off x="8155709" y="1527289"/>
            <a:ext cx="3546763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/>
              <a:t>Ne</a:t>
            </a:r>
            <a:r>
              <a:rPr lang="cs-CZ" sz="2100" b="1" dirty="0"/>
              <a:t>zobrazíš si Boha zpodobením niče</a:t>
            </a:r>
            <a:r>
              <a:rPr lang="es-ES" sz="2100" b="1" dirty="0" err="1"/>
              <a:t>ho</a:t>
            </a:r>
            <a:r>
              <a:rPr lang="es-ES" sz="2100" b="1" dirty="0"/>
              <a:t>, </a:t>
            </a:r>
            <a:r>
              <a:rPr lang="es-ES" sz="2100" b="1" dirty="0" err="1"/>
              <a:t>co</a:t>
            </a:r>
            <a:r>
              <a:rPr lang="es-ES" sz="2100" b="1" dirty="0"/>
              <a:t> je </a:t>
            </a:r>
            <a:r>
              <a:rPr lang="es-ES" sz="2100" b="1" dirty="0" err="1"/>
              <a:t>nahoře</a:t>
            </a:r>
            <a:r>
              <a:rPr lang="es-ES" sz="2100" b="1" dirty="0"/>
              <a:t> </a:t>
            </a:r>
            <a:r>
              <a:rPr lang="es-ES" sz="2100" b="1" dirty="0" err="1"/>
              <a:t>na</a:t>
            </a:r>
            <a:r>
              <a:rPr lang="es-ES" sz="2100" b="1" dirty="0"/>
              <a:t> </a:t>
            </a:r>
            <a:r>
              <a:rPr lang="es-ES" sz="2100" b="1" dirty="0" err="1"/>
              <a:t>nebi</a:t>
            </a:r>
            <a:r>
              <a:rPr lang="es-ES" sz="2100" b="1" dirty="0"/>
              <a:t>, </a:t>
            </a:r>
            <a:r>
              <a:rPr lang="es-ES" sz="2100" b="1" dirty="0" err="1"/>
              <a:t>dole</a:t>
            </a:r>
            <a:r>
              <a:rPr lang="es-ES" sz="2100" b="1" dirty="0"/>
              <a:t> </a:t>
            </a:r>
            <a:r>
              <a:rPr lang="es-ES" sz="2100" b="1" dirty="0" err="1"/>
              <a:t>na</a:t>
            </a:r>
            <a:r>
              <a:rPr lang="es-ES" sz="2100" b="1" dirty="0"/>
              <a:t> </a:t>
            </a:r>
            <a:r>
              <a:rPr lang="es-ES" sz="2100" b="1" dirty="0" err="1"/>
              <a:t>zemi</a:t>
            </a:r>
            <a:r>
              <a:rPr lang="es-ES" sz="2100" b="1" dirty="0"/>
              <a:t>, n</a:t>
            </a:r>
            <a:r>
              <a:rPr lang="cs-CZ" sz="2100" b="1" dirty="0" err="1"/>
              <a:t>ebo</a:t>
            </a:r>
            <a:r>
              <a:rPr lang="es-ES" sz="2100" b="1" dirty="0"/>
              <a:t> ve </a:t>
            </a:r>
            <a:r>
              <a:rPr lang="es-ES" sz="2100" b="1" dirty="0" err="1"/>
              <a:t>vodách</a:t>
            </a:r>
            <a:r>
              <a:rPr lang="es-ES" sz="2100" b="1" dirty="0"/>
              <a:t> </a:t>
            </a:r>
            <a:r>
              <a:rPr lang="es-ES" sz="2100" b="1" dirty="0" err="1"/>
              <a:t>pod</a:t>
            </a:r>
            <a:r>
              <a:rPr lang="es-ES" sz="2100" b="1" dirty="0"/>
              <a:t> </a:t>
            </a:r>
            <a:r>
              <a:rPr lang="es-ES" sz="2100" b="1" dirty="0" err="1"/>
              <a:t>zemí</a:t>
            </a:r>
            <a:r>
              <a:rPr lang="es-ES" sz="2100" b="1" dirty="0"/>
              <a:t>. </a:t>
            </a:r>
            <a:r>
              <a:rPr lang="es-ES" sz="2100" b="1" dirty="0" err="1"/>
              <a:t>Nebudeš</a:t>
            </a:r>
            <a:r>
              <a:rPr lang="es-ES" sz="2100" b="1" dirty="0"/>
              <a:t> se </a:t>
            </a:r>
            <a:r>
              <a:rPr lang="cs-CZ" sz="2100" b="1" dirty="0"/>
              <a:t>ničemu takovému</a:t>
            </a:r>
            <a:r>
              <a:rPr lang="es-ES" sz="2100" b="1" dirty="0"/>
              <a:t> </a:t>
            </a:r>
            <a:r>
              <a:rPr lang="es-ES" sz="2100" b="1" dirty="0" err="1"/>
              <a:t>klanět</a:t>
            </a:r>
            <a:r>
              <a:rPr lang="es-ES" sz="2100" b="1" dirty="0"/>
              <a:t> </a:t>
            </a:r>
            <a:r>
              <a:rPr lang="es-ES" sz="2100" b="1" dirty="0" err="1"/>
              <a:t>ani</a:t>
            </a:r>
            <a:r>
              <a:rPr lang="es-ES" sz="2100" b="1" dirty="0"/>
              <a:t> </a:t>
            </a:r>
            <a:r>
              <a:rPr lang="cs-CZ" sz="2100" b="1" dirty="0"/>
              <a:t>tomu sloužit. J</a:t>
            </a:r>
            <a:r>
              <a:rPr lang="es-ES" sz="2100" b="1" dirty="0"/>
              <a:t>á </a:t>
            </a:r>
            <a:r>
              <a:rPr lang="es-ES" sz="2100" b="1" dirty="0" err="1"/>
              <a:t>jsem</a:t>
            </a:r>
            <a:r>
              <a:rPr lang="es-ES" sz="2100" b="1" dirty="0"/>
              <a:t> </a:t>
            </a:r>
            <a:r>
              <a:rPr lang="es-ES" sz="2100" b="1" dirty="0" err="1"/>
              <a:t>Hospodin</a:t>
            </a:r>
            <a:r>
              <a:rPr lang="es-ES" sz="2100" b="1" dirty="0"/>
              <a:t>, </a:t>
            </a:r>
            <a:r>
              <a:rPr lang="cs-CZ" sz="2100" b="1" dirty="0"/>
              <a:t>t</a:t>
            </a:r>
            <a:r>
              <a:rPr lang="es-ES" sz="2100" b="1" dirty="0"/>
              <a:t>v</a:t>
            </a:r>
            <a:r>
              <a:rPr lang="cs-CZ" sz="2100" b="1" dirty="0" err="1"/>
              <a:t>ůj</a:t>
            </a:r>
            <a:r>
              <a:rPr lang="es-ES" sz="2100" b="1" dirty="0"/>
              <a:t> </a:t>
            </a:r>
            <a:r>
              <a:rPr lang="es-ES" sz="2100" b="1" dirty="0" err="1"/>
              <a:t>Bůh</a:t>
            </a:r>
            <a:r>
              <a:rPr lang="es-ES" sz="2100" b="1" dirty="0"/>
              <a:t>, </a:t>
            </a:r>
            <a:r>
              <a:rPr lang="cs-CZ" sz="2100" b="1" dirty="0"/>
              <a:t>Bůh</a:t>
            </a:r>
            <a:r>
              <a:rPr lang="es-ES" sz="2100" b="1" dirty="0"/>
              <a:t> </a:t>
            </a:r>
            <a:r>
              <a:rPr lang="es-ES" sz="2100" b="1" dirty="0" err="1"/>
              <a:t>žárliv</a:t>
            </a:r>
            <a:r>
              <a:rPr lang="cs-CZ" sz="2100" b="1" dirty="0"/>
              <a:t>e mil</a:t>
            </a:r>
            <a:r>
              <a:rPr lang="es-ES" sz="2100" b="1" dirty="0" err="1"/>
              <a:t>ující</a:t>
            </a:r>
            <a:r>
              <a:rPr lang="cs-CZ" sz="2100" b="1" dirty="0"/>
              <a:t>. Stíhám vinu otců na synech do </a:t>
            </a:r>
            <a:r>
              <a:rPr lang="es-ES" sz="2100" b="1" dirty="0" err="1"/>
              <a:t>třetí</a:t>
            </a:r>
            <a:r>
              <a:rPr lang="cs-CZ" sz="2100" b="1" dirty="0"/>
              <a:t>ho i</a:t>
            </a:r>
            <a:r>
              <a:rPr lang="es-ES" sz="2100" b="1" dirty="0"/>
              <a:t> </a:t>
            </a:r>
            <a:r>
              <a:rPr lang="es-ES" sz="2100" b="1" dirty="0" err="1"/>
              <a:t>čtvrté</a:t>
            </a:r>
            <a:r>
              <a:rPr lang="cs-CZ" sz="2100" b="1" dirty="0"/>
              <a:t>ho</a:t>
            </a:r>
            <a:r>
              <a:rPr lang="es-ES" sz="2100" b="1" dirty="0"/>
              <a:t> </a:t>
            </a:r>
            <a:r>
              <a:rPr lang="es-ES" sz="2100" b="1" dirty="0" err="1"/>
              <a:t>pokolení</a:t>
            </a:r>
            <a:r>
              <a:rPr lang="es-ES" sz="2100" b="1" dirty="0"/>
              <a:t> </a:t>
            </a:r>
            <a:r>
              <a:rPr lang="es-ES" sz="2100" b="1" dirty="0" err="1"/>
              <a:t>těch</a:t>
            </a:r>
            <a:r>
              <a:rPr lang="es-ES" sz="2100" b="1" dirty="0"/>
              <a:t>, </a:t>
            </a:r>
            <a:r>
              <a:rPr lang="es-ES" sz="2100" b="1" dirty="0" err="1"/>
              <a:t>kteří</a:t>
            </a:r>
            <a:r>
              <a:rPr lang="es-ES" sz="2100" b="1" dirty="0"/>
              <a:t> </a:t>
            </a:r>
            <a:r>
              <a:rPr lang="es-ES" sz="2100" b="1" dirty="0" err="1"/>
              <a:t>mě</a:t>
            </a:r>
            <a:r>
              <a:rPr lang="es-ES" sz="2100" b="1" dirty="0"/>
              <a:t> </a:t>
            </a:r>
            <a:r>
              <a:rPr lang="es-ES" sz="2100" b="1" dirty="0" err="1"/>
              <a:t>nenávidí</a:t>
            </a:r>
            <a:r>
              <a:rPr lang="es-ES" sz="2100" b="1" dirty="0"/>
              <a:t>, a</a:t>
            </a:r>
            <a:r>
              <a:rPr lang="cs-CZ" sz="2100" b="1" dirty="0" err="1"/>
              <a:t>le</a:t>
            </a:r>
            <a:r>
              <a:rPr lang="cs-CZ" sz="2100" b="1" dirty="0"/>
              <a:t> prokazuji</a:t>
            </a:r>
            <a:r>
              <a:rPr lang="es-ES" sz="2100" b="1" dirty="0"/>
              <a:t> </a:t>
            </a:r>
            <a:r>
              <a:rPr lang="es-ES" sz="2100" b="1" dirty="0" err="1"/>
              <a:t>milosrdenství</a:t>
            </a:r>
            <a:r>
              <a:rPr lang="es-ES" sz="2100" b="1" dirty="0"/>
              <a:t> </a:t>
            </a:r>
            <a:r>
              <a:rPr lang="es-ES" sz="2100" b="1" dirty="0" err="1"/>
              <a:t>tisícům</a:t>
            </a:r>
            <a:r>
              <a:rPr lang="cs-CZ" sz="2100" b="1" dirty="0"/>
              <a:t> pokolení</a:t>
            </a:r>
            <a:r>
              <a:rPr lang="es-ES" sz="2100" b="1" dirty="0"/>
              <a:t> </a:t>
            </a:r>
            <a:r>
              <a:rPr lang="es-ES" sz="2100" b="1" dirty="0" err="1"/>
              <a:t>tě</a:t>
            </a:r>
            <a:r>
              <a:rPr lang="cs-CZ" sz="2100" b="1" dirty="0"/>
              <a:t>ch</a:t>
            </a:r>
            <a:r>
              <a:rPr lang="es-ES" sz="2100" b="1" dirty="0"/>
              <a:t>, </a:t>
            </a:r>
            <a:r>
              <a:rPr lang="es-ES" sz="2100" b="1" dirty="0" err="1"/>
              <a:t>kteří</a:t>
            </a:r>
            <a:r>
              <a:rPr lang="es-ES" sz="2100" b="1" dirty="0"/>
              <a:t> </a:t>
            </a:r>
            <a:r>
              <a:rPr lang="es-ES" sz="2100" b="1" dirty="0" err="1"/>
              <a:t>mě</a:t>
            </a:r>
            <a:r>
              <a:rPr lang="es-ES" sz="2100" b="1" dirty="0"/>
              <a:t> </a:t>
            </a:r>
            <a:r>
              <a:rPr lang="es-ES" sz="2100" b="1" dirty="0" err="1"/>
              <a:t>milují</a:t>
            </a:r>
            <a:r>
              <a:rPr lang="es-ES" sz="2100" b="1" dirty="0"/>
              <a:t> a </a:t>
            </a:r>
            <a:r>
              <a:rPr lang="es-ES" sz="2100" b="1" dirty="0" err="1"/>
              <a:t>má</a:t>
            </a:r>
            <a:r>
              <a:rPr lang="es-ES" sz="2100" b="1" dirty="0"/>
              <a:t> </a:t>
            </a:r>
            <a:r>
              <a:rPr lang="es-ES" sz="2100" b="1" dirty="0" err="1"/>
              <a:t>přikázání</a:t>
            </a:r>
            <a:r>
              <a:rPr lang="es-ES" sz="2100" b="1" dirty="0"/>
              <a:t> </a:t>
            </a:r>
            <a:r>
              <a:rPr lang="es-ES" sz="2100" b="1" dirty="0" err="1"/>
              <a:t>zachovávají</a:t>
            </a:r>
            <a:r>
              <a:rPr lang="es-ES" sz="2100" b="1" dirty="0"/>
              <a:t>. </a:t>
            </a:r>
            <a:r>
              <a:rPr lang="cs-CZ" sz="2100" b="1" dirty="0"/>
              <a:t>  2. Mojžíšova</a:t>
            </a:r>
            <a:r>
              <a:rPr lang="es-ES" sz="2100" b="1" dirty="0"/>
              <a:t> 20</a:t>
            </a:r>
            <a:r>
              <a:rPr lang="cs-CZ" sz="2100" b="1" dirty="0"/>
              <a:t>,</a:t>
            </a:r>
            <a:r>
              <a:rPr lang="es-ES" sz="2100" b="1" dirty="0"/>
              <a:t>4-6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2557C8-B4B3-72DA-7264-4BDA32A421A7}"/>
              </a:ext>
            </a:extLst>
          </p:cNvPr>
          <p:cNvSpPr txBox="1"/>
          <p:nvPr/>
        </p:nvSpPr>
        <p:spPr>
          <a:xfrm>
            <a:off x="4221018" y="4767259"/>
            <a:ext cx="293716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Na posvátných návrších ho uráželi,</a:t>
            </a:r>
            <a:r>
              <a:rPr lang="es-ES" sz="2200" b="1" dirty="0"/>
              <a:t> </a:t>
            </a:r>
            <a:r>
              <a:rPr lang="cs-CZ" sz="2200" b="1" dirty="0"/>
              <a:t>svým</a:t>
            </a:r>
            <a:r>
              <a:rPr lang="es-ES" sz="2200" b="1" dirty="0"/>
              <a:t>i </a:t>
            </a:r>
            <a:r>
              <a:rPr lang="es-ES" sz="2200" b="1" dirty="0" err="1"/>
              <a:t>modl</a:t>
            </a:r>
            <a:r>
              <a:rPr lang="cs-CZ" sz="2200" b="1" dirty="0" err="1"/>
              <a:t>am</a:t>
            </a:r>
            <a:r>
              <a:rPr lang="es-ES" sz="2200" b="1" dirty="0"/>
              <a:t>i </a:t>
            </a:r>
            <a:r>
              <a:rPr lang="es-ES" sz="2200" b="1" dirty="0" err="1"/>
              <a:t>ho</a:t>
            </a:r>
            <a:r>
              <a:rPr lang="cs-CZ" sz="2200" b="1" dirty="0"/>
              <a:t> podnítili</a:t>
            </a:r>
            <a:r>
              <a:rPr lang="es-ES" sz="2200" b="1" dirty="0"/>
              <a:t> </a:t>
            </a:r>
            <a:r>
              <a:rPr lang="cs-CZ" sz="2200" b="1" dirty="0"/>
              <a:t>      </a:t>
            </a:r>
            <a:r>
              <a:rPr lang="es-ES" sz="2200" b="1" dirty="0"/>
              <a:t>k </a:t>
            </a:r>
            <a:r>
              <a:rPr lang="es-ES" sz="2200" b="1" dirty="0" err="1"/>
              <a:t>žárlivosti</a:t>
            </a:r>
            <a:r>
              <a:rPr lang="es-ES" sz="2200" b="1" dirty="0"/>
              <a:t>. </a:t>
            </a:r>
            <a:r>
              <a:rPr lang="cs-CZ" sz="2200" b="1" dirty="0"/>
              <a:t>                        Ž</a:t>
            </a:r>
            <a:r>
              <a:rPr lang="es-ES" sz="2200" b="1" dirty="0" err="1"/>
              <a:t>alm</a:t>
            </a:r>
            <a:r>
              <a:rPr lang="es-ES" sz="2200" b="1" dirty="0"/>
              <a:t> 78</a:t>
            </a:r>
            <a:r>
              <a:rPr lang="cs-CZ" sz="2200" b="1" dirty="0"/>
              <a:t>,</a:t>
            </a:r>
            <a:r>
              <a:rPr lang="es-ES" sz="2200" b="1" dirty="0"/>
              <a:t>58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CFA20C6-ED2F-3C62-E2B0-C3E4AE3D2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83" y="1256145"/>
            <a:ext cx="4304145" cy="251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7D1F0B-B571-BF80-CCB0-1121ED98EF08}"/>
              </a:ext>
            </a:extLst>
          </p:cNvPr>
          <p:cNvSpPr txBox="1"/>
          <p:nvPr/>
        </p:nvSpPr>
        <p:spPr>
          <a:xfrm>
            <a:off x="4451928" y="1410350"/>
            <a:ext cx="34174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Kořen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znamená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intenzivně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kvůli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hlubokému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žárlivost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hněv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
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hoden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uctívání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Netoleruje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uctívání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jiného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sebe.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sdílet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slávu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modlami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uctívání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rozděleného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solidFill>
                <a:schemeClr val="bg1"/>
              </a:solidFill>
              <a:effectLst>
                <a:glow rad="127000">
                  <a:srgbClr val="592E13"/>
                </a:glow>
              </a:effectLst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5AFB9CDD-758D-1E19-EA0E-AAAF4126EC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2"/>
          <a:stretch/>
        </p:blipFill>
        <p:spPr>
          <a:xfrm>
            <a:off x="957072" y="-19251"/>
            <a:ext cx="8648745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CA58742-6B64-FC8F-A0B7-3BCAFEA97867}"/>
              </a:ext>
            </a:extLst>
          </p:cNvPr>
          <p:cNvSpPr txBox="1"/>
          <p:nvPr/>
        </p:nvSpPr>
        <p:spPr>
          <a:xfrm>
            <a:off x="206828" y="689788"/>
            <a:ext cx="7042640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 </a:t>
            </a:r>
            <a:r>
              <a:rPr lang="es-ES" sz="2000" b="1" dirty="0" err="1"/>
              <a:t>nejbystřejší</a:t>
            </a:r>
            <a:r>
              <a:rPr lang="es-ES" sz="2000" b="1" dirty="0"/>
              <a:t> </a:t>
            </a:r>
            <a:r>
              <a:rPr lang="es-ES" sz="2000" b="1" dirty="0" err="1"/>
              <a:t>intelekt</a:t>
            </a:r>
            <a:r>
              <a:rPr lang="es-ES" sz="2000" b="1" dirty="0"/>
              <a:t>, pro </a:t>
            </a:r>
            <a:r>
              <a:rPr lang="es-ES" sz="2000" b="1" dirty="0" err="1"/>
              <a:t>nejvzdělanější</a:t>
            </a:r>
            <a:r>
              <a:rPr lang="es-ES" sz="2000" b="1" dirty="0"/>
              <a:t> </a:t>
            </a:r>
            <a:r>
              <a:rPr lang="es-ES" sz="2000" b="1" dirty="0" err="1"/>
              <a:t>mysl</a:t>
            </a:r>
            <a:r>
              <a:rPr lang="es-ES" sz="2000" b="1" dirty="0"/>
              <a:t>, </a:t>
            </a:r>
            <a:r>
              <a:rPr lang="es-ES" sz="2000" b="1" dirty="0" err="1"/>
              <a:t>Bůh</a:t>
            </a:r>
            <a:r>
              <a:rPr lang="es-ES" sz="2000" b="1" dirty="0"/>
              <a:t>, </a:t>
            </a:r>
            <a:r>
              <a:rPr lang="es-ES" sz="2000" b="1" dirty="0" err="1"/>
              <a:t>svatá</a:t>
            </a:r>
            <a:r>
              <a:rPr lang="es-ES" sz="2000" b="1" dirty="0"/>
              <a:t> </a:t>
            </a:r>
            <a:r>
              <a:rPr lang="es-ES" sz="2000" b="1" dirty="0" err="1"/>
              <a:t>Bytost</a:t>
            </a:r>
            <a:r>
              <a:rPr lang="es-ES" sz="2000" b="1" dirty="0"/>
              <a:t>, </a:t>
            </a:r>
            <a:r>
              <a:rPr lang="es-ES" sz="2000" b="1" dirty="0" err="1"/>
              <a:t>zůstane</a:t>
            </a:r>
            <a:r>
              <a:rPr lang="es-ES" sz="2000" b="1" dirty="0"/>
              <a:t>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zahalen</a:t>
            </a:r>
            <a:r>
              <a:rPr lang="es-ES" sz="2000" b="1" dirty="0"/>
              <a:t> </a:t>
            </a:r>
            <a:r>
              <a:rPr lang="es-ES" sz="2000" b="1" dirty="0" err="1"/>
              <a:t>tajemstvím</a:t>
            </a:r>
            <a:r>
              <a:rPr lang="es-ES" sz="2000" b="1" dirty="0"/>
              <a:t>. “D</a:t>
            </a:r>
            <a:r>
              <a:rPr lang="cs-CZ" sz="2000" b="1" dirty="0"/>
              <a:t>okážeš vystihnout Boha či obsáhnout dokonalost Všemocného, jež nebesa </a:t>
            </a:r>
            <a:r>
              <a:rPr lang="cs-CZ" sz="2000" b="1" dirty="0" err="1"/>
              <a:t>převy-šuje</a:t>
            </a:r>
            <a:r>
              <a:rPr lang="es-ES" sz="2000" b="1" dirty="0"/>
              <a:t>? </a:t>
            </a:r>
            <a:r>
              <a:rPr lang="cs-CZ" sz="2000" b="1" dirty="0"/>
              <a:t>Co chceš dělat</a:t>
            </a:r>
            <a:r>
              <a:rPr lang="es-ES" sz="2000" b="1" dirty="0"/>
              <a:t>? </a:t>
            </a:r>
            <a:r>
              <a:rPr lang="cs-CZ" sz="2000" b="1" dirty="0"/>
              <a:t>Hlubší je než podsvětí. Co o tom víš</a:t>
            </a:r>
            <a:r>
              <a:rPr lang="es-ES" sz="2000" b="1" dirty="0"/>
              <a:t>?” </a:t>
            </a:r>
            <a:r>
              <a:rPr lang="cs-CZ" sz="2000" b="1" dirty="0"/>
              <a:t>        </a:t>
            </a:r>
            <a:r>
              <a:rPr lang="es-ES" sz="2000" b="1" dirty="0"/>
              <a:t>J</a:t>
            </a:r>
            <a:r>
              <a:rPr lang="cs-CZ" sz="2000" b="1" dirty="0"/>
              <a:t>ó</a:t>
            </a:r>
            <a:r>
              <a:rPr lang="es-ES" sz="2000" b="1" dirty="0"/>
              <a:t>b 11</a:t>
            </a:r>
            <a:r>
              <a:rPr lang="cs-CZ" sz="2000" b="1" dirty="0"/>
              <a:t>,</a:t>
            </a:r>
            <a:r>
              <a:rPr lang="es-ES" sz="2000" b="1" dirty="0"/>
              <a:t>7</a:t>
            </a:r>
            <a:r>
              <a:rPr lang="cs-CZ" sz="2000" b="1" dirty="0"/>
              <a:t>.</a:t>
            </a:r>
            <a:r>
              <a:rPr lang="es-ES" sz="2000" b="1" dirty="0"/>
              <a:t>8.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000" b="1" dirty="0"/>
              <a:t>A</a:t>
            </a:r>
            <a:r>
              <a:rPr lang="es-ES" sz="2000" b="1" dirty="0"/>
              <a:t>p</a:t>
            </a:r>
            <a:r>
              <a:rPr lang="cs-CZ" sz="2000" b="1" dirty="0" err="1"/>
              <a:t>oš</a:t>
            </a:r>
            <a:r>
              <a:rPr lang="es-ES" sz="2000" b="1" dirty="0"/>
              <a:t>tol </a:t>
            </a:r>
            <a:r>
              <a:rPr lang="es-ES" sz="2000" b="1" dirty="0" err="1"/>
              <a:t>Pa</a:t>
            </a:r>
            <a:r>
              <a:rPr lang="cs-CZ" sz="2000" b="1" dirty="0"/>
              <a:t>ve</a:t>
            </a:r>
            <a:r>
              <a:rPr lang="es-ES" sz="2000" b="1" dirty="0"/>
              <a:t>l </a:t>
            </a:r>
            <a:r>
              <a:rPr lang="cs-CZ" sz="2000" b="1" dirty="0"/>
              <a:t>prohlašuje</a:t>
            </a:r>
            <a:r>
              <a:rPr lang="es-ES" sz="2000" b="1" dirty="0"/>
              <a:t>: “</a:t>
            </a:r>
            <a:r>
              <a:rPr lang="cs-CZ" sz="2000" b="1" dirty="0"/>
              <a:t>Jak nesmírná je hloubka Božího bohatství, jeho moudrosti i vědomí</a:t>
            </a:r>
            <a:r>
              <a:rPr lang="es-ES" sz="2000" b="1" dirty="0"/>
              <a:t>! </a:t>
            </a:r>
            <a:r>
              <a:rPr lang="cs-CZ" sz="2000" b="1" dirty="0"/>
              <a:t>Jak nevyzpytatelné jsou jeho soudy a </a:t>
            </a:r>
            <a:r>
              <a:rPr lang="cs-CZ" sz="2000" b="1" dirty="0" err="1"/>
              <a:t>nevystopotelné</a:t>
            </a:r>
            <a:r>
              <a:rPr lang="cs-CZ" sz="2000" b="1" dirty="0"/>
              <a:t> jeho cesty</a:t>
            </a:r>
            <a:r>
              <a:rPr lang="es-ES" sz="2000" b="1" dirty="0"/>
              <a:t>!” (</a:t>
            </a:r>
            <a:r>
              <a:rPr lang="cs-CZ" sz="2000" b="1" dirty="0"/>
              <a:t>list Římanům</a:t>
            </a:r>
            <a:r>
              <a:rPr lang="es-ES" sz="2000" b="1" dirty="0"/>
              <a:t> 11</a:t>
            </a:r>
            <a:r>
              <a:rPr lang="cs-CZ" sz="2000" b="1" dirty="0"/>
              <a:t>,</a:t>
            </a:r>
            <a:r>
              <a:rPr lang="es-ES" sz="2000" b="1" dirty="0"/>
              <a:t>33).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Čím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rozumíme</a:t>
            </a:r>
            <a:r>
              <a:rPr lang="es-ES" sz="2000" b="1" dirty="0"/>
              <a:t> </a:t>
            </a:r>
            <a:r>
              <a:rPr lang="es-ES" sz="2000" b="1" dirty="0" err="1"/>
              <a:t>způsobům</a:t>
            </a:r>
            <a:r>
              <a:rPr lang="es-ES" sz="2000" b="1" dirty="0"/>
              <a:t>, </a:t>
            </a:r>
            <a:r>
              <a:rPr lang="es-ES" sz="2000" b="1" dirty="0" err="1"/>
              <a:t>jakými</a:t>
            </a:r>
            <a:r>
              <a:rPr lang="es-ES" sz="2000" b="1" dirty="0"/>
              <a:t> s </a:t>
            </a:r>
            <a:r>
              <a:rPr lang="es-ES" sz="2000" b="1" dirty="0" err="1"/>
              <a:t>námi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pracuje</a:t>
            </a:r>
            <a:r>
              <a:rPr lang="es-ES" sz="2000" b="1" dirty="0"/>
              <a:t>, a </a:t>
            </a:r>
            <a:r>
              <a:rPr lang="es-ES" sz="2000" b="1" dirty="0" err="1"/>
              <a:t>mo</a:t>
            </a:r>
            <a:r>
              <a:rPr lang="cs-CZ" sz="2000" b="1" dirty="0"/>
              <a:t>-</a:t>
            </a:r>
            <a:r>
              <a:rPr lang="es-ES" sz="2000" b="1" dirty="0" err="1"/>
              <a:t>tivům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vedou</a:t>
            </a:r>
            <a:r>
              <a:rPr lang="es-ES" sz="2000" b="1" dirty="0"/>
              <a:t> k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jednal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 </a:t>
            </a:r>
            <a:r>
              <a:rPr lang="es-ES" sz="2000" b="1" dirty="0" err="1"/>
              <a:t>či</a:t>
            </a:r>
            <a:r>
              <a:rPr lang="es-ES" sz="2000" b="1" dirty="0"/>
              <a:t> </a:t>
            </a:r>
            <a:r>
              <a:rPr lang="es-ES" sz="2000" b="1" dirty="0" err="1"/>
              <a:t>oním</a:t>
            </a:r>
            <a:r>
              <a:rPr lang="es-ES" sz="2000" b="1" dirty="0"/>
              <a:t> </a:t>
            </a:r>
            <a:r>
              <a:rPr lang="es-ES" sz="2000" b="1" dirty="0" err="1"/>
              <a:t>způsobem</a:t>
            </a:r>
            <a:r>
              <a:rPr lang="es-ES" sz="2000" b="1" dirty="0"/>
              <a:t>, </a:t>
            </a:r>
            <a:r>
              <a:rPr lang="es-ES" sz="2000" b="1" dirty="0" err="1"/>
              <a:t>tím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dokážeme</a:t>
            </a:r>
            <a:r>
              <a:rPr lang="es-ES" sz="2000" b="1" dirty="0"/>
              <a:t> </a:t>
            </a:r>
            <a:r>
              <a:rPr lang="es-ES" sz="2000" b="1" dirty="0" err="1"/>
              <a:t>rozpoznat</a:t>
            </a:r>
            <a:r>
              <a:rPr lang="es-ES" sz="2000" b="1" dirty="0"/>
              <a:t> </a:t>
            </a:r>
            <a:r>
              <a:rPr lang="es-ES" sz="2000" b="1" dirty="0" err="1"/>
              <a:t>bezmeznou</a:t>
            </a:r>
            <a:r>
              <a:rPr lang="es-ES" sz="2000" b="1" dirty="0"/>
              <a:t> </a:t>
            </a:r>
            <a:r>
              <a:rPr lang="es-ES" sz="2000" b="1" dirty="0" err="1"/>
              <a:t>lásku</a:t>
            </a:r>
            <a:r>
              <a:rPr lang="es-ES" sz="2000" b="1" dirty="0"/>
              <a:t> a </a:t>
            </a:r>
            <a:r>
              <a:rPr lang="es-ES" sz="2000" b="1" dirty="0" err="1"/>
              <a:t>milosrdenství</a:t>
            </a:r>
            <a:r>
              <a:rPr lang="es-ES" sz="2000" b="1" dirty="0"/>
              <a:t> </a:t>
            </a:r>
            <a:r>
              <a:rPr lang="es-ES" sz="2000" b="1" dirty="0" err="1"/>
              <a:t>spojené</a:t>
            </a:r>
            <a:r>
              <a:rPr lang="es-ES" sz="2000" b="1" dirty="0"/>
              <a:t> s </a:t>
            </a:r>
            <a:r>
              <a:rPr lang="es-ES" sz="2000" b="1" dirty="0" err="1"/>
              <a:t>nekonečnou</a:t>
            </a:r>
            <a:r>
              <a:rPr lang="es-ES" sz="2000" b="1" dirty="0"/>
              <a:t> </a:t>
            </a:r>
            <a:r>
              <a:rPr lang="es-ES" sz="2000" b="1" dirty="0" err="1"/>
              <a:t>mocí</a:t>
            </a:r>
            <a:r>
              <a:rPr lang="es-ES" sz="2000" b="1" dirty="0"/>
              <a:t>.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pochopit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účel</a:t>
            </a:r>
            <a:r>
              <a:rPr lang="es-ES" sz="2000" b="1" dirty="0"/>
              <a:t> </a:t>
            </a:r>
            <a:r>
              <a:rPr lang="es-ES" sz="2000" b="1" dirty="0" err="1"/>
              <a:t>natolik</a:t>
            </a:r>
            <a:r>
              <a:rPr lang="es-ES" sz="2000" b="1" dirty="0"/>
              <a:t>, </a:t>
            </a:r>
            <a:r>
              <a:rPr lang="es-ES" sz="2000" b="1" dirty="0" err="1"/>
              <a:t>nakolik</a:t>
            </a:r>
            <a:r>
              <a:rPr lang="es-ES" sz="2000" b="1" dirty="0"/>
              <a:t> je pro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dobré</a:t>
            </a:r>
            <a:r>
              <a:rPr lang="es-ES" sz="2000" b="1" dirty="0"/>
              <a:t> </a:t>
            </a:r>
            <a:r>
              <a:rPr lang="es-ES" sz="2000" b="1" dirty="0" err="1"/>
              <a:t>vědět</a:t>
            </a:r>
            <a:r>
              <a:rPr lang="es-ES" sz="2000" b="1" dirty="0"/>
              <a:t>; A </a:t>
            </a:r>
            <a:r>
              <a:rPr lang="es-ES" sz="2000" b="1" dirty="0" err="1"/>
              <a:t>kromě</a:t>
            </a:r>
            <a:r>
              <a:rPr lang="es-ES" sz="2000" b="1" dirty="0"/>
              <a:t> </a:t>
            </a:r>
            <a:r>
              <a:rPr lang="es-ES" sz="2000" b="1" dirty="0" err="1"/>
              <a:t>toho</a:t>
            </a:r>
            <a:r>
              <a:rPr lang="es-ES" sz="2000" b="1" dirty="0"/>
              <a:t> </a:t>
            </a:r>
            <a:r>
              <a:rPr lang="es-ES" sz="2000" b="1" dirty="0" err="1"/>
              <a:t>musíme</a:t>
            </a:r>
            <a:r>
              <a:rPr lang="es-ES" sz="2000" b="1" dirty="0"/>
              <a:t> i </a:t>
            </a:r>
            <a:r>
              <a:rPr lang="es-ES" sz="2000" b="1" dirty="0" err="1"/>
              <a:t>nadále</a:t>
            </a:r>
            <a:r>
              <a:rPr lang="es-ES" sz="2000" b="1" dirty="0"/>
              <a:t> </a:t>
            </a:r>
            <a:r>
              <a:rPr lang="es-ES" sz="2000" b="1" dirty="0" err="1"/>
              <a:t>důvěřovat</a:t>
            </a:r>
            <a:r>
              <a:rPr lang="es-ES" sz="2000" b="1" dirty="0"/>
              <a:t> v tuto </a:t>
            </a:r>
            <a:r>
              <a:rPr lang="es-ES" sz="2000" b="1" dirty="0" err="1"/>
              <a:t>všemohoucí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 a v </a:t>
            </a:r>
            <a:r>
              <a:rPr lang="es-ES" sz="2000" b="1" dirty="0" err="1"/>
              <a:t>srdce</a:t>
            </a:r>
            <a:r>
              <a:rPr lang="es-ES" sz="2000" b="1" dirty="0"/>
              <a:t> </a:t>
            </a:r>
            <a:r>
              <a:rPr lang="es-ES" sz="2000" b="1" dirty="0" err="1"/>
              <a:t>plné</a:t>
            </a:r>
            <a:r>
              <a:rPr lang="es-ES" sz="2000" b="1" dirty="0"/>
              <a:t> </a:t>
            </a:r>
            <a:r>
              <a:rPr lang="es-ES" sz="2000" b="1" dirty="0" err="1"/>
              <a:t>lásky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Skrze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vlastnosti</a:t>
            </a:r>
            <a:r>
              <a:rPr lang="es-ES" sz="2000" b="1" dirty="0"/>
              <a:t> </a:t>
            </a:r>
            <a:r>
              <a:rPr lang="es-ES" sz="2000" b="1" dirty="0" err="1"/>
              <a:t>porozumíme</a:t>
            </a:r>
            <a:r>
              <a:rPr lang="es-ES" sz="2000" b="1" dirty="0"/>
              <a:t> </a:t>
            </a:r>
            <a:r>
              <a:rPr lang="es-ES" sz="2000" b="1" dirty="0" err="1"/>
              <a:t>něčemu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o </a:t>
            </a:r>
            <a:r>
              <a:rPr lang="es-ES" sz="2000" b="1" dirty="0" err="1"/>
              <a:t>tom</a:t>
            </a:r>
            <a:r>
              <a:rPr lang="es-ES" sz="2000" b="1" dirty="0"/>
              <a:t>, </a:t>
            </a:r>
            <a:r>
              <a:rPr lang="es-ES" sz="2000" b="1" dirty="0" err="1"/>
              <a:t>jaký</a:t>
            </a:r>
            <a:r>
              <a:rPr lang="es-ES" sz="2000" b="1" dirty="0"/>
              <a:t> je </a:t>
            </a:r>
            <a:r>
              <a:rPr lang="es-ES" sz="2000" b="1" dirty="0" err="1"/>
              <a:t>Bůh</a:t>
            </a:r>
            <a:r>
              <a:rPr lang="es-ES" sz="2000" b="1" dirty="0"/>
              <a:t> a </a:t>
            </a:r>
            <a:r>
              <a:rPr lang="es-ES" sz="2000" b="1" dirty="0" err="1"/>
              <a:t>jak</a:t>
            </a:r>
            <a:r>
              <a:rPr lang="es-ES" sz="2000" b="1" dirty="0"/>
              <a:t> s </a:t>
            </a:r>
            <a:r>
              <a:rPr lang="es-ES" sz="2000" b="1" dirty="0" err="1"/>
              <a:t>námi</a:t>
            </a:r>
            <a:r>
              <a:rPr lang="es-ES" sz="2000" b="1" dirty="0"/>
              <a:t> </a:t>
            </a:r>
            <a:r>
              <a:rPr lang="es-ES" sz="2000" b="1" dirty="0" err="1"/>
              <a:t>jedná</a:t>
            </a:r>
            <a:r>
              <a:rPr lang="es-ES" sz="20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C9F4E6-4530-8CD9-2150-01A8D5F9D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965" y="445042"/>
            <a:ext cx="4612173" cy="5932055"/>
          </a:xfrm>
          <a:prstGeom prst="rect">
            <a:avLst/>
          </a:prstGeom>
          <a:ln w="38100" cap="sq">
            <a:solidFill>
              <a:srgbClr val="6EBF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2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E9974-FEB7-C5DD-E9D0-D8FD47AC74D6}"/>
              </a:ext>
            </a:extLst>
          </p:cNvPr>
          <p:cNvSpPr txBox="1"/>
          <p:nvPr/>
        </p:nvSpPr>
        <p:spPr>
          <a:xfrm>
            <a:off x="0" y="381026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moudrostí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dokonalým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poznáním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stvořil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existuje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odráželo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slávu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0697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8F7E8D-6ECA-C8DF-F5B1-31C1A286EE86}"/>
              </a:ext>
            </a:extLst>
          </p:cNvPr>
          <p:cNvSpPr txBox="1"/>
          <p:nvPr/>
        </p:nvSpPr>
        <p:spPr>
          <a:xfrm>
            <a:off x="8209601" y="1393455"/>
            <a:ext cx="36221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/>
              <a:t>Blaz</a:t>
            </a:r>
            <a:r>
              <a:rPr lang="es-ES" sz="2000" b="1" dirty="0"/>
              <a:t>e t</a:t>
            </a:r>
            <a:r>
              <a:rPr lang="cs-CZ" sz="2000" b="1" dirty="0" err="1"/>
              <a:t>omu</a:t>
            </a:r>
            <a:r>
              <a:rPr lang="es-ES" sz="2000" b="1" dirty="0"/>
              <a:t>, </a:t>
            </a:r>
            <a:r>
              <a:rPr lang="cs-CZ" sz="2000" b="1" dirty="0"/>
              <a:t>kdo má ku</a:t>
            </a:r>
            <a:r>
              <a:rPr lang="es-ES" sz="2000" b="1" dirty="0"/>
              <a:t> </a:t>
            </a:r>
            <a:r>
              <a:rPr lang="es-ES" sz="2000" b="1" dirty="0" err="1"/>
              <a:t>pomoc</a:t>
            </a:r>
            <a:r>
              <a:rPr lang="cs-CZ" sz="2000" b="1" dirty="0"/>
              <a:t>i</a:t>
            </a:r>
            <a:r>
              <a:rPr lang="es-ES" sz="2000" b="1" dirty="0"/>
              <a:t> B</a:t>
            </a:r>
            <a:r>
              <a:rPr lang="cs-CZ" sz="2000" b="1" dirty="0"/>
              <a:t>o</a:t>
            </a:r>
            <a:r>
              <a:rPr lang="es-ES" sz="2000" b="1" dirty="0"/>
              <a:t>h</a:t>
            </a:r>
            <a:r>
              <a:rPr lang="cs-CZ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Jákob</a:t>
            </a:r>
            <a:r>
              <a:rPr lang="cs-CZ" sz="2000" b="1" dirty="0"/>
              <a:t>o</a:t>
            </a:r>
            <a:r>
              <a:rPr lang="es-ES" sz="2000" b="1" dirty="0"/>
              <a:t>v</a:t>
            </a:r>
            <a:r>
              <a:rPr lang="cs-CZ" sz="2000" b="1" dirty="0"/>
              <a:t>a</a:t>
            </a:r>
            <a:r>
              <a:rPr lang="es-ES" sz="2000" b="1" dirty="0"/>
              <a:t>, </a:t>
            </a:r>
            <a:r>
              <a:rPr lang="cs-CZ" sz="2000" b="1" dirty="0"/>
              <a:t>kdo s</a:t>
            </a:r>
            <a:r>
              <a:rPr lang="es-ES" sz="2000" b="1" dirty="0"/>
              <a:t> </a:t>
            </a:r>
            <a:r>
              <a:rPr lang="es-ES" sz="2000" b="1" dirty="0" err="1"/>
              <a:t>naděj</a:t>
            </a:r>
            <a:r>
              <a:rPr lang="cs-CZ" sz="2000" b="1" dirty="0"/>
              <a:t>í vzhlíží k</a:t>
            </a:r>
            <a:r>
              <a:rPr lang="es-ES" sz="2000" b="1" dirty="0"/>
              <a:t> </a:t>
            </a:r>
            <a:r>
              <a:rPr lang="es-ES" sz="2000" b="1" dirty="0" err="1"/>
              <a:t>Hospodinu</a:t>
            </a:r>
            <a:r>
              <a:rPr lang="es-ES" sz="2000" b="1" dirty="0"/>
              <a:t>, </a:t>
            </a:r>
            <a:r>
              <a:rPr lang="cs-CZ" sz="2000" b="1" dirty="0"/>
              <a:t>svému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, </a:t>
            </a:r>
            <a:r>
              <a:rPr lang="cs-CZ" sz="2000" b="1" dirty="0"/>
              <a:t>jenž</a:t>
            </a:r>
            <a:r>
              <a:rPr lang="es-ES" sz="2000" b="1" dirty="0"/>
              <a:t> </a:t>
            </a:r>
            <a:r>
              <a:rPr lang="es-ES" sz="2000" b="1" dirty="0" err="1"/>
              <a:t>učinil</a:t>
            </a:r>
            <a:r>
              <a:rPr lang="es-ES" sz="2000" b="1" dirty="0"/>
              <a:t> </a:t>
            </a:r>
            <a:r>
              <a:rPr lang="es-ES" sz="2000" b="1" dirty="0" err="1"/>
              <a:t>nebesa</a:t>
            </a:r>
            <a:r>
              <a:rPr lang="es-ES" sz="2000" b="1" dirty="0"/>
              <a:t> </a:t>
            </a:r>
            <a:r>
              <a:rPr lang="cs-CZ" sz="2000" b="1" dirty="0"/>
              <a:t>i</a:t>
            </a:r>
            <a:r>
              <a:rPr lang="es-ES" sz="2000" b="1" dirty="0"/>
              <a:t> </a:t>
            </a:r>
            <a:r>
              <a:rPr lang="es-ES" sz="2000" b="1" dirty="0" err="1"/>
              <a:t>zemi</a:t>
            </a:r>
            <a:r>
              <a:rPr lang="cs-CZ" sz="2000" b="1" dirty="0"/>
              <a:t>    s</a:t>
            </a:r>
            <a:r>
              <a:rPr lang="es-ES" sz="2000" b="1" dirty="0"/>
              <a:t> </a:t>
            </a:r>
            <a:r>
              <a:rPr lang="es-ES" sz="2000" b="1" dirty="0" err="1"/>
              <a:t>moře</a:t>
            </a:r>
            <a:r>
              <a:rPr lang="cs-CZ" sz="2000" b="1" dirty="0"/>
              <a:t>m</a:t>
            </a:r>
            <a:r>
              <a:rPr lang="es-ES" sz="2000" b="1" dirty="0"/>
              <a:t> a </a:t>
            </a:r>
            <a:r>
              <a:rPr lang="es-ES" sz="2000" b="1" dirty="0" err="1"/>
              <a:t>vš</a:t>
            </a:r>
            <a:r>
              <a:rPr lang="cs-CZ" sz="2000" b="1" dirty="0" err="1"/>
              <a:t>ím</a:t>
            </a:r>
            <a:r>
              <a:rPr lang="cs-CZ" sz="2000" b="1" dirty="0"/>
              <a:t>,</a:t>
            </a:r>
            <a:r>
              <a:rPr lang="es-ES" sz="2000" b="1" dirty="0"/>
              <a:t>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cs-CZ" sz="2000" b="1" dirty="0"/>
              <a:t>k nim patří,</a:t>
            </a:r>
            <a:r>
              <a:rPr lang="es-ES" sz="2000" b="1" dirty="0"/>
              <a:t> </a:t>
            </a:r>
            <a:r>
              <a:rPr lang="cs-CZ" sz="2000" b="1" dirty="0"/>
              <a:t>jenž navěky</a:t>
            </a:r>
            <a:r>
              <a:rPr lang="es-ES" sz="2000" b="1" dirty="0"/>
              <a:t> </a:t>
            </a:r>
            <a:r>
              <a:rPr lang="es-ES" sz="2000" b="1" dirty="0" err="1"/>
              <a:t>uchovává</a:t>
            </a:r>
            <a:r>
              <a:rPr lang="es-ES" sz="2000" b="1" dirty="0"/>
              <a:t> </a:t>
            </a:r>
            <a:r>
              <a:rPr lang="cs-CZ" sz="2000" b="1" dirty="0"/>
              <a:t>věrnost</a:t>
            </a:r>
            <a:r>
              <a:rPr lang="es-ES" sz="2000" b="1" dirty="0"/>
              <a:t>. </a:t>
            </a:r>
            <a:r>
              <a:rPr lang="cs-CZ" sz="2000" b="1" dirty="0"/>
              <a:t>Ž</a:t>
            </a:r>
            <a:r>
              <a:rPr lang="es-ES" sz="2000" b="1" dirty="0" err="1"/>
              <a:t>alm</a:t>
            </a:r>
            <a:r>
              <a:rPr lang="es-ES" sz="2000" b="1" dirty="0"/>
              <a:t> 146</a:t>
            </a:r>
            <a:r>
              <a:rPr lang="cs-CZ" sz="2000" b="1" dirty="0"/>
              <a:t>,</a:t>
            </a:r>
            <a:r>
              <a:rPr lang="es-ES" sz="2000" b="1" dirty="0"/>
              <a:t>5</a:t>
            </a:r>
            <a:r>
              <a:rPr lang="cs-CZ" sz="2000" b="1" dirty="0"/>
              <a:t>.</a:t>
            </a:r>
            <a:r>
              <a:rPr lang="es-ES" sz="2000" b="1" dirty="0"/>
              <a:t>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C3D766-F53B-57B9-D1B1-AACC92AFA737}"/>
              </a:ext>
            </a:extLst>
          </p:cNvPr>
          <p:cNvSpPr txBox="1"/>
          <p:nvPr/>
        </p:nvSpPr>
        <p:spPr>
          <a:xfrm>
            <a:off x="4227565" y="4248467"/>
            <a:ext cx="352174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900" b="1" dirty="0"/>
              <a:t>T</a:t>
            </a:r>
            <a:r>
              <a:rPr lang="cs-CZ" sz="1900" b="1" dirty="0"/>
              <a:t>y, Hospodine, jsi ten jediný,      ty jsi učinil nebe, nebesa nebes  a všechen jejich zástup, zemi        i vše, co je na ní, moře i vše, co je v nich. Sám to všechno zachováváš při životě  a nebeské zástupy se ti klanějí</a:t>
            </a:r>
            <a:r>
              <a:rPr lang="es-ES" sz="1900" b="1" dirty="0"/>
              <a:t>. </a:t>
            </a:r>
            <a:r>
              <a:rPr lang="cs-CZ" sz="1900" b="1" dirty="0"/>
              <a:t>               </a:t>
            </a:r>
            <a:r>
              <a:rPr lang="es-ES" sz="1900" b="1" dirty="0" err="1"/>
              <a:t>Nehem</a:t>
            </a:r>
            <a:r>
              <a:rPr lang="cs-CZ" sz="1900" b="1" dirty="0" err="1"/>
              <a:t>jáš</a:t>
            </a:r>
            <a:r>
              <a:rPr lang="es-ES" sz="1900" b="1" dirty="0"/>
              <a:t> 9</a:t>
            </a:r>
            <a:r>
              <a:rPr lang="cs-CZ" sz="1900" b="1" dirty="0"/>
              <a:t>,</a:t>
            </a:r>
            <a:r>
              <a:rPr lang="es-ES" sz="1900" b="1" dirty="0"/>
              <a:t>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3C126A6-DEFB-5D73-9A38-AD2AEF05F6F7}"/>
              </a:ext>
            </a:extLst>
          </p:cNvPr>
          <p:cNvSpPr txBox="1"/>
          <p:nvPr/>
        </p:nvSpPr>
        <p:spPr>
          <a:xfrm>
            <a:off x="537652" y="4812978"/>
            <a:ext cx="29710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Věz</a:t>
            </a:r>
            <a:r>
              <a:rPr lang="es-ES" sz="2000" b="1" dirty="0"/>
              <a:t>te, </a:t>
            </a:r>
            <a:r>
              <a:rPr lang="cs-CZ" sz="2000" b="1" dirty="0"/>
              <a:t>Hospodin</a:t>
            </a:r>
            <a:r>
              <a:rPr lang="es-ES" sz="2000" b="1" dirty="0"/>
              <a:t> je </a:t>
            </a:r>
            <a:r>
              <a:rPr lang="es-ES" sz="2000" b="1" dirty="0" err="1"/>
              <a:t>Bůh</a:t>
            </a:r>
            <a:r>
              <a:rPr lang="cs-CZ" sz="2000" b="1" dirty="0"/>
              <a:t>, o</a:t>
            </a:r>
            <a:r>
              <a:rPr lang="es-ES" sz="2000" b="1" dirty="0"/>
              <a:t>n </a:t>
            </a:r>
            <a:r>
              <a:rPr lang="es-ES" sz="2000" b="1" dirty="0" err="1"/>
              <a:t>nás</a:t>
            </a:r>
            <a:r>
              <a:rPr lang="cs-CZ" sz="2000" b="1" dirty="0"/>
              <a:t> učinil</a:t>
            </a:r>
            <a:r>
              <a:rPr lang="es-ES" sz="2000" b="1" dirty="0"/>
              <a:t>, 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my</a:t>
            </a:r>
            <a:r>
              <a:rPr lang="es-ES" sz="2000" b="1" dirty="0"/>
              <a:t> sami</a:t>
            </a:r>
            <a:r>
              <a:rPr lang="cs-CZ" sz="2000" b="1" dirty="0"/>
              <a:t> sebe, j</a:t>
            </a:r>
            <a:r>
              <a:rPr lang="es-ES" sz="2000" b="1" dirty="0" err="1"/>
              <a:t>sme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lid</a:t>
            </a:r>
            <a:r>
              <a:rPr lang="cs-CZ" sz="2000" b="1" dirty="0"/>
              <a:t>,</a:t>
            </a:r>
            <a:r>
              <a:rPr lang="es-ES" sz="2000" b="1" dirty="0"/>
              <a:t> </a:t>
            </a:r>
            <a:r>
              <a:rPr lang="es-ES" sz="2000" b="1" dirty="0" err="1"/>
              <a:t>ovce</a:t>
            </a:r>
            <a:r>
              <a:rPr lang="cs-CZ" sz="2000" b="1" dirty="0"/>
              <a:t>, které</a:t>
            </a:r>
            <a:r>
              <a:rPr lang="es-ES" sz="2000" b="1" dirty="0"/>
              <a:t> </a:t>
            </a:r>
            <a:r>
              <a:rPr lang="es-ES" sz="2000" b="1" dirty="0" err="1"/>
              <a:t>pas</a:t>
            </a:r>
            <a:r>
              <a:rPr lang="cs-CZ" sz="2000" b="1" dirty="0"/>
              <a:t>e</a:t>
            </a:r>
            <a:r>
              <a:rPr lang="es-ES" sz="2000" b="1" dirty="0"/>
              <a:t>. </a:t>
            </a:r>
            <a:r>
              <a:rPr lang="cs-CZ" sz="2000" b="1" dirty="0"/>
              <a:t>                  Ž</a:t>
            </a:r>
            <a:r>
              <a:rPr lang="es-ES" sz="2000" b="1" dirty="0" err="1"/>
              <a:t>alm</a:t>
            </a:r>
            <a:r>
              <a:rPr lang="es-ES" sz="2000" b="1" dirty="0"/>
              <a:t> 100</a:t>
            </a:r>
            <a:r>
              <a:rPr lang="cs-CZ" sz="2000" b="1" dirty="0"/>
              <a:t>,</a:t>
            </a:r>
            <a:r>
              <a:rPr lang="es-ES" sz="2000" b="1" dirty="0"/>
              <a:t>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35EAABE-B453-7749-2AAB-A7785A13692A}"/>
              </a:ext>
            </a:extLst>
          </p:cNvPr>
          <p:cNvSpPr txBox="1"/>
          <p:nvPr/>
        </p:nvSpPr>
        <p:spPr>
          <a:xfrm>
            <a:off x="8330435" y="4779372"/>
            <a:ext cx="33805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T</a:t>
            </a:r>
            <a:r>
              <a:rPr lang="cs-CZ" b="1" dirty="0" err="1"/>
              <a:t>oto</a:t>
            </a:r>
            <a:r>
              <a:rPr lang="es-ES" b="1" dirty="0"/>
              <a:t> </a:t>
            </a:r>
            <a:r>
              <a:rPr lang="es-ES" b="1" dirty="0" err="1"/>
              <a:t>praví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cs-CZ" b="1" dirty="0"/>
              <a:t>Hospodin, který s</a:t>
            </a:r>
            <a:r>
              <a:rPr lang="es-ES" b="1" dirty="0" err="1"/>
              <a:t>tvořil</a:t>
            </a:r>
            <a:r>
              <a:rPr lang="es-ES" b="1" dirty="0"/>
              <a:t> </a:t>
            </a:r>
            <a:r>
              <a:rPr lang="es-ES" b="1" dirty="0" err="1"/>
              <a:t>nebes</a:t>
            </a:r>
            <a:r>
              <a:rPr lang="cs-CZ" b="1" dirty="0"/>
              <a:t>a </a:t>
            </a:r>
            <a:r>
              <a:rPr lang="cs-CZ" b="1" dirty="0" err="1"/>
              <a:t>a</a:t>
            </a:r>
            <a:r>
              <a:rPr lang="cs-CZ" b="1" dirty="0"/>
              <a:t> roztáhl je</a:t>
            </a:r>
            <a:r>
              <a:rPr lang="es-ES" b="1" dirty="0"/>
              <a:t>, </a:t>
            </a:r>
            <a:r>
              <a:rPr lang="es-ES" b="1" dirty="0" err="1"/>
              <a:t>zemi</a:t>
            </a:r>
            <a:r>
              <a:rPr lang="es-ES" b="1" dirty="0"/>
              <a:t> </a:t>
            </a:r>
            <a:r>
              <a:rPr lang="cs-CZ" b="1" dirty="0"/>
              <a:t>překlenul i s tím, co na ní vzchází, jenž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cs-CZ" b="1" dirty="0"/>
              <a:t>dech</a:t>
            </a:r>
            <a:r>
              <a:rPr lang="es-ES" b="1" dirty="0"/>
              <a:t> lid</a:t>
            </a:r>
            <a:r>
              <a:rPr lang="cs-CZ" b="1" dirty="0"/>
              <a:t>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ní</a:t>
            </a:r>
            <a:r>
              <a:rPr lang="es-ES" b="1" dirty="0"/>
              <a:t> a ducha </a:t>
            </a:r>
            <a:r>
              <a:rPr lang="es-ES" b="1" dirty="0" err="1"/>
              <a:t>těm</a:t>
            </a:r>
            <a:r>
              <a:rPr lang="es-ES" b="1" dirty="0"/>
              <a:t>, k</a:t>
            </a:r>
            <a:r>
              <a:rPr lang="cs-CZ" b="1" dirty="0"/>
              <a:t>do po ní chodí</a:t>
            </a:r>
            <a:r>
              <a:rPr lang="es-ES" b="1" dirty="0"/>
              <a:t>í. </a:t>
            </a:r>
            <a:r>
              <a:rPr lang="cs-CZ" b="1" dirty="0"/>
              <a:t>                </a:t>
            </a:r>
            <a:r>
              <a:rPr lang="es-ES" b="1" dirty="0"/>
              <a:t>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42</a:t>
            </a:r>
            <a:r>
              <a:rPr lang="cs-CZ" b="1" dirty="0"/>
              <a:t>,</a:t>
            </a:r>
            <a:r>
              <a:rPr lang="es-ES" b="1" dirty="0"/>
              <a:t>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9FEF2C-E6D8-0174-59D1-5B2F6A93668D}"/>
              </a:ext>
            </a:extLst>
          </p:cNvPr>
          <p:cNvSpPr txBox="1"/>
          <p:nvPr/>
        </p:nvSpPr>
        <p:spPr>
          <a:xfrm>
            <a:off x="303276" y="1338038"/>
            <a:ext cx="34743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počátku</a:t>
            </a:r>
            <a:r>
              <a:rPr lang="es-ES" sz="2000" b="1" dirty="0"/>
              <a:t> </a:t>
            </a:r>
            <a:r>
              <a:rPr lang="es-ES" sz="2000" b="1" dirty="0" err="1"/>
              <a:t>stvořil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nebe</a:t>
            </a:r>
            <a:r>
              <a:rPr lang="es-ES" sz="2000" b="1" dirty="0"/>
              <a:t> </a:t>
            </a:r>
            <a:r>
              <a:rPr lang="cs-CZ" sz="2000" b="1" dirty="0"/>
              <a:t>   </a:t>
            </a:r>
            <a:r>
              <a:rPr lang="es-ES" sz="2000" b="1" dirty="0"/>
              <a:t>a </a:t>
            </a:r>
            <a:r>
              <a:rPr lang="es-ES" sz="2000" b="1" dirty="0" err="1"/>
              <a:t>zemi</a:t>
            </a:r>
            <a:r>
              <a:rPr lang="es-ES" sz="2000" b="1" dirty="0"/>
              <a:t>. </a:t>
            </a:r>
            <a:r>
              <a:rPr lang="cs-CZ" sz="2000" b="1" dirty="0"/>
              <a:t>1. Mojžíšova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7D95432-0C1C-A3CF-F3AD-6BD25B42CF26}"/>
              </a:ext>
            </a:extLst>
          </p:cNvPr>
          <p:cNvSpPr txBox="1"/>
          <p:nvPr/>
        </p:nvSpPr>
        <p:spPr>
          <a:xfrm>
            <a:off x="172418" y="2072780"/>
            <a:ext cx="36052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Hle</a:t>
            </a:r>
            <a:r>
              <a:rPr lang="es-ES" sz="2000" b="1" dirty="0"/>
              <a:t>,</a:t>
            </a:r>
            <a:r>
              <a:rPr lang="cs-CZ" sz="2000" b="1" dirty="0"/>
              <a:t> já</a:t>
            </a:r>
            <a:r>
              <a:rPr lang="es-ES" sz="2000" b="1" dirty="0"/>
              <a:t> </a:t>
            </a:r>
            <a:r>
              <a:rPr lang="es-ES" sz="2000" b="1" dirty="0" err="1"/>
              <a:t>tvořím</a:t>
            </a:r>
            <a:r>
              <a:rPr lang="es-ES" sz="2000" b="1" dirty="0"/>
              <a:t> </a:t>
            </a:r>
            <a:r>
              <a:rPr lang="es-ES" sz="2000" b="1" dirty="0" err="1"/>
              <a:t>nová</a:t>
            </a:r>
            <a:r>
              <a:rPr lang="es-ES" sz="2000" b="1" dirty="0"/>
              <a:t> </a:t>
            </a:r>
            <a:r>
              <a:rPr lang="es-ES" sz="2000" b="1" dirty="0" err="1"/>
              <a:t>nebesa</a:t>
            </a:r>
            <a:r>
              <a:rPr lang="es-ES" sz="2000" b="1" dirty="0"/>
              <a:t> </a:t>
            </a:r>
            <a:r>
              <a:rPr lang="cs-CZ" sz="2000" b="1" dirty="0"/>
              <a:t>               </a:t>
            </a:r>
            <a:r>
              <a:rPr lang="es-ES" sz="2000" b="1" dirty="0"/>
              <a:t>a </a:t>
            </a:r>
            <a:r>
              <a:rPr lang="es-ES" sz="2000" b="1" dirty="0" err="1"/>
              <a:t>novou</a:t>
            </a:r>
            <a:r>
              <a:rPr lang="es-ES" sz="2000" b="1" dirty="0"/>
              <a:t> </a:t>
            </a:r>
            <a:r>
              <a:rPr lang="es-ES" sz="2000" b="1" dirty="0" err="1"/>
              <a:t>zemi</a:t>
            </a:r>
            <a:r>
              <a:rPr lang="cs-CZ" sz="2000" b="1" dirty="0"/>
              <a:t>. </a:t>
            </a:r>
            <a:r>
              <a:rPr lang="es-ES" sz="2000" b="1" dirty="0"/>
              <a:t> </a:t>
            </a:r>
            <a:r>
              <a:rPr lang="cs-CZ" sz="2000" b="1" dirty="0"/>
              <a:t>Věci minulé nebudou připomínány, nevstoupí na mysl</a:t>
            </a:r>
            <a:r>
              <a:rPr lang="es-ES" sz="2000" b="1" dirty="0"/>
              <a:t>. </a:t>
            </a:r>
            <a:r>
              <a:rPr lang="cs-CZ" sz="2000" b="1" dirty="0"/>
              <a:t>                              </a:t>
            </a:r>
            <a:r>
              <a:rPr lang="es-ES" sz="2000" b="1" dirty="0"/>
              <a:t>I</a:t>
            </a:r>
            <a:r>
              <a:rPr lang="cs-CZ" sz="2000" b="1" dirty="0"/>
              <a:t>z</a:t>
            </a:r>
            <a:r>
              <a:rPr lang="es-ES" sz="2000" b="1" dirty="0"/>
              <a:t>a</a:t>
            </a:r>
            <a:r>
              <a:rPr lang="cs-CZ" sz="2000" b="1" dirty="0" err="1"/>
              <a:t>jáš</a:t>
            </a:r>
            <a:r>
              <a:rPr lang="es-ES" sz="2000" b="1" dirty="0"/>
              <a:t> 65</a:t>
            </a:r>
            <a:r>
              <a:rPr lang="cs-CZ" sz="2000" b="1" dirty="0"/>
              <a:t>,</a:t>
            </a:r>
            <a:r>
              <a:rPr lang="es-ES" sz="2000" b="1" dirty="0"/>
              <a:t>17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7FB971-569F-71FF-06A5-078962334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926" y="1749293"/>
            <a:ext cx="3223491" cy="19465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1773BEB9-F1E0-32AB-84A0-15BBCFCBA1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5"/>
          <a:stretch/>
        </p:blipFill>
        <p:spPr>
          <a:xfrm>
            <a:off x="838240" y="2346"/>
            <a:ext cx="10263817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4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1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328EF2-0C92-5112-B670-4C837573F9E0}"/>
              </a:ext>
            </a:extLst>
          </p:cNvPr>
          <p:cNvSpPr txBox="1"/>
          <p:nvPr/>
        </p:nvSpPr>
        <p:spPr>
          <a:xfrm>
            <a:off x="2631270" y="1541263"/>
            <a:ext cx="44706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Po</a:t>
            </a:r>
            <a:r>
              <a:rPr lang="cs-CZ" b="1" dirty="0"/>
              <a:t>chvále</a:t>
            </a:r>
            <a:r>
              <a:rPr lang="es-ES" b="1" dirty="0"/>
              <a:t>n </a:t>
            </a:r>
            <a:r>
              <a:rPr lang="es-ES" b="1" dirty="0" err="1"/>
              <a:t>buď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a </a:t>
            </a:r>
            <a:r>
              <a:rPr lang="es-ES" b="1" dirty="0" err="1"/>
              <a:t>Otec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Krista, </a:t>
            </a:r>
            <a:r>
              <a:rPr lang="es-ES" b="1" dirty="0" err="1"/>
              <a:t>Otec</a:t>
            </a:r>
            <a:r>
              <a:rPr lang="es-ES" b="1" dirty="0"/>
              <a:t> </a:t>
            </a:r>
            <a:r>
              <a:rPr lang="es-ES" b="1" dirty="0" err="1"/>
              <a:t>milosrdenství</a:t>
            </a:r>
            <a:r>
              <a:rPr lang="es-ES" b="1" dirty="0"/>
              <a:t> a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veškeré</a:t>
            </a:r>
            <a:r>
              <a:rPr lang="es-ES" b="1" dirty="0"/>
              <a:t> </a:t>
            </a:r>
            <a:r>
              <a:rPr lang="es-ES" b="1" dirty="0" err="1"/>
              <a:t>útěchy</a:t>
            </a:r>
            <a:r>
              <a:rPr lang="cs-CZ" b="1" dirty="0"/>
              <a:t>! On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cs-CZ" b="1" dirty="0"/>
              <a:t>po</a:t>
            </a:r>
            <a:r>
              <a:rPr lang="es-ES" b="1" dirty="0" err="1"/>
              <a:t>těšuje</a:t>
            </a:r>
            <a:r>
              <a:rPr lang="es-ES" b="1" dirty="0"/>
              <a:t> v </a:t>
            </a:r>
            <a:r>
              <a:rPr lang="cs-CZ" b="1" dirty="0" err="1"/>
              <a:t>kjaždém</a:t>
            </a:r>
            <a:r>
              <a:rPr lang="es-ES" b="1" dirty="0"/>
              <a:t> </a:t>
            </a:r>
            <a:r>
              <a:rPr lang="es-ES" b="1" dirty="0" err="1"/>
              <a:t>soužení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i </a:t>
            </a:r>
            <a:r>
              <a:rPr lang="es-ES" b="1" dirty="0" err="1"/>
              <a:t>my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těš</a:t>
            </a:r>
            <a:r>
              <a:rPr lang="cs-CZ" b="1" dirty="0"/>
              <a:t>i</a:t>
            </a:r>
            <a:r>
              <a:rPr lang="es-ES" b="1" dirty="0"/>
              <a:t>t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v </a:t>
            </a:r>
            <a:r>
              <a:rPr lang="es-ES" b="1" dirty="0" err="1"/>
              <a:t>jakékoli</a:t>
            </a:r>
            <a:r>
              <a:rPr lang="es-ES" b="1" dirty="0"/>
              <a:t> </a:t>
            </a:r>
            <a:r>
              <a:rPr lang="cs-CZ" b="1" dirty="0"/>
              <a:t>tísni</a:t>
            </a:r>
            <a:r>
              <a:rPr lang="es-ES" b="1" dirty="0"/>
              <a:t>, s</a:t>
            </a:r>
            <a:r>
              <a:rPr lang="cs-CZ" b="1" dirty="0"/>
              <a:t>rou</a:t>
            </a:r>
            <a:r>
              <a:rPr lang="es-ES" b="1" dirty="0"/>
              <a:t> </a:t>
            </a:r>
            <a:r>
              <a:rPr lang="es-ES" b="1" dirty="0" err="1"/>
              <a:t>útěch</a:t>
            </a:r>
            <a:r>
              <a:rPr lang="cs-CZ" b="1" dirty="0"/>
              <a:t>o</a:t>
            </a:r>
            <a:r>
              <a:rPr lang="es-ES" b="1" dirty="0"/>
              <a:t>u, </a:t>
            </a:r>
            <a:r>
              <a:rPr lang="cs-CZ" b="1" dirty="0"/>
              <a:t>jaké se nám samým dostává od Boha</a:t>
            </a:r>
            <a:r>
              <a:rPr lang="es-ES" b="1" dirty="0"/>
              <a:t>. </a:t>
            </a:r>
            <a:r>
              <a:rPr lang="cs-CZ" b="1" dirty="0"/>
              <a:t>                           </a:t>
            </a:r>
            <a:r>
              <a:rPr lang="es-ES" b="1" dirty="0"/>
              <a:t>2</a:t>
            </a:r>
            <a:r>
              <a:rPr lang="cs-CZ" b="1" dirty="0"/>
              <a:t>. list K</a:t>
            </a:r>
            <a:r>
              <a:rPr lang="es-ES" b="1" dirty="0" err="1"/>
              <a:t>orints</a:t>
            </a:r>
            <a:r>
              <a:rPr lang="cs-CZ" b="1" dirty="0"/>
              <a:t>kým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3</a:t>
            </a:r>
            <a:r>
              <a:rPr lang="cs-CZ" b="1" dirty="0"/>
              <a:t>.</a:t>
            </a:r>
            <a:r>
              <a:rPr lang="es-ES" b="1" dirty="0"/>
              <a:t>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90F30F-F681-CB46-9B92-1B5DA3F5F7FF}"/>
              </a:ext>
            </a:extLst>
          </p:cNvPr>
          <p:cNvSpPr txBox="1"/>
          <p:nvPr/>
        </p:nvSpPr>
        <p:spPr>
          <a:xfrm>
            <a:off x="350982" y="5003932"/>
            <a:ext cx="26970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Když v mém nitru roste neklid, naplní mě útěcha tvá potěšením.</a:t>
            </a:r>
            <a:br>
              <a:rPr lang="es-ES" sz="2000" b="1" dirty="0"/>
            </a:br>
            <a:r>
              <a:rPr lang="cs-CZ" sz="2000" b="1" dirty="0"/>
              <a:t>Ž</a:t>
            </a:r>
            <a:r>
              <a:rPr lang="es-ES" sz="2000" b="1" dirty="0" err="1"/>
              <a:t>alm</a:t>
            </a:r>
            <a:r>
              <a:rPr lang="es-ES" sz="2000" b="1" dirty="0"/>
              <a:t> 94</a:t>
            </a:r>
            <a:r>
              <a:rPr lang="cs-CZ" sz="2000" b="1" dirty="0"/>
              <a:t>,</a:t>
            </a:r>
            <a:r>
              <a:rPr lang="es-ES" sz="2000" b="1" dirty="0"/>
              <a:t>19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DF22A4-6E38-6C7C-1083-8D1AC1154872}"/>
              </a:ext>
            </a:extLst>
          </p:cNvPr>
          <p:cNvSpPr txBox="1"/>
          <p:nvPr/>
        </p:nvSpPr>
        <p:spPr>
          <a:xfrm>
            <a:off x="6594764" y="4269873"/>
            <a:ext cx="52462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 err="1"/>
              <a:t>Já</a:t>
            </a:r>
            <a:r>
              <a:rPr lang="es-ES" sz="1600" b="1" dirty="0"/>
              <a:t>, </a:t>
            </a:r>
            <a:r>
              <a:rPr lang="es-ES" sz="1600" b="1" dirty="0" err="1"/>
              <a:t>já</a:t>
            </a:r>
            <a:r>
              <a:rPr lang="es-ES" sz="1600" b="1" dirty="0"/>
              <a:t> </a:t>
            </a:r>
            <a:r>
              <a:rPr lang="es-ES" sz="1600" b="1" dirty="0" err="1"/>
              <a:t>jsem</a:t>
            </a:r>
            <a:r>
              <a:rPr lang="es-ES" sz="1600" b="1" dirty="0"/>
              <a:t> v</a:t>
            </a:r>
            <a:r>
              <a:rPr lang="cs-CZ" sz="1600" b="1" dirty="0" err="1"/>
              <a:t>áš</a:t>
            </a:r>
            <a:r>
              <a:rPr lang="es-ES" sz="1600" b="1" dirty="0"/>
              <a:t> </a:t>
            </a:r>
            <a:r>
              <a:rPr lang="es-ES" sz="1600" b="1" dirty="0" err="1"/>
              <a:t>utěšitel</a:t>
            </a:r>
            <a:r>
              <a:rPr lang="es-ES" sz="1600" b="1" dirty="0"/>
              <a:t>. </a:t>
            </a:r>
            <a:r>
              <a:rPr lang="cs-CZ" sz="1600" b="1" dirty="0"/>
              <a:t>Proč se tedy bojíš </a:t>
            </a:r>
            <a:r>
              <a:rPr lang="es-ES" sz="1600" b="1" dirty="0" err="1"/>
              <a:t>člověka</a:t>
            </a:r>
            <a:r>
              <a:rPr lang="es-ES" sz="1600" b="1" dirty="0"/>
              <a:t>, </a:t>
            </a:r>
            <a:r>
              <a:rPr lang="cs-CZ" sz="1600" b="1" dirty="0"/>
              <a:t>jenž umírá, lidského syna, </a:t>
            </a:r>
            <a:r>
              <a:rPr lang="es-ES" sz="1600" b="1" dirty="0" err="1"/>
              <a:t>který</a:t>
            </a:r>
            <a:r>
              <a:rPr lang="es-ES" sz="1600" b="1" dirty="0"/>
              <a:t> je </a:t>
            </a:r>
            <a:r>
              <a:rPr lang="cs-CZ" sz="1600" b="1" dirty="0"/>
              <a:t>jak tráva</a:t>
            </a:r>
            <a:r>
              <a:rPr lang="es-ES" sz="1600" b="1" dirty="0"/>
              <a:t>? </a:t>
            </a:r>
            <a:r>
              <a:rPr lang="cs-CZ" sz="1600" b="1" dirty="0"/>
              <a:t>Z</a:t>
            </a:r>
            <a:r>
              <a:rPr lang="es-ES" sz="1600" b="1" dirty="0" err="1"/>
              <a:t>apom</a:t>
            </a:r>
            <a:r>
              <a:rPr lang="cs-CZ" sz="1600" b="1" dirty="0"/>
              <a:t>í</a:t>
            </a:r>
            <a:r>
              <a:rPr lang="es-ES" sz="1600" b="1" dirty="0"/>
              <a:t>n</a:t>
            </a:r>
            <a:r>
              <a:rPr lang="cs-CZ" sz="1600" b="1" dirty="0" err="1"/>
              <a:t>áš</a:t>
            </a:r>
            <a:r>
              <a:rPr lang="es-ES" sz="1600" b="1" dirty="0"/>
              <a:t> </a:t>
            </a:r>
            <a:r>
              <a:rPr lang="cs-CZ" sz="1600" b="1" dirty="0"/>
              <a:t>                   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Hospodina</a:t>
            </a:r>
            <a:r>
              <a:rPr lang="es-ES" sz="1600" b="1" dirty="0"/>
              <a:t>, </a:t>
            </a:r>
            <a:r>
              <a:rPr lang="cs-CZ" sz="1600" b="1" dirty="0"/>
              <a:t>který tě stvořil,</a:t>
            </a:r>
            <a:r>
              <a:rPr lang="es-ES" sz="1600" b="1" dirty="0"/>
              <a:t> </a:t>
            </a:r>
            <a:r>
              <a:rPr lang="es-ES" sz="1600" b="1" dirty="0" err="1"/>
              <a:t>který</a:t>
            </a:r>
            <a:r>
              <a:rPr lang="es-ES" sz="1600" b="1" dirty="0"/>
              <a:t> </a:t>
            </a:r>
            <a:r>
              <a:rPr lang="es-ES" sz="1600" b="1" dirty="0" err="1"/>
              <a:t>roztáhl</a:t>
            </a:r>
            <a:r>
              <a:rPr lang="es-ES" sz="1600" b="1" dirty="0"/>
              <a:t> </a:t>
            </a:r>
            <a:r>
              <a:rPr lang="es-ES" sz="1600" b="1" dirty="0" err="1"/>
              <a:t>nebesa</a:t>
            </a:r>
            <a:r>
              <a:rPr lang="es-ES" sz="1600" b="1" dirty="0"/>
              <a:t> a </a:t>
            </a:r>
            <a:r>
              <a:rPr lang="cs-CZ" sz="1600" b="1" dirty="0"/>
              <a:t>položil základy země. Proč máš neustále, po všechny dny, strach        ze vzteku utiskovatele, který  ti chystá zkázu? Kde je ten utiskovatel i se svým vztekem? Brzy se spoutanému otevře </a:t>
            </a:r>
            <a:r>
              <a:rPr lang="es-ES" sz="1600" b="1" dirty="0" err="1"/>
              <a:t>žalář</a:t>
            </a:r>
            <a:r>
              <a:rPr lang="cs-CZ" sz="1600" b="1" dirty="0"/>
              <a:t>; nezemře v jámě</a:t>
            </a:r>
            <a:r>
              <a:rPr lang="es-ES" sz="1600" b="1" dirty="0"/>
              <a:t>, </a:t>
            </a:r>
            <a:r>
              <a:rPr lang="es-ES" sz="1600" b="1" dirty="0" err="1"/>
              <a:t>ani</a:t>
            </a:r>
            <a:r>
              <a:rPr lang="cs-CZ" sz="1600" b="1" dirty="0"/>
              <a:t> chléb</a:t>
            </a:r>
            <a:r>
              <a:rPr lang="es-ES" sz="1600" b="1" dirty="0"/>
              <a:t> mu </a:t>
            </a:r>
            <a:r>
              <a:rPr lang="es-ES" sz="1600" b="1" dirty="0" err="1"/>
              <a:t>nebude</a:t>
            </a:r>
            <a:r>
              <a:rPr lang="es-ES" sz="1600" b="1" dirty="0"/>
              <a:t> </a:t>
            </a:r>
            <a:r>
              <a:rPr lang="cs-CZ" sz="1600" b="1" dirty="0"/>
              <a:t>s</a:t>
            </a:r>
            <a:r>
              <a:rPr lang="es-ES" sz="1600" b="1" dirty="0"/>
              <a:t>ch</a:t>
            </a:r>
            <a:r>
              <a:rPr lang="cs-CZ" sz="1600" b="1" dirty="0" err="1"/>
              <a:t>ázet</a:t>
            </a:r>
            <a:r>
              <a:rPr lang="es-ES" sz="1600" b="1" dirty="0"/>
              <a:t>. </a:t>
            </a:r>
            <a:r>
              <a:rPr lang="cs-CZ" sz="1600" b="1" dirty="0"/>
              <a:t>Já, Hospodin, tvůj Bůh, vzdouvám moře, až jeho vlny hučí.</a:t>
            </a:r>
            <a:r>
              <a:rPr lang="es-ES" sz="1600" b="1" dirty="0"/>
              <a:t> I</a:t>
            </a:r>
            <a:r>
              <a:rPr lang="cs-CZ" sz="1600" b="1" dirty="0" err="1"/>
              <a:t>zajáš</a:t>
            </a:r>
            <a:r>
              <a:rPr lang="es-ES" sz="1600" b="1" dirty="0"/>
              <a:t> 51</a:t>
            </a:r>
            <a:r>
              <a:rPr lang="cs-CZ" sz="1600" b="1" dirty="0"/>
              <a:t>,</a:t>
            </a:r>
            <a:r>
              <a:rPr lang="es-ES" sz="1600" b="1" dirty="0"/>
              <a:t>12-15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19CB32E-4EFA-A9E2-4B89-6E565F403C07}"/>
              </a:ext>
            </a:extLst>
          </p:cNvPr>
          <p:cNvSpPr txBox="1"/>
          <p:nvPr/>
        </p:nvSpPr>
        <p:spPr>
          <a:xfrm>
            <a:off x="3648361" y="4530739"/>
            <a:ext cx="25677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Viděl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c</a:t>
            </a:r>
            <a:r>
              <a:rPr lang="cs-CZ" sz="2000" b="1" dirty="0" err="1"/>
              <a:t>esty</a:t>
            </a:r>
            <a:r>
              <a:rPr lang="cs-CZ" sz="2000" b="1" dirty="0"/>
              <a:t>; vyléčím jej však           a povedu, vrátím potěšení jemu a těm, kdo s ním truchlí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es-ES" sz="2000" b="1" dirty="0"/>
              <a:t>I</a:t>
            </a:r>
            <a:r>
              <a:rPr lang="cs-CZ" sz="2000" b="1" dirty="0" err="1"/>
              <a:t>zajáš</a:t>
            </a:r>
            <a:r>
              <a:rPr lang="es-ES" sz="2000" b="1" dirty="0"/>
              <a:t> 57</a:t>
            </a:r>
            <a:r>
              <a:rPr lang="cs-CZ" sz="2000" b="1" dirty="0"/>
              <a:t>,</a:t>
            </a:r>
            <a:r>
              <a:rPr lang="es-ES" sz="2000" b="1" dirty="0"/>
              <a:t>18</a:t>
            </a:r>
          </a:p>
        </p:txBody>
      </p:sp>
      <p:pic>
        <p:nvPicPr>
          <p:cNvPr id="8" name="Imagen 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71A577D-01D9-8EC6-0E96-192AB996B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2"/>
          <a:stretch/>
        </p:blipFill>
        <p:spPr>
          <a:xfrm>
            <a:off x="7907561" y="1715089"/>
            <a:ext cx="3730258" cy="201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CEF2FF7-1ABF-27CB-0774-CD3CF82C1CD6}"/>
              </a:ext>
            </a:extLst>
          </p:cNvPr>
          <p:cNvSpPr txBox="1"/>
          <p:nvPr/>
        </p:nvSpPr>
        <p:spPr>
          <a:xfrm>
            <a:off x="150842" y="1402763"/>
            <a:ext cx="2272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zmírňuje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trápení</a:t>
            </a:r>
            <a:r>
              <a:rPr lang="es-ES" b="1" dirty="0"/>
              <a:t> a </a:t>
            </a:r>
            <a:r>
              <a:rPr lang="es-ES" b="1" dirty="0" err="1"/>
              <a:t>strasti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cítíme</a:t>
            </a:r>
            <a:r>
              <a:rPr lang="es-ES" b="1" dirty="0"/>
              <a:t> </a:t>
            </a:r>
            <a:r>
              <a:rPr lang="es-ES" b="1" dirty="0" err="1"/>
              <a:t>smutní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ustaraní</a:t>
            </a:r>
            <a:r>
              <a:rPr lang="es-ES" b="1" dirty="0"/>
              <a:t>, </a:t>
            </a:r>
            <a:r>
              <a:rPr lang="es-ES" b="1" dirty="0" err="1"/>
              <a:t>požádejte</a:t>
            </a:r>
            <a:r>
              <a:rPr lang="es-ES" b="1" dirty="0"/>
              <a:t> Ho,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utěšil</a:t>
            </a:r>
            <a:r>
              <a:rPr lang="es-ES" b="1" dirty="0"/>
              <a:t>. </a:t>
            </a:r>
            <a:r>
              <a:rPr lang="es-ES" b="1" dirty="0" err="1"/>
              <a:t>Udělá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dá</a:t>
            </a:r>
            <a:r>
              <a:rPr lang="es-ES" b="1" dirty="0"/>
              <a:t> </a:t>
            </a:r>
            <a:r>
              <a:rPr lang="es-ES" b="1" dirty="0" err="1"/>
              <a:t>pokoj</a:t>
            </a:r>
            <a:r>
              <a:rPr lang="es-ES" b="1" dirty="0"/>
              <a:t>, </a:t>
            </a:r>
            <a:r>
              <a:rPr lang="es-ES" b="1" dirty="0" err="1"/>
              <a:t>klid</a:t>
            </a:r>
            <a:r>
              <a:rPr lang="es-ES" b="1" dirty="0"/>
              <a:t> a </a:t>
            </a:r>
            <a:r>
              <a:rPr lang="es-ES" b="1" dirty="0" err="1"/>
              <a:t>vše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. </a:t>
            </a:r>
          </a:p>
        </p:txBody>
      </p:sp>
      <p:pic>
        <p:nvPicPr>
          <p:cNvPr id="4" name="Imagen 3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B43D616F-01EF-1144-0D80-C8EA9A656A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0"/>
          <a:stretch/>
        </p:blipFill>
        <p:spPr>
          <a:xfrm>
            <a:off x="1681758" y="19922"/>
            <a:ext cx="9363456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3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A99ED1AA-A2AE-9BEB-391A-09BC15140724}"/>
              </a:ext>
            </a:extLst>
          </p:cNvPr>
          <p:cNvSpPr txBox="1"/>
          <p:nvPr/>
        </p:nvSpPr>
        <p:spPr>
          <a:xfrm rot="21045724">
            <a:off x="8446818" y="4544978"/>
            <a:ext cx="29791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Ze všech stran jsi mi však</a:t>
            </a:r>
            <a:r>
              <a:rPr lang="es-ES" sz="2200" b="1" dirty="0"/>
              <a:t>, </a:t>
            </a:r>
            <a:r>
              <a:rPr lang="cs-CZ" sz="2200" b="1" dirty="0"/>
              <a:t>Hospodine</a:t>
            </a:r>
            <a:r>
              <a:rPr lang="es-ES" sz="2200" b="1" dirty="0"/>
              <a:t>, </a:t>
            </a:r>
            <a:r>
              <a:rPr lang="es-ES" sz="2200" b="1" dirty="0" err="1"/>
              <a:t>štít</a:t>
            </a:r>
            <a:r>
              <a:rPr lang="cs-CZ" sz="2200" b="1" dirty="0" err="1"/>
              <a:t>em</a:t>
            </a:r>
            <a:r>
              <a:rPr lang="cs-CZ" sz="2200" b="1" dirty="0"/>
              <a:t>,</a:t>
            </a:r>
            <a:r>
              <a:rPr lang="es-ES" sz="2200" b="1" dirty="0"/>
              <a:t> t</a:t>
            </a:r>
            <a:r>
              <a:rPr lang="cs-CZ" sz="2200" b="1" dirty="0" err="1"/>
              <a:t>ys</a:t>
            </a:r>
            <a:r>
              <a:rPr lang="cs-CZ" sz="2200" b="1" dirty="0"/>
              <a:t> má sláva</a:t>
            </a:r>
            <a:r>
              <a:rPr lang="es-ES" sz="2200" b="1" dirty="0"/>
              <a:t>, </a:t>
            </a:r>
            <a:r>
              <a:rPr lang="cs-CZ" sz="2200" b="1" dirty="0"/>
              <a:t>   ty mi</a:t>
            </a:r>
            <a:r>
              <a:rPr lang="es-ES" sz="2200" b="1" dirty="0"/>
              <a:t> </a:t>
            </a:r>
            <a:r>
              <a:rPr lang="es-ES" sz="2200" b="1" dirty="0" err="1"/>
              <a:t>zvedá</a:t>
            </a:r>
            <a:r>
              <a:rPr lang="cs-CZ" sz="2200" b="1" dirty="0"/>
              <a:t>š</a:t>
            </a:r>
            <a:r>
              <a:rPr lang="es-ES" sz="2200" b="1" dirty="0"/>
              <a:t> </a:t>
            </a:r>
            <a:r>
              <a:rPr lang="es-ES" sz="2200" b="1" dirty="0" err="1"/>
              <a:t>hlavu</a:t>
            </a:r>
            <a:r>
              <a:rPr lang="es-ES" sz="2200" b="1" dirty="0"/>
              <a:t>. </a:t>
            </a:r>
            <a:r>
              <a:rPr lang="cs-CZ" sz="2200" b="1" dirty="0"/>
              <a:t>               Ž</a:t>
            </a:r>
            <a:r>
              <a:rPr lang="es-ES" sz="2200" b="1" dirty="0" err="1"/>
              <a:t>alm</a:t>
            </a:r>
            <a:r>
              <a:rPr lang="es-ES" sz="2200" b="1" dirty="0"/>
              <a:t> 3</a:t>
            </a:r>
            <a:r>
              <a:rPr lang="cs-CZ" sz="2200" b="1" dirty="0"/>
              <a:t>,4</a:t>
            </a:r>
            <a:endParaRPr lang="es-ES" sz="22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CD8A0D7-0E06-B6D5-3BFF-9E0E47544955}"/>
              </a:ext>
            </a:extLst>
          </p:cNvPr>
          <p:cNvSpPr txBox="1"/>
          <p:nvPr/>
        </p:nvSpPr>
        <p:spPr>
          <a:xfrm rot="385128">
            <a:off x="701254" y="1606323"/>
            <a:ext cx="37192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Všechn</a:t>
            </a:r>
            <a:r>
              <a:rPr lang="cs-CZ" sz="2400" b="1" dirty="0"/>
              <a:t>a Boží řeč je protříbená, on je štítem těch, kteří se k němu utíkají</a:t>
            </a:r>
            <a:r>
              <a:rPr lang="es-ES" sz="2400" b="1" dirty="0"/>
              <a:t>.</a:t>
            </a:r>
            <a:br>
              <a:rPr lang="es-ES" sz="2400" b="1" dirty="0"/>
            </a:br>
            <a:r>
              <a:rPr lang="es-ES" sz="2400" b="1" dirty="0"/>
              <a:t>P</a:t>
            </a:r>
            <a:r>
              <a:rPr lang="cs-CZ" sz="2400" b="1" dirty="0" err="1"/>
              <a:t>řísl</a:t>
            </a:r>
            <a:r>
              <a:rPr lang="es-ES" sz="2400" b="1" dirty="0" err="1"/>
              <a:t>ov</a:t>
            </a:r>
            <a:r>
              <a:rPr lang="cs-CZ" sz="2400" b="1" dirty="0"/>
              <a:t>í</a:t>
            </a:r>
            <a:r>
              <a:rPr lang="es-ES" sz="2400" b="1" dirty="0"/>
              <a:t> 30</a:t>
            </a:r>
            <a:r>
              <a:rPr lang="cs-CZ" sz="2400" b="1" dirty="0"/>
              <a:t>,</a:t>
            </a:r>
            <a:r>
              <a:rPr lang="es-ES" sz="2400" b="1" dirty="0"/>
              <a:t>5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71A807-E190-D790-EAD6-185FB630BEB1}"/>
              </a:ext>
            </a:extLst>
          </p:cNvPr>
          <p:cNvSpPr txBox="1"/>
          <p:nvPr/>
        </p:nvSpPr>
        <p:spPr>
          <a:xfrm rot="21034587">
            <a:off x="7572742" y="1644682"/>
            <a:ext cx="36291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Hospodin je dobrý,</a:t>
            </a:r>
            <a:r>
              <a:rPr lang="es-ES" sz="2400" b="1" dirty="0"/>
              <a:t> </a:t>
            </a:r>
            <a:r>
              <a:rPr lang="cs-CZ" sz="2400" b="1" dirty="0"/>
              <a:t>                   j</a:t>
            </a:r>
            <a:r>
              <a:rPr lang="es-ES" sz="2400" b="1" dirty="0"/>
              <a:t>e</a:t>
            </a:r>
            <a:r>
              <a:rPr lang="cs-CZ" sz="2400" b="1" dirty="0"/>
              <a:t> záštitou v den soužení,</a:t>
            </a:r>
            <a:r>
              <a:rPr lang="es-ES" sz="2400" b="1" dirty="0"/>
              <a:t> </a:t>
            </a:r>
            <a:r>
              <a:rPr lang="cs-CZ" sz="2400" b="1" dirty="0"/>
              <a:t>zná se k těm,                  kteří se k němu utíkají</a:t>
            </a:r>
            <a:r>
              <a:rPr lang="es-ES" sz="2400" b="1" dirty="0"/>
              <a:t>.</a:t>
            </a:r>
            <a:br>
              <a:rPr lang="es-ES" sz="2400" b="1" dirty="0"/>
            </a:br>
            <a:r>
              <a:rPr lang="es-ES" sz="2400" b="1" dirty="0"/>
              <a:t>Nahum 1</a:t>
            </a:r>
            <a:r>
              <a:rPr lang="cs-CZ" sz="2400" b="1" dirty="0"/>
              <a:t>,</a:t>
            </a:r>
            <a:r>
              <a:rPr lang="es-ES" sz="2400" b="1" dirty="0"/>
              <a:t>7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9F25537-1B8E-E398-D040-9718452109EA}"/>
              </a:ext>
            </a:extLst>
          </p:cNvPr>
          <p:cNvSpPr txBox="1"/>
          <p:nvPr/>
        </p:nvSpPr>
        <p:spPr>
          <a:xfrm rot="378359">
            <a:off x="692783" y="4657566"/>
            <a:ext cx="30905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Nikdo</a:t>
            </a:r>
            <a:r>
              <a:rPr lang="es-ES" sz="2000" b="1" dirty="0"/>
              <a:t> </a:t>
            </a:r>
            <a:r>
              <a:rPr lang="es-ES" sz="2000" b="1" dirty="0" err="1"/>
              <a:t>není</a:t>
            </a:r>
            <a:r>
              <a:rPr lang="es-ES" sz="2000" b="1" dirty="0"/>
              <a:t> </a:t>
            </a:r>
            <a:r>
              <a:rPr lang="es-ES" sz="2000" b="1" dirty="0" err="1"/>
              <a:t>svatý</a:t>
            </a:r>
            <a:r>
              <a:rPr lang="es-ES" sz="2000" b="1" dirty="0"/>
              <a:t> </a:t>
            </a:r>
            <a:r>
              <a:rPr lang="cs-CZ" sz="2000" b="1" dirty="0"/>
              <a:t>mimo Hospodina</a:t>
            </a:r>
            <a:r>
              <a:rPr lang="es-ES" sz="2000" b="1" dirty="0"/>
              <a:t>, </a:t>
            </a:r>
            <a:r>
              <a:rPr lang="cs-CZ" sz="2000" b="1" dirty="0"/>
              <a:t>není n</a:t>
            </a:r>
            <a:r>
              <a:rPr lang="es-ES" sz="2000" b="1" dirty="0"/>
              <a:t>ik</a:t>
            </a:r>
            <a:r>
              <a:rPr lang="cs-CZ" sz="2000" b="1" dirty="0" err="1"/>
              <a:t>oh</a:t>
            </a:r>
            <a:r>
              <a:rPr lang="es-ES" sz="2000" b="1" dirty="0"/>
              <a:t>o </a:t>
            </a:r>
            <a:r>
              <a:rPr lang="cs-CZ" sz="2000" b="1" dirty="0"/>
              <a:t>krom tebe, nikdo není skálou jako náš Bůh.</a:t>
            </a:r>
            <a:r>
              <a:rPr lang="es-ES" sz="2000" b="1" dirty="0"/>
              <a:t> </a:t>
            </a:r>
            <a:r>
              <a:rPr lang="cs-CZ" sz="2000" b="1" dirty="0"/>
              <a:t>                </a:t>
            </a:r>
            <a:r>
              <a:rPr lang="es-ES" sz="2000" b="1" dirty="0"/>
              <a:t>1</a:t>
            </a:r>
            <a:r>
              <a:rPr lang="cs-CZ" sz="2000" b="1" dirty="0"/>
              <a:t>. kniha</a:t>
            </a:r>
            <a:r>
              <a:rPr lang="es-ES" sz="2000" b="1" dirty="0"/>
              <a:t> Samuel</a:t>
            </a:r>
            <a:r>
              <a:rPr lang="cs-CZ" sz="2000" b="1" dirty="0"/>
              <a:t>ova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AB2D034-9EEB-F294-6619-82AEF4426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51" t="16042" r="19915" b="13971"/>
          <a:stretch/>
        </p:blipFill>
        <p:spPr>
          <a:xfrm>
            <a:off x="4508017" y="4127227"/>
            <a:ext cx="3020637" cy="260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6395908-5FB2-70F8-8B81-F749746DA986}"/>
              </a:ext>
            </a:extLst>
          </p:cNvPr>
          <p:cNvSpPr txBox="1"/>
          <p:nvPr/>
        </p:nvSpPr>
        <p:spPr>
          <a:xfrm>
            <a:off x="4737121" y="1247517"/>
            <a:ext cx="26314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bg1"/>
                </a:solidFill>
                <a:effectLst>
                  <a:glow rad="127000">
                    <a:srgbClr val="592E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přirovnává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pastýři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pečuje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ovce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včetně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ochrany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nepřáteli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vnitřními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vnějšími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nebezpečími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Je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ochoten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chránit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fyzicky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duševně</a:t>
            </a:r>
            <a:r>
              <a:rPr lang="cs-CZ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dirty="0" err="1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duchovně</a:t>
            </a:r>
            <a:r>
              <a:rPr lang="es-ES" dirty="0">
                <a:effectLst>
                  <a:glow rad="127000">
                    <a:srgbClr val="3D28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Imagen 3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50C2EB9E-49BB-DEB4-1BBE-DE14EA7EFB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0"/>
          <a:stretch/>
        </p:blipFill>
        <p:spPr>
          <a:xfrm>
            <a:off x="2121408" y="-20192"/>
            <a:ext cx="7845552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72229A-48DE-1D97-1598-68CCCBD1E10D}"/>
              </a:ext>
            </a:extLst>
          </p:cNvPr>
          <p:cNvSpPr txBox="1"/>
          <p:nvPr/>
        </p:nvSpPr>
        <p:spPr>
          <a:xfrm>
            <a:off x="8396814" y="1314595"/>
            <a:ext cx="37637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Hebrejské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pro "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mír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"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Šalom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což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znamená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mír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klid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bezpečí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ukazuje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tuto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vlastnost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tím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uzavírá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mírovou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smlouvu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námi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svými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nepřáteli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Tím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jsme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uvěřili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      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Ježíše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jsme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smířili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Bohem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skrze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krev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Ježíše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Krista.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Můžeme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odpočívat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důvěrou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On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náš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pokoj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není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čeho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bát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94E61"/>
                  </a:glo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9480FB-B834-AFA5-5FA2-E38DEA4A0EBD}"/>
              </a:ext>
            </a:extLst>
          </p:cNvPr>
          <p:cNvSpPr txBox="1"/>
          <p:nvPr/>
        </p:nvSpPr>
        <p:spPr>
          <a:xfrm>
            <a:off x="521854" y="1820671"/>
            <a:ext cx="386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Stvoření opírající se o tebe chráníš</a:t>
            </a:r>
            <a:r>
              <a:rPr lang="es-ES" sz="2400" b="1" dirty="0"/>
              <a:t> </a:t>
            </a:r>
            <a:r>
              <a:rPr lang="es-ES" sz="2400" b="1" dirty="0" err="1"/>
              <a:t>pokoj</a:t>
            </a:r>
            <a:r>
              <a:rPr lang="cs-CZ" sz="2400" b="1" dirty="0" err="1"/>
              <a:t>em</a:t>
            </a:r>
            <a:r>
              <a:rPr lang="es-ES" sz="2400" b="1" dirty="0"/>
              <a:t>, </a:t>
            </a:r>
            <a:r>
              <a:rPr lang="es-ES" sz="2400" b="1" dirty="0" err="1"/>
              <a:t>pokoj</a:t>
            </a:r>
            <a:r>
              <a:rPr lang="cs-CZ" sz="2400" b="1" dirty="0" err="1"/>
              <a:t>em</a:t>
            </a:r>
            <a:r>
              <a:rPr lang="es-ES" sz="2400" b="1" dirty="0"/>
              <a:t>, </a:t>
            </a:r>
            <a:r>
              <a:rPr lang="cs-CZ" sz="2400" b="1" dirty="0"/>
              <a:t>neboť v tebe doufá</a:t>
            </a:r>
            <a:r>
              <a:rPr lang="es-ES" sz="2400" b="1" dirty="0"/>
              <a:t>. </a:t>
            </a:r>
            <a:r>
              <a:rPr lang="cs-CZ" sz="2400" b="1" dirty="0"/>
              <a:t>                         </a:t>
            </a:r>
            <a:r>
              <a:rPr lang="es-ES" sz="2400" b="1" dirty="0"/>
              <a:t>I</a:t>
            </a:r>
            <a:r>
              <a:rPr lang="cs-CZ" sz="2400" b="1" dirty="0" err="1"/>
              <a:t>zajáš</a:t>
            </a:r>
            <a:r>
              <a:rPr lang="es-ES" sz="2400" b="1" dirty="0"/>
              <a:t> 26</a:t>
            </a:r>
            <a:r>
              <a:rPr lang="cs-CZ" sz="2400" b="1" dirty="0"/>
              <a:t>,</a:t>
            </a:r>
            <a:r>
              <a:rPr lang="es-ES" sz="2400" b="1" dirty="0"/>
              <a:t>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263D41-5149-4E30-A5F8-D1B08652CE44}"/>
              </a:ext>
            </a:extLst>
          </p:cNvPr>
          <p:cNvSpPr txBox="1"/>
          <p:nvPr/>
        </p:nvSpPr>
        <p:spPr>
          <a:xfrm>
            <a:off x="5062105" y="1604321"/>
            <a:ext cx="314036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/>
              <a:t>A </a:t>
            </a:r>
            <a:r>
              <a:rPr lang="es-ES" sz="2100" b="1" dirty="0" err="1"/>
              <a:t>pokoj</a:t>
            </a:r>
            <a:r>
              <a:rPr lang="es-ES" sz="2100" b="1" dirty="0"/>
              <a:t> </a:t>
            </a:r>
            <a:r>
              <a:rPr lang="es-ES" sz="2100" b="1" dirty="0" err="1"/>
              <a:t>Boží</a:t>
            </a:r>
            <a:r>
              <a:rPr lang="es-ES" sz="2100" b="1" dirty="0"/>
              <a:t>, </a:t>
            </a:r>
            <a:r>
              <a:rPr lang="es-ES" sz="2100" b="1" dirty="0" err="1"/>
              <a:t>převyšuj</a:t>
            </a:r>
            <a:r>
              <a:rPr lang="cs-CZ" sz="2100" b="1" dirty="0" err="1"/>
              <a:t>ící</a:t>
            </a:r>
            <a:r>
              <a:rPr lang="es-ES" sz="2100" b="1" dirty="0"/>
              <a:t> </a:t>
            </a:r>
            <a:r>
              <a:rPr lang="cs-CZ" sz="2100" b="1" dirty="0" err="1"/>
              <a:t>každ</a:t>
            </a:r>
            <a:r>
              <a:rPr lang="es-ES" sz="2100" b="1" dirty="0"/>
              <a:t>é </a:t>
            </a:r>
            <a:r>
              <a:rPr lang="cs-CZ" sz="2100" b="1" dirty="0" err="1"/>
              <a:t>pomyšle</a:t>
            </a:r>
            <a:r>
              <a:rPr lang="es-ES" sz="2100" b="1" dirty="0" err="1"/>
              <a:t>ní</a:t>
            </a:r>
            <a:r>
              <a:rPr lang="es-ES" sz="2100" b="1" dirty="0"/>
              <a:t>, </a:t>
            </a:r>
            <a:r>
              <a:rPr lang="es-ES" sz="2100" b="1" dirty="0" err="1"/>
              <a:t>bude</a:t>
            </a:r>
            <a:r>
              <a:rPr lang="es-ES" sz="2100" b="1" dirty="0"/>
              <a:t> </a:t>
            </a:r>
            <a:r>
              <a:rPr lang="es-ES" sz="2100" b="1" dirty="0" err="1"/>
              <a:t>střežit</a:t>
            </a:r>
            <a:r>
              <a:rPr lang="es-ES" sz="2100" b="1" dirty="0"/>
              <a:t> </a:t>
            </a:r>
            <a:r>
              <a:rPr lang="es-ES" sz="2100" b="1" dirty="0" err="1"/>
              <a:t>vaše</a:t>
            </a:r>
            <a:r>
              <a:rPr lang="es-ES" sz="2100" b="1" dirty="0"/>
              <a:t> </a:t>
            </a:r>
            <a:r>
              <a:rPr lang="es-ES" sz="2100" b="1" dirty="0" err="1"/>
              <a:t>srdce</a:t>
            </a:r>
            <a:r>
              <a:rPr lang="es-ES" sz="2100" b="1" dirty="0"/>
              <a:t> </a:t>
            </a:r>
            <a:r>
              <a:rPr lang="cs-CZ" sz="2100" b="1" dirty="0"/>
              <a:t>i</a:t>
            </a:r>
            <a:r>
              <a:rPr lang="es-ES" sz="2100" b="1" dirty="0"/>
              <a:t> </a:t>
            </a:r>
            <a:r>
              <a:rPr lang="es-ES" sz="2100" b="1" dirty="0" err="1"/>
              <a:t>my</a:t>
            </a:r>
            <a:r>
              <a:rPr lang="cs-CZ" sz="2100" b="1" dirty="0"/>
              <a:t>s</a:t>
            </a:r>
            <a:r>
              <a:rPr lang="es-ES" sz="2100" b="1" dirty="0"/>
              <a:t>l </a:t>
            </a:r>
            <a:r>
              <a:rPr lang="cs-CZ" sz="2100" b="1" dirty="0"/>
              <a:t>    </a:t>
            </a:r>
            <a:r>
              <a:rPr lang="es-ES" sz="2100" b="1" dirty="0"/>
              <a:t>v </a:t>
            </a:r>
            <a:r>
              <a:rPr lang="es-ES" sz="2100" b="1" dirty="0" err="1"/>
              <a:t>Kristu</a:t>
            </a:r>
            <a:r>
              <a:rPr lang="es-ES" sz="2100" b="1" dirty="0"/>
              <a:t> </a:t>
            </a:r>
            <a:r>
              <a:rPr lang="es-ES" sz="2100" b="1" dirty="0" err="1"/>
              <a:t>Ježíši</a:t>
            </a:r>
            <a:r>
              <a:rPr lang="es-ES" sz="2100" b="1" dirty="0"/>
              <a:t>.</a:t>
            </a:r>
            <a:r>
              <a:rPr lang="cs-CZ" sz="2100" b="1" dirty="0"/>
              <a:t>                            list</a:t>
            </a:r>
            <a:r>
              <a:rPr lang="es-ES" sz="2100" b="1" dirty="0"/>
              <a:t> </a:t>
            </a:r>
            <a:r>
              <a:rPr lang="es-ES" sz="2100" b="1" dirty="0" err="1"/>
              <a:t>Filips</a:t>
            </a:r>
            <a:r>
              <a:rPr lang="cs-CZ" sz="2100" b="1" dirty="0"/>
              <a:t>kým</a:t>
            </a:r>
            <a:r>
              <a:rPr lang="es-ES" sz="2100" b="1" dirty="0"/>
              <a:t> 4</a:t>
            </a:r>
            <a:r>
              <a:rPr lang="cs-CZ" sz="2100" b="1" dirty="0"/>
              <a:t>,</a:t>
            </a:r>
            <a:r>
              <a:rPr lang="es-ES" sz="2100" b="1" dirty="0"/>
              <a:t>7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16085D-817E-3991-496F-00556C01CAA2}"/>
              </a:ext>
            </a:extLst>
          </p:cNvPr>
          <p:cNvSpPr txBox="1"/>
          <p:nvPr/>
        </p:nvSpPr>
        <p:spPr>
          <a:xfrm>
            <a:off x="655781" y="4784373"/>
            <a:ext cx="359294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S</a:t>
            </a:r>
            <a:r>
              <a:rPr lang="es-ES" sz="2200" b="1" dirty="0" err="1"/>
              <a:t>ám</a:t>
            </a:r>
            <a:r>
              <a:rPr lang="es-ES" sz="2200" b="1" dirty="0"/>
              <a:t> </a:t>
            </a:r>
            <a:r>
              <a:rPr lang="es-ES" sz="2200" b="1" dirty="0" err="1"/>
              <a:t>Pán</a:t>
            </a:r>
            <a:r>
              <a:rPr lang="es-ES" sz="2200" b="1" dirty="0"/>
              <a:t> </a:t>
            </a:r>
            <a:r>
              <a:rPr lang="es-ES" sz="2200" b="1" dirty="0" err="1"/>
              <a:t>pokoje</a:t>
            </a:r>
            <a:r>
              <a:rPr lang="cs-CZ" sz="2200" b="1" dirty="0"/>
              <a:t> ať vám uděluje</a:t>
            </a:r>
            <a:r>
              <a:rPr lang="es-ES" sz="2200" b="1" dirty="0"/>
              <a:t> </a:t>
            </a:r>
            <a:r>
              <a:rPr lang="es-ES" sz="2200" b="1" dirty="0" err="1"/>
              <a:t>vždy</a:t>
            </a:r>
            <a:r>
              <a:rPr lang="es-ES" sz="2200" b="1" dirty="0"/>
              <a:t> </a:t>
            </a:r>
            <a:r>
              <a:rPr lang="es-ES" sz="2200" b="1" dirty="0" err="1"/>
              <a:t>dává</a:t>
            </a:r>
            <a:r>
              <a:rPr lang="es-ES" sz="2200" b="1" dirty="0"/>
              <a:t> </a:t>
            </a:r>
            <a:r>
              <a:rPr lang="es-ES" sz="2200" b="1" dirty="0" err="1"/>
              <a:t>pokoj</a:t>
            </a:r>
            <a:r>
              <a:rPr lang="es-ES" sz="2200" b="1" dirty="0"/>
              <a:t> v</a:t>
            </a:r>
            <a:r>
              <a:rPr lang="cs-CZ" sz="2200" b="1" dirty="0" err="1"/>
              <a:t>ždycky</a:t>
            </a:r>
            <a:r>
              <a:rPr lang="cs-CZ" sz="2200" b="1" dirty="0"/>
              <a:t> a v</a:t>
            </a:r>
            <a:r>
              <a:rPr lang="es-ES" sz="2200" b="1" dirty="0"/>
              <a:t>e </a:t>
            </a:r>
            <a:r>
              <a:rPr lang="es-ES" sz="2200" b="1" dirty="0" err="1"/>
              <a:t>vše</a:t>
            </a:r>
            <a:r>
              <a:rPr lang="cs-CZ" sz="2200" b="1" dirty="0"/>
              <a:t>m</a:t>
            </a:r>
            <a:r>
              <a:rPr lang="es-ES" sz="2200" b="1" dirty="0"/>
              <a:t>. </a:t>
            </a:r>
            <a:r>
              <a:rPr lang="cs-CZ" sz="2200" b="1" dirty="0"/>
              <a:t>                 </a:t>
            </a:r>
            <a:r>
              <a:rPr lang="es-ES" sz="2200" b="1" dirty="0" err="1"/>
              <a:t>Pán</a:t>
            </a:r>
            <a:r>
              <a:rPr lang="es-ES" sz="2200" b="1" dirty="0"/>
              <a:t> s</a:t>
            </a:r>
            <a:r>
              <a:rPr lang="cs-CZ" sz="2200" b="1" dirty="0"/>
              <a:t>e</a:t>
            </a:r>
            <a:r>
              <a:rPr lang="es-ES" sz="2200" b="1" dirty="0"/>
              <a:t> </a:t>
            </a:r>
            <a:r>
              <a:rPr lang="es-ES" sz="2200" b="1" dirty="0" err="1"/>
              <a:t>všemi</a:t>
            </a:r>
            <a:r>
              <a:rPr lang="es-ES" sz="2200" b="1" dirty="0"/>
              <a:t> </a:t>
            </a:r>
            <a:r>
              <a:rPr lang="es-ES" sz="2200" b="1" dirty="0" err="1"/>
              <a:t>vámi</a:t>
            </a:r>
            <a:r>
              <a:rPr lang="es-ES" sz="2200" b="1" dirty="0"/>
              <a:t>.</a:t>
            </a:r>
            <a:br>
              <a:rPr lang="es-ES" sz="2200" b="1" dirty="0"/>
            </a:br>
            <a:r>
              <a:rPr lang="es-ES" sz="2200" b="1" dirty="0"/>
              <a:t>2</a:t>
            </a:r>
            <a:r>
              <a:rPr lang="cs-CZ" sz="2200" b="1" dirty="0"/>
              <a:t>. list</a:t>
            </a:r>
            <a:r>
              <a:rPr lang="es-ES" sz="2200" b="1" dirty="0"/>
              <a:t> </a:t>
            </a:r>
            <a:r>
              <a:rPr lang="es-ES" sz="2200" b="1" dirty="0" err="1"/>
              <a:t>Tesalonic</a:t>
            </a:r>
            <a:r>
              <a:rPr lang="cs-CZ" sz="2200" b="1" dirty="0"/>
              <a:t>kým</a:t>
            </a:r>
            <a:r>
              <a:rPr lang="es-ES" sz="2200" b="1" dirty="0"/>
              <a:t> 3</a:t>
            </a:r>
            <a:r>
              <a:rPr lang="cs-CZ" sz="2200" b="1" dirty="0"/>
              <a:t>,</a:t>
            </a:r>
            <a:r>
              <a:rPr lang="es-ES" sz="2200" b="1" dirty="0"/>
              <a:t>16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03AE3CB-FB27-CEBD-2A58-D471F1EF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" t="3634" r="-163" b="12116"/>
          <a:stretch/>
        </p:blipFill>
        <p:spPr>
          <a:xfrm>
            <a:off x="5430982" y="4505461"/>
            <a:ext cx="5680364" cy="213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objeto, reloj, señal, luz&#10;&#10;Descripción generada automáticamente">
            <a:extLst>
              <a:ext uri="{FF2B5EF4-FFF2-40B4-BE49-F238E27FC236}">
                <a16:creationId xmlns:a16="http://schemas.microsoft.com/office/drawing/2014/main" id="{E1104C90-22A1-4EB8-977C-613A4275C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442" r="24034" b="4328"/>
          <a:stretch/>
        </p:blipFill>
        <p:spPr>
          <a:xfrm>
            <a:off x="1922352" y="35676"/>
            <a:ext cx="8347295" cy="14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7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E9F2B4-AD5B-C20A-FDBF-24A6B8E4D6F9}"/>
              </a:ext>
            </a:extLst>
          </p:cNvPr>
          <p:cNvSpPr txBox="1"/>
          <p:nvPr/>
        </p:nvSpPr>
        <p:spPr>
          <a:xfrm>
            <a:off x="3878687" y="4047768"/>
            <a:ext cx="36483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potřebujeme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materiálně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duchovně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postaral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minulosti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poskytovala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potřebovali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poskytne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současnosti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budoucnosti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touží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uspokojit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milovaných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Zeptejte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potřebujete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7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45FFC4-5003-2D05-D498-27830C96B7F4}"/>
              </a:ext>
            </a:extLst>
          </p:cNvPr>
          <p:cNvSpPr txBox="1"/>
          <p:nvPr/>
        </p:nvSpPr>
        <p:spPr>
          <a:xfrm>
            <a:off x="8257311" y="4679913"/>
            <a:ext cx="30387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On neušetřil svého vlastního Syna, ale za nás za všecky jej vydal; jak by nám</a:t>
            </a:r>
            <a:r>
              <a:rPr lang="es-ES" sz="2000" b="1" dirty="0"/>
              <a:t> </a:t>
            </a:r>
            <a:r>
              <a:rPr lang="cs-CZ" sz="2000" b="1" dirty="0"/>
              <a:t>spolu s ním nedaroval všecko</a:t>
            </a:r>
            <a:r>
              <a:rPr lang="es-ES" sz="2000" b="1" dirty="0"/>
              <a:t>?</a:t>
            </a:r>
            <a:r>
              <a:rPr lang="cs-CZ" sz="2000" b="1" dirty="0"/>
              <a:t>                                           list</a:t>
            </a:r>
            <a:r>
              <a:rPr lang="es-ES" sz="2000" b="1" dirty="0"/>
              <a:t> </a:t>
            </a:r>
            <a:r>
              <a:rPr lang="es-ES" sz="2000" b="1" dirty="0" err="1"/>
              <a:t>Říman</a:t>
            </a:r>
            <a:r>
              <a:rPr lang="cs-CZ" sz="2000" b="1" dirty="0" err="1"/>
              <a:t>ům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32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34D973-72A0-BA4D-9C1F-2FBF7DF62076}"/>
              </a:ext>
            </a:extLst>
          </p:cNvPr>
          <p:cNvSpPr txBox="1"/>
          <p:nvPr/>
        </p:nvSpPr>
        <p:spPr>
          <a:xfrm>
            <a:off x="8386618" y="1425323"/>
            <a:ext cx="34913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cs-CZ" sz="2000" b="1" dirty="0"/>
              <a:t>má</a:t>
            </a:r>
            <a:r>
              <a:rPr lang="es-ES" sz="2000" b="1" dirty="0"/>
              <a:t> </a:t>
            </a:r>
            <a:r>
              <a:rPr lang="es-ES" sz="2000" b="1" dirty="0" err="1"/>
              <a:t>moc</a:t>
            </a:r>
            <a:r>
              <a:rPr lang="cs-CZ" sz="2000" b="1" dirty="0"/>
              <a:t> zahrnout vás všemi dary své milosti, abyste vždycky měli dostatek všeho, col potřebujete, a ještě vám přebývalo pro každé dobré dílo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es-ES" sz="2000" b="1" dirty="0"/>
              <a:t>2</a:t>
            </a:r>
            <a:r>
              <a:rPr lang="cs-CZ" sz="2000" b="1" dirty="0"/>
              <a:t>. list K</a:t>
            </a:r>
            <a:r>
              <a:rPr lang="es-ES" sz="2000" b="1" dirty="0" err="1"/>
              <a:t>orints</a:t>
            </a:r>
            <a:r>
              <a:rPr lang="cs-CZ" sz="2000" b="1" dirty="0"/>
              <a:t>kým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8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53CF05-5C34-93C9-ED77-B4AC2742FE4D}"/>
              </a:ext>
            </a:extLst>
          </p:cNvPr>
          <p:cNvSpPr txBox="1"/>
          <p:nvPr/>
        </p:nvSpPr>
        <p:spPr>
          <a:xfrm>
            <a:off x="628076" y="4864579"/>
            <a:ext cx="2900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Otv</a:t>
            </a:r>
            <a:r>
              <a:rPr lang="cs-CZ" sz="2400" b="1" dirty="0" err="1"/>
              <a:t>írá</a:t>
            </a:r>
            <a:r>
              <a:rPr lang="es-ES" sz="2400" b="1" dirty="0"/>
              <a:t>š </a:t>
            </a:r>
            <a:r>
              <a:rPr lang="es-ES" sz="2400" b="1" dirty="0" err="1"/>
              <a:t>svou</a:t>
            </a:r>
            <a:r>
              <a:rPr lang="es-ES" sz="2400" b="1" dirty="0"/>
              <a:t> </a:t>
            </a:r>
            <a:r>
              <a:rPr lang="es-ES" sz="2400" b="1" dirty="0" err="1"/>
              <a:t>ruku</a:t>
            </a:r>
            <a:r>
              <a:rPr lang="es-ES" sz="2400" b="1" dirty="0"/>
              <a:t> </a:t>
            </a:r>
            <a:r>
              <a:rPr lang="cs-CZ" sz="2400" b="1" dirty="0"/>
              <a:t>     </a:t>
            </a:r>
            <a:r>
              <a:rPr lang="es-ES" sz="2400" b="1" dirty="0"/>
              <a:t>a </a:t>
            </a:r>
            <a:r>
              <a:rPr lang="cs-CZ" sz="2400" b="1" dirty="0"/>
              <a:t>ve své </a:t>
            </a:r>
            <a:r>
              <a:rPr lang="cs-CZ" sz="2400" b="1" dirty="0" err="1"/>
              <a:t>příz</a:t>
            </a:r>
            <a:r>
              <a:rPr lang="es-ES" sz="2400" b="1" dirty="0"/>
              <a:t>n</a:t>
            </a:r>
            <a:r>
              <a:rPr lang="cs-CZ" sz="2400" b="1" dirty="0"/>
              <a:t>i syt</a:t>
            </a:r>
            <a:r>
              <a:rPr lang="es-ES" sz="2400" b="1" dirty="0" err="1"/>
              <a:t>íš</a:t>
            </a:r>
            <a:r>
              <a:rPr lang="es-ES" sz="2400" b="1" dirty="0"/>
              <a:t> </a:t>
            </a:r>
            <a:r>
              <a:rPr lang="cs-CZ" sz="2400" b="1" dirty="0"/>
              <a:t>všechno, co</a:t>
            </a:r>
            <a:r>
              <a:rPr lang="es-ES" sz="2400" b="1" dirty="0"/>
              <a:t> </a:t>
            </a:r>
            <a:r>
              <a:rPr lang="es-ES" sz="2400" b="1" dirty="0" err="1"/>
              <a:t>ži</a:t>
            </a:r>
            <a:r>
              <a:rPr lang="cs-CZ" sz="2400" b="1" dirty="0"/>
              <a:t>je</a:t>
            </a:r>
            <a:r>
              <a:rPr lang="es-ES" sz="2400" b="1" dirty="0"/>
              <a:t>. </a:t>
            </a:r>
            <a:r>
              <a:rPr lang="cs-CZ" sz="2400" b="1" dirty="0"/>
              <a:t>Ž</a:t>
            </a:r>
            <a:r>
              <a:rPr lang="es-ES" sz="2400" b="1" dirty="0" err="1"/>
              <a:t>alm</a:t>
            </a:r>
            <a:r>
              <a:rPr lang="es-ES" sz="2400" b="1" dirty="0"/>
              <a:t> 145</a:t>
            </a:r>
            <a:r>
              <a:rPr lang="cs-CZ" sz="2400" b="1" dirty="0"/>
              <a:t>,</a:t>
            </a:r>
            <a:r>
              <a:rPr lang="es-ES" sz="2400" b="1" dirty="0"/>
              <a:t>16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123D06C-96B0-C4BC-091A-D6DEDC00A3BE}"/>
              </a:ext>
            </a:extLst>
          </p:cNvPr>
          <p:cNvSpPr txBox="1"/>
          <p:nvPr/>
        </p:nvSpPr>
        <p:spPr>
          <a:xfrm>
            <a:off x="4662401" y="1806404"/>
            <a:ext cx="301719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/>
              <a:t>M</a:t>
            </a:r>
            <a:r>
              <a:rPr lang="cs-CZ" sz="2200" b="1" dirty="0" err="1"/>
              <a:t>ůj</a:t>
            </a:r>
            <a:r>
              <a:rPr lang="cs-CZ" sz="2200" b="1" dirty="0"/>
              <a:t> Bůh vám dá všechno co potřebujete, podle svého bohatství   v slávě v Kristu Ježíši</a:t>
            </a:r>
            <a:r>
              <a:rPr lang="es-ES" sz="2200" b="1" dirty="0"/>
              <a:t>.</a:t>
            </a:r>
            <a:r>
              <a:rPr lang="cs-CZ" sz="2200" b="1" dirty="0"/>
              <a:t> list</a:t>
            </a:r>
            <a:r>
              <a:rPr lang="es-ES" sz="2200" b="1" dirty="0"/>
              <a:t> </a:t>
            </a:r>
            <a:r>
              <a:rPr lang="es-ES" sz="2200" b="1" dirty="0" err="1"/>
              <a:t>Filips</a:t>
            </a:r>
            <a:r>
              <a:rPr lang="cs-CZ" sz="2200" b="1" dirty="0"/>
              <a:t>kým</a:t>
            </a:r>
            <a:r>
              <a:rPr lang="es-ES" sz="2200" b="1" dirty="0"/>
              <a:t> 4</a:t>
            </a:r>
            <a:r>
              <a:rPr lang="cs-CZ" sz="2200" b="1" dirty="0"/>
              <a:t>,</a:t>
            </a:r>
            <a:r>
              <a:rPr lang="es-ES" sz="2200" b="1" dirty="0"/>
              <a:t>19</a:t>
            </a:r>
          </a:p>
        </p:txBody>
      </p:sp>
      <p:pic>
        <p:nvPicPr>
          <p:cNvPr id="11" name="Imagen 1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DB03580-5C29-F3B0-B638-A4EAA03F3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" b="6744"/>
          <a:stretch/>
        </p:blipFill>
        <p:spPr>
          <a:xfrm>
            <a:off x="184727" y="1318694"/>
            <a:ext cx="3556000" cy="242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2FBBC7DC-6B49-9539-DD39-DBAA57575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" y="15454"/>
            <a:ext cx="12192000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5FFCB-0603-BB75-041D-789DE21CFF95}"/>
              </a:ext>
            </a:extLst>
          </p:cNvPr>
          <p:cNvSpPr txBox="1"/>
          <p:nvPr/>
        </p:nvSpPr>
        <p:spPr>
          <a:xfrm>
            <a:off x="4950691" y="1330535"/>
            <a:ext cx="22906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Podstatou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laskavý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laskavý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sladký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jemný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rozhovorech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příjemný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laskavý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příjemný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nezasloužíme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F6B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184D0C-7A0C-E3CA-020D-77A17D796E86}"/>
              </a:ext>
            </a:extLst>
          </p:cNvPr>
          <p:cNvSpPr txBox="1"/>
          <p:nvPr/>
        </p:nvSpPr>
        <p:spPr>
          <a:xfrm>
            <a:off x="8307750" y="4872292"/>
            <a:ext cx="29378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/>
              <a:t>“</a:t>
            </a:r>
            <a:r>
              <a:rPr lang="cs-CZ" sz="2000" b="1" dirty="0"/>
              <a:t>Jak bych nevěřil, že budu hledět na Hospodinovu dobrotivost v zemi živých!</a:t>
            </a:r>
            <a:r>
              <a:rPr lang="es-ES" sz="2000" b="1" dirty="0"/>
              <a:t>” </a:t>
            </a:r>
            <a:r>
              <a:rPr lang="cs-CZ" sz="2000" b="1" dirty="0"/>
              <a:t>                                     Ž</a:t>
            </a:r>
            <a:r>
              <a:rPr lang="es-ES" sz="2000" b="1" dirty="0" err="1"/>
              <a:t>alm</a:t>
            </a:r>
            <a:r>
              <a:rPr lang="es-ES" sz="2000" b="1" dirty="0"/>
              <a:t> 27</a:t>
            </a:r>
            <a:r>
              <a:rPr lang="cs-CZ" sz="2000" b="1" dirty="0"/>
              <a:t>,</a:t>
            </a:r>
            <a:r>
              <a:rPr lang="es-ES" sz="2000" b="1" dirty="0"/>
              <a:t>13.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F6A4C6-FA64-18FF-F9B8-70A8AD73A377}"/>
              </a:ext>
            </a:extLst>
          </p:cNvPr>
          <p:cNvSpPr txBox="1"/>
          <p:nvPr/>
        </p:nvSpPr>
        <p:spPr>
          <a:xfrm>
            <a:off x="422400" y="1508564"/>
            <a:ext cx="40824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/>
              <a:t>Milosrdný</a:t>
            </a:r>
            <a:r>
              <a:rPr lang="es-ES" b="1" dirty="0"/>
              <a:t> a </a:t>
            </a:r>
            <a:r>
              <a:rPr lang="es-ES" b="1" dirty="0" err="1"/>
              <a:t>milostivý</a:t>
            </a:r>
            <a:r>
              <a:rPr lang="es-ES" b="1" dirty="0"/>
              <a:t> je </a:t>
            </a:r>
            <a:r>
              <a:rPr lang="cs-CZ" b="1" dirty="0" err="1"/>
              <a:t>hospodin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pomalý</a:t>
            </a:r>
            <a:r>
              <a:rPr lang="es-ES" b="1" dirty="0"/>
              <a:t> k </a:t>
            </a:r>
            <a:r>
              <a:rPr lang="es-ES" b="1" dirty="0" err="1"/>
              <a:t>hněvu</a:t>
            </a:r>
            <a:r>
              <a:rPr lang="es-ES" b="1" dirty="0"/>
              <a:t> a </a:t>
            </a:r>
            <a:r>
              <a:rPr lang="es-ES" b="1" dirty="0" err="1"/>
              <a:t>veliký</a:t>
            </a:r>
            <a:r>
              <a:rPr lang="es-ES" b="1" dirty="0"/>
              <a:t> v </a:t>
            </a:r>
            <a:r>
              <a:rPr lang="es-ES" b="1" dirty="0" err="1"/>
              <a:t>milosrdenství</a:t>
            </a:r>
            <a:r>
              <a:rPr lang="es-ES" b="1" dirty="0"/>
              <a:t>.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bojovat</a:t>
            </a:r>
            <a:r>
              <a:rPr lang="es-ES" b="1" dirty="0"/>
              <a:t> </a:t>
            </a:r>
            <a:r>
              <a:rPr lang="es-ES" b="1" dirty="0" err="1"/>
              <a:t>věčně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navždy</a:t>
            </a:r>
            <a:r>
              <a:rPr lang="es-ES" b="1" dirty="0"/>
              <a:t> </a:t>
            </a:r>
            <a:r>
              <a:rPr lang="es-ES" b="1" dirty="0" err="1"/>
              <a:t>udržovat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es-ES" b="1" dirty="0"/>
              <a:t>. </a:t>
            </a:r>
            <a:r>
              <a:rPr lang="es-ES" b="1" dirty="0" err="1"/>
              <a:t>Neučinil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nepravostí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neodplatil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hříchů</a:t>
            </a:r>
            <a:r>
              <a:rPr lang="es-ES" b="1" dirty="0"/>
              <a:t>. </a:t>
            </a:r>
            <a:r>
              <a:rPr lang="cs-CZ" b="1" dirty="0"/>
              <a:t>                          Ž</a:t>
            </a:r>
            <a:r>
              <a:rPr lang="es-ES" b="1" dirty="0" err="1"/>
              <a:t>alm</a:t>
            </a:r>
            <a:r>
              <a:rPr lang="es-ES" b="1" dirty="0"/>
              <a:t> 103</a:t>
            </a:r>
            <a:r>
              <a:rPr lang="cs-CZ" b="1" dirty="0"/>
              <a:t>,</a:t>
            </a:r>
            <a:r>
              <a:rPr lang="es-ES" b="1" dirty="0"/>
              <a:t>8-10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AEE109-9C2F-5AC7-6486-9E4607371945}"/>
              </a:ext>
            </a:extLst>
          </p:cNvPr>
          <p:cNvSpPr txBox="1"/>
          <p:nvPr/>
        </p:nvSpPr>
        <p:spPr>
          <a:xfrm>
            <a:off x="7886631" y="1477111"/>
            <a:ext cx="35929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Po zemětřesení oheň, ale Hospodin ani v tom ohni nebyl.</a:t>
            </a:r>
            <a:r>
              <a:rPr lang="es-ES" sz="2200" b="1" dirty="0"/>
              <a:t> </a:t>
            </a:r>
            <a:r>
              <a:rPr lang="cs-CZ" sz="2200" b="1" dirty="0"/>
              <a:t>Po  ohni hlas tichý, jemný. </a:t>
            </a:r>
            <a:r>
              <a:rPr lang="es-ES" sz="2200" b="1" dirty="0"/>
              <a:t>… </a:t>
            </a:r>
            <a:r>
              <a:rPr lang="cs-CZ" sz="2200" b="1" dirty="0"/>
              <a:t>Tu mu hlas pravil</a:t>
            </a:r>
            <a:r>
              <a:rPr lang="es-ES" sz="2200" b="1" dirty="0"/>
              <a:t>: </a:t>
            </a:r>
            <a:r>
              <a:rPr lang="cs-CZ" sz="2200" b="1" dirty="0"/>
              <a:t>„Co tu chceš</a:t>
            </a:r>
            <a:r>
              <a:rPr lang="es-ES" sz="2200" b="1" dirty="0"/>
              <a:t>, El</a:t>
            </a:r>
            <a:r>
              <a:rPr lang="cs-CZ" sz="2200" b="1" dirty="0" err="1"/>
              <a:t>iáši</a:t>
            </a:r>
            <a:r>
              <a:rPr lang="es-ES" sz="2200" b="1" dirty="0"/>
              <a:t>?</a:t>
            </a:r>
            <a:r>
              <a:rPr lang="cs-CZ" sz="2200" b="1" dirty="0"/>
              <a:t>“</a:t>
            </a:r>
            <a:br>
              <a:rPr lang="es-ES" sz="2200" b="1" dirty="0"/>
            </a:br>
            <a:r>
              <a:rPr lang="es-ES" sz="2200" b="1" dirty="0"/>
              <a:t>1</a:t>
            </a:r>
            <a:r>
              <a:rPr lang="cs-CZ" sz="2200" b="1" dirty="0"/>
              <a:t>. </a:t>
            </a:r>
            <a:r>
              <a:rPr lang="cs-CZ" sz="2200" b="1" dirty="0" err="1"/>
              <a:t>Králov</a:t>
            </a:r>
            <a:r>
              <a:rPr lang="es-ES" sz="2200" b="1" dirty="0"/>
              <a:t>s</a:t>
            </a:r>
            <a:r>
              <a:rPr lang="cs-CZ" sz="2200" b="1" dirty="0" err="1"/>
              <a:t>ká</a:t>
            </a:r>
            <a:r>
              <a:rPr lang="es-ES" sz="2200" b="1" dirty="0"/>
              <a:t> 19</a:t>
            </a:r>
            <a:r>
              <a:rPr lang="cs-CZ" sz="2200" b="1" dirty="0"/>
              <a:t>,</a:t>
            </a:r>
            <a:r>
              <a:rPr lang="es-ES" sz="2200" b="1" dirty="0"/>
              <a:t>12</a:t>
            </a:r>
            <a:r>
              <a:rPr lang="cs-CZ" sz="2200" b="1" dirty="0"/>
              <a:t>.</a:t>
            </a:r>
            <a:r>
              <a:rPr lang="es-ES" sz="2200" b="1" dirty="0"/>
              <a:t>13</a:t>
            </a:r>
          </a:p>
        </p:txBody>
      </p:sp>
      <p:pic>
        <p:nvPicPr>
          <p:cNvPr id="10" name="Imagen 9" descr="Imagen que contiene persona, hombre, bolsa, banca&#10;&#10;Descripción generada automáticamente">
            <a:extLst>
              <a:ext uri="{FF2B5EF4-FFF2-40B4-BE49-F238E27FC236}">
                <a16:creationId xmlns:a16="http://schemas.microsoft.com/office/drawing/2014/main" id="{6EDC928D-CB2A-012C-3AD6-67374F8E0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" b="17698"/>
          <a:stretch/>
        </p:blipFill>
        <p:spPr>
          <a:xfrm>
            <a:off x="516842" y="4618182"/>
            <a:ext cx="3893590" cy="212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16F767-01E7-9949-AE76-6034B9CCA880}"/>
              </a:ext>
            </a:extLst>
          </p:cNvPr>
          <p:cNvSpPr txBox="1"/>
          <p:nvPr/>
        </p:nvSpPr>
        <p:spPr>
          <a:xfrm>
            <a:off x="5047673" y="4357564"/>
            <a:ext cx="20966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Budou</a:t>
            </a:r>
            <a:r>
              <a:rPr lang="es-ES" sz="2000" b="1" dirty="0"/>
              <a:t> </a:t>
            </a:r>
            <a:r>
              <a:rPr lang="cs-CZ" sz="2000" b="1" dirty="0"/>
              <a:t>šířit vše, co připomíná tvoji velkou dobrotivost, budou jásat, jak jsi spravedlivý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cs-CZ" sz="2000" b="1" dirty="0"/>
              <a:t>Ž</a:t>
            </a:r>
            <a:r>
              <a:rPr lang="es-ES" sz="2000" b="1" dirty="0" err="1"/>
              <a:t>alm</a:t>
            </a:r>
            <a:r>
              <a:rPr lang="es-ES" sz="2000" b="1" dirty="0"/>
              <a:t> 145</a:t>
            </a:r>
            <a:r>
              <a:rPr lang="cs-CZ" sz="2000" b="1" dirty="0"/>
              <a:t>,</a:t>
            </a:r>
            <a:r>
              <a:rPr lang="es-ES" sz="2000" b="1" dirty="0"/>
              <a:t>7</a:t>
            </a:r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06FC9A00-3BC1-BD28-5769-268002979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0"/>
          <a:stretch/>
        </p:blipFill>
        <p:spPr>
          <a:xfrm>
            <a:off x="1121663" y="12808"/>
            <a:ext cx="9912096" cy="1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CB6D4D5-2759-9B5D-6A14-C0AA41894ACE}"/>
              </a:ext>
            </a:extLst>
          </p:cNvPr>
          <p:cNvSpPr txBox="1"/>
          <p:nvPr/>
        </p:nvSpPr>
        <p:spPr>
          <a:xfrm>
            <a:off x="76637" y="432095"/>
            <a:ext cx="6194854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cs-CZ" sz="1900" b="1" dirty="0"/>
              <a:t>Nemáme důvod zpochybňovat Boží slovo jen proto, že </a:t>
            </a:r>
            <a:r>
              <a:rPr lang="cs-CZ" sz="1900" b="1" dirty="0" err="1"/>
              <a:t>nedo</a:t>
            </a:r>
            <a:r>
              <a:rPr lang="cs-CZ" sz="1900" b="1" dirty="0"/>
              <a:t>-kážeme porozumět všem tajemstvím jeho prozřetelnosti. Vždyť i v přírodě jsme stále obklopeni divy, které přesahují možnosti našeho chápání. Nemělo by tedy pro nás být pře-kvapením, když i v duchovním světě nacházíme tajemství, která nedokážeme pochopit. Problém spočívá jen ve slabosti  a omezenosti lidského myšlení.</a:t>
            </a:r>
            <a:endParaRPr kumimoji="0" lang="es-E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600"/>
              </a:spcBef>
              <a:defRPr/>
            </a:pPr>
            <a:r>
              <a:rPr lang="cs-CZ" sz="1900" b="1" dirty="0"/>
              <a:t>Žádný smrtelný člověk nedokáže plně pochopit povahu a dílo nekonečného Boha. Není možno jej objevit studiem a bádá-ním. Tato svatá bytost musí zůstat zahalena tajemstvím pro vzdělané i prosté. Ale i když si uvědomujeme, že “oblak a mrákota jsou kolem něho”, přesto můžeme vědět, že “</a:t>
            </a:r>
            <a:r>
              <a:rPr lang="cs-CZ" sz="1900" b="1" dirty="0" err="1"/>
              <a:t>spra-vedlnost</a:t>
            </a:r>
            <a:r>
              <a:rPr lang="cs-CZ" sz="1900" b="1" dirty="0"/>
              <a:t> a právo jsou pilíře jeho trůnu” Žalm 97,2. Jeho jednání s námi dokážeme pochopit jen natolik, nakolik jsme schopni postřehnout jeho bezmeznou milost spojenou s ne-konečnou mocí. Můžeme porozumět jen těm jeho záměrům, které jsme schopni pochopit. Ve všem ostatním smíme </a:t>
            </a:r>
            <a:r>
              <a:rPr lang="cs-CZ" sz="1900" b="1" dirty="0" err="1"/>
              <a:t>důvě-řovat</a:t>
            </a:r>
            <a:r>
              <a:rPr lang="cs-CZ" sz="1900" b="1" dirty="0"/>
              <a:t> ruce, která je všemocná, a srdci, které je plné lásky.</a:t>
            </a:r>
            <a:r>
              <a:rPr kumimoji="0" lang="es-E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                                                                                                 EGW: Výchova strana 101</a:t>
            </a:r>
            <a:endParaRPr kumimoji="0" lang="es-E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82BBD4-35FC-5549-B0B1-68460813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491" y="474345"/>
            <a:ext cx="5843872" cy="4670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944B83A-9877-A8B2-2E9B-B90A34A15AB9}"/>
              </a:ext>
            </a:extLst>
          </p:cNvPr>
          <p:cNvSpPr txBox="1"/>
          <p:nvPr/>
        </p:nvSpPr>
        <p:spPr>
          <a:xfrm>
            <a:off x="6714685" y="5319602"/>
            <a:ext cx="4957483" cy="954107"/>
          </a:xfrm>
          <a:custGeom>
            <a:avLst/>
            <a:gdLst>
              <a:gd name="connsiteX0" fmla="*/ 0 w 4957483"/>
              <a:gd name="connsiteY0" fmla="*/ 0 h 954107"/>
              <a:gd name="connsiteX1" fmla="*/ 501257 w 4957483"/>
              <a:gd name="connsiteY1" fmla="*/ 0 h 954107"/>
              <a:gd name="connsiteX2" fmla="*/ 1151238 w 4957483"/>
              <a:gd name="connsiteY2" fmla="*/ 0 h 954107"/>
              <a:gd name="connsiteX3" fmla="*/ 1553345 w 4957483"/>
              <a:gd name="connsiteY3" fmla="*/ 0 h 954107"/>
              <a:gd name="connsiteX4" fmla="*/ 2005026 w 4957483"/>
              <a:gd name="connsiteY4" fmla="*/ 0 h 954107"/>
              <a:gd name="connsiteX5" fmla="*/ 2506283 w 4957483"/>
              <a:gd name="connsiteY5" fmla="*/ 0 h 954107"/>
              <a:gd name="connsiteX6" fmla="*/ 3007540 w 4957483"/>
              <a:gd name="connsiteY6" fmla="*/ 0 h 954107"/>
              <a:gd name="connsiteX7" fmla="*/ 3657521 w 4957483"/>
              <a:gd name="connsiteY7" fmla="*/ 0 h 954107"/>
              <a:gd name="connsiteX8" fmla="*/ 4059628 w 4957483"/>
              <a:gd name="connsiteY8" fmla="*/ 0 h 954107"/>
              <a:gd name="connsiteX9" fmla="*/ 4461735 w 4957483"/>
              <a:gd name="connsiteY9" fmla="*/ 0 h 954107"/>
              <a:gd name="connsiteX10" fmla="*/ 4957483 w 4957483"/>
              <a:gd name="connsiteY10" fmla="*/ 0 h 954107"/>
              <a:gd name="connsiteX11" fmla="*/ 4957483 w 4957483"/>
              <a:gd name="connsiteY11" fmla="*/ 477054 h 954107"/>
              <a:gd name="connsiteX12" fmla="*/ 4957483 w 4957483"/>
              <a:gd name="connsiteY12" fmla="*/ 954107 h 954107"/>
              <a:gd name="connsiteX13" fmla="*/ 4505801 w 4957483"/>
              <a:gd name="connsiteY13" fmla="*/ 954107 h 954107"/>
              <a:gd name="connsiteX14" fmla="*/ 4054119 w 4957483"/>
              <a:gd name="connsiteY14" fmla="*/ 954107 h 954107"/>
              <a:gd name="connsiteX15" fmla="*/ 3503288 w 4957483"/>
              <a:gd name="connsiteY15" fmla="*/ 954107 h 954107"/>
              <a:gd name="connsiteX16" fmla="*/ 2902882 w 4957483"/>
              <a:gd name="connsiteY16" fmla="*/ 954107 h 954107"/>
              <a:gd name="connsiteX17" fmla="*/ 2252901 w 4957483"/>
              <a:gd name="connsiteY17" fmla="*/ 954107 h 954107"/>
              <a:gd name="connsiteX18" fmla="*/ 1801219 w 4957483"/>
              <a:gd name="connsiteY18" fmla="*/ 954107 h 954107"/>
              <a:gd name="connsiteX19" fmla="*/ 1299962 w 4957483"/>
              <a:gd name="connsiteY19" fmla="*/ 954107 h 954107"/>
              <a:gd name="connsiteX20" fmla="*/ 749131 w 4957483"/>
              <a:gd name="connsiteY20" fmla="*/ 954107 h 954107"/>
              <a:gd name="connsiteX21" fmla="*/ 0 w 4957483"/>
              <a:gd name="connsiteY21" fmla="*/ 954107 h 954107"/>
              <a:gd name="connsiteX22" fmla="*/ 0 w 4957483"/>
              <a:gd name="connsiteY22" fmla="*/ 477054 h 954107"/>
              <a:gd name="connsiteX23" fmla="*/ 0 w 4957483"/>
              <a:gd name="connsiteY23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57483" h="954107" fill="none" extrusionOk="0">
                <a:moveTo>
                  <a:pt x="0" y="0"/>
                </a:moveTo>
                <a:cubicBezTo>
                  <a:pt x="172623" y="-31451"/>
                  <a:pt x="339901" y="27495"/>
                  <a:pt x="501257" y="0"/>
                </a:cubicBezTo>
                <a:cubicBezTo>
                  <a:pt x="662613" y="-27495"/>
                  <a:pt x="929868" y="59057"/>
                  <a:pt x="1151238" y="0"/>
                </a:cubicBezTo>
                <a:cubicBezTo>
                  <a:pt x="1372608" y="-59057"/>
                  <a:pt x="1442954" y="1615"/>
                  <a:pt x="1553345" y="0"/>
                </a:cubicBezTo>
                <a:cubicBezTo>
                  <a:pt x="1663736" y="-1615"/>
                  <a:pt x="1807807" y="26451"/>
                  <a:pt x="2005026" y="0"/>
                </a:cubicBezTo>
                <a:cubicBezTo>
                  <a:pt x="2202245" y="-26451"/>
                  <a:pt x="2306146" y="59228"/>
                  <a:pt x="2506283" y="0"/>
                </a:cubicBezTo>
                <a:cubicBezTo>
                  <a:pt x="2706420" y="-59228"/>
                  <a:pt x="2778319" y="3726"/>
                  <a:pt x="3007540" y="0"/>
                </a:cubicBezTo>
                <a:cubicBezTo>
                  <a:pt x="3236761" y="-3726"/>
                  <a:pt x="3443616" y="20216"/>
                  <a:pt x="3657521" y="0"/>
                </a:cubicBezTo>
                <a:cubicBezTo>
                  <a:pt x="3871426" y="-20216"/>
                  <a:pt x="3948296" y="40287"/>
                  <a:pt x="4059628" y="0"/>
                </a:cubicBezTo>
                <a:cubicBezTo>
                  <a:pt x="4170960" y="-40287"/>
                  <a:pt x="4283333" y="2301"/>
                  <a:pt x="4461735" y="0"/>
                </a:cubicBezTo>
                <a:cubicBezTo>
                  <a:pt x="4640137" y="-2301"/>
                  <a:pt x="4723525" y="25418"/>
                  <a:pt x="4957483" y="0"/>
                </a:cubicBezTo>
                <a:cubicBezTo>
                  <a:pt x="4973070" y="189414"/>
                  <a:pt x="4947945" y="257907"/>
                  <a:pt x="4957483" y="477054"/>
                </a:cubicBezTo>
                <a:cubicBezTo>
                  <a:pt x="4967021" y="696201"/>
                  <a:pt x="4913074" y="805099"/>
                  <a:pt x="4957483" y="954107"/>
                </a:cubicBezTo>
                <a:cubicBezTo>
                  <a:pt x="4813018" y="957422"/>
                  <a:pt x="4600299" y="906856"/>
                  <a:pt x="4505801" y="954107"/>
                </a:cubicBezTo>
                <a:cubicBezTo>
                  <a:pt x="4411303" y="1001358"/>
                  <a:pt x="4214838" y="903911"/>
                  <a:pt x="4054119" y="954107"/>
                </a:cubicBezTo>
                <a:cubicBezTo>
                  <a:pt x="3893400" y="1004303"/>
                  <a:pt x="3647877" y="928651"/>
                  <a:pt x="3503288" y="954107"/>
                </a:cubicBezTo>
                <a:cubicBezTo>
                  <a:pt x="3358699" y="979563"/>
                  <a:pt x="3044479" y="921739"/>
                  <a:pt x="2902882" y="954107"/>
                </a:cubicBezTo>
                <a:cubicBezTo>
                  <a:pt x="2761285" y="986475"/>
                  <a:pt x="2488637" y="891753"/>
                  <a:pt x="2252901" y="954107"/>
                </a:cubicBezTo>
                <a:cubicBezTo>
                  <a:pt x="2017165" y="1016461"/>
                  <a:pt x="2022503" y="951083"/>
                  <a:pt x="1801219" y="954107"/>
                </a:cubicBezTo>
                <a:cubicBezTo>
                  <a:pt x="1579935" y="957131"/>
                  <a:pt x="1538936" y="904858"/>
                  <a:pt x="1299962" y="954107"/>
                </a:cubicBezTo>
                <a:cubicBezTo>
                  <a:pt x="1060988" y="1003356"/>
                  <a:pt x="987218" y="947739"/>
                  <a:pt x="749131" y="954107"/>
                </a:cubicBezTo>
                <a:cubicBezTo>
                  <a:pt x="511044" y="960475"/>
                  <a:pt x="190625" y="937930"/>
                  <a:pt x="0" y="954107"/>
                </a:cubicBezTo>
                <a:cubicBezTo>
                  <a:pt x="-22399" y="725110"/>
                  <a:pt x="11322" y="705486"/>
                  <a:pt x="0" y="477054"/>
                </a:cubicBezTo>
                <a:cubicBezTo>
                  <a:pt x="-11322" y="248622"/>
                  <a:pt x="18766" y="109891"/>
                  <a:pt x="0" y="0"/>
                </a:cubicBezTo>
                <a:close/>
              </a:path>
              <a:path w="4957483" h="954107" stroke="0" extrusionOk="0">
                <a:moveTo>
                  <a:pt x="0" y="0"/>
                </a:moveTo>
                <a:cubicBezTo>
                  <a:pt x="139467" y="-52013"/>
                  <a:pt x="296423" y="38939"/>
                  <a:pt x="451682" y="0"/>
                </a:cubicBezTo>
                <a:cubicBezTo>
                  <a:pt x="606941" y="-38939"/>
                  <a:pt x="755352" y="34863"/>
                  <a:pt x="853789" y="0"/>
                </a:cubicBezTo>
                <a:cubicBezTo>
                  <a:pt x="952226" y="-34863"/>
                  <a:pt x="1136413" y="31119"/>
                  <a:pt x="1355045" y="0"/>
                </a:cubicBezTo>
                <a:cubicBezTo>
                  <a:pt x="1573677" y="-31119"/>
                  <a:pt x="1672853" y="26239"/>
                  <a:pt x="1955452" y="0"/>
                </a:cubicBezTo>
                <a:cubicBezTo>
                  <a:pt x="2238051" y="-26239"/>
                  <a:pt x="2218974" y="17155"/>
                  <a:pt x="2456708" y="0"/>
                </a:cubicBezTo>
                <a:cubicBezTo>
                  <a:pt x="2694442" y="-17155"/>
                  <a:pt x="2749287" y="37311"/>
                  <a:pt x="3007540" y="0"/>
                </a:cubicBezTo>
                <a:cubicBezTo>
                  <a:pt x="3265793" y="-37311"/>
                  <a:pt x="3358376" y="16602"/>
                  <a:pt x="3607946" y="0"/>
                </a:cubicBezTo>
                <a:cubicBezTo>
                  <a:pt x="3857516" y="-16602"/>
                  <a:pt x="4000330" y="22442"/>
                  <a:pt x="4257927" y="0"/>
                </a:cubicBezTo>
                <a:cubicBezTo>
                  <a:pt x="4515524" y="-22442"/>
                  <a:pt x="4669134" y="83002"/>
                  <a:pt x="4957483" y="0"/>
                </a:cubicBezTo>
                <a:cubicBezTo>
                  <a:pt x="4996036" y="95176"/>
                  <a:pt x="4950591" y="339598"/>
                  <a:pt x="4957483" y="448430"/>
                </a:cubicBezTo>
                <a:cubicBezTo>
                  <a:pt x="4964375" y="557262"/>
                  <a:pt x="4954103" y="820464"/>
                  <a:pt x="4957483" y="954107"/>
                </a:cubicBezTo>
                <a:cubicBezTo>
                  <a:pt x="4793038" y="1000207"/>
                  <a:pt x="4462643" y="882380"/>
                  <a:pt x="4307502" y="954107"/>
                </a:cubicBezTo>
                <a:cubicBezTo>
                  <a:pt x="4152361" y="1025834"/>
                  <a:pt x="4045545" y="898658"/>
                  <a:pt x="3806245" y="954107"/>
                </a:cubicBezTo>
                <a:cubicBezTo>
                  <a:pt x="3566945" y="1009556"/>
                  <a:pt x="3380261" y="896520"/>
                  <a:pt x="3255414" y="954107"/>
                </a:cubicBezTo>
                <a:cubicBezTo>
                  <a:pt x="3130567" y="1011694"/>
                  <a:pt x="2854138" y="911516"/>
                  <a:pt x="2655008" y="954107"/>
                </a:cubicBezTo>
                <a:cubicBezTo>
                  <a:pt x="2455878" y="996698"/>
                  <a:pt x="2402902" y="918049"/>
                  <a:pt x="2203326" y="954107"/>
                </a:cubicBezTo>
                <a:cubicBezTo>
                  <a:pt x="2003750" y="990165"/>
                  <a:pt x="1904200" y="917902"/>
                  <a:pt x="1652494" y="954107"/>
                </a:cubicBezTo>
                <a:cubicBezTo>
                  <a:pt x="1400788" y="990312"/>
                  <a:pt x="1188723" y="883877"/>
                  <a:pt x="1002513" y="954107"/>
                </a:cubicBezTo>
                <a:cubicBezTo>
                  <a:pt x="816303" y="1024337"/>
                  <a:pt x="720033" y="927359"/>
                  <a:pt x="501257" y="954107"/>
                </a:cubicBezTo>
                <a:cubicBezTo>
                  <a:pt x="282481" y="980855"/>
                  <a:pt x="172976" y="906866"/>
                  <a:pt x="0" y="954107"/>
                </a:cubicBezTo>
                <a:cubicBezTo>
                  <a:pt x="-14030" y="761019"/>
                  <a:pt x="1373" y="627373"/>
                  <a:pt x="0" y="477054"/>
                </a:cubicBezTo>
                <a:cubicBezTo>
                  <a:pt x="-1373" y="326735"/>
                  <a:pt x="56855" y="19942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D2884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rgbClr val="5D2884"/>
                </a:solidFill>
              </a:rPr>
              <a:t>Nepřestávejte</a:t>
            </a:r>
            <a:r>
              <a:rPr lang="es-ES" sz="2800" b="1" dirty="0">
                <a:solidFill>
                  <a:srgbClr val="5D2884"/>
                </a:solidFill>
              </a:rPr>
              <a:t> </a:t>
            </a:r>
            <a:r>
              <a:rPr lang="es-ES" sz="2800" b="1" dirty="0" err="1">
                <a:solidFill>
                  <a:srgbClr val="5D2884"/>
                </a:solidFill>
              </a:rPr>
              <a:t>objevovat</a:t>
            </a:r>
            <a:r>
              <a:rPr lang="es-ES" sz="2800" b="1" dirty="0">
                <a:solidFill>
                  <a:srgbClr val="5D2884"/>
                </a:solidFill>
              </a:rPr>
              <a:t> </a:t>
            </a:r>
            <a:r>
              <a:rPr lang="es-ES" sz="2800" b="1" dirty="0" err="1">
                <a:solidFill>
                  <a:srgbClr val="5D2884"/>
                </a:solidFill>
              </a:rPr>
              <a:t>úžasného</a:t>
            </a:r>
            <a:r>
              <a:rPr lang="es-ES" sz="2800" b="1" dirty="0">
                <a:solidFill>
                  <a:srgbClr val="5D2884"/>
                </a:solidFill>
              </a:rPr>
              <a:t> </a:t>
            </a:r>
            <a:r>
              <a:rPr lang="es-ES" sz="2800" b="1" dirty="0" err="1">
                <a:solidFill>
                  <a:srgbClr val="5D2884"/>
                </a:solidFill>
              </a:rPr>
              <a:t>Boha</a:t>
            </a:r>
            <a:r>
              <a:rPr lang="es-ES" sz="2800" b="1" dirty="0">
                <a:solidFill>
                  <a:srgbClr val="5D2884"/>
                </a:solidFill>
              </a:rPr>
              <a:t>, </a:t>
            </a:r>
            <a:r>
              <a:rPr lang="es-ES" sz="2800" b="1" dirty="0" err="1">
                <a:solidFill>
                  <a:srgbClr val="5D2884"/>
                </a:solidFill>
              </a:rPr>
              <a:t>kterého</a:t>
            </a:r>
            <a:r>
              <a:rPr lang="es-ES" sz="2800" b="1" dirty="0">
                <a:solidFill>
                  <a:srgbClr val="5D2884"/>
                </a:solidFill>
              </a:rPr>
              <a:t> </a:t>
            </a:r>
            <a:r>
              <a:rPr lang="es-ES" sz="2800" b="1" dirty="0" err="1">
                <a:solidFill>
                  <a:srgbClr val="5D2884"/>
                </a:solidFill>
              </a:rPr>
              <a:t>máme</a:t>
            </a:r>
            <a:r>
              <a:rPr lang="es-ES" sz="2800" b="1" dirty="0">
                <a:solidFill>
                  <a:srgbClr val="5D288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62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conjunto de letras negra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0DB13FFE-B920-ED7E-7A7C-AB2B98AFC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" y="0"/>
            <a:ext cx="12192000" cy="16479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EB2DB1-0B76-0992-0649-DF843D811067}"/>
              </a:ext>
            </a:extLst>
          </p:cNvPr>
          <p:cNvSpPr txBox="1"/>
          <p:nvPr/>
        </p:nvSpPr>
        <p:spPr>
          <a:xfrm>
            <a:off x="83196" y="1255913"/>
            <a:ext cx="24081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es-ES" b="1" dirty="0" err="1"/>
              <a:t>kromě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schopnost</a:t>
            </a:r>
            <a:r>
              <a:rPr lang="es-ES" b="1" dirty="0"/>
              <a:t> </a:t>
            </a:r>
            <a:r>
              <a:rPr lang="es-ES" b="1" dirty="0" err="1"/>
              <a:t>milovat</a:t>
            </a:r>
            <a:r>
              <a:rPr lang="es-ES" b="1" dirty="0"/>
              <a:t> (a ve </a:t>
            </a:r>
            <a:r>
              <a:rPr lang="es-ES" b="1" dirty="0" err="1"/>
              <a:t>skutečnosti</a:t>
            </a:r>
            <a:r>
              <a:rPr lang="es-ES" b="1" dirty="0"/>
              <a:t> </a:t>
            </a:r>
            <a:r>
              <a:rPr lang="es-ES" b="1" dirty="0" err="1"/>
              <a:t>miloval</a:t>
            </a:r>
            <a:r>
              <a:rPr lang="es-ES" b="1" dirty="0"/>
              <a:t> </a:t>
            </a:r>
            <a:r>
              <a:rPr lang="es-ES" b="1" dirty="0" err="1"/>
              <a:t>lidstvo</a:t>
            </a:r>
            <a:r>
              <a:rPr lang="es-ES" b="1" dirty="0"/>
              <a:t> </a:t>
            </a:r>
            <a:r>
              <a:rPr lang="es-ES" b="1" dirty="0" err="1"/>
              <a:t>věčnou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), </a:t>
            </a:r>
            <a:r>
              <a:rPr lang="es-ES" b="1" dirty="0" err="1"/>
              <a:t>má</a:t>
            </a:r>
            <a:r>
              <a:rPr lang="es-ES" b="1" dirty="0"/>
              <a:t> tu </a:t>
            </a:r>
            <a:r>
              <a:rPr lang="es-ES" b="1" dirty="0" err="1"/>
              <a:t>vlastnost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láskou</a:t>
            </a:r>
            <a:r>
              <a:rPr lang="es-ES" b="1" dirty="0"/>
              <a:t> </a:t>
            </a:r>
            <a:r>
              <a:rPr lang="es-ES" b="1" dirty="0" err="1"/>
              <a:t>samotnou</a:t>
            </a:r>
            <a:r>
              <a:rPr lang="es-ES" b="1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9022BA-1762-7CCE-1C06-9D6707BD70E6}"/>
              </a:ext>
            </a:extLst>
          </p:cNvPr>
          <p:cNvSpPr txBox="1"/>
          <p:nvPr/>
        </p:nvSpPr>
        <p:spPr>
          <a:xfrm>
            <a:off x="7895303" y="4799464"/>
            <a:ext cx="340196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 err="1"/>
              <a:t>Tobě</a:t>
            </a:r>
            <a:r>
              <a:rPr lang="es-ES" sz="2200" b="1" dirty="0"/>
              <a:t>, </a:t>
            </a:r>
            <a:r>
              <a:rPr lang="es-ES" sz="2200" b="1" dirty="0" err="1"/>
              <a:t>má</a:t>
            </a:r>
            <a:r>
              <a:rPr lang="es-ES" sz="2200" b="1" dirty="0"/>
              <a:t> </a:t>
            </a:r>
            <a:r>
              <a:rPr lang="es-ES" sz="2200" b="1" dirty="0" err="1"/>
              <a:t>síla</a:t>
            </a:r>
            <a:r>
              <a:rPr lang="es-ES" sz="2200" b="1" dirty="0"/>
              <a:t>, </a:t>
            </a:r>
            <a:r>
              <a:rPr lang="es-ES" sz="2200" b="1" dirty="0" err="1"/>
              <a:t>budu</a:t>
            </a:r>
            <a:r>
              <a:rPr lang="es-ES" sz="2200" b="1" dirty="0"/>
              <a:t> </a:t>
            </a:r>
            <a:r>
              <a:rPr lang="es-ES" sz="2200" b="1" dirty="0" err="1"/>
              <a:t>zpívat</a:t>
            </a:r>
            <a:r>
              <a:rPr lang="es-ES" sz="2200" b="1" dirty="0"/>
              <a:t> </a:t>
            </a:r>
            <a:r>
              <a:rPr lang="es-ES" sz="2200" b="1" dirty="0" err="1"/>
              <a:t>žalmy</a:t>
            </a:r>
            <a:r>
              <a:rPr lang="es-ES" sz="2200" b="1" dirty="0"/>
              <a:t>, </a:t>
            </a:r>
            <a:r>
              <a:rPr lang="es-ES" sz="2200" b="1" dirty="0" err="1"/>
              <a:t>neboť</a:t>
            </a:r>
            <a:r>
              <a:rPr lang="es-ES" sz="2200" b="1" dirty="0"/>
              <a:t> </a:t>
            </a:r>
            <a:r>
              <a:rPr lang="es-ES" sz="2200" b="1" dirty="0" err="1"/>
              <a:t>ty</a:t>
            </a:r>
            <a:r>
              <a:rPr lang="es-ES" sz="2200" b="1" dirty="0"/>
              <a:t>, </a:t>
            </a:r>
            <a:r>
              <a:rPr lang="es-ES" sz="2200" b="1" dirty="0" err="1"/>
              <a:t>Bože</a:t>
            </a:r>
            <a:r>
              <a:rPr lang="es-ES" sz="2200" b="1" dirty="0"/>
              <a:t>, </a:t>
            </a:r>
            <a:r>
              <a:rPr lang="es-ES" sz="2200" b="1" dirty="0" err="1"/>
              <a:t>jsi</a:t>
            </a:r>
            <a:r>
              <a:rPr lang="es-ES" sz="2200" b="1" dirty="0"/>
              <a:t> </a:t>
            </a:r>
            <a:r>
              <a:rPr lang="es-ES" sz="2200" b="1" dirty="0" err="1"/>
              <a:t>můj</a:t>
            </a:r>
            <a:r>
              <a:rPr lang="es-ES" sz="2200" b="1" dirty="0"/>
              <a:t> </a:t>
            </a:r>
            <a:r>
              <a:rPr lang="es-ES" sz="2200" b="1" dirty="0" err="1"/>
              <a:t>ochránce</a:t>
            </a:r>
            <a:r>
              <a:rPr lang="es-ES" sz="2200" b="1" dirty="0"/>
              <a:t>. Ty </a:t>
            </a:r>
            <a:r>
              <a:rPr lang="es-ES" sz="2200" b="1" dirty="0" err="1"/>
              <a:t>jsi</a:t>
            </a:r>
            <a:r>
              <a:rPr lang="es-ES" sz="2200" b="1" dirty="0"/>
              <a:t> </a:t>
            </a:r>
            <a:r>
              <a:rPr lang="es-ES" sz="2200" b="1" dirty="0" err="1"/>
              <a:t>Bůh</a:t>
            </a:r>
            <a:r>
              <a:rPr lang="es-ES" sz="2200" b="1" dirty="0"/>
              <a:t>, </a:t>
            </a:r>
            <a:r>
              <a:rPr lang="es-ES" sz="2200" b="1" dirty="0" err="1"/>
              <a:t>který</a:t>
            </a:r>
            <a:r>
              <a:rPr lang="es-ES" sz="2200" b="1" dirty="0"/>
              <a:t> </a:t>
            </a:r>
            <a:r>
              <a:rPr lang="es-ES" sz="2200" b="1" dirty="0" err="1"/>
              <a:t>mě</a:t>
            </a:r>
            <a:r>
              <a:rPr lang="es-ES" sz="2200" b="1" dirty="0"/>
              <a:t> </a:t>
            </a:r>
            <a:r>
              <a:rPr lang="es-ES" sz="2200" b="1" dirty="0" err="1"/>
              <a:t>miluje</a:t>
            </a:r>
            <a:r>
              <a:rPr lang="es-ES" sz="2200" b="1" dirty="0"/>
              <a:t>! </a:t>
            </a:r>
            <a:r>
              <a:rPr lang="cs-CZ" sz="2200" b="1" dirty="0"/>
              <a:t>                </a:t>
            </a:r>
            <a:r>
              <a:rPr lang="es-ES" sz="2200" b="1" dirty="0"/>
              <a:t>(</a:t>
            </a:r>
            <a:r>
              <a:rPr lang="cs-CZ" sz="2200" b="1" dirty="0"/>
              <a:t>Ž</a:t>
            </a:r>
            <a:r>
              <a:rPr lang="es-ES" sz="2200" b="1" dirty="0" err="1"/>
              <a:t>alm</a:t>
            </a:r>
            <a:r>
              <a:rPr lang="es-ES" sz="2200" b="1" dirty="0"/>
              <a:t> 59</a:t>
            </a:r>
            <a:r>
              <a:rPr lang="cs-CZ" sz="2200" b="1" dirty="0"/>
              <a:t>,</a:t>
            </a:r>
            <a:r>
              <a:rPr lang="es-ES" sz="2200" b="1" dirty="0"/>
              <a:t>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D9D882-A750-7932-252B-F64FF0B5C6D3}"/>
              </a:ext>
            </a:extLst>
          </p:cNvPr>
          <p:cNvSpPr txBox="1"/>
          <p:nvPr/>
        </p:nvSpPr>
        <p:spPr>
          <a:xfrm>
            <a:off x="3004591" y="4773012"/>
            <a:ext cx="340196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 err="1"/>
              <a:t>Před</a:t>
            </a:r>
            <a:r>
              <a:rPr lang="es-ES" sz="2200" b="1" dirty="0"/>
              <a:t> </a:t>
            </a:r>
            <a:r>
              <a:rPr lang="es-ES" sz="2200" b="1" dirty="0" err="1"/>
              <a:t>dávnými</a:t>
            </a:r>
            <a:r>
              <a:rPr lang="es-ES" sz="2200" b="1" dirty="0"/>
              <a:t> </a:t>
            </a:r>
            <a:r>
              <a:rPr lang="es-ES" sz="2200" b="1" dirty="0" err="1"/>
              <a:t>časy</a:t>
            </a:r>
            <a:r>
              <a:rPr lang="es-ES" sz="2200" b="1" dirty="0"/>
              <a:t> se mi </a:t>
            </a:r>
            <a:r>
              <a:rPr lang="es-ES" sz="2200" b="1" dirty="0" err="1"/>
              <a:t>zjevil</a:t>
            </a:r>
            <a:r>
              <a:rPr lang="es-ES" sz="2200" b="1" dirty="0"/>
              <a:t> </a:t>
            </a:r>
            <a:r>
              <a:rPr lang="es-ES" sz="2200" b="1" dirty="0" err="1"/>
              <a:t>Pán</a:t>
            </a:r>
            <a:r>
              <a:rPr lang="es-ES" sz="2200" b="1" dirty="0"/>
              <a:t> a </a:t>
            </a:r>
            <a:r>
              <a:rPr lang="es-ES" sz="2200" b="1" dirty="0" err="1"/>
              <a:t>řekl</a:t>
            </a:r>
            <a:r>
              <a:rPr lang="es-ES" sz="2200" b="1" dirty="0"/>
              <a:t>: </a:t>
            </a:r>
            <a:r>
              <a:rPr lang="cs-CZ" sz="2200" b="1" dirty="0"/>
              <a:t>„</a:t>
            </a:r>
            <a:r>
              <a:rPr lang="es-ES" sz="2200" b="1" dirty="0" err="1"/>
              <a:t>Věčnou</a:t>
            </a:r>
            <a:r>
              <a:rPr lang="es-ES" sz="2200" b="1" dirty="0"/>
              <a:t> </a:t>
            </a:r>
            <a:r>
              <a:rPr lang="es-ES" sz="2200" b="1" dirty="0" err="1"/>
              <a:t>láskou</a:t>
            </a:r>
            <a:r>
              <a:rPr lang="es-ES" sz="2200" b="1" dirty="0"/>
              <a:t> </a:t>
            </a:r>
            <a:r>
              <a:rPr lang="es-ES" sz="2200" b="1" dirty="0" err="1"/>
              <a:t>jsem</a:t>
            </a:r>
            <a:r>
              <a:rPr lang="es-ES" sz="2200" b="1" dirty="0"/>
              <a:t> </a:t>
            </a:r>
            <a:r>
              <a:rPr lang="es-ES" sz="2200" b="1" dirty="0" err="1"/>
              <a:t>tě</a:t>
            </a:r>
            <a:r>
              <a:rPr lang="es-ES" sz="2200" b="1" dirty="0"/>
              <a:t> </a:t>
            </a:r>
            <a:r>
              <a:rPr lang="es-ES" sz="2200" b="1" dirty="0" err="1"/>
              <a:t>milova</a:t>
            </a:r>
            <a:r>
              <a:rPr lang="cs-CZ" sz="2200" b="1" dirty="0"/>
              <a:t>l.</a:t>
            </a:r>
            <a:r>
              <a:rPr lang="es-ES" sz="2200" b="1" dirty="0"/>
              <a:t> Proto </a:t>
            </a:r>
            <a:r>
              <a:rPr lang="es-ES" sz="2200" b="1" dirty="0" err="1"/>
              <a:t>vás</a:t>
            </a:r>
            <a:r>
              <a:rPr lang="es-ES" sz="2200" b="1" dirty="0"/>
              <a:t> </a:t>
            </a:r>
            <a:r>
              <a:rPr lang="es-ES" sz="2200" b="1" dirty="0" err="1"/>
              <a:t>věrně</a:t>
            </a:r>
            <a:r>
              <a:rPr lang="es-ES" sz="2200" b="1" dirty="0"/>
              <a:t> </a:t>
            </a:r>
            <a:r>
              <a:rPr lang="es-ES" sz="2200" b="1" dirty="0" err="1"/>
              <a:t>následuji</a:t>
            </a:r>
            <a:r>
              <a:rPr lang="es-ES" sz="2200" b="1" dirty="0"/>
              <a:t>.</a:t>
            </a:r>
            <a:r>
              <a:rPr lang="cs-CZ" sz="2200" b="1" dirty="0"/>
              <a:t>“</a:t>
            </a:r>
            <a:r>
              <a:rPr lang="es-ES" sz="2200" b="1" dirty="0"/>
              <a:t> (</a:t>
            </a:r>
            <a:r>
              <a:rPr lang="es-ES" sz="2200" b="1" dirty="0" err="1"/>
              <a:t>Jerem</a:t>
            </a:r>
            <a:r>
              <a:rPr lang="cs-CZ" sz="2200" b="1" dirty="0" err="1"/>
              <a:t>jáš</a:t>
            </a:r>
            <a:r>
              <a:rPr lang="es-ES" sz="2200" b="1" dirty="0"/>
              <a:t> 31</a:t>
            </a:r>
            <a:r>
              <a:rPr lang="cs-CZ" sz="2200" b="1" dirty="0"/>
              <a:t>,</a:t>
            </a:r>
            <a:r>
              <a:rPr lang="es-ES" sz="2200" b="1" dirty="0"/>
              <a:t>3)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4EA99BD-9C30-A378-045E-D62C8496FB16}"/>
              </a:ext>
            </a:extLst>
          </p:cNvPr>
          <p:cNvSpPr txBox="1"/>
          <p:nvPr/>
        </p:nvSpPr>
        <p:spPr>
          <a:xfrm>
            <a:off x="7714244" y="1495536"/>
            <a:ext cx="37157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/>
              <a:t>Kdo</a:t>
            </a:r>
            <a:r>
              <a:rPr lang="es-ES" sz="3200" b="1" dirty="0"/>
              <a:t> </a:t>
            </a:r>
            <a:r>
              <a:rPr lang="es-ES" sz="3200" b="1" dirty="0" err="1"/>
              <a:t>nemiluje</a:t>
            </a:r>
            <a:r>
              <a:rPr lang="es-ES" sz="3200" b="1" dirty="0"/>
              <a:t>, </a:t>
            </a:r>
            <a:r>
              <a:rPr lang="es-ES" sz="3200" b="1" dirty="0" err="1"/>
              <a:t>nepoznal</a:t>
            </a:r>
            <a:r>
              <a:rPr lang="es-ES" sz="3200" b="1" dirty="0"/>
              <a:t> </a:t>
            </a:r>
            <a:r>
              <a:rPr lang="es-ES" sz="3200" b="1" dirty="0" err="1"/>
              <a:t>Boha</a:t>
            </a:r>
            <a:r>
              <a:rPr lang="cs-CZ" sz="3200" b="1" dirty="0"/>
              <a:t>,</a:t>
            </a:r>
            <a:r>
              <a:rPr lang="es-ES" sz="3200" b="1" dirty="0"/>
              <a:t> </a:t>
            </a:r>
            <a:r>
              <a:rPr lang="es-ES" sz="3200" b="1" dirty="0" err="1"/>
              <a:t>protože</a:t>
            </a:r>
            <a:r>
              <a:rPr lang="es-ES" sz="3200" b="1" dirty="0"/>
              <a:t> </a:t>
            </a:r>
            <a:r>
              <a:rPr lang="es-ES" sz="3200" b="1" dirty="0" err="1"/>
              <a:t>Bůh</a:t>
            </a:r>
            <a:r>
              <a:rPr lang="es-ES" sz="3200" b="1" dirty="0"/>
              <a:t> je </a:t>
            </a:r>
            <a:r>
              <a:rPr lang="es-ES" sz="3200" b="1" dirty="0" err="1"/>
              <a:t>láska</a:t>
            </a:r>
            <a:r>
              <a:rPr lang="es-ES" sz="3200" b="1" dirty="0"/>
              <a:t>. 1</a:t>
            </a:r>
            <a:r>
              <a:rPr lang="cs-CZ" sz="3200" b="1" dirty="0"/>
              <a:t>.  list</a:t>
            </a:r>
            <a:r>
              <a:rPr lang="es-ES" sz="3200" b="1" dirty="0"/>
              <a:t> Jan</a:t>
            </a:r>
            <a:r>
              <a:rPr lang="cs-CZ" sz="3200" b="1" dirty="0" err="1"/>
              <a:t>ův</a:t>
            </a:r>
            <a:r>
              <a:rPr lang="es-ES" sz="3200" b="1" dirty="0"/>
              <a:t> 4</a:t>
            </a:r>
            <a:r>
              <a:rPr lang="cs-CZ" sz="3200" b="1" dirty="0"/>
              <a:t>,</a:t>
            </a:r>
            <a:r>
              <a:rPr lang="es-ES" sz="3200" b="1" dirty="0"/>
              <a:t>8</a:t>
            </a:r>
            <a:endParaRPr lang="es-ES" sz="3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AEC3FA9-5FAE-8D5D-C655-EB397E77679F}"/>
              </a:ext>
            </a:extLst>
          </p:cNvPr>
          <p:cNvSpPr txBox="1"/>
          <p:nvPr/>
        </p:nvSpPr>
        <p:spPr>
          <a:xfrm>
            <a:off x="2773532" y="1464758"/>
            <a:ext cx="386407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600" b="1" dirty="0"/>
              <a:t>N</a:t>
            </a:r>
            <a:r>
              <a:rPr lang="es-ES" sz="2600" b="1" dirty="0"/>
              <a:t>e</a:t>
            </a:r>
            <a:r>
              <a:rPr lang="cs-CZ" sz="2600" b="1" dirty="0" err="1"/>
              <a:t>boť</a:t>
            </a:r>
            <a:r>
              <a:rPr lang="cs-CZ" sz="2600" b="1" dirty="0"/>
              <a:t> Bůh tak miloval svět, že dal svého jediného Syna, aby žádný, kdo v  něho věří,, </a:t>
            </a:r>
            <a:r>
              <a:rPr lang="cs-CZ" sz="2600" b="1" dirty="0" err="1"/>
              <a:t>nazahynul</a:t>
            </a:r>
            <a:r>
              <a:rPr lang="cs-CZ" sz="2600" b="1" dirty="0"/>
              <a:t>,  ale měl život věčný</a:t>
            </a:r>
            <a:r>
              <a:rPr lang="es-ES" sz="2600" b="1" dirty="0"/>
              <a:t>. Jan 3</a:t>
            </a:r>
            <a:r>
              <a:rPr lang="cs-CZ" sz="2600" b="1" dirty="0"/>
              <a:t>,</a:t>
            </a:r>
            <a:r>
              <a:rPr lang="es-ES" sz="2600" b="1" dirty="0"/>
              <a:t>16</a:t>
            </a:r>
          </a:p>
        </p:txBody>
      </p:sp>
      <p:pic>
        <p:nvPicPr>
          <p:cNvPr id="58" name="Imagen 57" descr="Un par de 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D628276A-8783-9850-98AF-77304592A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" y="3408125"/>
            <a:ext cx="2381556" cy="333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42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055A4BB-0931-5B41-BA79-9A148C1D235D}"/>
              </a:ext>
            </a:extLst>
          </p:cNvPr>
          <p:cNvSpPr txBox="1"/>
          <p:nvPr/>
        </p:nvSpPr>
        <p:spPr>
          <a:xfrm>
            <a:off x="7944464" y="1463504"/>
            <a:ext cx="3785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Tu</a:t>
            </a:r>
            <a:r>
              <a:rPr lang="es-ES" sz="2200" b="1" dirty="0"/>
              <a:t> </a:t>
            </a:r>
            <a:r>
              <a:rPr lang="es-ES" sz="2200" b="1" dirty="0" err="1"/>
              <a:t>řekl</a:t>
            </a:r>
            <a:r>
              <a:rPr lang="es-ES" sz="2200" b="1" dirty="0"/>
              <a:t> </a:t>
            </a:r>
            <a:r>
              <a:rPr lang="es-ES" sz="2200" b="1" dirty="0" err="1"/>
              <a:t>Jozue</a:t>
            </a:r>
            <a:r>
              <a:rPr lang="es-ES" sz="2200" b="1" dirty="0"/>
              <a:t> </a:t>
            </a:r>
            <a:r>
              <a:rPr lang="es-ES" sz="2200" b="1" dirty="0" err="1"/>
              <a:t>lidu</a:t>
            </a:r>
            <a:r>
              <a:rPr lang="es-ES" sz="2200" b="1" dirty="0"/>
              <a:t>: "Ne</a:t>
            </a:r>
            <a:r>
              <a:rPr lang="cs-CZ" sz="2200" b="1" dirty="0"/>
              <a:t>budete </a:t>
            </a:r>
            <a:r>
              <a:rPr lang="es-ES" sz="2200" b="1" dirty="0"/>
              <a:t>m</a:t>
            </a:r>
            <a:r>
              <a:rPr lang="cs-CZ" sz="2200" b="1" dirty="0" err="1"/>
              <a:t>oci</a:t>
            </a:r>
            <a:r>
              <a:rPr lang="es-ES" sz="2200" b="1" dirty="0"/>
              <a:t> </a:t>
            </a:r>
            <a:r>
              <a:rPr lang="es-ES" sz="2200" b="1" dirty="0" err="1"/>
              <a:t>sloužit</a:t>
            </a:r>
            <a:r>
              <a:rPr lang="es-ES" sz="2200" b="1" dirty="0"/>
              <a:t> </a:t>
            </a:r>
            <a:r>
              <a:rPr lang="es-ES" sz="2200" b="1" dirty="0" err="1"/>
              <a:t>Hospodinu</a:t>
            </a:r>
            <a:r>
              <a:rPr lang="es-ES" sz="2200" b="1" dirty="0"/>
              <a:t>, </a:t>
            </a:r>
            <a:r>
              <a:rPr lang="es-ES" sz="2200" b="1" dirty="0" err="1"/>
              <a:t>neboť</a:t>
            </a:r>
            <a:r>
              <a:rPr lang="es-ES" sz="2200" b="1" dirty="0"/>
              <a:t> </a:t>
            </a:r>
            <a:r>
              <a:rPr lang="es-ES" sz="2200" b="1" dirty="0" err="1"/>
              <a:t>on</a:t>
            </a:r>
            <a:r>
              <a:rPr lang="es-ES" sz="2200" b="1" dirty="0"/>
              <a:t> je </a:t>
            </a:r>
            <a:r>
              <a:rPr lang="es-ES" sz="2200" b="1" dirty="0" err="1"/>
              <a:t>Bůh</a:t>
            </a:r>
            <a:r>
              <a:rPr lang="es-ES" sz="2200" b="1" dirty="0"/>
              <a:t> </a:t>
            </a:r>
            <a:r>
              <a:rPr lang="es-ES" sz="2200" b="1" dirty="0" err="1"/>
              <a:t>svatý</a:t>
            </a:r>
            <a:r>
              <a:rPr lang="cs-CZ" sz="2200" b="1" dirty="0"/>
              <a:t>. Je to</a:t>
            </a:r>
            <a:r>
              <a:rPr lang="es-ES" sz="2200" b="1" dirty="0"/>
              <a:t> </a:t>
            </a:r>
            <a:r>
              <a:rPr lang="es-ES" sz="2200" b="1" dirty="0" err="1"/>
              <a:t>Bůh</a:t>
            </a:r>
            <a:r>
              <a:rPr lang="es-ES" sz="2200" b="1" dirty="0"/>
              <a:t> </a:t>
            </a:r>
            <a:r>
              <a:rPr lang="es-ES" sz="2200" b="1" dirty="0" err="1"/>
              <a:t>žárlivý</a:t>
            </a:r>
            <a:r>
              <a:rPr lang="cs-CZ" sz="2200" b="1" dirty="0"/>
              <a:t>, nepromine vám vaše nevěrnosti </a:t>
            </a:r>
            <a:r>
              <a:rPr lang="es-ES" sz="2200" b="1" dirty="0"/>
              <a:t>a </a:t>
            </a:r>
            <a:r>
              <a:rPr lang="es-ES" sz="2200" b="1" dirty="0" err="1"/>
              <a:t>hříchy</a:t>
            </a:r>
            <a:r>
              <a:rPr lang="es-ES" sz="2200" b="1" dirty="0"/>
              <a:t>.</a:t>
            </a:r>
            <a:r>
              <a:rPr lang="cs-CZ" sz="2200" b="1" dirty="0"/>
              <a:t>“</a:t>
            </a:r>
            <a:r>
              <a:rPr lang="es-ES" sz="2200" b="1" dirty="0"/>
              <a:t> </a:t>
            </a:r>
            <a:r>
              <a:rPr lang="cs-CZ" sz="2200" b="1" dirty="0"/>
              <a:t>              </a:t>
            </a:r>
            <a:r>
              <a:rPr lang="es-ES" sz="2200" b="1" dirty="0"/>
              <a:t>Jo</a:t>
            </a:r>
            <a:r>
              <a:rPr lang="cs-CZ" sz="2200" b="1" dirty="0"/>
              <a:t>z</a:t>
            </a:r>
            <a:r>
              <a:rPr lang="es-ES" sz="2200" b="1" dirty="0"/>
              <a:t>u</a:t>
            </a:r>
            <a:r>
              <a:rPr lang="cs-CZ" sz="2200" b="1" dirty="0"/>
              <a:t>e</a:t>
            </a:r>
            <a:r>
              <a:rPr lang="es-ES" sz="2200" b="1" dirty="0"/>
              <a:t> 24</a:t>
            </a:r>
            <a:r>
              <a:rPr lang="cs-CZ" sz="2200" b="1" dirty="0"/>
              <a:t>,</a:t>
            </a:r>
            <a:r>
              <a:rPr lang="es-ES" sz="2200" b="1" dirty="0"/>
              <a:t>19.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723BFFD-7A62-BEAB-7299-641EE0433831}"/>
              </a:ext>
            </a:extLst>
          </p:cNvPr>
          <p:cNvSpPr txBox="1"/>
          <p:nvPr/>
        </p:nvSpPr>
        <p:spPr>
          <a:xfrm>
            <a:off x="334296" y="1549558"/>
            <a:ext cx="38149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Vyvyš</a:t>
            </a:r>
            <a:r>
              <a:rPr lang="es-ES" sz="2400" b="1" dirty="0"/>
              <a:t> </a:t>
            </a:r>
            <a:r>
              <a:rPr lang="es-ES" sz="2400" b="1" dirty="0" err="1"/>
              <a:t>Hospodina</a:t>
            </a:r>
            <a:r>
              <a:rPr lang="es-ES" sz="2400" b="1" dirty="0"/>
              <a:t>, </a:t>
            </a:r>
            <a:r>
              <a:rPr lang="cs-CZ" sz="2400" b="1" dirty="0"/>
              <a:t>své</a:t>
            </a:r>
            <a:r>
              <a:rPr lang="es-ES" sz="2400" b="1" dirty="0" err="1"/>
              <a:t>ho</a:t>
            </a:r>
            <a:r>
              <a:rPr lang="es-ES" sz="2400" b="1" dirty="0"/>
              <a:t> </a:t>
            </a:r>
            <a:r>
              <a:rPr lang="es-ES" sz="2400" b="1" dirty="0" err="1"/>
              <a:t>Boha</a:t>
            </a:r>
            <a:r>
              <a:rPr lang="es-ES" sz="2400" b="1" dirty="0"/>
              <a:t> a </a:t>
            </a:r>
            <a:r>
              <a:rPr lang="es-ES" sz="2400" b="1" dirty="0" err="1"/>
              <a:t>skloň</a:t>
            </a:r>
            <a:r>
              <a:rPr lang="es-ES" sz="2400" b="1" dirty="0"/>
              <a:t> se </a:t>
            </a:r>
            <a:r>
              <a:rPr lang="es-ES" sz="2400" b="1" dirty="0" err="1"/>
              <a:t>před</a:t>
            </a:r>
            <a:r>
              <a:rPr lang="es-ES" sz="2400" b="1" dirty="0"/>
              <a:t> </a:t>
            </a:r>
            <a:r>
              <a:rPr lang="es-ES" sz="2400" b="1" dirty="0" err="1"/>
              <a:t>jeho</a:t>
            </a:r>
            <a:r>
              <a:rPr lang="es-ES" sz="2400" b="1" dirty="0"/>
              <a:t> </a:t>
            </a:r>
            <a:r>
              <a:rPr lang="es-ES" sz="2400" b="1" dirty="0" err="1"/>
              <a:t>svatou</a:t>
            </a:r>
            <a:r>
              <a:rPr lang="es-ES" sz="2400" b="1" dirty="0"/>
              <a:t> </a:t>
            </a:r>
            <a:r>
              <a:rPr lang="es-ES" sz="2400" b="1" dirty="0" err="1"/>
              <a:t>horou</a:t>
            </a:r>
            <a:r>
              <a:rPr lang="es-ES" sz="2400" b="1" dirty="0"/>
              <a:t>, </a:t>
            </a:r>
            <a:r>
              <a:rPr lang="es-ES" sz="2400" b="1" dirty="0" err="1"/>
              <a:t>neboť</a:t>
            </a:r>
            <a:r>
              <a:rPr lang="es-ES" sz="2400" b="1" dirty="0"/>
              <a:t> </a:t>
            </a:r>
            <a:r>
              <a:rPr lang="cs-CZ" sz="2400" b="1" dirty="0"/>
              <a:t>Hospodin</a:t>
            </a:r>
            <a:r>
              <a:rPr lang="es-ES" sz="2400" b="1" dirty="0"/>
              <a:t>, </a:t>
            </a:r>
            <a:r>
              <a:rPr lang="es-ES" sz="2400" b="1" dirty="0" err="1"/>
              <a:t>náš</a:t>
            </a:r>
            <a:r>
              <a:rPr lang="es-ES" sz="2400" b="1" dirty="0"/>
              <a:t> </a:t>
            </a:r>
            <a:r>
              <a:rPr lang="es-ES" sz="2400" b="1" dirty="0" err="1"/>
              <a:t>Bůh</a:t>
            </a:r>
            <a:r>
              <a:rPr lang="es-ES" sz="2400" b="1" dirty="0"/>
              <a:t>, je </a:t>
            </a:r>
            <a:r>
              <a:rPr lang="es-ES" sz="2400" b="1" dirty="0" err="1"/>
              <a:t>svatý</a:t>
            </a:r>
            <a:r>
              <a:rPr lang="es-ES" sz="2400" b="1" dirty="0"/>
              <a:t>.</a:t>
            </a:r>
            <a:r>
              <a:rPr lang="cs-CZ" sz="2400" b="1" dirty="0"/>
              <a:t> Ž</a:t>
            </a:r>
            <a:r>
              <a:rPr lang="es-ES" sz="2400" b="1" dirty="0" err="1"/>
              <a:t>alm</a:t>
            </a:r>
            <a:r>
              <a:rPr lang="es-ES" sz="2400" b="1" dirty="0"/>
              <a:t> 99</a:t>
            </a:r>
            <a:r>
              <a:rPr lang="cs-CZ" sz="2400" b="1" dirty="0"/>
              <a:t>,</a:t>
            </a:r>
            <a:r>
              <a:rPr lang="es-ES" sz="2400" b="1" dirty="0"/>
              <a:t>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7A7DAF-4187-AD98-C874-2744E967F79D}"/>
              </a:ext>
            </a:extLst>
          </p:cNvPr>
          <p:cNvSpPr txBox="1"/>
          <p:nvPr/>
        </p:nvSpPr>
        <p:spPr>
          <a:xfrm>
            <a:off x="6695766" y="4773230"/>
            <a:ext cx="340196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Volali jeden k druhému: „</a:t>
            </a:r>
            <a:r>
              <a:rPr lang="es-ES" sz="2200" b="1" dirty="0" err="1"/>
              <a:t>Svatý</a:t>
            </a:r>
            <a:r>
              <a:rPr lang="es-ES" sz="2200" b="1" dirty="0"/>
              <a:t>, </a:t>
            </a:r>
            <a:r>
              <a:rPr lang="es-ES" sz="2200" b="1" dirty="0" err="1"/>
              <a:t>svatý</a:t>
            </a:r>
            <a:r>
              <a:rPr lang="es-ES" sz="2200" b="1" dirty="0"/>
              <a:t>, </a:t>
            </a:r>
            <a:r>
              <a:rPr lang="es-ES" sz="2200" b="1" dirty="0" err="1"/>
              <a:t>svatý</a:t>
            </a:r>
            <a:r>
              <a:rPr lang="cs-CZ" sz="2200" b="1" dirty="0"/>
              <a:t> je Hospodin</a:t>
            </a:r>
            <a:r>
              <a:rPr lang="es-ES" sz="2200" b="1" dirty="0"/>
              <a:t> </a:t>
            </a:r>
            <a:r>
              <a:rPr lang="es-ES" sz="2200" b="1" dirty="0" err="1"/>
              <a:t>zástupů</a:t>
            </a:r>
            <a:r>
              <a:rPr lang="cs-CZ" sz="2200" b="1" dirty="0"/>
              <a:t>, c</a:t>
            </a:r>
            <a:r>
              <a:rPr lang="es-ES" sz="2200" b="1" dirty="0" err="1"/>
              <a:t>elá</a:t>
            </a:r>
            <a:r>
              <a:rPr lang="es-ES" sz="2200" b="1" dirty="0"/>
              <a:t> </a:t>
            </a:r>
            <a:r>
              <a:rPr lang="es-ES" sz="2200" b="1" dirty="0" err="1"/>
              <a:t>země</a:t>
            </a:r>
            <a:r>
              <a:rPr lang="es-ES" sz="2200" b="1" dirty="0"/>
              <a:t> je </a:t>
            </a:r>
            <a:r>
              <a:rPr lang="es-ES" sz="2200" b="1" dirty="0" err="1"/>
              <a:t>plná</a:t>
            </a:r>
            <a:r>
              <a:rPr lang="es-ES" sz="2200" b="1" dirty="0"/>
              <a:t> </a:t>
            </a:r>
            <a:r>
              <a:rPr lang="es-ES" sz="2200" b="1" dirty="0" err="1"/>
              <a:t>Jeho</a:t>
            </a:r>
            <a:r>
              <a:rPr lang="es-ES" sz="2200" b="1" dirty="0"/>
              <a:t> </a:t>
            </a:r>
            <a:r>
              <a:rPr lang="es-ES" sz="2200" b="1" dirty="0" err="1"/>
              <a:t>slávy</a:t>
            </a:r>
            <a:r>
              <a:rPr lang="es-ES" sz="2200" b="1" dirty="0"/>
              <a:t>.</a:t>
            </a:r>
            <a:r>
              <a:rPr lang="cs-CZ" sz="2200" b="1" dirty="0"/>
              <a:t>“                </a:t>
            </a:r>
            <a:r>
              <a:rPr lang="es-ES" sz="2200" b="1" dirty="0"/>
              <a:t> I</a:t>
            </a:r>
            <a:r>
              <a:rPr lang="cs-CZ" sz="2200" b="1" dirty="0"/>
              <a:t>z</a:t>
            </a:r>
            <a:r>
              <a:rPr lang="es-ES" sz="2200" b="1" dirty="0"/>
              <a:t>a</a:t>
            </a:r>
            <a:r>
              <a:rPr lang="cs-CZ" sz="2200" b="1" dirty="0" err="1"/>
              <a:t>jáš</a:t>
            </a:r>
            <a:r>
              <a:rPr lang="es-ES" sz="2200" b="1" dirty="0"/>
              <a:t> 6</a:t>
            </a:r>
            <a:r>
              <a:rPr lang="cs-CZ" sz="2200" b="1" dirty="0"/>
              <a:t>,</a:t>
            </a:r>
            <a:r>
              <a:rPr lang="es-ES" sz="2200" b="1" dirty="0"/>
              <a:t>3</a:t>
            </a:r>
          </a:p>
        </p:txBody>
      </p:sp>
      <p:pic>
        <p:nvPicPr>
          <p:cNvPr id="4" name="Imagen 3" descr="Imagen que contiene pasto, viejo, grande, atardecer&#10;&#10;Descripción generada automáticamente">
            <a:extLst>
              <a:ext uri="{FF2B5EF4-FFF2-40B4-BE49-F238E27FC236}">
                <a16:creationId xmlns:a16="http://schemas.microsoft.com/office/drawing/2014/main" id="{DE845CDF-64D8-FA7F-0286-C1A751E12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87" y="4590474"/>
            <a:ext cx="3814916" cy="212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180151C-900A-8648-C3CD-80146D6B4A3A}"/>
              </a:ext>
            </a:extLst>
          </p:cNvPr>
          <p:cNvSpPr txBox="1"/>
          <p:nvPr/>
        </p:nvSpPr>
        <p:spPr>
          <a:xfrm>
            <a:off x="4851664" y="1626559"/>
            <a:ext cx="24784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Bohu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žádná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morální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jiná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zkaženost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Něho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pochází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veškeré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odloučení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nečistoty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hříchu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Proto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nemá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rád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korupci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Přebývá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svatosti</a:t>
            </a:r>
            <a:r>
              <a:rPr lang="es-ES" b="1" dirty="0">
                <a:solidFill>
                  <a:schemeClr val="bg1"/>
                </a:solidFill>
                <a:effectLst>
                  <a:glow rad="114300">
                    <a:srgbClr val="6C1C9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E0279F3B-4A1D-A3AC-9D45-96262A97C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" y="78385"/>
            <a:ext cx="12192000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EEDD9C-90F2-5060-CCE2-31F7BF8232EC}"/>
              </a:ext>
            </a:extLst>
          </p:cNvPr>
          <p:cNvSpPr txBox="1"/>
          <p:nvPr/>
        </p:nvSpPr>
        <p:spPr>
          <a:xfrm>
            <a:off x="4643120" y="1466371"/>
            <a:ext cx="75368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ví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dát</a:t>
            </a:r>
            <a:r>
              <a:rPr lang="es-ES" sz="2000" b="1" dirty="0"/>
              <a:t> </a:t>
            </a:r>
            <a:r>
              <a:rPr lang="es-ES" sz="2000" b="1" dirty="0" err="1"/>
              <a:t>každému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mu </a:t>
            </a:r>
            <a:r>
              <a:rPr lang="es-ES" sz="2000" b="1" dirty="0" err="1"/>
              <a:t>náleží</a:t>
            </a:r>
            <a:r>
              <a:rPr lang="es-ES" sz="2000" b="1" dirty="0"/>
              <a:t>. </a:t>
            </a:r>
            <a:r>
              <a:rPr lang="es-ES" sz="2000" b="1" dirty="0" err="1"/>
              <a:t>Nepřehlíží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 a </a:t>
            </a:r>
            <a:r>
              <a:rPr lang="es-ES" sz="2000" b="1" dirty="0" err="1"/>
              <a:t>odměňuje</a:t>
            </a:r>
            <a:r>
              <a:rPr lang="es-ES" sz="2000" b="1" dirty="0"/>
              <a:t> </a:t>
            </a:r>
            <a:r>
              <a:rPr lang="es-ES" sz="2000" b="1" dirty="0" err="1"/>
              <a:t>toho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vykonal</a:t>
            </a:r>
            <a:r>
              <a:rPr lang="es-ES" sz="2000" b="1" dirty="0"/>
              <a:t> </a:t>
            </a:r>
            <a:r>
              <a:rPr lang="es-ES" sz="2000" b="1" dirty="0" err="1"/>
              <a:t>dobro</a:t>
            </a:r>
            <a:r>
              <a:rPr lang="es-ES" sz="2000" b="1" dirty="0"/>
              <a:t>.
</a:t>
            </a:r>
            <a:r>
              <a:rPr lang="es-ES" sz="2000" b="1" dirty="0" err="1"/>
              <a:t>Bůh</a:t>
            </a:r>
            <a:r>
              <a:rPr lang="es-ES" sz="2000" b="1" dirty="0"/>
              <a:t> ve </a:t>
            </a:r>
            <a:r>
              <a:rPr lang="es-ES" sz="2000" b="1" dirty="0" err="1"/>
              <a:t>svém</a:t>
            </a:r>
            <a:r>
              <a:rPr lang="es-ES" sz="2000" b="1" dirty="0"/>
              <a:t> </a:t>
            </a:r>
            <a:r>
              <a:rPr lang="es-ES" sz="2000" b="1" dirty="0" err="1"/>
              <a:t>jednání</a:t>
            </a:r>
            <a:r>
              <a:rPr lang="es-ES" sz="2000" b="1" dirty="0"/>
              <a:t> </a:t>
            </a:r>
            <a:r>
              <a:rPr lang="es-ES" sz="2000" b="1" dirty="0" err="1"/>
              <a:t>neprojevuje</a:t>
            </a:r>
            <a:r>
              <a:rPr lang="es-ES" sz="2000" b="1" dirty="0"/>
              <a:t> </a:t>
            </a:r>
            <a:r>
              <a:rPr lang="es-ES" sz="2000" b="1" dirty="0" err="1"/>
              <a:t>žádnou</a:t>
            </a:r>
            <a:r>
              <a:rPr lang="es-ES" sz="2000" b="1" dirty="0"/>
              <a:t> </a:t>
            </a:r>
            <a:r>
              <a:rPr lang="es-ES" sz="2000" b="1" dirty="0" err="1"/>
              <a:t>zaujatost</a:t>
            </a:r>
            <a:r>
              <a:rPr lang="es-ES" sz="2000" b="1" dirty="0"/>
              <a:t>; </a:t>
            </a:r>
            <a:r>
              <a:rPr lang="es-ES" sz="2000" b="1" dirty="0" err="1"/>
              <a:t>nezachází</a:t>
            </a:r>
            <a:r>
              <a:rPr lang="es-ES" sz="2000" b="1" dirty="0"/>
              <a:t> </a:t>
            </a:r>
            <a:r>
              <a:rPr lang="es-ES" sz="2000" b="1" dirty="0" err="1"/>
              <a:t>špatně</a:t>
            </a:r>
            <a:r>
              <a:rPr lang="es-ES" sz="2000" b="1" dirty="0"/>
              <a:t> s </a:t>
            </a:r>
            <a:r>
              <a:rPr lang="es-ES" sz="2000" b="1" dirty="0" err="1"/>
              <a:t>ostatními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Dokonale</a:t>
            </a:r>
            <a:r>
              <a:rPr lang="es-ES" sz="2000" b="1" dirty="0"/>
              <a:t> </a:t>
            </a:r>
            <a:r>
              <a:rPr lang="es-ES" sz="2000" b="1" dirty="0" err="1"/>
              <a:t>provádí</a:t>
            </a:r>
            <a:r>
              <a:rPr lang="es-ES" sz="2000" b="1" dirty="0"/>
              <a:t> </a:t>
            </a:r>
            <a:r>
              <a:rPr lang="es-ES" sz="2000" b="1" dirty="0" err="1"/>
              <a:t>pomstu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utlačovatelům</a:t>
            </a:r>
            <a:r>
              <a:rPr lang="es-ES" sz="2000" b="1" dirty="0"/>
              <a:t>. </a:t>
            </a:r>
            <a:r>
              <a:rPr lang="es-ES" sz="2000" b="1" dirty="0" err="1"/>
              <a:t>Bůh</a:t>
            </a:r>
            <a:r>
              <a:rPr lang="es-ES" sz="2000" b="1" dirty="0"/>
              <a:t> je </a:t>
            </a:r>
            <a:r>
              <a:rPr lang="es-ES" sz="2000" b="1" dirty="0" err="1"/>
              <a:t>spravedlivý</a:t>
            </a:r>
            <a:r>
              <a:rPr lang="es-ES" sz="2000" b="1" dirty="0"/>
              <a:t> v </a:t>
            </a:r>
            <a:r>
              <a:rPr lang="es-ES" sz="2000" b="1" dirty="0" err="1"/>
              <a:t>plnění</a:t>
            </a:r>
            <a:r>
              <a:rPr lang="es-ES" sz="2000" b="1" dirty="0"/>
              <a:t> </a:t>
            </a:r>
            <a:r>
              <a:rPr lang="es-ES" sz="2000" b="1" dirty="0" err="1"/>
              <a:t>odměn</a:t>
            </a:r>
            <a:r>
              <a:rPr lang="es-ES" sz="2000" b="1" dirty="0"/>
              <a:t> a </a:t>
            </a:r>
            <a:r>
              <a:rPr lang="es-ES" sz="2000" b="1" dirty="0" err="1"/>
              <a:t>trestů</a:t>
            </a:r>
            <a:r>
              <a:rPr lang="es-ES" sz="2000" b="1" dirty="0"/>
              <a:t>. 
</a:t>
            </a:r>
            <a:r>
              <a:rPr lang="es-ES" sz="2000" b="1" dirty="0" err="1"/>
              <a:t>Spravedlnost</a:t>
            </a:r>
            <a:r>
              <a:rPr lang="es-ES" sz="2000" b="1" dirty="0"/>
              <a:t> a </a:t>
            </a:r>
            <a:r>
              <a:rPr lang="es-ES" sz="2000" b="1" dirty="0" err="1"/>
              <a:t>spravedlnost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jdou</a:t>
            </a:r>
            <a:r>
              <a:rPr lang="es-ES" sz="2000" b="1" dirty="0"/>
              <a:t>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 v </a:t>
            </a:r>
            <a:r>
              <a:rPr lang="es-ES" sz="2000" b="1" dirty="0" err="1"/>
              <a:t>ruce</a:t>
            </a:r>
            <a:r>
              <a:rPr lang="es-ES" sz="2000" b="1" dirty="0"/>
              <a:t>,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zákla</a:t>
            </a:r>
            <a:r>
              <a:rPr lang="cs-CZ" sz="2000" b="1" dirty="0"/>
              <a:t>-</a:t>
            </a:r>
            <a:r>
              <a:rPr lang="es-ES" sz="2000" b="1" dirty="0" err="1"/>
              <a:t>dem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BA1FCD-AE5D-F217-70EE-D11E55A4F247}"/>
              </a:ext>
            </a:extLst>
          </p:cNvPr>
          <p:cNvSpPr txBox="1"/>
          <p:nvPr/>
        </p:nvSpPr>
        <p:spPr>
          <a:xfrm>
            <a:off x="189160" y="1364297"/>
            <a:ext cx="41202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“</a:t>
            </a:r>
            <a:r>
              <a:rPr lang="es-ES" sz="2400" b="1" dirty="0" err="1"/>
              <a:t>On</a:t>
            </a:r>
            <a:r>
              <a:rPr lang="es-ES" sz="2400" b="1" dirty="0"/>
              <a:t> je </a:t>
            </a:r>
            <a:r>
              <a:rPr lang="es-ES" sz="2400" b="1" dirty="0" err="1"/>
              <a:t>Skála</a:t>
            </a:r>
            <a:r>
              <a:rPr lang="es-ES" sz="2400" b="1" dirty="0"/>
              <a:t>, je</a:t>
            </a:r>
            <a:r>
              <a:rPr lang="cs-CZ" sz="2400" b="1" dirty="0"/>
              <a:t>ho</a:t>
            </a:r>
            <a:r>
              <a:rPr lang="es-ES" sz="2400" b="1" dirty="0"/>
              <a:t> </a:t>
            </a:r>
            <a:r>
              <a:rPr lang="es-ES" sz="2400" b="1" dirty="0" err="1"/>
              <a:t>dílo</a:t>
            </a:r>
            <a:r>
              <a:rPr lang="es-ES" sz="2400" b="1" dirty="0"/>
              <a:t> je </a:t>
            </a:r>
            <a:r>
              <a:rPr lang="es-ES" sz="2400" b="1" dirty="0" err="1"/>
              <a:t>dokonalé</a:t>
            </a:r>
            <a:r>
              <a:rPr lang="es-ES" sz="2400" b="1" dirty="0"/>
              <a:t>, n</a:t>
            </a:r>
            <a:r>
              <a:rPr lang="cs-CZ" sz="2400" b="1" dirty="0"/>
              <a:t>a</a:t>
            </a:r>
            <a:r>
              <a:rPr lang="es-ES" sz="2400" b="1" dirty="0"/>
              <a:t> </a:t>
            </a:r>
            <a:r>
              <a:rPr lang="es-ES" sz="2400" b="1" dirty="0" err="1"/>
              <a:t>všech</a:t>
            </a:r>
            <a:r>
              <a:rPr lang="es-ES" sz="2400" b="1" dirty="0"/>
              <a:t> </a:t>
            </a:r>
            <a:r>
              <a:rPr lang="es-ES" sz="2400" b="1" dirty="0" err="1"/>
              <a:t>jeho</a:t>
            </a:r>
            <a:r>
              <a:rPr lang="es-ES" sz="2400" b="1" dirty="0"/>
              <a:t> </a:t>
            </a:r>
            <a:r>
              <a:rPr lang="cs-CZ" sz="2400" b="1" dirty="0"/>
              <a:t> </a:t>
            </a:r>
            <a:r>
              <a:rPr lang="es-ES" sz="2400" b="1" dirty="0" err="1"/>
              <a:t>cest</a:t>
            </a:r>
            <a:r>
              <a:rPr lang="cs-CZ" sz="2400" b="1" dirty="0" err="1"/>
              <a:t>ách</a:t>
            </a:r>
            <a:r>
              <a:rPr lang="es-ES" sz="2400" b="1" dirty="0"/>
              <a:t> j</a:t>
            </a:r>
            <a:r>
              <a:rPr lang="cs-CZ" sz="2400" b="1" dirty="0"/>
              <a:t>e právo.</a:t>
            </a:r>
            <a:r>
              <a:rPr lang="es-ES" sz="2400" b="1" dirty="0"/>
              <a:t> </a:t>
            </a:r>
            <a:r>
              <a:rPr lang="es-ES" sz="2400" b="1" dirty="0" err="1"/>
              <a:t>Bůh</a:t>
            </a:r>
            <a:r>
              <a:rPr lang="cs-CZ" sz="2400" b="1" dirty="0"/>
              <a:t> je věrný</a:t>
            </a:r>
            <a:r>
              <a:rPr lang="es-ES" sz="2400" b="1" dirty="0"/>
              <a:t> a </a:t>
            </a:r>
            <a:r>
              <a:rPr lang="es-ES" sz="2400" b="1" dirty="0" err="1"/>
              <a:t>bez</a:t>
            </a:r>
            <a:r>
              <a:rPr lang="es-ES" sz="2400" b="1" dirty="0"/>
              <a:t> p</a:t>
            </a:r>
            <a:r>
              <a:rPr lang="cs-CZ" sz="2400" b="1" dirty="0" err="1"/>
              <a:t>odl</a:t>
            </a:r>
            <a:r>
              <a:rPr lang="es-ES" sz="2400" b="1" dirty="0" err="1"/>
              <a:t>osti</a:t>
            </a:r>
            <a:r>
              <a:rPr lang="cs-CZ" sz="2400" b="1" dirty="0"/>
              <a:t>, je</a:t>
            </a:r>
            <a:r>
              <a:rPr lang="es-ES" sz="2400" b="1" dirty="0"/>
              <a:t> </a:t>
            </a:r>
            <a:r>
              <a:rPr lang="es-ES" sz="2400" b="1" dirty="0" err="1"/>
              <a:t>spravedliv</a:t>
            </a:r>
            <a:r>
              <a:rPr lang="cs-CZ" sz="2400" b="1" dirty="0"/>
              <a:t>ý</a:t>
            </a:r>
            <a:r>
              <a:rPr lang="es-ES" sz="2400" b="1" dirty="0"/>
              <a:t> </a:t>
            </a:r>
            <a:r>
              <a:rPr lang="cs-CZ" sz="2400" b="1" dirty="0"/>
              <a:t>       </a:t>
            </a:r>
            <a:r>
              <a:rPr lang="es-ES" sz="2400" b="1" dirty="0"/>
              <a:t>a </a:t>
            </a:r>
            <a:r>
              <a:rPr lang="es-ES" sz="2400" b="1" dirty="0" err="1"/>
              <a:t>přím</a:t>
            </a:r>
            <a:r>
              <a:rPr lang="cs-CZ" sz="2400" b="1" dirty="0"/>
              <a:t>ý</a:t>
            </a:r>
            <a:r>
              <a:rPr lang="es-ES" sz="2400" b="1" dirty="0"/>
              <a:t>.” </a:t>
            </a:r>
            <a:r>
              <a:rPr lang="cs-CZ" sz="2400" b="1" dirty="0"/>
              <a:t>                                                       5. Mojžíšova</a:t>
            </a:r>
            <a:r>
              <a:rPr lang="es-ES" sz="2400" b="1" dirty="0"/>
              <a:t> 32</a:t>
            </a:r>
            <a:r>
              <a:rPr lang="cs-CZ" sz="2400" b="1" dirty="0"/>
              <a:t>,</a:t>
            </a:r>
            <a:r>
              <a:rPr lang="es-ES" sz="2400" b="1" dirty="0"/>
              <a:t>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61D7C5B-4847-1168-0DA1-D382F724954B}"/>
              </a:ext>
            </a:extLst>
          </p:cNvPr>
          <p:cNvSpPr txBox="1"/>
          <p:nvPr/>
        </p:nvSpPr>
        <p:spPr>
          <a:xfrm>
            <a:off x="143895" y="4516646"/>
            <a:ext cx="25707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Bůh</a:t>
            </a:r>
            <a:r>
              <a:rPr lang="es-ES" sz="2400" b="1" dirty="0"/>
              <a:t> je </a:t>
            </a:r>
            <a:r>
              <a:rPr lang="es-ES" sz="2400" b="1" dirty="0" err="1"/>
              <a:t>spravedlivý</a:t>
            </a:r>
            <a:r>
              <a:rPr lang="es-ES" sz="2400" b="1" dirty="0"/>
              <a:t> </a:t>
            </a:r>
            <a:r>
              <a:rPr lang="es-ES" sz="2400" b="1" dirty="0" err="1"/>
              <a:t>soudce</a:t>
            </a:r>
            <a:r>
              <a:rPr lang="es-ES" sz="2400" b="1" dirty="0"/>
              <a:t> a </a:t>
            </a:r>
            <a:r>
              <a:rPr lang="es-ES" sz="2400" b="1" dirty="0" err="1"/>
              <a:t>Bůh</a:t>
            </a:r>
            <a:r>
              <a:rPr lang="es-ES" sz="2400" b="1" dirty="0"/>
              <a:t> se </a:t>
            </a:r>
            <a:r>
              <a:rPr lang="es-ES" sz="2400" b="1" dirty="0" err="1"/>
              <a:t>každý</a:t>
            </a:r>
            <a:r>
              <a:rPr lang="es-ES" sz="2400" b="1" dirty="0"/>
              <a:t> den </a:t>
            </a:r>
            <a:r>
              <a:rPr lang="es-ES" sz="2400" b="1" dirty="0" err="1"/>
              <a:t>hněvá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bezbožné</a:t>
            </a:r>
            <a:r>
              <a:rPr lang="es-ES" sz="2400" b="1" dirty="0"/>
              <a:t>.</a:t>
            </a:r>
            <a:r>
              <a:rPr lang="cs-CZ" sz="2400" b="1" dirty="0"/>
              <a:t>      Ž</a:t>
            </a:r>
            <a:r>
              <a:rPr lang="es-ES" sz="2400" b="1" dirty="0" err="1"/>
              <a:t>alm</a:t>
            </a:r>
            <a:r>
              <a:rPr lang="es-ES" sz="2400" b="1" dirty="0"/>
              <a:t> 7</a:t>
            </a:r>
            <a:r>
              <a:rPr lang="cs-CZ" sz="2400" b="1" dirty="0"/>
              <a:t>,</a:t>
            </a:r>
            <a:r>
              <a:rPr lang="es-ES" sz="2400" b="1" dirty="0"/>
              <a:t>11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D16C8A-DB05-DC2D-2DA4-0006162A7DD7}"/>
              </a:ext>
            </a:extLst>
          </p:cNvPr>
          <p:cNvSpPr txBox="1"/>
          <p:nvPr/>
        </p:nvSpPr>
        <p:spPr>
          <a:xfrm>
            <a:off x="3425823" y="4608979"/>
            <a:ext cx="34918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Proto Hospodin</a:t>
            </a:r>
            <a:r>
              <a:rPr lang="es-ES" b="1" dirty="0"/>
              <a:t> </a:t>
            </a:r>
            <a:r>
              <a:rPr lang="es-ES" b="1" dirty="0" err="1"/>
              <a:t>bděl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cs-CZ" b="1" dirty="0"/>
              <a:t> tím</a:t>
            </a:r>
            <a:r>
              <a:rPr lang="es-ES" b="1" dirty="0"/>
              <a:t> </a:t>
            </a:r>
            <a:r>
              <a:rPr lang="es-ES" b="1" dirty="0" err="1"/>
              <a:t>zlem</a:t>
            </a:r>
            <a:r>
              <a:rPr lang="es-ES" b="1" dirty="0"/>
              <a:t> a </a:t>
            </a:r>
            <a:r>
              <a:rPr lang="cs-CZ" b="1" dirty="0"/>
              <a:t>u</a:t>
            </a:r>
            <a:r>
              <a:rPr lang="es-ES" b="1" dirty="0" err="1"/>
              <a:t>vedl</a:t>
            </a:r>
            <a:r>
              <a:rPr lang="es-ES" b="1" dirty="0"/>
              <a:t> </a:t>
            </a:r>
            <a:r>
              <a:rPr lang="cs-CZ" b="1" dirty="0"/>
              <a:t>je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cs-CZ" b="1" dirty="0"/>
              <a:t>Hospodin,</a:t>
            </a:r>
            <a:r>
              <a:rPr lang="es-ES" b="1" dirty="0"/>
              <a:t>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cs-CZ" b="1" dirty="0"/>
              <a:t>, je</a:t>
            </a:r>
            <a:r>
              <a:rPr lang="es-ES" b="1" dirty="0"/>
              <a:t> </a:t>
            </a:r>
            <a:r>
              <a:rPr lang="es-ES" b="1" dirty="0" err="1"/>
              <a:t>spravedlivý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cs-CZ" b="1" dirty="0"/>
              <a:t>čine</a:t>
            </a:r>
            <a:r>
              <a:rPr lang="es-ES" b="1" dirty="0"/>
              <a:t>ch,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kon</a:t>
            </a:r>
            <a:r>
              <a:rPr lang="cs-CZ" b="1" dirty="0"/>
              <a:t>á</a:t>
            </a:r>
            <a:r>
              <a:rPr lang="es-ES" b="1" dirty="0"/>
              <a:t>, </a:t>
            </a:r>
            <a:r>
              <a:rPr lang="cs-CZ" b="1" dirty="0"/>
              <a:t>al</a:t>
            </a:r>
            <a:r>
              <a:rPr lang="es-ES" b="1" dirty="0"/>
              <a:t>e </a:t>
            </a:r>
            <a:r>
              <a:rPr lang="es-ES" b="1" dirty="0" err="1"/>
              <a:t>my</a:t>
            </a:r>
            <a:r>
              <a:rPr lang="es-ES" b="1" dirty="0"/>
              <a:t> </a:t>
            </a:r>
            <a:r>
              <a:rPr lang="cs-CZ" b="1" dirty="0"/>
              <a:t>jsme ho </a:t>
            </a:r>
            <a:r>
              <a:rPr lang="es-ES" b="1" dirty="0" err="1"/>
              <a:t>neposlouch</a:t>
            </a:r>
            <a:r>
              <a:rPr lang="cs-CZ" b="1" dirty="0" err="1"/>
              <a:t>ali</a:t>
            </a:r>
            <a:r>
              <a:rPr lang="es-ES" b="1" dirty="0"/>
              <a:t>. </a:t>
            </a:r>
            <a:r>
              <a:rPr lang="cs-CZ" b="1" dirty="0"/>
              <a:t>                    </a:t>
            </a:r>
            <a:r>
              <a:rPr lang="es-ES" b="1" dirty="0"/>
              <a:t>Daniel 9</a:t>
            </a:r>
            <a:r>
              <a:rPr lang="cs-CZ" b="1" dirty="0"/>
              <a:t>,</a:t>
            </a:r>
            <a:r>
              <a:rPr lang="es-ES" b="1" dirty="0"/>
              <a:t>14</a:t>
            </a:r>
          </a:p>
        </p:txBody>
      </p:sp>
      <p:pic>
        <p:nvPicPr>
          <p:cNvPr id="12" name="Imagen 11" descr="Pintura de varios colores&#10;&#10;Descripción generada automáticamente con confianza baja">
            <a:extLst>
              <a:ext uri="{FF2B5EF4-FFF2-40B4-BE49-F238E27FC236}">
                <a16:creationId xmlns:a16="http://schemas.microsoft.com/office/drawing/2014/main" id="{A95D451E-F866-5B75-2D66-AC2BEE297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b="10179"/>
          <a:stretch/>
        </p:blipFill>
        <p:spPr>
          <a:xfrm>
            <a:off x="7943273" y="4128655"/>
            <a:ext cx="3648363" cy="202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agen que contiene luz, reloj&#10;&#10;Descripción generada automáticamente">
            <a:extLst>
              <a:ext uri="{FF2B5EF4-FFF2-40B4-BE49-F238E27FC236}">
                <a16:creationId xmlns:a16="http://schemas.microsoft.com/office/drawing/2014/main" id="{545DB572-06D9-92CA-2EB6-9319219D9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4"/>
          <a:stretch/>
        </p:blipFill>
        <p:spPr>
          <a:xfrm>
            <a:off x="1490405" y="-25286"/>
            <a:ext cx="9890852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888730-8F03-FF93-563B-BEBBA34B5879}"/>
              </a:ext>
            </a:extLst>
          </p:cNvPr>
          <p:cNvSpPr txBox="1"/>
          <p:nvPr/>
        </p:nvSpPr>
        <p:spPr>
          <a:xfrm>
            <a:off x="4500852" y="3884368"/>
            <a:ext cx="31718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skutky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stálý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náklonnostech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plnění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závazků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nezklame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důvěru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něj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vložena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důvěryhodný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neporuší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smlouvy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684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solidFill>
                <a:schemeClr val="bg1"/>
              </a:solidFill>
              <a:effectLst>
                <a:glow rad="127000">
                  <a:srgbClr val="684F00"/>
                </a:glo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DFB4C0-8700-F33E-BE71-34ED663EF23C}"/>
              </a:ext>
            </a:extLst>
          </p:cNvPr>
          <p:cNvSpPr txBox="1"/>
          <p:nvPr/>
        </p:nvSpPr>
        <p:spPr>
          <a:xfrm>
            <a:off x="457778" y="4500860"/>
            <a:ext cx="37242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…</a:t>
            </a:r>
            <a:r>
              <a:rPr lang="cs-CZ" sz="2800" b="1" dirty="0"/>
              <a:t>z</a:t>
            </a:r>
            <a:r>
              <a:rPr lang="es-ES" sz="2800" b="1" dirty="0" err="1"/>
              <a:t>ůstává</a:t>
            </a:r>
            <a:r>
              <a:rPr lang="es-ES" sz="2800" b="1" dirty="0"/>
              <a:t> </a:t>
            </a:r>
            <a:r>
              <a:rPr lang="es-ES" sz="2800" b="1" dirty="0" err="1"/>
              <a:t>věrný</a:t>
            </a:r>
            <a:r>
              <a:rPr lang="es-ES" sz="2800" b="1" dirty="0"/>
              <a:t>, </a:t>
            </a:r>
            <a:r>
              <a:rPr lang="es-ES" sz="2800" b="1" dirty="0" err="1"/>
              <a:t>protože</a:t>
            </a:r>
            <a:r>
              <a:rPr lang="es-ES" sz="2800" b="1" dirty="0"/>
              <a:t> </a:t>
            </a:r>
            <a:r>
              <a:rPr lang="es-ES" sz="2800" b="1" dirty="0" err="1"/>
              <a:t>nemůže</a:t>
            </a:r>
            <a:r>
              <a:rPr lang="es-ES" sz="2800" b="1" dirty="0"/>
              <a:t> </a:t>
            </a:r>
            <a:r>
              <a:rPr lang="es-ES" sz="2800" b="1" dirty="0" err="1"/>
              <a:t>zapřít</a:t>
            </a:r>
            <a:r>
              <a:rPr lang="es-ES" sz="2800" b="1" dirty="0"/>
              <a:t> </a:t>
            </a:r>
            <a:r>
              <a:rPr lang="es-ES" sz="2800" b="1" dirty="0" err="1"/>
              <a:t>sám</a:t>
            </a:r>
            <a:r>
              <a:rPr lang="es-ES" sz="2800" b="1" dirty="0"/>
              <a:t> sebe. </a:t>
            </a:r>
            <a:r>
              <a:rPr lang="cs-CZ" sz="2800" b="1" dirty="0"/>
              <a:t>                             </a:t>
            </a:r>
            <a:r>
              <a:rPr lang="es-ES" sz="2800" b="1" dirty="0"/>
              <a:t>(2</a:t>
            </a:r>
            <a:r>
              <a:rPr lang="cs-CZ" sz="2800" b="1" dirty="0"/>
              <a:t>. list</a:t>
            </a:r>
            <a:r>
              <a:rPr lang="es-ES" sz="2800" b="1" dirty="0"/>
              <a:t> Timoteo</a:t>
            </a:r>
            <a:r>
              <a:rPr lang="cs-CZ" sz="2800" b="1" dirty="0" err="1"/>
              <a:t>vi</a:t>
            </a:r>
            <a:r>
              <a:rPr lang="es-ES" sz="2800" b="1" dirty="0"/>
              <a:t> 2</a:t>
            </a:r>
            <a:r>
              <a:rPr lang="cs-CZ" sz="2800" b="1" dirty="0"/>
              <a:t>,</a:t>
            </a:r>
            <a:r>
              <a:rPr lang="es-ES" sz="2800" b="1" dirty="0"/>
              <a:t>13)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B5E722-B8EC-FF93-425F-82D9FEB0492E}"/>
              </a:ext>
            </a:extLst>
          </p:cNvPr>
          <p:cNvSpPr txBox="1"/>
          <p:nvPr/>
        </p:nvSpPr>
        <p:spPr>
          <a:xfrm>
            <a:off x="1743075" y="1214735"/>
            <a:ext cx="39243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 err="1"/>
              <a:t>Věz</a:t>
            </a:r>
            <a:r>
              <a:rPr lang="es-ES" sz="2200" b="1" dirty="0"/>
              <a:t> </a:t>
            </a:r>
            <a:r>
              <a:rPr lang="es-ES" sz="2200" b="1" dirty="0" err="1"/>
              <a:t>tedy</a:t>
            </a:r>
            <a:r>
              <a:rPr lang="es-ES" sz="2200" b="1" dirty="0"/>
              <a:t>, </a:t>
            </a:r>
            <a:r>
              <a:rPr lang="es-ES" sz="2200" b="1" dirty="0" err="1"/>
              <a:t>že</a:t>
            </a:r>
            <a:r>
              <a:rPr lang="es-ES" sz="2200" b="1" dirty="0"/>
              <a:t> </a:t>
            </a:r>
            <a:r>
              <a:rPr lang="cs-CZ" sz="2200" b="1" dirty="0"/>
              <a:t>Hospodin</a:t>
            </a:r>
            <a:r>
              <a:rPr lang="es-ES" sz="2200" b="1" dirty="0"/>
              <a:t>, </a:t>
            </a:r>
            <a:r>
              <a:rPr lang="es-ES" sz="2200" b="1" dirty="0" err="1"/>
              <a:t>tvůj</a:t>
            </a:r>
            <a:r>
              <a:rPr lang="es-ES" sz="2200" b="1" dirty="0"/>
              <a:t> </a:t>
            </a:r>
            <a:r>
              <a:rPr lang="es-ES" sz="2200" b="1" dirty="0" err="1"/>
              <a:t>Bůh</a:t>
            </a:r>
            <a:r>
              <a:rPr lang="es-ES" sz="2200" b="1" dirty="0"/>
              <a:t>, je </a:t>
            </a:r>
            <a:r>
              <a:rPr lang="es-ES" sz="2200" b="1" dirty="0" err="1"/>
              <a:t>Bůh</a:t>
            </a:r>
            <a:r>
              <a:rPr lang="es-ES" sz="2200" b="1" dirty="0"/>
              <a:t>, </a:t>
            </a:r>
            <a:r>
              <a:rPr lang="es-ES" sz="2200" b="1" dirty="0" err="1"/>
              <a:t>věrný</a:t>
            </a:r>
            <a:r>
              <a:rPr lang="es-ES" sz="2200" b="1" dirty="0"/>
              <a:t> </a:t>
            </a:r>
            <a:r>
              <a:rPr lang="es-ES" sz="2200" b="1" dirty="0" err="1"/>
              <a:t>Bůh</a:t>
            </a:r>
            <a:r>
              <a:rPr lang="es-ES" sz="2200" b="1" dirty="0"/>
              <a:t>, </a:t>
            </a:r>
            <a:r>
              <a:rPr lang="es-ES" sz="2200" b="1" dirty="0" err="1"/>
              <a:t>který</a:t>
            </a:r>
            <a:r>
              <a:rPr lang="es-ES" sz="2200" b="1" dirty="0"/>
              <a:t> </a:t>
            </a:r>
            <a:r>
              <a:rPr lang="es-ES" sz="2200" b="1" dirty="0" err="1"/>
              <a:t>dodržuje</a:t>
            </a:r>
            <a:r>
              <a:rPr lang="es-ES" sz="2200" b="1" dirty="0"/>
              <a:t> </a:t>
            </a:r>
            <a:r>
              <a:rPr lang="es-ES" sz="2200" b="1" dirty="0" err="1"/>
              <a:t>smlouvu</a:t>
            </a:r>
            <a:r>
              <a:rPr lang="es-ES" sz="2200" b="1" dirty="0"/>
              <a:t> a </a:t>
            </a:r>
            <a:r>
              <a:rPr lang="es-ES" sz="2200" b="1" dirty="0" err="1"/>
              <a:t>milosrdenství</a:t>
            </a:r>
            <a:r>
              <a:rPr lang="es-ES" sz="2200" b="1" dirty="0"/>
              <a:t> </a:t>
            </a:r>
            <a:r>
              <a:rPr lang="es-ES" sz="2200" b="1" dirty="0" err="1"/>
              <a:t>vůči</a:t>
            </a:r>
            <a:r>
              <a:rPr lang="es-ES" sz="2200" b="1" dirty="0"/>
              <a:t> </a:t>
            </a:r>
            <a:r>
              <a:rPr lang="es-ES" sz="2200" b="1" dirty="0" err="1"/>
              <a:t>těm</a:t>
            </a:r>
            <a:r>
              <a:rPr lang="es-ES" sz="2200" b="1" dirty="0"/>
              <a:t>, </a:t>
            </a:r>
            <a:r>
              <a:rPr lang="es-ES" sz="2200" b="1" dirty="0" err="1"/>
              <a:t>kdo</a:t>
            </a:r>
            <a:r>
              <a:rPr lang="es-ES" sz="2200" b="1" dirty="0"/>
              <a:t> </a:t>
            </a:r>
            <a:r>
              <a:rPr lang="es-ES" sz="2200" b="1" dirty="0" err="1"/>
              <a:t>ho</a:t>
            </a:r>
            <a:r>
              <a:rPr lang="es-ES" sz="2200" b="1" dirty="0"/>
              <a:t> </a:t>
            </a:r>
            <a:r>
              <a:rPr lang="es-ES" sz="2200" b="1" dirty="0" err="1"/>
              <a:t>milují</a:t>
            </a:r>
            <a:r>
              <a:rPr lang="es-ES" sz="2200" b="1" dirty="0"/>
              <a:t> a </a:t>
            </a:r>
            <a:r>
              <a:rPr lang="es-ES" sz="2200" b="1" dirty="0" err="1"/>
              <a:t>dodržují</a:t>
            </a:r>
            <a:r>
              <a:rPr lang="es-ES" sz="2200" b="1" dirty="0"/>
              <a:t> </a:t>
            </a:r>
            <a:r>
              <a:rPr lang="es-ES" sz="2200" b="1" dirty="0" err="1"/>
              <a:t>jeho</a:t>
            </a:r>
            <a:r>
              <a:rPr lang="es-ES" sz="2200" b="1" dirty="0"/>
              <a:t> </a:t>
            </a:r>
            <a:r>
              <a:rPr lang="es-ES" sz="2200" b="1" dirty="0" err="1"/>
              <a:t>přikázání</a:t>
            </a:r>
            <a:r>
              <a:rPr lang="es-ES" sz="2200" b="1" dirty="0"/>
              <a:t>, </a:t>
            </a:r>
            <a:r>
              <a:rPr lang="es-ES" sz="2200" b="1" dirty="0" err="1"/>
              <a:t>až</a:t>
            </a:r>
            <a:r>
              <a:rPr lang="es-ES" sz="2200" b="1" dirty="0"/>
              <a:t> </a:t>
            </a:r>
            <a:r>
              <a:rPr lang="es-ES" sz="2200" b="1" dirty="0" err="1"/>
              <a:t>po</a:t>
            </a:r>
            <a:r>
              <a:rPr lang="es-ES" sz="2200" b="1" dirty="0"/>
              <a:t> </a:t>
            </a:r>
            <a:r>
              <a:rPr lang="es-ES" sz="2200" b="1" dirty="0" err="1"/>
              <a:t>tisíc</a:t>
            </a:r>
            <a:r>
              <a:rPr lang="es-ES" sz="2200" b="1" dirty="0"/>
              <a:t> </a:t>
            </a:r>
            <a:r>
              <a:rPr lang="es-ES" sz="2200" b="1" dirty="0" err="1"/>
              <a:t>generací</a:t>
            </a:r>
            <a:r>
              <a:rPr lang="es-ES" sz="2200" b="1" dirty="0"/>
              <a:t>. </a:t>
            </a:r>
            <a:r>
              <a:rPr lang="cs-CZ" sz="2200" b="1" dirty="0"/>
              <a:t>                            5. Mojžíšova</a:t>
            </a:r>
            <a:r>
              <a:rPr lang="es-ES" sz="2200" b="1" dirty="0"/>
              <a:t> 7</a:t>
            </a:r>
            <a:r>
              <a:rPr lang="cs-CZ" sz="2200" b="1" dirty="0"/>
              <a:t>,</a:t>
            </a:r>
            <a:r>
              <a:rPr lang="es-ES" sz="2200" b="1" dirty="0"/>
              <a:t>9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6359EA-19C9-87F3-47B4-327ED30AC655}"/>
              </a:ext>
            </a:extLst>
          </p:cNvPr>
          <p:cNvSpPr txBox="1"/>
          <p:nvPr/>
        </p:nvSpPr>
        <p:spPr>
          <a:xfrm>
            <a:off x="8067096" y="4944189"/>
            <a:ext cx="36004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/>
              <a:t>Věrný</a:t>
            </a:r>
            <a:r>
              <a:rPr lang="es-ES" b="1" dirty="0"/>
              <a:t> je </a:t>
            </a:r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něhož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povoláni</a:t>
            </a:r>
            <a:r>
              <a:rPr lang="es-ES" b="1" dirty="0"/>
              <a:t> ke </a:t>
            </a:r>
            <a:r>
              <a:rPr lang="es-ES" b="1" dirty="0" err="1"/>
              <a:t>společenství</a:t>
            </a:r>
            <a:r>
              <a:rPr lang="es-ES" b="1" dirty="0"/>
              <a:t> </a:t>
            </a:r>
            <a:r>
              <a:rPr lang="cs-CZ" b="1" dirty="0"/>
              <a:t>             </a:t>
            </a:r>
            <a:r>
              <a:rPr lang="es-ES" b="1" dirty="0"/>
              <a:t>s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Synem</a:t>
            </a:r>
            <a:r>
              <a:rPr lang="es-ES" b="1" dirty="0"/>
              <a:t> </a:t>
            </a:r>
            <a:r>
              <a:rPr lang="es-ES" b="1" dirty="0" err="1"/>
              <a:t>Ježíšem</a:t>
            </a:r>
            <a:r>
              <a:rPr lang="es-ES" b="1" dirty="0"/>
              <a:t> </a:t>
            </a:r>
            <a:r>
              <a:rPr lang="es-ES" b="1" dirty="0" err="1"/>
              <a:t>Kristem</a:t>
            </a:r>
            <a:r>
              <a:rPr lang="es-ES" b="1" dirty="0"/>
              <a:t>, </a:t>
            </a:r>
            <a:r>
              <a:rPr lang="es-ES" b="1" dirty="0" err="1"/>
              <a:t>naším</a:t>
            </a:r>
            <a:r>
              <a:rPr lang="es-ES" b="1" dirty="0"/>
              <a:t> </a:t>
            </a:r>
            <a:r>
              <a:rPr lang="es-ES" b="1" dirty="0" err="1"/>
              <a:t>Pánem</a:t>
            </a:r>
            <a:r>
              <a:rPr lang="es-ES" b="1" dirty="0"/>
              <a:t>.</a:t>
            </a:r>
            <a:br>
              <a:rPr lang="es-ES" b="1" dirty="0"/>
            </a:br>
            <a:r>
              <a:rPr lang="es-ES" b="1" dirty="0"/>
              <a:t>1</a:t>
            </a:r>
            <a:r>
              <a:rPr lang="cs-CZ" b="1" dirty="0"/>
              <a:t>. list Korintským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9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68EDBC4-7333-A763-B0AE-5A09F7C62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335" y="1634835"/>
            <a:ext cx="3731775" cy="2008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659606AE-07B1-AB4D-6938-847C98F64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r="22237"/>
          <a:stretch/>
        </p:blipFill>
        <p:spPr>
          <a:xfrm>
            <a:off x="3018222" y="-4907"/>
            <a:ext cx="7421078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B77E70-C00E-453F-2E12-DE1BAEE39E3E}"/>
              </a:ext>
            </a:extLst>
          </p:cNvPr>
          <p:cNvSpPr txBox="1"/>
          <p:nvPr/>
        </p:nvSpPr>
        <p:spPr>
          <a:xfrm>
            <a:off x="9154403" y="1568347"/>
            <a:ext cx="293716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začátek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konec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Existoval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navždy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existovat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věčnost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omezen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nebyl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nikým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stvořen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ON JE.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zeptal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jméno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odpověděl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"JSEM, KTERÝ JSEM."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věčné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jméno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jméno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znám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generacím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Jméno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ohlašuje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věčnost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B275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DB7FCB-9C0B-FBA2-37CC-740D19FB7057}"/>
              </a:ext>
            </a:extLst>
          </p:cNvPr>
          <p:cNvSpPr txBox="1"/>
          <p:nvPr/>
        </p:nvSpPr>
        <p:spPr>
          <a:xfrm>
            <a:off x="4900242" y="1654522"/>
            <a:ext cx="398629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 err="1"/>
              <a:t>Nevíte</a:t>
            </a:r>
            <a:r>
              <a:rPr lang="es-ES" sz="2100" b="1" dirty="0"/>
              <a:t>? </a:t>
            </a:r>
            <a:r>
              <a:rPr lang="es-ES" sz="2100" b="1" dirty="0" err="1"/>
              <a:t>Neslyšeli</a:t>
            </a:r>
            <a:r>
              <a:rPr lang="es-ES" sz="2100" b="1" dirty="0"/>
              <a:t> </a:t>
            </a:r>
            <a:r>
              <a:rPr lang="es-ES" sz="2100" b="1" dirty="0" err="1"/>
              <a:t>jste</a:t>
            </a:r>
            <a:r>
              <a:rPr lang="es-ES" sz="2100" b="1" dirty="0"/>
              <a:t>? </a:t>
            </a:r>
            <a:r>
              <a:rPr lang="es-ES" sz="2100" b="1" dirty="0" err="1"/>
              <a:t>Pán</a:t>
            </a:r>
            <a:r>
              <a:rPr lang="es-ES" sz="2100" b="1" dirty="0"/>
              <a:t> je </a:t>
            </a:r>
            <a:r>
              <a:rPr lang="es-ES" sz="2100" b="1" dirty="0" err="1"/>
              <a:t>věčný</a:t>
            </a:r>
            <a:r>
              <a:rPr lang="es-ES" sz="2100" b="1" dirty="0"/>
              <a:t> </a:t>
            </a:r>
            <a:r>
              <a:rPr lang="es-ES" sz="2100" b="1" dirty="0" err="1"/>
              <a:t>Bůh</a:t>
            </a:r>
            <a:r>
              <a:rPr lang="es-ES" sz="2100" b="1" dirty="0"/>
              <a:t>, </a:t>
            </a:r>
            <a:r>
              <a:rPr lang="es-ES" sz="2100" b="1" dirty="0" err="1"/>
              <a:t>stvořitel</a:t>
            </a:r>
            <a:r>
              <a:rPr lang="es-ES" sz="2100" b="1" dirty="0"/>
              <a:t> </a:t>
            </a:r>
            <a:r>
              <a:rPr lang="es-ES" sz="2100" b="1" dirty="0" err="1"/>
              <a:t>končin</a:t>
            </a:r>
            <a:r>
              <a:rPr lang="es-ES" sz="2100" b="1" dirty="0"/>
              <a:t> </a:t>
            </a:r>
            <a:r>
              <a:rPr lang="es-ES" sz="2100" b="1" dirty="0" err="1"/>
              <a:t>země</a:t>
            </a:r>
            <a:r>
              <a:rPr lang="es-ES" sz="2100" b="1" dirty="0"/>
              <a:t>. </a:t>
            </a:r>
            <a:r>
              <a:rPr lang="es-ES" sz="2100" b="1" dirty="0" err="1"/>
              <a:t>Není</a:t>
            </a:r>
            <a:r>
              <a:rPr lang="es-ES" sz="2100" b="1" dirty="0"/>
              <a:t> </a:t>
            </a:r>
            <a:r>
              <a:rPr lang="es-ES" sz="2100" b="1" dirty="0" err="1"/>
              <a:t>unavený</a:t>
            </a:r>
            <a:r>
              <a:rPr lang="es-ES" sz="2100" b="1" dirty="0"/>
              <a:t> </a:t>
            </a:r>
            <a:r>
              <a:rPr lang="es-ES" sz="2100" b="1" dirty="0" err="1"/>
              <a:t>ani</a:t>
            </a:r>
            <a:r>
              <a:rPr lang="es-ES" sz="2100" b="1" dirty="0"/>
              <a:t> </a:t>
            </a:r>
            <a:r>
              <a:rPr lang="es-ES" sz="2100" b="1" dirty="0" err="1"/>
              <a:t>unavený</a:t>
            </a:r>
            <a:r>
              <a:rPr lang="es-ES" sz="2100" b="1" dirty="0"/>
              <a:t> a </a:t>
            </a:r>
            <a:r>
              <a:rPr lang="es-ES" sz="2100" b="1" dirty="0" err="1"/>
              <a:t>jeho</a:t>
            </a:r>
            <a:r>
              <a:rPr lang="es-ES" sz="2100" b="1" dirty="0"/>
              <a:t> </a:t>
            </a:r>
            <a:r>
              <a:rPr lang="es-ES" sz="2100" b="1" dirty="0" err="1"/>
              <a:t>inteligence</a:t>
            </a:r>
            <a:r>
              <a:rPr lang="es-ES" sz="2100" b="1" dirty="0"/>
              <a:t> je </a:t>
            </a:r>
            <a:r>
              <a:rPr lang="es-ES" sz="2100" b="1" dirty="0" err="1"/>
              <a:t>nevyzpytatelná</a:t>
            </a:r>
            <a:r>
              <a:rPr lang="es-ES" sz="2100" b="1" dirty="0"/>
              <a:t>. I</a:t>
            </a:r>
            <a:r>
              <a:rPr lang="cs-CZ" sz="2100" b="1" dirty="0" err="1"/>
              <a:t>zajáš</a:t>
            </a:r>
            <a:r>
              <a:rPr lang="es-ES" sz="2100" b="1" dirty="0"/>
              <a:t> 40</a:t>
            </a:r>
            <a:r>
              <a:rPr lang="cs-CZ" sz="2100" b="1" dirty="0"/>
              <a:t>,</a:t>
            </a:r>
            <a:r>
              <a:rPr lang="es-ES" sz="2100" b="1" dirty="0"/>
              <a:t>28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E1E809-3C55-2424-4481-396BE2D9F450}"/>
              </a:ext>
            </a:extLst>
          </p:cNvPr>
          <p:cNvSpPr txBox="1"/>
          <p:nvPr/>
        </p:nvSpPr>
        <p:spPr>
          <a:xfrm>
            <a:off x="476609" y="4852489"/>
            <a:ext cx="3655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Věčný</a:t>
            </a:r>
            <a:r>
              <a:rPr lang="es-ES" sz="2400" b="1" dirty="0"/>
              <a:t> </a:t>
            </a:r>
            <a:r>
              <a:rPr lang="es-ES" sz="2400" b="1" dirty="0" err="1"/>
              <a:t>Bůh</a:t>
            </a:r>
            <a:r>
              <a:rPr lang="es-ES" sz="2400" b="1" dirty="0"/>
              <a:t> je </a:t>
            </a:r>
            <a:r>
              <a:rPr lang="cs-CZ" sz="2400" b="1" dirty="0" err="1"/>
              <a:t>tvý</a:t>
            </a:r>
            <a:r>
              <a:rPr lang="es-ES" sz="2400" b="1" dirty="0"/>
              <a:t>m </a:t>
            </a:r>
            <a:r>
              <a:rPr lang="es-ES" sz="2400" b="1" dirty="0" err="1"/>
              <a:t>útočištěm</a:t>
            </a:r>
            <a:r>
              <a:rPr lang="cs-CZ" sz="2400" b="1" dirty="0"/>
              <a:t>.</a:t>
            </a:r>
            <a:r>
              <a:rPr lang="es-ES" sz="2400" b="1" dirty="0"/>
              <a:t> </a:t>
            </a:r>
            <a:r>
              <a:rPr lang="es-ES" sz="2400" b="1" dirty="0" err="1"/>
              <a:t>On</a:t>
            </a:r>
            <a:r>
              <a:rPr lang="es-ES" sz="2400" b="1" dirty="0"/>
              <a:t> </a:t>
            </a:r>
            <a:r>
              <a:rPr lang="es-ES" sz="2400" b="1" dirty="0" err="1"/>
              <a:t>tě</a:t>
            </a:r>
            <a:r>
              <a:rPr lang="es-ES" sz="2400" b="1" dirty="0"/>
              <a:t> </a:t>
            </a:r>
            <a:r>
              <a:rPr lang="es-ES" sz="2400" b="1" dirty="0" err="1"/>
              <a:t>navždy</a:t>
            </a:r>
            <a:r>
              <a:rPr lang="es-ES" sz="2400" b="1" dirty="0"/>
              <a:t> </a:t>
            </a:r>
            <a:r>
              <a:rPr lang="es-ES" sz="2400" b="1" dirty="0" err="1"/>
              <a:t>drží</a:t>
            </a:r>
            <a:r>
              <a:rPr lang="es-ES" sz="2400" b="1" dirty="0"/>
              <a:t> v </a:t>
            </a:r>
            <a:r>
              <a:rPr lang="es-ES" sz="2400" b="1" dirty="0" err="1"/>
              <a:t>náručí</a:t>
            </a:r>
            <a:r>
              <a:rPr lang="es-ES" sz="2400" b="1" dirty="0"/>
              <a:t>. </a:t>
            </a:r>
            <a:r>
              <a:rPr lang="cs-CZ" sz="2400" b="1" dirty="0"/>
              <a:t>                                     5. Mojžíšova</a:t>
            </a:r>
            <a:r>
              <a:rPr lang="es-ES" sz="2400" b="1" dirty="0"/>
              <a:t> 33</a:t>
            </a:r>
            <a:r>
              <a:rPr lang="cs-CZ" sz="2400" b="1" dirty="0"/>
              <a:t>,</a:t>
            </a:r>
            <a:r>
              <a:rPr lang="es-ES" sz="2400" b="1" dirty="0"/>
              <a:t>27a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FFC6E14-14E4-26DC-4808-01ABB361959D}"/>
              </a:ext>
            </a:extLst>
          </p:cNvPr>
          <p:cNvSpPr txBox="1"/>
          <p:nvPr/>
        </p:nvSpPr>
        <p:spPr>
          <a:xfrm>
            <a:off x="5381324" y="4803710"/>
            <a:ext cx="326623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Nese hory</a:t>
            </a:r>
            <a:r>
              <a:rPr lang="es-ES" sz="2200" b="1" dirty="0"/>
              <a:t> </a:t>
            </a:r>
            <a:r>
              <a:rPr lang="es-ES" sz="2200" b="1" dirty="0" err="1"/>
              <a:t>zrodily</a:t>
            </a:r>
            <a:r>
              <a:rPr lang="es-ES" sz="2200" b="1" dirty="0"/>
              <a:t> </a:t>
            </a:r>
            <a:r>
              <a:rPr lang="es-ES" sz="2200" b="1" dirty="0" err="1"/>
              <a:t>hory</a:t>
            </a:r>
            <a:r>
              <a:rPr lang="cs-CZ" sz="2200" b="1" dirty="0"/>
              <a:t>, než vznikl</a:t>
            </a:r>
            <a:r>
              <a:rPr lang="es-ES" sz="2200" b="1" dirty="0"/>
              <a:t> </a:t>
            </a:r>
            <a:r>
              <a:rPr lang="es-ES" sz="2200" b="1" dirty="0" err="1"/>
              <a:t>svět</a:t>
            </a:r>
            <a:r>
              <a:rPr lang="cs-CZ" sz="2200" b="1" dirty="0"/>
              <a:t> a země</a:t>
            </a:r>
            <a:r>
              <a:rPr lang="es-ES" sz="2200" b="1" dirty="0"/>
              <a:t>, </a:t>
            </a:r>
            <a:r>
              <a:rPr lang="cs-CZ" sz="2200" b="1" dirty="0"/>
              <a:t>  </a:t>
            </a:r>
            <a:r>
              <a:rPr lang="es-ES" sz="2200" b="1" dirty="0" err="1"/>
              <a:t>od</a:t>
            </a:r>
            <a:r>
              <a:rPr lang="es-ES" sz="2200" b="1" dirty="0"/>
              <a:t> </a:t>
            </a:r>
            <a:r>
              <a:rPr lang="cs-CZ" sz="2200" b="1" dirty="0"/>
              <a:t>věků na věky</a:t>
            </a:r>
            <a:r>
              <a:rPr lang="es-ES" sz="2200" b="1" dirty="0"/>
              <a:t> </a:t>
            </a:r>
            <a:r>
              <a:rPr lang="es-ES" sz="2200" b="1" dirty="0" err="1"/>
              <a:t>js</a:t>
            </a:r>
            <a:r>
              <a:rPr lang="cs-CZ" sz="2200" b="1" dirty="0"/>
              <a:t>i </a:t>
            </a:r>
            <a:r>
              <a:rPr lang="es-ES" sz="2200" b="1" dirty="0"/>
              <a:t>t</a:t>
            </a:r>
            <a:r>
              <a:rPr lang="cs-CZ" sz="2200" b="1" dirty="0"/>
              <a:t>y,</a:t>
            </a:r>
            <a:r>
              <a:rPr lang="es-ES" sz="2200" b="1" dirty="0"/>
              <a:t> B</a:t>
            </a:r>
            <a:r>
              <a:rPr lang="cs-CZ" sz="2200" b="1" dirty="0" err="1"/>
              <a:t>ože</a:t>
            </a:r>
            <a:r>
              <a:rPr lang="es-ES" sz="2200" b="1" dirty="0"/>
              <a:t>. </a:t>
            </a:r>
            <a:r>
              <a:rPr lang="cs-CZ" sz="2200" b="1" dirty="0"/>
              <a:t>                                   Ž</a:t>
            </a:r>
            <a:r>
              <a:rPr lang="es-ES" sz="2200" b="1" dirty="0" err="1"/>
              <a:t>alm</a:t>
            </a:r>
            <a:r>
              <a:rPr lang="es-ES" sz="2200" b="1" dirty="0"/>
              <a:t> 90</a:t>
            </a:r>
            <a:r>
              <a:rPr lang="cs-CZ" sz="2200" b="1" dirty="0"/>
              <a:t>,</a:t>
            </a:r>
            <a:r>
              <a:rPr lang="es-ES" sz="2200" b="1" dirty="0"/>
              <a:t>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F1451E-8BB2-ADB2-264A-89476C339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33"/>
          <a:stretch/>
        </p:blipFill>
        <p:spPr>
          <a:xfrm>
            <a:off x="253248" y="1258003"/>
            <a:ext cx="4124788" cy="250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01B19BBA-B3E1-9D9A-66C2-5D060C727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4" y="-2866"/>
            <a:ext cx="12192000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B24CE8-5A29-3296-AA59-1032E52A7B46}"/>
              </a:ext>
            </a:extLst>
          </p:cNvPr>
          <p:cNvSpPr txBox="1"/>
          <p:nvPr/>
        </p:nvSpPr>
        <p:spPr>
          <a:xfrm>
            <a:off x="4302790" y="4350372"/>
            <a:ext cx="32808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všechno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všechno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zkoumá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ohledu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minulost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přítomnost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budoucnost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nejhlubší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myšlenky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stvořené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bytosti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A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543624-3CCB-157B-4CBB-1C4C43770CD8}"/>
              </a:ext>
            </a:extLst>
          </p:cNvPr>
          <p:cNvSpPr txBox="1"/>
          <p:nvPr/>
        </p:nvSpPr>
        <p:spPr>
          <a:xfrm>
            <a:off x="378690" y="1633449"/>
            <a:ext cx="38053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Žádná</a:t>
            </a:r>
            <a:r>
              <a:rPr lang="es-ES" sz="2400" b="1" dirty="0"/>
              <a:t> </a:t>
            </a:r>
            <a:r>
              <a:rPr lang="es-ES" sz="2400" b="1" dirty="0" err="1"/>
              <a:t>stvořená</a:t>
            </a:r>
            <a:r>
              <a:rPr lang="es-ES" sz="2400" b="1" dirty="0"/>
              <a:t> </a:t>
            </a:r>
            <a:r>
              <a:rPr lang="es-ES" sz="2400" b="1" dirty="0" err="1"/>
              <a:t>věc</a:t>
            </a:r>
            <a:r>
              <a:rPr lang="es-ES" sz="2400" b="1" dirty="0"/>
              <a:t> </a:t>
            </a:r>
            <a:r>
              <a:rPr lang="es-ES" sz="2400" b="1" dirty="0" err="1"/>
              <a:t>neunikne</a:t>
            </a:r>
            <a:r>
              <a:rPr lang="es-ES" sz="2400" b="1" dirty="0"/>
              <a:t> </a:t>
            </a:r>
            <a:r>
              <a:rPr lang="es-ES" sz="2400" b="1" dirty="0" err="1"/>
              <a:t>Božímu</a:t>
            </a:r>
            <a:r>
              <a:rPr lang="es-ES" sz="2400" b="1" dirty="0"/>
              <a:t> </a:t>
            </a:r>
            <a:r>
              <a:rPr lang="es-ES" sz="2400" b="1" dirty="0" err="1"/>
              <a:t>zraku</a:t>
            </a:r>
            <a:r>
              <a:rPr lang="es-ES" sz="2400" b="1" dirty="0"/>
              <a:t>. </a:t>
            </a:r>
            <a:r>
              <a:rPr lang="es-ES" sz="2400" b="1" dirty="0" err="1"/>
              <a:t>Vše</a:t>
            </a:r>
            <a:r>
              <a:rPr lang="es-ES" sz="2400" b="1" dirty="0"/>
              <a:t> je </a:t>
            </a:r>
            <a:r>
              <a:rPr lang="es-ES" sz="2400" b="1" dirty="0" err="1"/>
              <a:t>odhaleno</a:t>
            </a:r>
            <a:r>
              <a:rPr lang="es-ES" sz="2400" b="1" dirty="0"/>
              <a:t>, </a:t>
            </a:r>
            <a:r>
              <a:rPr lang="es-ES" sz="2400" b="1" dirty="0" err="1"/>
              <a:t>vystaveno</a:t>
            </a:r>
            <a:r>
              <a:rPr lang="es-ES" sz="2400" b="1" dirty="0"/>
              <a:t> </a:t>
            </a:r>
            <a:r>
              <a:rPr lang="es-ES" sz="2400" b="1" dirty="0" err="1"/>
              <a:t>očím</a:t>
            </a:r>
            <a:r>
              <a:rPr lang="es-ES" sz="2400" b="1" dirty="0"/>
              <a:t> </a:t>
            </a:r>
            <a:r>
              <a:rPr lang="es-ES" sz="2400" b="1" dirty="0" err="1"/>
              <a:t>toho</a:t>
            </a:r>
            <a:r>
              <a:rPr lang="es-ES" sz="2400" b="1" dirty="0"/>
              <a:t>, </a:t>
            </a:r>
            <a:r>
              <a:rPr lang="es-ES" sz="2400" b="1" dirty="0" err="1"/>
              <a:t>komu</a:t>
            </a:r>
            <a:r>
              <a:rPr lang="es-ES" sz="2400" b="1" dirty="0"/>
              <a:t> </a:t>
            </a:r>
            <a:r>
              <a:rPr lang="es-ES" sz="2400" b="1" dirty="0" err="1"/>
              <a:t>jsme</a:t>
            </a:r>
            <a:r>
              <a:rPr lang="es-ES" sz="2400" b="1" dirty="0"/>
              <a:t> </a:t>
            </a:r>
            <a:r>
              <a:rPr lang="es-ES" sz="2400" b="1" dirty="0" err="1"/>
              <a:t>odpovědní</a:t>
            </a:r>
            <a:r>
              <a:rPr lang="es-ES" sz="2400" b="1" dirty="0"/>
              <a:t>. </a:t>
            </a:r>
            <a:r>
              <a:rPr lang="cs-CZ" sz="2400" b="1" dirty="0"/>
              <a:t>list Židům </a:t>
            </a:r>
            <a:r>
              <a:rPr lang="es-ES" sz="2400" b="1" dirty="0"/>
              <a:t>4</a:t>
            </a:r>
            <a:r>
              <a:rPr lang="cs-CZ" sz="2400" b="1" dirty="0"/>
              <a:t>,</a:t>
            </a:r>
            <a:r>
              <a:rPr lang="es-ES" sz="2400" b="1" dirty="0"/>
              <a:t>13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7A7769-5725-AD7B-6BC1-66D3FA279857}"/>
              </a:ext>
            </a:extLst>
          </p:cNvPr>
          <p:cNvSpPr txBox="1"/>
          <p:nvPr/>
        </p:nvSpPr>
        <p:spPr>
          <a:xfrm>
            <a:off x="4957907" y="1479561"/>
            <a:ext cx="65670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Poznal</a:t>
            </a:r>
            <a:r>
              <a:rPr lang="es-ES" sz="2000" b="1" dirty="0"/>
              <a:t> </a:t>
            </a:r>
            <a:r>
              <a:rPr lang="es-ES" sz="2000" b="1" dirty="0" err="1"/>
              <a:t>jsi</a:t>
            </a:r>
            <a:r>
              <a:rPr lang="es-ES" sz="2000" b="1" dirty="0"/>
              <a:t> </a:t>
            </a:r>
            <a:r>
              <a:rPr lang="es-ES" sz="2000" b="1" dirty="0" err="1"/>
              <a:t>mé</a:t>
            </a:r>
            <a:r>
              <a:rPr lang="es-ES" sz="2000" b="1" dirty="0"/>
              <a:t> </a:t>
            </a:r>
            <a:r>
              <a:rPr lang="es-ES" sz="2000" b="1" dirty="0" err="1"/>
              <a:t>sezení</a:t>
            </a:r>
            <a:r>
              <a:rPr lang="es-ES" sz="2000" b="1" dirty="0"/>
              <a:t> a </a:t>
            </a:r>
            <a:r>
              <a:rPr lang="es-ES" sz="2000" b="1" dirty="0" err="1"/>
              <a:t>mé</a:t>
            </a:r>
            <a:r>
              <a:rPr lang="es-ES" sz="2000" b="1" dirty="0"/>
              <a:t> </a:t>
            </a:r>
            <a:r>
              <a:rPr lang="es-ES" sz="2000" b="1" dirty="0" err="1"/>
              <a:t>vstávání</a:t>
            </a:r>
            <a:r>
              <a:rPr lang="es-ES" sz="2000" b="1" dirty="0"/>
              <a:t>; </a:t>
            </a:r>
            <a:r>
              <a:rPr lang="es-ES" sz="2000" b="1" dirty="0" err="1"/>
              <a:t>Pochopil</a:t>
            </a:r>
            <a:r>
              <a:rPr lang="es-ES" sz="2000" b="1" dirty="0"/>
              <a:t> </a:t>
            </a:r>
            <a:r>
              <a:rPr lang="es-ES" sz="2000" b="1" dirty="0" err="1"/>
              <a:t>jsi</a:t>
            </a:r>
            <a:r>
              <a:rPr lang="es-ES" sz="2000" b="1" dirty="0"/>
              <a:t> </a:t>
            </a:r>
            <a:r>
              <a:rPr lang="es-ES" sz="2000" b="1" dirty="0" err="1"/>
              <a:t>mé</a:t>
            </a:r>
            <a:r>
              <a:rPr lang="es-ES" sz="2000" b="1" dirty="0"/>
              <a:t> </a:t>
            </a:r>
            <a:r>
              <a:rPr lang="es-ES" sz="2000" b="1" dirty="0" err="1"/>
              <a:t>myšlenky</a:t>
            </a:r>
            <a:r>
              <a:rPr lang="es-ES" sz="2000" b="1" dirty="0"/>
              <a:t> z </a:t>
            </a:r>
            <a:r>
              <a:rPr lang="es-ES" sz="2000" b="1" dirty="0" err="1"/>
              <a:t>dálky</a:t>
            </a:r>
            <a:r>
              <a:rPr lang="es-ES" sz="2000" b="1" dirty="0"/>
              <a:t>. </a:t>
            </a:r>
            <a:r>
              <a:rPr lang="es-ES" sz="2000" b="1" dirty="0" err="1"/>
              <a:t>Hledal</a:t>
            </a:r>
            <a:r>
              <a:rPr lang="es-ES" sz="2000" b="1" dirty="0"/>
              <a:t> </a:t>
            </a:r>
            <a:r>
              <a:rPr lang="es-ES" sz="2000" b="1" dirty="0" err="1"/>
              <a:t>jsi</a:t>
            </a:r>
            <a:r>
              <a:rPr lang="es-ES" sz="2000" b="1" dirty="0"/>
              <a:t> </a:t>
            </a:r>
            <a:r>
              <a:rPr lang="es-ES" sz="2000" b="1" dirty="0" err="1"/>
              <a:t>mé</a:t>
            </a:r>
            <a:r>
              <a:rPr lang="es-ES" sz="2000" b="1" dirty="0"/>
              <a:t> </a:t>
            </a:r>
            <a:r>
              <a:rPr lang="es-ES" sz="2000" b="1" dirty="0" err="1"/>
              <a:t>chození</a:t>
            </a:r>
            <a:r>
              <a:rPr lang="es-ES" sz="2000" b="1" dirty="0"/>
              <a:t> a </a:t>
            </a:r>
            <a:r>
              <a:rPr lang="es-ES" sz="2000" b="1" dirty="0" err="1"/>
              <a:t>můj</a:t>
            </a:r>
            <a:r>
              <a:rPr lang="es-ES" sz="2000" b="1" dirty="0"/>
              <a:t> </a:t>
            </a:r>
            <a:r>
              <a:rPr lang="es-ES" sz="2000" b="1" dirty="0" err="1"/>
              <a:t>odpočinek</a:t>
            </a:r>
            <a:r>
              <a:rPr lang="es-ES" sz="2000" b="1" dirty="0"/>
              <a:t> a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mé</a:t>
            </a:r>
            <a:r>
              <a:rPr lang="es-ES" sz="2000" b="1" dirty="0"/>
              <a:t> </a:t>
            </a:r>
            <a:r>
              <a:rPr lang="es-ES" sz="2000" b="1" dirty="0" err="1"/>
              <a:t>cesty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ti </a:t>
            </a:r>
            <a:r>
              <a:rPr lang="es-ES" sz="2000" b="1" dirty="0" err="1"/>
              <a:t>známy</a:t>
            </a:r>
            <a:r>
              <a:rPr lang="es-ES" sz="2000" b="1" dirty="0"/>
              <a:t>. </a:t>
            </a:r>
            <a:r>
              <a:rPr lang="es-ES" sz="2000" b="1" dirty="0" err="1"/>
              <a:t>Neboť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 </a:t>
            </a: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není</a:t>
            </a:r>
            <a:r>
              <a:rPr lang="es-ES" sz="2000" b="1" dirty="0"/>
              <a:t> v </a:t>
            </a:r>
            <a:r>
              <a:rPr lang="es-ES" sz="2000" b="1" dirty="0" err="1"/>
              <a:t>mém</a:t>
            </a:r>
            <a:r>
              <a:rPr lang="es-ES" sz="2000" b="1" dirty="0"/>
              <a:t> </a:t>
            </a:r>
            <a:r>
              <a:rPr lang="es-ES" sz="2000" b="1" dirty="0" err="1"/>
              <a:t>jazyce</a:t>
            </a:r>
            <a:r>
              <a:rPr lang="es-ES" sz="2000" b="1" dirty="0"/>
              <a:t>, a </a:t>
            </a:r>
            <a:r>
              <a:rPr lang="es-ES" sz="2000" b="1" dirty="0" err="1"/>
              <a:t>hle</a:t>
            </a:r>
            <a:r>
              <a:rPr lang="es-ES" sz="2000" b="1" dirty="0"/>
              <a:t>, </a:t>
            </a:r>
            <a:r>
              <a:rPr lang="es-ES" sz="2000" b="1" dirty="0" err="1"/>
              <a:t>Jehovo</a:t>
            </a:r>
            <a:r>
              <a:rPr lang="es-ES" sz="2000" b="1" dirty="0"/>
              <a:t>, </a:t>
            </a:r>
            <a:r>
              <a:rPr lang="es-ES" sz="2000" b="1" dirty="0" err="1"/>
              <a:t>ty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všechno</a:t>
            </a:r>
            <a:r>
              <a:rPr lang="es-ES" sz="2000" b="1" dirty="0"/>
              <a:t> </a:t>
            </a:r>
            <a:r>
              <a:rPr lang="es-ES" sz="2000" b="1" dirty="0" err="1"/>
              <a:t>víš</a:t>
            </a:r>
            <a:r>
              <a:rPr lang="es-ES" sz="2000" b="1" dirty="0"/>
              <a:t>. </a:t>
            </a:r>
            <a:r>
              <a:rPr lang="es-ES" sz="2000" b="1" dirty="0" err="1"/>
              <a:t>Zezadu</a:t>
            </a:r>
            <a:r>
              <a:rPr lang="es-ES" sz="2000" b="1" dirty="0"/>
              <a:t> a </a:t>
            </a:r>
            <a:r>
              <a:rPr lang="es-ES" sz="2000" b="1" dirty="0" err="1"/>
              <a:t>vpředu</a:t>
            </a:r>
            <a:r>
              <a:rPr lang="es-ES" sz="2000" b="1" dirty="0"/>
              <a:t> </a:t>
            </a:r>
            <a:r>
              <a:rPr lang="es-ES" sz="2000" b="1" dirty="0" err="1"/>
              <a:t>jsi</a:t>
            </a:r>
            <a:r>
              <a:rPr lang="es-ES" sz="2000" b="1" dirty="0"/>
              <a:t> </a:t>
            </a:r>
            <a:r>
              <a:rPr lang="es-ES" sz="2000" b="1" dirty="0" err="1"/>
              <a:t>mě</a:t>
            </a:r>
            <a:r>
              <a:rPr lang="es-ES" sz="2000" b="1" dirty="0"/>
              <a:t> </a:t>
            </a:r>
            <a:r>
              <a:rPr lang="es-ES" sz="2000" b="1" dirty="0" err="1"/>
              <a:t>obklopil</a:t>
            </a:r>
            <a:r>
              <a:rPr lang="es-ES" sz="2000" b="1" dirty="0"/>
              <a:t> 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mě</a:t>
            </a:r>
            <a:r>
              <a:rPr lang="es-ES" sz="2000" b="1" dirty="0"/>
              <a:t> </a:t>
            </a:r>
            <a:r>
              <a:rPr lang="es-ES" sz="2000" b="1" dirty="0" err="1"/>
              <a:t>jsi</a:t>
            </a:r>
            <a:r>
              <a:rPr lang="es-ES" sz="2000" b="1" dirty="0"/>
              <a:t> </a:t>
            </a:r>
            <a:r>
              <a:rPr lang="es-ES" sz="2000" b="1" dirty="0" err="1"/>
              <a:t>položil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. </a:t>
            </a:r>
            <a:r>
              <a:rPr lang="es-ES" sz="2000" b="1" dirty="0" err="1"/>
              <a:t>Takové</a:t>
            </a:r>
            <a:r>
              <a:rPr lang="es-ES" sz="2000" b="1" dirty="0"/>
              <a:t> </a:t>
            </a:r>
            <a:r>
              <a:rPr lang="es-ES" sz="2000" b="1" dirty="0" err="1"/>
              <a:t>poznání</a:t>
            </a:r>
            <a:r>
              <a:rPr lang="es-ES" sz="2000" b="1" dirty="0"/>
              <a:t> je pro </a:t>
            </a:r>
            <a:r>
              <a:rPr lang="es-ES" sz="2000" b="1" dirty="0" err="1"/>
              <a:t>mne</a:t>
            </a:r>
            <a:r>
              <a:rPr lang="es-ES" sz="2000" b="1" dirty="0"/>
              <a:t> </a:t>
            </a:r>
            <a:r>
              <a:rPr lang="es-ES" sz="2000" b="1" dirty="0" err="1"/>
              <a:t>příliš</a:t>
            </a:r>
            <a:r>
              <a:rPr lang="es-ES" sz="2000" b="1" dirty="0"/>
              <a:t> </a:t>
            </a:r>
            <a:r>
              <a:rPr lang="es-ES" sz="2000" b="1" dirty="0" err="1"/>
              <a:t>podivuhodné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Vysoká</a:t>
            </a:r>
            <a:r>
              <a:rPr lang="es-ES" sz="2000" b="1" dirty="0"/>
              <a:t> je, </a:t>
            </a:r>
            <a:r>
              <a:rPr lang="es-ES" sz="2000" b="1" dirty="0" err="1"/>
              <a:t>nedokážu</a:t>
            </a:r>
            <a:r>
              <a:rPr lang="es-ES" sz="2000" b="1" dirty="0"/>
              <a:t> </a:t>
            </a:r>
            <a:r>
              <a:rPr lang="es-ES" sz="2000" b="1" dirty="0" err="1"/>
              <a:t>pochopit</a:t>
            </a:r>
            <a:r>
              <a:rPr lang="es-ES" sz="2000" b="1" dirty="0"/>
              <a:t>. </a:t>
            </a:r>
            <a:r>
              <a:rPr lang="cs-CZ" sz="2000" b="1" dirty="0"/>
              <a:t>                        Ž</a:t>
            </a:r>
            <a:r>
              <a:rPr lang="es-ES" sz="2000" b="1" dirty="0" err="1"/>
              <a:t>alm</a:t>
            </a:r>
            <a:r>
              <a:rPr lang="es-ES" sz="2000" b="1" dirty="0"/>
              <a:t> 139</a:t>
            </a:r>
            <a:r>
              <a:rPr lang="cs-CZ" sz="2000" b="1" dirty="0"/>
              <a:t>,</a:t>
            </a:r>
            <a:r>
              <a:rPr lang="es-ES" sz="2000" b="1" dirty="0"/>
              <a:t>2-6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E0A00E-2E41-E59B-5A33-B09573CEEBA7}"/>
              </a:ext>
            </a:extLst>
          </p:cNvPr>
          <p:cNvSpPr txBox="1"/>
          <p:nvPr/>
        </p:nvSpPr>
        <p:spPr>
          <a:xfrm>
            <a:off x="831273" y="4819463"/>
            <a:ext cx="2844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Neboť</a:t>
            </a:r>
            <a:r>
              <a:rPr lang="es-ES" sz="2000" b="1" dirty="0"/>
              <a:t> </a:t>
            </a:r>
            <a:r>
              <a:rPr lang="es-ES" sz="2000" b="1" dirty="0" err="1"/>
              <a:t>jestliže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 </a:t>
            </a:r>
            <a:r>
              <a:rPr lang="es-ES" sz="2000" b="1" dirty="0" err="1"/>
              <a:t>kárá</a:t>
            </a:r>
            <a:r>
              <a:rPr lang="es-ES" sz="2000" b="1" dirty="0"/>
              <a:t>, </a:t>
            </a:r>
            <a:r>
              <a:rPr lang="es-ES" sz="2000" b="1" dirty="0" err="1"/>
              <a:t>Bůh</a:t>
            </a:r>
            <a:r>
              <a:rPr lang="es-ES" sz="2000" b="1" dirty="0"/>
              <a:t> je </a:t>
            </a:r>
            <a:r>
              <a:rPr lang="es-ES" sz="2000" b="1" dirty="0" err="1"/>
              <a:t>větší</a:t>
            </a:r>
            <a:r>
              <a:rPr lang="es-ES" sz="2000" b="1" dirty="0"/>
              <a:t>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 a </a:t>
            </a:r>
            <a:r>
              <a:rPr lang="es-ES" sz="2000" b="1" dirty="0" err="1"/>
              <a:t>ví</a:t>
            </a:r>
            <a:r>
              <a:rPr lang="es-ES" sz="2000" b="1" dirty="0"/>
              <a:t> o </a:t>
            </a:r>
            <a:r>
              <a:rPr lang="es-ES" sz="2000" b="1" dirty="0" err="1"/>
              <a:t>všech</a:t>
            </a:r>
            <a:r>
              <a:rPr lang="es-ES" sz="2000" b="1" dirty="0"/>
              <a:t> </a:t>
            </a:r>
            <a:r>
              <a:rPr lang="es-ES" sz="2000" b="1" dirty="0" err="1"/>
              <a:t>věcech</a:t>
            </a:r>
            <a:r>
              <a:rPr lang="es-ES" sz="2000" b="1" dirty="0"/>
              <a:t>. </a:t>
            </a:r>
            <a:r>
              <a:rPr lang="cs-CZ" sz="2000" b="1" dirty="0"/>
              <a:t>                      </a:t>
            </a:r>
            <a:r>
              <a:rPr lang="es-ES" sz="2000" b="1" dirty="0"/>
              <a:t>1</a:t>
            </a:r>
            <a:r>
              <a:rPr lang="cs-CZ" sz="2000" b="1" dirty="0"/>
              <a:t>. list</a:t>
            </a:r>
            <a:r>
              <a:rPr lang="es-ES" sz="2000" b="1" dirty="0"/>
              <a:t> Jan</a:t>
            </a:r>
            <a:r>
              <a:rPr lang="cs-CZ" sz="2000" b="1" dirty="0" err="1"/>
              <a:t>ův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20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E8AD40E-F771-AFA1-7BC9-84430AC3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036" y="4597436"/>
            <a:ext cx="3740727" cy="208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8295F49-A56F-45E3-B6CE-5C6BF8EFEB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>
          <a:xfrm>
            <a:off x="383310" y="21047"/>
            <a:ext cx="11430000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0F2A46-5808-650A-D9DC-10374A1CD17E}"/>
              </a:ext>
            </a:extLst>
          </p:cNvPr>
          <p:cNvSpPr txBox="1"/>
          <p:nvPr/>
        </p:nvSpPr>
        <p:spPr>
          <a:xfrm>
            <a:off x="4666781" y="1350127"/>
            <a:ext cx="28411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nikomu</a:t>
            </a:r>
            <a:r>
              <a:rPr lang="es-ES" b="1" dirty="0"/>
              <a:t> </a:t>
            </a:r>
            <a:r>
              <a:rPr lang="es-ES" b="1" dirty="0" err="1"/>
              <a:t>nestraní</a:t>
            </a:r>
            <a:r>
              <a:rPr lang="es-ES" b="1" dirty="0"/>
              <a:t>,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oblíbence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prospíval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ostatním</a:t>
            </a:r>
            <a:r>
              <a:rPr lang="es-ES" b="1" dirty="0"/>
              <a:t>.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lidská</a:t>
            </a:r>
            <a:r>
              <a:rPr lang="es-ES" b="1" dirty="0"/>
              <a:t> </a:t>
            </a:r>
            <a:r>
              <a:rPr lang="es-ES" b="1" dirty="0" err="1"/>
              <a:t>bytost</a:t>
            </a:r>
            <a:r>
              <a:rPr lang="es-ES" b="1" dirty="0"/>
              <a:t> je </a:t>
            </a:r>
            <a:r>
              <a:rPr lang="es-ES" b="1" dirty="0" err="1"/>
              <a:t>stejnou</a:t>
            </a:r>
            <a:r>
              <a:rPr lang="es-ES" b="1" dirty="0"/>
              <a:t> </a:t>
            </a:r>
            <a:r>
              <a:rPr lang="es-ES" b="1" dirty="0" err="1"/>
              <a:t>měrou</a:t>
            </a:r>
            <a:r>
              <a:rPr lang="es-ES" b="1" dirty="0"/>
              <a:t> </a:t>
            </a:r>
            <a:r>
              <a:rPr lang="es-ES" b="1" dirty="0" err="1"/>
              <a:t>předmětem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. </a:t>
            </a:r>
            <a:r>
              <a:rPr lang="es-ES" b="1" dirty="0" err="1"/>
              <a:t>Vykoupil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obětí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D21C05-33EA-FC46-7638-DE2F742C726F}"/>
              </a:ext>
            </a:extLst>
          </p:cNvPr>
          <p:cNvSpPr txBox="1"/>
          <p:nvPr/>
        </p:nvSpPr>
        <p:spPr>
          <a:xfrm rot="466429">
            <a:off x="8040233" y="1502025"/>
            <a:ext cx="331583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/>
              <a:t>Vždy</a:t>
            </a:r>
            <a:r>
              <a:rPr lang="es-ES" sz="2200" b="1" dirty="0"/>
              <a:t>ť </a:t>
            </a:r>
            <a:r>
              <a:rPr lang="cs-CZ" sz="2200" b="1" dirty="0"/>
              <a:t>Hospodin</a:t>
            </a:r>
            <a:r>
              <a:rPr lang="es-ES" sz="2200" b="1" dirty="0"/>
              <a:t>, </a:t>
            </a:r>
            <a:r>
              <a:rPr lang="es-ES" sz="2200" b="1" dirty="0" err="1"/>
              <a:t>tvůj</a:t>
            </a:r>
            <a:r>
              <a:rPr lang="es-ES" sz="2200" b="1" dirty="0"/>
              <a:t> </a:t>
            </a:r>
            <a:r>
              <a:rPr lang="es-ES" sz="2200" b="1" dirty="0" err="1"/>
              <a:t>Bůh</a:t>
            </a:r>
            <a:r>
              <a:rPr lang="es-ES" sz="2200" b="1" dirty="0"/>
              <a:t>, je </a:t>
            </a:r>
            <a:r>
              <a:rPr lang="es-ES" sz="2200" b="1" dirty="0" err="1"/>
              <a:t>Bůh</a:t>
            </a:r>
            <a:r>
              <a:rPr lang="es-ES" sz="2200" b="1" dirty="0"/>
              <a:t> </a:t>
            </a:r>
            <a:r>
              <a:rPr lang="es-ES" sz="2200" b="1" dirty="0" err="1"/>
              <a:t>bohů</a:t>
            </a:r>
            <a:r>
              <a:rPr lang="es-ES" sz="2200" b="1" dirty="0"/>
              <a:t> a </a:t>
            </a:r>
            <a:r>
              <a:rPr lang="es-ES" sz="2200" b="1" dirty="0" err="1"/>
              <a:t>Pán</a:t>
            </a:r>
            <a:r>
              <a:rPr lang="es-ES" sz="2200" b="1" dirty="0"/>
              <a:t> </a:t>
            </a:r>
            <a:r>
              <a:rPr lang="es-ES" sz="2200" b="1" dirty="0" err="1"/>
              <a:t>pánů</a:t>
            </a:r>
            <a:r>
              <a:rPr lang="es-ES" sz="2200" b="1" dirty="0"/>
              <a:t>, </a:t>
            </a:r>
            <a:r>
              <a:rPr lang="es-ES" sz="2200" b="1" dirty="0" err="1"/>
              <a:t>Bůh</a:t>
            </a:r>
            <a:r>
              <a:rPr lang="es-ES" sz="2200" b="1" dirty="0"/>
              <a:t> </a:t>
            </a:r>
            <a:r>
              <a:rPr lang="es-ES" sz="2200" b="1" dirty="0" err="1"/>
              <a:t>velký</a:t>
            </a:r>
            <a:r>
              <a:rPr lang="es-ES" sz="2200" b="1" dirty="0"/>
              <a:t>, </a:t>
            </a:r>
            <a:r>
              <a:rPr lang="es-ES" sz="2200" b="1" dirty="0" err="1"/>
              <a:t>mocný</a:t>
            </a:r>
            <a:r>
              <a:rPr lang="es-ES" sz="2200" b="1" dirty="0"/>
              <a:t> a </a:t>
            </a:r>
            <a:r>
              <a:rPr lang="es-ES" sz="2200" b="1" dirty="0" err="1"/>
              <a:t>hrůzostrašný</a:t>
            </a:r>
            <a:r>
              <a:rPr lang="es-ES" sz="2200" b="1" dirty="0"/>
              <a:t>, </a:t>
            </a:r>
            <a:r>
              <a:rPr lang="es-ES" sz="2200" b="1" dirty="0" err="1"/>
              <a:t>který</a:t>
            </a:r>
            <a:r>
              <a:rPr lang="es-ES" sz="2200" b="1" dirty="0"/>
              <a:t> </a:t>
            </a:r>
            <a:r>
              <a:rPr lang="es-ES" sz="2200" b="1" dirty="0" err="1"/>
              <a:t>nikomu</a:t>
            </a:r>
            <a:r>
              <a:rPr lang="es-ES" sz="2200" b="1" dirty="0"/>
              <a:t> </a:t>
            </a:r>
            <a:r>
              <a:rPr lang="es-ES" sz="2200" b="1" dirty="0" err="1"/>
              <a:t>nestraní</a:t>
            </a:r>
            <a:r>
              <a:rPr lang="es-ES" sz="2200" b="1" dirty="0"/>
              <a:t> </a:t>
            </a:r>
            <a:r>
              <a:rPr lang="es-ES" sz="2200" b="1" dirty="0" err="1"/>
              <a:t>ani</a:t>
            </a:r>
            <a:r>
              <a:rPr lang="es-ES" sz="2200" b="1" dirty="0"/>
              <a:t> </a:t>
            </a:r>
            <a:r>
              <a:rPr lang="es-ES" sz="2200" b="1" dirty="0" err="1"/>
              <a:t>nebere</a:t>
            </a:r>
            <a:r>
              <a:rPr lang="es-ES" sz="2200" b="1" dirty="0"/>
              <a:t> </a:t>
            </a:r>
            <a:r>
              <a:rPr lang="es-ES" sz="2200" b="1" dirty="0" err="1"/>
              <a:t>úplatky</a:t>
            </a:r>
            <a:r>
              <a:rPr lang="es-ES" sz="2200" b="1" dirty="0"/>
              <a:t>. </a:t>
            </a:r>
            <a:r>
              <a:rPr lang="cs-CZ" sz="2200" b="1" dirty="0"/>
              <a:t>                                     5. Mojžíšova</a:t>
            </a:r>
            <a:r>
              <a:rPr lang="es-ES" sz="2200" b="1" dirty="0"/>
              <a:t> 10</a:t>
            </a:r>
            <a:r>
              <a:rPr lang="cs-CZ" sz="2200" b="1" dirty="0"/>
              <a:t>,</a:t>
            </a:r>
            <a:r>
              <a:rPr lang="es-ES" sz="2200" b="1" dirty="0"/>
              <a:t>17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6C64D4-2F53-A0D6-F215-448A6D63DF91}"/>
              </a:ext>
            </a:extLst>
          </p:cNvPr>
          <p:cNvSpPr txBox="1"/>
          <p:nvPr/>
        </p:nvSpPr>
        <p:spPr>
          <a:xfrm rot="451850">
            <a:off x="6953103" y="4693672"/>
            <a:ext cx="3281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 err="1"/>
              <a:t>Nechť</a:t>
            </a:r>
            <a:r>
              <a:rPr lang="es-ES" sz="1600" b="1" dirty="0"/>
              <a:t> je </a:t>
            </a:r>
            <a:r>
              <a:rPr lang="es-ES" sz="1600" b="1" dirty="0" err="1"/>
              <a:t>tedy</a:t>
            </a:r>
            <a:r>
              <a:rPr lang="es-ES" sz="1600" b="1" dirty="0"/>
              <a:t> </a:t>
            </a:r>
            <a:r>
              <a:rPr lang="es-ES" sz="1600" b="1" dirty="0" err="1"/>
              <a:t>bázeň</a:t>
            </a:r>
            <a:r>
              <a:rPr lang="es-ES" sz="1600" b="1" dirty="0"/>
              <a:t> </a:t>
            </a:r>
            <a:r>
              <a:rPr lang="es-ES" sz="1600" b="1" dirty="0" err="1"/>
              <a:t>Hospodinova</a:t>
            </a:r>
            <a:r>
              <a:rPr lang="es-ES" sz="1600" b="1" dirty="0"/>
              <a:t> </a:t>
            </a:r>
            <a:r>
              <a:rPr lang="cs-CZ" sz="1600" b="1" dirty="0"/>
              <a:t>    </a:t>
            </a:r>
            <a:r>
              <a:rPr lang="es-ES" sz="1600" b="1" dirty="0"/>
              <a:t>s </a:t>
            </a:r>
            <a:r>
              <a:rPr lang="es-ES" sz="1600" b="1" dirty="0" err="1"/>
              <a:t>vámi</a:t>
            </a:r>
            <a:r>
              <a:rPr lang="es-ES" sz="1600" b="1" dirty="0"/>
              <a:t>; </a:t>
            </a:r>
            <a:r>
              <a:rPr lang="es-ES" sz="1600" b="1" dirty="0" err="1"/>
              <a:t>Podívej</a:t>
            </a:r>
            <a:r>
              <a:rPr lang="es-ES" sz="1600" b="1" dirty="0"/>
              <a:t> se, </a:t>
            </a:r>
            <a:r>
              <a:rPr lang="es-ES" sz="1600" b="1" dirty="0" err="1"/>
              <a:t>co</a:t>
            </a:r>
            <a:r>
              <a:rPr lang="es-ES" sz="1600" b="1" dirty="0"/>
              <a:t> </a:t>
            </a:r>
            <a:r>
              <a:rPr lang="es-ES" sz="1600" b="1" dirty="0" err="1"/>
              <a:t>děláš</a:t>
            </a:r>
            <a:r>
              <a:rPr lang="es-ES" sz="1600" b="1" dirty="0"/>
              <a:t>, </a:t>
            </a:r>
            <a:r>
              <a:rPr lang="es-ES" sz="1600" b="1" dirty="0" err="1"/>
              <a:t>protože</a:t>
            </a:r>
            <a:r>
              <a:rPr lang="es-ES" sz="1600" b="1" dirty="0"/>
              <a:t> s </a:t>
            </a:r>
            <a:r>
              <a:rPr lang="es-ES" sz="1600" b="1" dirty="0" err="1"/>
              <a:t>Jehovou</a:t>
            </a:r>
            <a:r>
              <a:rPr lang="es-ES" sz="1600" b="1" dirty="0"/>
              <a:t>, </a:t>
            </a:r>
            <a:r>
              <a:rPr lang="es-ES" sz="1600" b="1" dirty="0" err="1"/>
              <a:t>naším</a:t>
            </a:r>
            <a:r>
              <a:rPr lang="es-ES" sz="1600" b="1" dirty="0"/>
              <a:t> </a:t>
            </a:r>
            <a:r>
              <a:rPr lang="es-ES" sz="1600" b="1" dirty="0" err="1"/>
              <a:t>Bohem</a:t>
            </a:r>
            <a:r>
              <a:rPr lang="es-ES" sz="1600" b="1" dirty="0"/>
              <a:t>, </a:t>
            </a:r>
            <a:r>
              <a:rPr lang="es-ES" sz="1600" b="1" dirty="0" err="1"/>
              <a:t>není</a:t>
            </a:r>
            <a:r>
              <a:rPr lang="es-ES" sz="1600" b="1" dirty="0"/>
              <a:t> </a:t>
            </a:r>
            <a:r>
              <a:rPr lang="es-ES" sz="1600" b="1" dirty="0" err="1"/>
              <a:t>žádná</a:t>
            </a:r>
            <a:r>
              <a:rPr lang="es-ES" sz="1600" b="1" dirty="0"/>
              <a:t> </a:t>
            </a:r>
            <a:r>
              <a:rPr lang="es-ES" sz="1600" b="1" dirty="0" err="1"/>
              <a:t>nespravedlnost</a:t>
            </a:r>
            <a:r>
              <a:rPr lang="es-ES" sz="1600" b="1" dirty="0"/>
              <a:t>, </a:t>
            </a:r>
            <a:r>
              <a:rPr lang="es-ES" sz="1600" b="1" dirty="0" err="1"/>
              <a:t>žádná</a:t>
            </a:r>
            <a:r>
              <a:rPr lang="es-ES" sz="1600" b="1" dirty="0"/>
              <a:t> </a:t>
            </a:r>
            <a:r>
              <a:rPr lang="es-ES" sz="1600" b="1" dirty="0" err="1"/>
              <a:t>úcta</a:t>
            </a:r>
            <a:r>
              <a:rPr lang="es-ES" sz="1600" b="1" dirty="0"/>
              <a:t> k </a:t>
            </a:r>
            <a:r>
              <a:rPr lang="es-ES" sz="1600" b="1" dirty="0" err="1"/>
              <a:t>lidem</a:t>
            </a:r>
            <a:r>
              <a:rPr lang="es-ES" sz="1600" b="1" dirty="0"/>
              <a:t>, </a:t>
            </a:r>
            <a:r>
              <a:rPr lang="es-ES" sz="1600" b="1" dirty="0" err="1"/>
              <a:t>žádné</a:t>
            </a:r>
            <a:r>
              <a:rPr lang="es-ES" sz="1600" b="1" dirty="0"/>
              <a:t> </a:t>
            </a:r>
            <a:r>
              <a:rPr lang="es-ES" sz="1600" b="1" dirty="0" err="1"/>
              <a:t>přiznání</a:t>
            </a:r>
            <a:r>
              <a:rPr lang="es-ES" sz="1600" b="1" dirty="0"/>
              <a:t> </a:t>
            </a:r>
            <a:r>
              <a:rPr lang="es-ES" sz="1600" b="1" dirty="0" err="1"/>
              <a:t>úplatkářství</a:t>
            </a:r>
            <a:r>
              <a:rPr lang="es-ES" sz="1600" b="1" dirty="0"/>
              <a:t>. </a:t>
            </a:r>
            <a:r>
              <a:rPr lang="cs-CZ" sz="1600" b="1" dirty="0"/>
              <a:t>                            </a:t>
            </a:r>
            <a:r>
              <a:rPr lang="es-ES" sz="1600" b="1" dirty="0"/>
              <a:t>2 </a:t>
            </a:r>
            <a:r>
              <a:rPr lang="cs-CZ" sz="1600" b="1" dirty="0"/>
              <a:t>Paralipomenon</a:t>
            </a:r>
            <a:r>
              <a:rPr lang="es-ES" sz="1600" b="1" dirty="0"/>
              <a:t> 19</a:t>
            </a:r>
            <a:r>
              <a:rPr lang="cs-CZ" sz="1600" b="1" dirty="0"/>
              <a:t>,</a:t>
            </a:r>
            <a:r>
              <a:rPr lang="es-ES" sz="1600" b="1" dirty="0"/>
              <a:t>7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BCBB5A-6525-DD17-030C-CAA94F16FB96}"/>
              </a:ext>
            </a:extLst>
          </p:cNvPr>
          <p:cNvSpPr txBox="1"/>
          <p:nvPr/>
        </p:nvSpPr>
        <p:spPr>
          <a:xfrm rot="21192050">
            <a:off x="446948" y="1879050"/>
            <a:ext cx="397413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/>
              <a:t>A </a:t>
            </a:r>
            <a:r>
              <a:rPr lang="es-ES" sz="2100" b="1" dirty="0" err="1"/>
              <a:t>vy</a:t>
            </a:r>
            <a:r>
              <a:rPr lang="es-ES" sz="2100" b="1" dirty="0"/>
              <a:t>, </a:t>
            </a:r>
            <a:r>
              <a:rPr lang="es-ES" sz="2100" b="1" dirty="0" err="1"/>
              <a:t>mistři</a:t>
            </a:r>
            <a:r>
              <a:rPr lang="es-ES" sz="2100" b="1" dirty="0"/>
              <a:t>, </a:t>
            </a:r>
            <a:r>
              <a:rPr lang="es-ES" sz="2100" b="1" dirty="0" err="1"/>
              <a:t>udělejte</a:t>
            </a:r>
            <a:r>
              <a:rPr lang="es-ES" sz="2100" b="1" dirty="0"/>
              <a:t> </a:t>
            </a:r>
            <a:r>
              <a:rPr lang="es-ES" sz="2100" b="1" dirty="0" err="1"/>
              <a:t>totéž</a:t>
            </a:r>
            <a:r>
              <a:rPr lang="es-ES" sz="2100" b="1" dirty="0"/>
              <a:t> s </a:t>
            </a:r>
            <a:r>
              <a:rPr lang="es-ES" sz="2100" b="1" dirty="0" err="1"/>
              <a:t>nimi</a:t>
            </a:r>
            <a:r>
              <a:rPr lang="es-ES" sz="2100" b="1" dirty="0"/>
              <a:t>, </a:t>
            </a:r>
            <a:r>
              <a:rPr lang="es-ES" sz="2100" b="1" dirty="0" err="1"/>
              <a:t>zanechte</a:t>
            </a:r>
            <a:r>
              <a:rPr lang="es-ES" sz="2100" b="1" dirty="0"/>
              <a:t> </a:t>
            </a:r>
            <a:r>
              <a:rPr lang="es-ES" sz="2100" b="1" dirty="0" err="1"/>
              <a:t>hrozeb</a:t>
            </a:r>
            <a:r>
              <a:rPr lang="es-ES" sz="2100" b="1" dirty="0"/>
              <a:t> s </a:t>
            </a:r>
            <a:r>
              <a:rPr lang="es-ES" sz="2100" b="1" dirty="0" err="1"/>
              <a:t>vědomím</a:t>
            </a:r>
            <a:r>
              <a:rPr lang="es-ES" sz="2100" b="1" dirty="0"/>
              <a:t>, </a:t>
            </a:r>
            <a:r>
              <a:rPr lang="es-ES" sz="2100" b="1" dirty="0" err="1"/>
              <a:t>že</a:t>
            </a:r>
            <a:r>
              <a:rPr lang="es-ES" sz="2100" b="1" dirty="0"/>
              <a:t> </a:t>
            </a:r>
            <a:r>
              <a:rPr lang="es-ES" sz="2100" b="1" dirty="0" err="1"/>
              <a:t>jejich</a:t>
            </a:r>
            <a:r>
              <a:rPr lang="es-ES" sz="2100" b="1" dirty="0"/>
              <a:t> </a:t>
            </a:r>
            <a:r>
              <a:rPr lang="es-ES" sz="2100" b="1" dirty="0" err="1"/>
              <a:t>Pán</a:t>
            </a:r>
            <a:r>
              <a:rPr lang="es-ES" sz="2100" b="1" dirty="0"/>
              <a:t> a </a:t>
            </a:r>
            <a:r>
              <a:rPr lang="es-ES" sz="2100" b="1" dirty="0" err="1"/>
              <a:t>váš</a:t>
            </a:r>
            <a:r>
              <a:rPr lang="es-ES" sz="2100" b="1" dirty="0"/>
              <a:t> je v </a:t>
            </a:r>
            <a:r>
              <a:rPr lang="es-ES" sz="2100" b="1" dirty="0" err="1"/>
              <a:t>nebi</a:t>
            </a:r>
            <a:r>
              <a:rPr lang="es-ES" sz="2100" b="1" dirty="0"/>
              <a:t> a </a:t>
            </a:r>
            <a:r>
              <a:rPr lang="es-ES" sz="2100" b="1" dirty="0" err="1"/>
              <a:t>že</a:t>
            </a:r>
            <a:r>
              <a:rPr lang="es-ES" sz="2100" b="1" dirty="0"/>
              <a:t> pro </a:t>
            </a:r>
            <a:r>
              <a:rPr lang="es-ES" sz="2100" b="1" dirty="0" err="1"/>
              <a:t>něj</a:t>
            </a:r>
            <a:r>
              <a:rPr lang="es-ES" sz="2100" b="1" dirty="0"/>
              <a:t> </a:t>
            </a:r>
            <a:r>
              <a:rPr lang="es-ES" sz="2100" b="1" dirty="0" err="1"/>
              <a:t>není</a:t>
            </a:r>
            <a:r>
              <a:rPr lang="es-ES" sz="2100" b="1" dirty="0"/>
              <a:t> </a:t>
            </a:r>
            <a:r>
              <a:rPr lang="es-ES" sz="2100" b="1" dirty="0" err="1"/>
              <a:t>úcta</a:t>
            </a:r>
            <a:r>
              <a:rPr lang="es-ES" sz="2100" b="1" dirty="0"/>
              <a:t> k </a:t>
            </a:r>
            <a:r>
              <a:rPr lang="es-ES" sz="2100" b="1" dirty="0" err="1"/>
              <a:t>lidem</a:t>
            </a:r>
            <a:r>
              <a:rPr lang="es-ES" sz="2100" b="1" dirty="0"/>
              <a:t>. </a:t>
            </a:r>
            <a:r>
              <a:rPr lang="cs-CZ" sz="2100" b="1" dirty="0"/>
              <a:t>                    list </a:t>
            </a:r>
            <a:r>
              <a:rPr lang="es-ES" sz="2100" b="1" dirty="0" err="1"/>
              <a:t>Efezským</a:t>
            </a:r>
            <a:r>
              <a:rPr lang="es-ES" sz="2100" b="1" dirty="0"/>
              <a:t> 6</a:t>
            </a:r>
            <a:r>
              <a:rPr lang="cs-CZ" sz="2100" b="1" dirty="0"/>
              <a:t>,</a:t>
            </a:r>
            <a:r>
              <a:rPr lang="es-ES" sz="2100" b="1" dirty="0"/>
              <a:t>9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19F6AC9-EA51-ACA1-46A8-5D2E9C626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6699">
            <a:off x="1430900" y="4095198"/>
            <a:ext cx="4065997" cy="242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D256A62D-F359-8B3A-9148-F27ED84D8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0"/>
          <a:stretch/>
        </p:blipFill>
        <p:spPr>
          <a:xfrm>
            <a:off x="619261" y="-12240"/>
            <a:ext cx="10936224" cy="1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4283</Words>
  <Application>Microsoft Office PowerPoint</Application>
  <PresentationFormat>Panorámica</PresentationFormat>
  <Paragraphs>114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478</cp:revision>
  <dcterms:created xsi:type="dcterms:W3CDTF">2023-09-15T08:11:28Z</dcterms:created>
  <dcterms:modified xsi:type="dcterms:W3CDTF">2023-09-29T17:55:02Z</dcterms:modified>
</cp:coreProperties>
</file>